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Lst>
  <p:notesMasterIdLst>
    <p:notesMasterId r:id="rId75"/>
  </p:notesMasterIdLst>
  <p:handoutMasterIdLst>
    <p:handoutMasterId r:id="rId76"/>
  </p:handoutMasterIdLst>
  <p:sldIdLst>
    <p:sldId id="589" r:id="rId4"/>
    <p:sldId id="959" r:id="rId5"/>
    <p:sldId id="963" r:id="rId6"/>
    <p:sldId id="708" r:id="rId7"/>
    <p:sldId id="709" r:id="rId8"/>
    <p:sldId id="960" r:id="rId9"/>
    <p:sldId id="711" r:id="rId10"/>
    <p:sldId id="712" r:id="rId11"/>
    <p:sldId id="713" r:id="rId12"/>
    <p:sldId id="715" r:id="rId13"/>
    <p:sldId id="716" r:id="rId14"/>
    <p:sldId id="717" r:id="rId15"/>
    <p:sldId id="718" r:id="rId16"/>
    <p:sldId id="964" r:id="rId17"/>
    <p:sldId id="719" r:id="rId18"/>
    <p:sldId id="720" r:id="rId19"/>
    <p:sldId id="721" r:id="rId20"/>
    <p:sldId id="722" r:id="rId21"/>
    <p:sldId id="724" r:id="rId22"/>
    <p:sldId id="725" r:id="rId23"/>
    <p:sldId id="726" r:id="rId24"/>
    <p:sldId id="727" r:id="rId25"/>
    <p:sldId id="728" r:id="rId26"/>
    <p:sldId id="729" r:id="rId27"/>
    <p:sldId id="730" r:id="rId28"/>
    <p:sldId id="731" r:id="rId29"/>
    <p:sldId id="732" r:id="rId30"/>
    <p:sldId id="733" r:id="rId31"/>
    <p:sldId id="735" r:id="rId32"/>
    <p:sldId id="965" r:id="rId33"/>
    <p:sldId id="736" r:id="rId34"/>
    <p:sldId id="737" r:id="rId35"/>
    <p:sldId id="739" r:id="rId36"/>
    <p:sldId id="968" r:id="rId37"/>
    <p:sldId id="743" r:id="rId38"/>
    <p:sldId id="745" r:id="rId39"/>
    <p:sldId id="746" r:id="rId40"/>
    <p:sldId id="747" r:id="rId41"/>
    <p:sldId id="748" r:id="rId42"/>
    <p:sldId id="749" r:id="rId43"/>
    <p:sldId id="751" r:id="rId44"/>
    <p:sldId id="752" r:id="rId45"/>
    <p:sldId id="753" r:id="rId46"/>
    <p:sldId id="969" r:id="rId47"/>
    <p:sldId id="798" r:id="rId48"/>
    <p:sldId id="755" r:id="rId49"/>
    <p:sldId id="756" r:id="rId50"/>
    <p:sldId id="757" r:id="rId51"/>
    <p:sldId id="758" r:id="rId52"/>
    <p:sldId id="760" r:id="rId53"/>
    <p:sldId id="761" r:id="rId54"/>
    <p:sldId id="966" r:id="rId55"/>
    <p:sldId id="766" r:id="rId56"/>
    <p:sldId id="768" r:id="rId57"/>
    <p:sldId id="770" r:id="rId58"/>
    <p:sldId id="771" r:id="rId59"/>
    <p:sldId id="773" r:id="rId60"/>
    <p:sldId id="775" r:id="rId61"/>
    <p:sldId id="776" r:id="rId62"/>
    <p:sldId id="970" r:id="rId63"/>
    <p:sldId id="779" r:id="rId64"/>
    <p:sldId id="780" r:id="rId65"/>
    <p:sldId id="782" r:id="rId66"/>
    <p:sldId id="967" r:id="rId67"/>
    <p:sldId id="784" r:id="rId68"/>
    <p:sldId id="785" r:id="rId69"/>
    <p:sldId id="786" r:id="rId70"/>
    <p:sldId id="787" r:id="rId71"/>
    <p:sldId id="788" r:id="rId72"/>
    <p:sldId id="790" r:id="rId73"/>
    <p:sldId id="791" r:id="rId74"/>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8">
          <p15:clr>
            <a:srgbClr val="A4A3A4"/>
          </p15:clr>
        </p15:guide>
        <p15:guide id="2" pos="287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ya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FF"/>
    <a:srgbClr val="FF0000"/>
    <a:srgbClr val="FF6600"/>
    <a:srgbClr val="FFFF66"/>
    <a:srgbClr val="FF3300"/>
    <a:srgbClr val="CCFF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8614" autoAdjust="0"/>
  </p:normalViewPr>
  <p:slideViewPr>
    <p:cSldViewPr>
      <p:cViewPr varScale="1">
        <p:scale>
          <a:sx n="113" d="100"/>
          <a:sy n="113" d="100"/>
        </p:scale>
        <p:origin x="1476" y="96"/>
      </p:cViewPr>
      <p:guideLst>
        <p:guide orient="horz" pos="2168"/>
        <p:guide pos="287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75A65E7-85F1-4933-9BF0-D066E606C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a:extLst>
              <a:ext uri="{FF2B5EF4-FFF2-40B4-BE49-F238E27FC236}">
                <a16:creationId xmlns:a16="http://schemas.microsoft.com/office/drawing/2014/main" id="{BA72264F-6D0B-4857-95D5-7EEE61094B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noProof="1"/>
            </a:lvl1pPr>
          </a:lstStyle>
          <a:p>
            <a:pPr>
              <a:defRPr/>
            </a:pPr>
            <a:fld id="{732BF232-F7E5-4CBC-B897-95C0B3A2DFF8}" type="datetimeFigureOut">
              <a:rPr lang="zh-CN" altLang="en-US"/>
              <a:pPr>
                <a:defRPr/>
              </a:pPr>
              <a:t>2023/4/5</a:t>
            </a:fld>
            <a:endParaRPr lang="zh-CN" altLang="en-US"/>
          </a:p>
        </p:txBody>
      </p:sp>
      <p:sp>
        <p:nvSpPr>
          <p:cNvPr id="4" name="页脚占位符 3">
            <a:extLst>
              <a:ext uri="{FF2B5EF4-FFF2-40B4-BE49-F238E27FC236}">
                <a16:creationId xmlns:a16="http://schemas.microsoft.com/office/drawing/2014/main" id="{28E6D31C-B41A-4BFF-8257-AE0FB7A045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09D546CD-2CF5-40F1-A0B9-69EA731367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noProof="1"/>
            </a:lvl1pPr>
          </a:lstStyle>
          <a:p>
            <a:pPr>
              <a:defRPr/>
            </a:pPr>
            <a:fld id="{797F4CE7-B03C-4F74-94CC-CBE4B511AAD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E7155D16-C8E8-4F36-87B3-BFF7386DF01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b="0">
                <a:latin typeface="Times New Roman" panose="02020603050405020304" pitchFamily="18" charset="0"/>
              </a:defRPr>
            </a:lvl1pPr>
          </a:lstStyle>
          <a:p>
            <a:pPr>
              <a:defRPr/>
            </a:pPr>
            <a:endParaRPr lang="zh-CN" altLang="en-US"/>
          </a:p>
        </p:txBody>
      </p:sp>
      <p:sp>
        <p:nvSpPr>
          <p:cNvPr id="394243" name="Rectangle 3">
            <a:extLst>
              <a:ext uri="{FF2B5EF4-FFF2-40B4-BE49-F238E27FC236}">
                <a16:creationId xmlns:a16="http://schemas.microsoft.com/office/drawing/2014/main" id="{530E26B4-E385-4798-95E4-E9494E7A091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b="0">
                <a:latin typeface="Times New Roman" panose="02020603050405020304" pitchFamily="18" charset="0"/>
              </a:defRPr>
            </a:lvl1pPr>
          </a:lstStyle>
          <a:p>
            <a:pPr>
              <a:defRPr/>
            </a:pPr>
            <a:endParaRPr lang="en-US" altLang="zh-CN"/>
          </a:p>
        </p:txBody>
      </p:sp>
      <p:sp>
        <p:nvSpPr>
          <p:cNvPr id="39940"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4245" name="Rectangle 5">
            <a:extLst>
              <a:ext uri="{FF2B5EF4-FFF2-40B4-BE49-F238E27FC236}">
                <a16:creationId xmlns:a16="http://schemas.microsoft.com/office/drawing/2014/main" id="{841D13C1-98CE-4325-ADAE-99245387D04A}"/>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94246" name="Rectangle 6">
            <a:extLst>
              <a:ext uri="{FF2B5EF4-FFF2-40B4-BE49-F238E27FC236}">
                <a16:creationId xmlns:a16="http://schemas.microsoft.com/office/drawing/2014/main" id="{E56A75B1-CC79-4BA3-9B09-54B0ACA6CFA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b="0">
                <a:latin typeface="Times New Roman" panose="02020603050405020304" pitchFamily="18" charset="0"/>
              </a:defRPr>
            </a:lvl1pPr>
          </a:lstStyle>
          <a:p>
            <a:pPr>
              <a:defRPr/>
            </a:pPr>
            <a:endParaRPr lang="en-US" altLang="zh-CN"/>
          </a:p>
        </p:txBody>
      </p:sp>
      <p:sp>
        <p:nvSpPr>
          <p:cNvPr id="394247" name="Rectangle 7">
            <a:extLst>
              <a:ext uri="{FF2B5EF4-FFF2-40B4-BE49-F238E27FC236}">
                <a16:creationId xmlns:a16="http://schemas.microsoft.com/office/drawing/2014/main" id="{5A138168-62A6-459F-AA9D-9E3825399F4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1" sz="1200" b="0">
                <a:latin typeface="Times New Roman" panose="02020603050405020304" pitchFamily="18" charset="0"/>
              </a:defRPr>
            </a:lvl1pPr>
          </a:lstStyle>
          <a:p>
            <a:pPr>
              <a:defRPr/>
            </a:pPr>
            <a:fld id="{B1907765-F030-4507-80B5-7295952CF0A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noProof="1"/>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p>
        </p:txBody>
      </p:sp>
    </p:spTree>
    <p:extLst>
      <p:ext uri="{BB962C8B-B14F-4D97-AF65-F5344CB8AC3E}">
        <p14:creationId xmlns:p14="http://schemas.microsoft.com/office/powerpoint/2010/main" val="2771942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7304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1066800"/>
            <a:ext cx="1771650" cy="5440363"/>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1981200" y="1066800"/>
            <a:ext cx="5162550" cy="5440363"/>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102386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noProof="1"/>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p>
        </p:txBody>
      </p:sp>
    </p:spTree>
    <p:extLst>
      <p:ext uri="{BB962C8B-B14F-4D97-AF65-F5344CB8AC3E}">
        <p14:creationId xmlns:p14="http://schemas.microsoft.com/office/powerpoint/2010/main" val="1905337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298506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noProof="1"/>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Click to edit Master text styles</a:t>
            </a:r>
          </a:p>
        </p:txBody>
      </p:sp>
    </p:spTree>
    <p:extLst>
      <p:ext uri="{BB962C8B-B14F-4D97-AF65-F5344CB8AC3E}">
        <p14:creationId xmlns:p14="http://schemas.microsoft.com/office/powerpoint/2010/main" val="782276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64595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noProof="1"/>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7804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Tree>
    <p:extLst>
      <p:ext uri="{BB962C8B-B14F-4D97-AF65-F5344CB8AC3E}">
        <p14:creationId xmlns:p14="http://schemas.microsoft.com/office/powerpoint/2010/main" val="957389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03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Tree>
    <p:extLst>
      <p:ext uri="{BB962C8B-B14F-4D97-AF65-F5344CB8AC3E}">
        <p14:creationId xmlns:p14="http://schemas.microsoft.com/office/powerpoint/2010/main" val="386711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82141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Tree>
    <p:extLst>
      <p:ext uri="{BB962C8B-B14F-4D97-AF65-F5344CB8AC3E}">
        <p14:creationId xmlns:p14="http://schemas.microsoft.com/office/powerpoint/2010/main" val="3474062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283694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5163" y="0"/>
            <a:ext cx="2128837" cy="6176963"/>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628650" y="0"/>
            <a:ext cx="6234113" cy="6176963"/>
          </a:xfrm>
          <a:prstGeom prst="rect">
            <a:avLst/>
          </a:prstGeo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986519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38D8C492-42F0-4D3E-9A0F-27A71B6C265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16BC3DB3-9E08-4E32-9859-52D14AC0A07D}"/>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14A8B9AE-D040-44A6-BB13-848760E883D1}"/>
              </a:ext>
            </a:extLst>
          </p:cNvPr>
          <p:cNvSpPr>
            <a:spLocks noGrp="1"/>
          </p:cNvSpPr>
          <p:nvPr>
            <p:ph type="sldNum" sz="quarter" idx="12"/>
          </p:nvPr>
        </p:nvSpPr>
        <p:spPr/>
        <p:txBody>
          <a:bodyPr/>
          <a:lstStyle>
            <a:lvl1pPr>
              <a:defRPr/>
            </a:lvl1pPr>
          </a:lstStyle>
          <a:p>
            <a:pPr>
              <a:defRPr/>
            </a:pPr>
            <a:fld id="{ECE0D0A8-A7C4-4C46-A019-C9C215172875}" type="slidenum">
              <a:rPr lang="zh-CN" altLang="en-US"/>
              <a:pPr>
                <a:defRPr/>
              </a:pPr>
              <a:t>‹#›</a:t>
            </a:fld>
            <a:endParaRPr lang="en-US" altLang="zh-CN"/>
          </a:p>
        </p:txBody>
      </p:sp>
    </p:spTree>
    <p:extLst>
      <p:ext uri="{BB962C8B-B14F-4D97-AF65-F5344CB8AC3E}">
        <p14:creationId xmlns:p14="http://schemas.microsoft.com/office/powerpoint/2010/main" val="1793280100"/>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992620"/>
          </a:xfrm>
        </p:spPr>
        <p:txBody>
          <a:bodyPr>
            <a:normAutofit/>
          </a:bodyPr>
          <a:lstStyle>
            <a:lvl1pPr>
              <a:defRPr sz="2700">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628650" y="1671783"/>
            <a:ext cx="7886700" cy="4505181"/>
          </a:xfrm>
        </p:spPr>
        <p:txBody>
          <a:bodyPr/>
          <a:lstStyle>
            <a:lvl1pPr marL="171450" indent="-171450">
              <a:lnSpc>
                <a:spcPct val="150000"/>
              </a:lnSpc>
              <a:buFont typeface="Wingdings" panose="05000000000000000000" pitchFamily="2" charset="2"/>
              <a:buChar char="Ø"/>
              <a:defRPr>
                <a:latin typeface="微软雅黑" panose="020B0503020204020204" pitchFamily="34" charset="-122"/>
                <a:ea typeface="微软雅黑" panose="020B0503020204020204" pitchFamily="34" charset="-122"/>
              </a:defRPr>
            </a:lvl1pPr>
            <a:lvl2pPr marL="514350" indent="-171450">
              <a:lnSpc>
                <a:spcPct val="150000"/>
              </a:lnSpc>
              <a:buFont typeface="Wingdings" panose="05000000000000000000" pitchFamily="2" charset="2"/>
              <a:buChar char="ü"/>
              <a:defRPr>
                <a:latin typeface="微软雅黑" panose="020B0503020204020204" pitchFamily="34" charset="-122"/>
                <a:ea typeface="微软雅黑" panose="020B0503020204020204" pitchFamily="34" charset="-122"/>
              </a:defRPr>
            </a:lvl2pPr>
            <a:lvl3pPr marL="857250" indent="-171450">
              <a:lnSpc>
                <a:spcPct val="150000"/>
              </a:lnSpc>
              <a:buFont typeface="Wingdings" panose="05000000000000000000" pitchFamily="2" charset="2"/>
              <a:buChar char="l"/>
              <a:defRPr>
                <a:latin typeface="微软雅黑" panose="020B0503020204020204" pitchFamily="34" charset="-122"/>
                <a:ea typeface="微软雅黑" panose="020B0503020204020204" pitchFamily="34" charset="-122"/>
              </a:defRPr>
            </a:lvl3pPr>
            <a:lvl4pPr marL="1200150" indent="-17145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1543050" indent="-171450">
              <a:lnSpc>
                <a:spcPct val="150000"/>
              </a:lnSpc>
              <a:buFont typeface="Wingdings" panose="05000000000000000000" pitchFamily="2" charset="2"/>
              <a:buChar char="u"/>
              <a:defRPr sz="12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5FC73B98-690D-45F9-8CF4-B4C0E0A73CF4}"/>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542B257-F3D5-4C23-AE63-01B4887CAA3C}"/>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06334013-7AC6-464F-AD5D-4B372943AC19}"/>
              </a:ext>
            </a:extLst>
          </p:cNvPr>
          <p:cNvSpPr>
            <a:spLocks noGrp="1"/>
          </p:cNvSpPr>
          <p:nvPr>
            <p:ph type="sldNum" sz="quarter" idx="12"/>
          </p:nvPr>
        </p:nvSpPr>
        <p:spPr/>
        <p:txBody>
          <a:bodyPr/>
          <a:lstStyle>
            <a:lvl1pPr>
              <a:defRPr/>
            </a:lvl1pPr>
          </a:lstStyle>
          <a:p>
            <a:pPr>
              <a:defRPr/>
            </a:pPr>
            <a:fld id="{9F443876-B2C8-44F3-9834-13C2BA68F658}" type="slidenum">
              <a:rPr lang="zh-CN" altLang="en-US"/>
              <a:pPr>
                <a:defRPr/>
              </a:pPr>
              <a:t>‹#›</a:t>
            </a:fld>
            <a:endParaRPr lang="en-US" altLang="zh-CN"/>
          </a:p>
        </p:txBody>
      </p:sp>
    </p:spTree>
    <p:extLst>
      <p:ext uri="{BB962C8B-B14F-4D97-AF65-F5344CB8AC3E}">
        <p14:creationId xmlns:p14="http://schemas.microsoft.com/office/powerpoint/2010/main" val="1704318018"/>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编辑母版文本样式</a:t>
            </a:r>
          </a:p>
        </p:txBody>
      </p:sp>
      <p:sp>
        <p:nvSpPr>
          <p:cNvPr id="4" name="日期占位符 3">
            <a:extLst>
              <a:ext uri="{FF2B5EF4-FFF2-40B4-BE49-F238E27FC236}">
                <a16:creationId xmlns:a16="http://schemas.microsoft.com/office/drawing/2014/main" id="{15F10E96-7861-49C1-A84D-77A07B7D3001}"/>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3BF22D72-6747-4209-9519-3DF9DE68044A}"/>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C0B34018-47FA-4C9E-9F4E-15327084D5AD}"/>
              </a:ext>
            </a:extLst>
          </p:cNvPr>
          <p:cNvSpPr>
            <a:spLocks noGrp="1"/>
          </p:cNvSpPr>
          <p:nvPr>
            <p:ph type="sldNum" sz="quarter" idx="12"/>
          </p:nvPr>
        </p:nvSpPr>
        <p:spPr/>
        <p:txBody>
          <a:bodyPr/>
          <a:lstStyle>
            <a:lvl1pPr>
              <a:defRPr/>
            </a:lvl1pPr>
          </a:lstStyle>
          <a:p>
            <a:pPr>
              <a:defRPr/>
            </a:pPr>
            <a:fld id="{56A6C4EF-0E23-47A6-A164-755707B2A20C}" type="slidenum">
              <a:rPr lang="zh-CN" altLang="en-US"/>
              <a:pPr>
                <a:defRPr/>
              </a:pPr>
              <a:t>‹#›</a:t>
            </a:fld>
            <a:endParaRPr lang="en-US" altLang="zh-CN"/>
          </a:p>
        </p:txBody>
      </p:sp>
    </p:spTree>
    <p:extLst>
      <p:ext uri="{BB962C8B-B14F-4D97-AF65-F5344CB8AC3E}">
        <p14:creationId xmlns:p14="http://schemas.microsoft.com/office/powerpoint/2010/main" val="1525722281"/>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029566"/>
          </a:xfrm>
        </p:spPr>
        <p:txBody>
          <a:bodyPr>
            <a:normAutofit/>
          </a:bodyPr>
          <a:lstStyle>
            <a:lvl1pPr>
              <a:defRPr sz="2700">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sz="half" idx="1"/>
          </p:nvPr>
        </p:nvSpPr>
        <p:spPr>
          <a:xfrm>
            <a:off x="628650" y="1681019"/>
            <a:ext cx="3886200" cy="4495945"/>
          </a:xfrm>
        </p:spPr>
        <p:txBody>
          <a:bodyPr>
            <a:noAutofit/>
          </a:bodyPr>
          <a:lstStyle>
            <a:lvl1pPr marL="171450" indent="-171450">
              <a:lnSpc>
                <a:spcPct val="150000"/>
              </a:lnSpc>
              <a:buFont typeface="Wingdings" panose="05000000000000000000" pitchFamily="2" charset="2"/>
              <a:buChar char="Ø"/>
              <a:defRPr baseline="0">
                <a:latin typeface="微软雅黑" panose="020B0503020204020204" pitchFamily="34" charset="-122"/>
                <a:ea typeface="微软雅黑" panose="020B0503020204020204" pitchFamily="34" charset="-122"/>
              </a:defRPr>
            </a:lvl1pPr>
            <a:lvl2pPr marL="514350" indent="-171450">
              <a:lnSpc>
                <a:spcPct val="150000"/>
              </a:lnSpc>
              <a:buFont typeface="Wingdings" panose="05000000000000000000" pitchFamily="2" charset="2"/>
              <a:buChar char="ü"/>
              <a:defRPr baseline="0">
                <a:latin typeface="微软雅黑" panose="020B0503020204020204" pitchFamily="34" charset="-122"/>
                <a:ea typeface="微软雅黑" panose="020B0503020204020204" pitchFamily="34" charset="-122"/>
              </a:defRPr>
            </a:lvl2pPr>
            <a:lvl3pPr marL="857250" indent="-171450">
              <a:lnSpc>
                <a:spcPct val="150000"/>
              </a:lnSpc>
              <a:buFont typeface="Wingdings" panose="05000000000000000000" pitchFamily="2" charset="2"/>
              <a:buChar char="l"/>
              <a:defRPr baseline="0">
                <a:latin typeface="微软雅黑" panose="020B0503020204020204" pitchFamily="34" charset="-122"/>
                <a:ea typeface="微软雅黑" panose="020B0503020204020204" pitchFamily="34" charset="-122"/>
              </a:defRPr>
            </a:lvl3pPr>
            <a:lvl4pPr marL="1200150" indent="-171450">
              <a:lnSpc>
                <a:spcPct val="150000"/>
              </a:lnSpc>
              <a:buFont typeface="Wingdings" panose="05000000000000000000" pitchFamily="2" charset="2"/>
              <a:buChar char="u"/>
              <a:defRPr baseline="0">
                <a:latin typeface="微软雅黑" panose="020B0503020204020204" pitchFamily="34" charset="-122"/>
                <a:ea typeface="微软雅黑" panose="020B0503020204020204" pitchFamily="34" charset="-122"/>
              </a:defRPr>
            </a:lvl4pPr>
            <a:lvl5pPr>
              <a:lnSpc>
                <a:spcPct val="150000"/>
              </a:lnSpc>
              <a:defRPr baseline="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681019"/>
            <a:ext cx="3886200" cy="4495945"/>
          </a:xfrm>
        </p:spPr>
        <p:txBody>
          <a:bodyPr>
            <a:noAutofit/>
          </a:bodyPr>
          <a:lstStyle>
            <a:lvl1pPr marL="171450" indent="-171450">
              <a:lnSpc>
                <a:spcPct val="150000"/>
              </a:lnSpc>
              <a:buFont typeface="Wingdings" panose="05000000000000000000" pitchFamily="2" charset="2"/>
              <a:buChar char="Ø"/>
              <a:defRPr baseline="0">
                <a:latin typeface="微软雅黑" panose="020B0503020204020204" pitchFamily="34" charset="-122"/>
                <a:ea typeface="微软雅黑" panose="020B0503020204020204" pitchFamily="34" charset="-122"/>
              </a:defRPr>
            </a:lvl1pPr>
            <a:lvl2pPr marL="514350" indent="-171450">
              <a:lnSpc>
                <a:spcPct val="150000"/>
              </a:lnSpc>
              <a:buFont typeface="Wingdings" panose="05000000000000000000" pitchFamily="2" charset="2"/>
              <a:buChar char="ü"/>
              <a:defRPr baseline="0">
                <a:latin typeface="微软雅黑" panose="020B0503020204020204" pitchFamily="34" charset="-122"/>
                <a:ea typeface="微软雅黑" panose="020B0503020204020204" pitchFamily="34" charset="-122"/>
              </a:defRPr>
            </a:lvl2pPr>
            <a:lvl3pPr marL="857250" indent="-171450">
              <a:lnSpc>
                <a:spcPct val="150000"/>
              </a:lnSpc>
              <a:buFont typeface="Wingdings" panose="05000000000000000000" pitchFamily="2" charset="2"/>
              <a:buChar char="l"/>
              <a:defRPr baseline="0">
                <a:latin typeface="微软雅黑" panose="020B0503020204020204" pitchFamily="34" charset="-122"/>
                <a:ea typeface="微软雅黑" panose="020B0503020204020204" pitchFamily="34" charset="-122"/>
              </a:defRPr>
            </a:lvl3pPr>
            <a:lvl4pPr marL="1200150" indent="-171450">
              <a:lnSpc>
                <a:spcPct val="150000"/>
              </a:lnSpc>
              <a:buFont typeface="Wingdings" panose="05000000000000000000" pitchFamily="2" charset="2"/>
              <a:buChar char="u"/>
              <a:defRPr baseline="0">
                <a:latin typeface="微软雅黑" panose="020B0503020204020204" pitchFamily="34" charset="-122"/>
                <a:ea typeface="微软雅黑" panose="020B0503020204020204" pitchFamily="34" charset="-122"/>
              </a:defRPr>
            </a:lvl4pPr>
            <a:lvl5pPr>
              <a:lnSpc>
                <a:spcPct val="150000"/>
              </a:lnSpc>
              <a:defRPr baseline="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E2DF118C-478C-49CF-A283-C017E02C0AD3}"/>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2FD0A435-E4F1-44F8-8A1D-8DECE7EE804C}"/>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B1392158-A507-4CB9-9EF0-1B3611440338}"/>
              </a:ext>
            </a:extLst>
          </p:cNvPr>
          <p:cNvSpPr>
            <a:spLocks noGrp="1"/>
          </p:cNvSpPr>
          <p:nvPr>
            <p:ph type="sldNum" sz="quarter" idx="12"/>
          </p:nvPr>
        </p:nvSpPr>
        <p:spPr/>
        <p:txBody>
          <a:bodyPr/>
          <a:lstStyle>
            <a:lvl1pPr>
              <a:defRPr/>
            </a:lvl1pPr>
          </a:lstStyle>
          <a:p>
            <a:pPr>
              <a:defRPr/>
            </a:pPr>
            <a:fld id="{4D7FDF87-1CE9-4498-8101-34D5AD3AE460}" type="slidenum">
              <a:rPr lang="zh-CN" altLang="en-US"/>
              <a:pPr>
                <a:defRPr/>
              </a:pPr>
              <a:t>‹#›</a:t>
            </a:fld>
            <a:endParaRPr lang="en-US" altLang="zh-CN"/>
          </a:p>
        </p:txBody>
      </p:sp>
    </p:spTree>
    <p:extLst>
      <p:ext uri="{BB962C8B-B14F-4D97-AF65-F5344CB8AC3E}">
        <p14:creationId xmlns:p14="http://schemas.microsoft.com/office/powerpoint/2010/main" val="2809508436"/>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792980-943F-4CE6-9559-C93B49216021}"/>
              </a:ext>
            </a:extLst>
          </p:cNvPr>
          <p:cNvSpPr>
            <a:spLocks noChangeArrowheads="1"/>
          </p:cNvSpPr>
          <p:nvPr/>
        </p:nvSpPr>
        <p:spPr bwMode="auto">
          <a:xfrm>
            <a:off x="6600825" y="6450013"/>
            <a:ext cx="5810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eaLnBrk="0" hangingPunct="0">
              <a:defRPr b="1">
                <a:solidFill>
                  <a:schemeClr val="tx1"/>
                </a:solidFill>
                <a:latin typeface="Arial" panose="020B0604020202020204" pitchFamily="34" charset="0"/>
                <a:ea typeface="宋体" panose="02010600030101010101" pitchFamily="2" charset="-122"/>
              </a:defRPr>
            </a:lvl1pPr>
            <a:lvl2pPr defTabSz="685800" eaLnBrk="0" hangingPunct="0">
              <a:defRPr b="1">
                <a:solidFill>
                  <a:schemeClr val="tx1"/>
                </a:solidFill>
                <a:latin typeface="Arial" panose="020B0604020202020204" pitchFamily="34" charset="0"/>
                <a:ea typeface="宋体" panose="02010600030101010101" pitchFamily="2" charset="-122"/>
              </a:defRPr>
            </a:lvl2pPr>
            <a:lvl3pPr defTabSz="685800" eaLnBrk="0" hangingPunct="0">
              <a:defRPr b="1">
                <a:solidFill>
                  <a:schemeClr val="tx1"/>
                </a:solidFill>
                <a:latin typeface="Arial" panose="020B0604020202020204" pitchFamily="34" charset="0"/>
                <a:ea typeface="宋体" panose="02010600030101010101" pitchFamily="2" charset="-122"/>
              </a:defRPr>
            </a:lvl3pPr>
            <a:lvl4pPr defTabSz="685800" eaLnBrk="0" hangingPunct="0">
              <a:defRPr b="1">
                <a:solidFill>
                  <a:schemeClr val="tx1"/>
                </a:solidFill>
                <a:latin typeface="Arial" panose="020B0604020202020204" pitchFamily="34" charset="0"/>
                <a:ea typeface="宋体" panose="02010600030101010101" pitchFamily="2" charset="-122"/>
              </a:defRPr>
            </a:lvl4pPr>
            <a:lvl5pPr defTabSz="685800" eaLnBrk="0" hangingPunct="0">
              <a:defRPr b="1">
                <a:solidFill>
                  <a:schemeClr val="tx1"/>
                </a:solidFill>
                <a:latin typeface="Arial" panose="020B0604020202020204" pitchFamily="34" charset="0"/>
                <a:ea typeface="宋体" panose="02010600030101010101" pitchFamily="2" charset="-122"/>
              </a:defRPr>
            </a:lvl5pPr>
            <a:lvl6pPr defTabSz="6858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defTabSz="6858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defTabSz="6858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defTabSz="6858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00" b="0">
                <a:solidFill>
                  <a:srgbClr val="FFFFFF"/>
                </a:solidFill>
              </a:rPr>
              <a:t>PPT</a:t>
            </a:r>
            <a:r>
              <a:rPr lang="zh-CN" altLang="en-US" sz="100" b="0">
                <a:solidFill>
                  <a:srgbClr val="FFFFFF"/>
                </a:solidFill>
              </a:rPr>
              <a:t>模板下载：</a:t>
            </a:r>
            <a:r>
              <a:rPr lang="en-US" altLang="zh-CN" sz="100" b="0">
                <a:solidFill>
                  <a:srgbClr val="FFFFFF"/>
                </a:solidFill>
              </a:rPr>
              <a:t>www.1ppt.com/moban/     </a:t>
            </a:r>
            <a:r>
              <a:rPr lang="zh-CN" altLang="en-US" sz="100" b="0">
                <a:solidFill>
                  <a:srgbClr val="FFFFFF"/>
                </a:solidFill>
              </a:rPr>
              <a:t>行业</a:t>
            </a:r>
            <a:r>
              <a:rPr lang="en-US" altLang="zh-CN" sz="100" b="0">
                <a:solidFill>
                  <a:srgbClr val="FFFFFF"/>
                </a:solidFill>
              </a:rPr>
              <a:t>PPT</a:t>
            </a:r>
            <a:r>
              <a:rPr lang="zh-CN" altLang="en-US" sz="100" b="0">
                <a:solidFill>
                  <a:srgbClr val="FFFFFF"/>
                </a:solidFill>
              </a:rPr>
              <a:t>模板：</a:t>
            </a:r>
            <a:r>
              <a:rPr lang="en-US" altLang="zh-CN" sz="100" b="0">
                <a:solidFill>
                  <a:srgbClr val="FFFFFF"/>
                </a:solidFill>
              </a:rPr>
              <a:t>www.1ppt.com/hangye/ </a:t>
            </a:r>
          </a:p>
          <a:p>
            <a:pPr eaLnBrk="1" hangingPunct="1">
              <a:defRPr/>
            </a:pPr>
            <a:r>
              <a:rPr lang="zh-CN" altLang="en-US" sz="100" b="0">
                <a:solidFill>
                  <a:srgbClr val="FFFFFF"/>
                </a:solidFill>
              </a:rPr>
              <a:t>节日</a:t>
            </a:r>
            <a:r>
              <a:rPr lang="en-US" altLang="zh-CN" sz="100" b="0">
                <a:solidFill>
                  <a:srgbClr val="FFFFFF"/>
                </a:solidFill>
              </a:rPr>
              <a:t>PPT</a:t>
            </a:r>
            <a:r>
              <a:rPr lang="zh-CN" altLang="en-US" sz="100" b="0">
                <a:solidFill>
                  <a:srgbClr val="FFFFFF"/>
                </a:solidFill>
              </a:rPr>
              <a:t>模板：</a:t>
            </a:r>
            <a:r>
              <a:rPr lang="en-US" altLang="zh-CN" sz="100" b="0">
                <a:solidFill>
                  <a:srgbClr val="FFFFFF"/>
                </a:solidFill>
              </a:rPr>
              <a:t>www.1ppt.com/jieri/           PPT</a:t>
            </a:r>
            <a:r>
              <a:rPr lang="zh-CN" altLang="en-US" sz="100" b="0">
                <a:solidFill>
                  <a:srgbClr val="FFFFFF"/>
                </a:solidFill>
              </a:rPr>
              <a:t>素材下载：</a:t>
            </a:r>
            <a:r>
              <a:rPr lang="en-US" altLang="zh-CN" sz="100" b="0">
                <a:solidFill>
                  <a:srgbClr val="FFFFFF"/>
                </a:solidFill>
              </a:rPr>
              <a:t>www.1ppt.com/sucai/</a:t>
            </a:r>
          </a:p>
          <a:p>
            <a:pPr eaLnBrk="1" hangingPunct="1">
              <a:defRPr/>
            </a:pPr>
            <a:r>
              <a:rPr lang="en-US" altLang="zh-CN" sz="100" b="0">
                <a:solidFill>
                  <a:srgbClr val="FFFFFF"/>
                </a:solidFill>
              </a:rPr>
              <a:t>PPT</a:t>
            </a:r>
            <a:r>
              <a:rPr lang="zh-CN" altLang="en-US" sz="100" b="0">
                <a:solidFill>
                  <a:srgbClr val="FFFFFF"/>
                </a:solidFill>
              </a:rPr>
              <a:t>背景图片：</a:t>
            </a:r>
            <a:r>
              <a:rPr lang="en-US" altLang="zh-CN" sz="100" b="0">
                <a:solidFill>
                  <a:srgbClr val="FFFFFF"/>
                </a:solidFill>
              </a:rPr>
              <a:t>www.1ppt.com/beijing/      PPT</a:t>
            </a:r>
            <a:r>
              <a:rPr lang="zh-CN" altLang="en-US" sz="100" b="0">
                <a:solidFill>
                  <a:srgbClr val="FFFFFF"/>
                </a:solidFill>
              </a:rPr>
              <a:t>图表下载：</a:t>
            </a:r>
            <a:r>
              <a:rPr lang="en-US" altLang="zh-CN" sz="100" b="0">
                <a:solidFill>
                  <a:srgbClr val="FFFFFF"/>
                </a:solidFill>
              </a:rPr>
              <a:t>www.1ppt.com/tubiao/      </a:t>
            </a:r>
          </a:p>
          <a:p>
            <a:pPr eaLnBrk="1" hangingPunct="1">
              <a:defRPr/>
            </a:pPr>
            <a:r>
              <a:rPr lang="zh-CN" altLang="en-US" sz="100" b="0">
                <a:solidFill>
                  <a:srgbClr val="FFFFFF"/>
                </a:solidFill>
              </a:rPr>
              <a:t>优秀</a:t>
            </a:r>
            <a:r>
              <a:rPr lang="en-US" altLang="zh-CN" sz="100" b="0">
                <a:solidFill>
                  <a:srgbClr val="FFFFFF"/>
                </a:solidFill>
              </a:rPr>
              <a:t>PPT</a:t>
            </a:r>
            <a:r>
              <a:rPr lang="zh-CN" altLang="en-US" sz="100" b="0">
                <a:solidFill>
                  <a:srgbClr val="FFFFFF"/>
                </a:solidFill>
              </a:rPr>
              <a:t>下载：</a:t>
            </a:r>
            <a:r>
              <a:rPr lang="en-US" altLang="zh-CN" sz="100" b="0">
                <a:solidFill>
                  <a:srgbClr val="FFFFFF"/>
                </a:solidFill>
              </a:rPr>
              <a:t>www.1ppt.com/xiazai/        PPT</a:t>
            </a:r>
            <a:r>
              <a:rPr lang="zh-CN" altLang="en-US" sz="100" b="0">
                <a:solidFill>
                  <a:srgbClr val="FFFFFF"/>
                </a:solidFill>
              </a:rPr>
              <a:t>教程： </a:t>
            </a:r>
            <a:r>
              <a:rPr lang="en-US" altLang="zh-CN" sz="100" b="0">
                <a:solidFill>
                  <a:srgbClr val="FFFFFF"/>
                </a:solidFill>
              </a:rPr>
              <a:t>www.1ppt.com/powerpoint/      </a:t>
            </a:r>
          </a:p>
          <a:p>
            <a:pPr eaLnBrk="1" hangingPunct="1">
              <a:defRPr/>
            </a:pPr>
            <a:r>
              <a:rPr lang="en-US" altLang="zh-CN" sz="100" b="0">
                <a:solidFill>
                  <a:srgbClr val="FFFFFF"/>
                </a:solidFill>
              </a:rPr>
              <a:t>Word</a:t>
            </a:r>
            <a:r>
              <a:rPr lang="zh-CN" altLang="en-US" sz="100" b="0">
                <a:solidFill>
                  <a:srgbClr val="FFFFFF"/>
                </a:solidFill>
              </a:rPr>
              <a:t>教程： </a:t>
            </a:r>
            <a:r>
              <a:rPr lang="en-US" altLang="zh-CN" sz="100" b="0">
                <a:solidFill>
                  <a:srgbClr val="FFFFFF"/>
                </a:solidFill>
              </a:rPr>
              <a:t>www.1ppt.com/word/              Excel</a:t>
            </a:r>
            <a:r>
              <a:rPr lang="zh-CN" altLang="en-US" sz="100" b="0">
                <a:solidFill>
                  <a:srgbClr val="FFFFFF"/>
                </a:solidFill>
              </a:rPr>
              <a:t>教程：</a:t>
            </a:r>
            <a:r>
              <a:rPr lang="en-US" altLang="zh-CN" sz="100" b="0">
                <a:solidFill>
                  <a:srgbClr val="FFFFFF"/>
                </a:solidFill>
              </a:rPr>
              <a:t>www.1ppt.com/excel/  </a:t>
            </a:r>
          </a:p>
          <a:p>
            <a:pPr eaLnBrk="1" hangingPunct="1">
              <a:defRPr/>
            </a:pPr>
            <a:r>
              <a:rPr lang="zh-CN" altLang="en-US" sz="100" b="0">
                <a:solidFill>
                  <a:srgbClr val="FFFFFF"/>
                </a:solidFill>
              </a:rPr>
              <a:t>资料下载：</a:t>
            </a:r>
            <a:r>
              <a:rPr lang="en-US" altLang="zh-CN" sz="100" b="0">
                <a:solidFill>
                  <a:srgbClr val="FFFFFF"/>
                </a:solidFill>
              </a:rPr>
              <a:t>www.1ppt.com/ziliao/                PPT</a:t>
            </a:r>
            <a:r>
              <a:rPr lang="zh-CN" altLang="en-US" sz="100" b="0">
                <a:solidFill>
                  <a:srgbClr val="FFFFFF"/>
                </a:solidFill>
              </a:rPr>
              <a:t>课件下载：</a:t>
            </a:r>
            <a:r>
              <a:rPr lang="en-US" altLang="zh-CN" sz="100" b="0">
                <a:solidFill>
                  <a:srgbClr val="FFFFFF"/>
                </a:solidFill>
              </a:rPr>
              <a:t>www.1ppt.com/kejian/ </a:t>
            </a:r>
          </a:p>
          <a:p>
            <a:pPr eaLnBrk="1" hangingPunct="1">
              <a:defRPr/>
            </a:pPr>
            <a:r>
              <a:rPr lang="zh-CN" altLang="en-US" sz="100" b="0">
                <a:solidFill>
                  <a:srgbClr val="FFFFFF"/>
                </a:solidFill>
              </a:rPr>
              <a:t>范文下载：</a:t>
            </a:r>
            <a:r>
              <a:rPr lang="en-US" altLang="zh-CN" sz="100" b="0">
                <a:solidFill>
                  <a:srgbClr val="FFFFFF"/>
                </a:solidFill>
              </a:rPr>
              <a:t>www.1ppt.com/fanwen/             </a:t>
            </a:r>
            <a:r>
              <a:rPr lang="zh-CN" altLang="en-US" sz="100" b="0">
                <a:solidFill>
                  <a:srgbClr val="FFFFFF"/>
                </a:solidFill>
              </a:rPr>
              <a:t>试卷下载：</a:t>
            </a:r>
            <a:r>
              <a:rPr lang="en-US" altLang="zh-CN" sz="100" b="0">
                <a:solidFill>
                  <a:srgbClr val="FFFFFF"/>
                </a:solidFill>
              </a:rPr>
              <a:t>www.1ppt.com/shiti/  </a:t>
            </a:r>
          </a:p>
          <a:p>
            <a:pPr eaLnBrk="1" hangingPunct="1">
              <a:defRPr/>
            </a:pPr>
            <a:r>
              <a:rPr lang="zh-CN" altLang="en-US" sz="100" b="0">
                <a:solidFill>
                  <a:srgbClr val="FFFFFF"/>
                </a:solidFill>
              </a:rPr>
              <a:t>教案下载：</a:t>
            </a:r>
            <a:r>
              <a:rPr lang="en-US" altLang="zh-CN" sz="100" b="0">
                <a:solidFill>
                  <a:srgbClr val="FFFFFF"/>
                </a:solidFill>
              </a:rPr>
              <a:t>www.1ppt.com/jiaoan/        </a:t>
            </a:r>
          </a:p>
          <a:p>
            <a:pPr eaLnBrk="1" hangingPunct="1">
              <a:defRPr/>
            </a:pPr>
            <a:r>
              <a:rPr lang="zh-CN" altLang="en-US" sz="100" b="0">
                <a:solidFill>
                  <a:srgbClr val="FFFFFF"/>
                </a:solidFill>
              </a:rPr>
              <a:t>字体下载：</a:t>
            </a:r>
            <a:r>
              <a:rPr lang="en-US" altLang="zh-CN" sz="100" b="0">
                <a:solidFill>
                  <a:srgbClr val="FFFFFF"/>
                </a:solidFill>
              </a:rPr>
              <a:t>www.1ppt.com/ziti/</a:t>
            </a:r>
          </a:p>
          <a:p>
            <a:pPr eaLnBrk="1" hangingPunct="1">
              <a:defRPr/>
            </a:pPr>
            <a:r>
              <a:rPr lang="en-US" altLang="zh-CN" sz="100" b="0">
                <a:solidFill>
                  <a:srgbClr val="FFFFFF"/>
                </a:solidFill>
              </a:rPr>
              <a:t> </a:t>
            </a:r>
            <a:endParaRPr lang="zh-CN" altLang="en-US" sz="100" b="0">
              <a:solidFill>
                <a:srgbClr val="FFFFFF"/>
              </a:solidFill>
            </a:endParaRPr>
          </a:p>
        </p:txBody>
      </p:sp>
      <p:sp>
        <p:nvSpPr>
          <p:cNvPr id="2" name="标题 1"/>
          <p:cNvSpPr>
            <a:spLocks noGrp="1"/>
          </p:cNvSpPr>
          <p:nvPr>
            <p:ph type="title"/>
          </p:nvPr>
        </p:nvSpPr>
        <p:spPr>
          <a:xfrm>
            <a:off x="629841" y="365126"/>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0"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编辑母版文本样式</a:t>
            </a:r>
          </a:p>
        </p:txBody>
      </p:sp>
      <p:sp>
        <p:nvSpPr>
          <p:cNvPr id="4" name="内容占位符 3"/>
          <p:cNvSpPr>
            <a:spLocks noGrp="1"/>
          </p:cNvSpPr>
          <p:nvPr>
            <p:ph sz="half" idx="2"/>
          </p:nvPr>
        </p:nvSpPr>
        <p:spPr>
          <a:xfrm>
            <a:off x="890080" y="2665379"/>
            <a:ext cx="3655181" cy="3524284"/>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8" name="日期占位符 6">
            <a:extLst>
              <a:ext uri="{FF2B5EF4-FFF2-40B4-BE49-F238E27FC236}">
                <a16:creationId xmlns:a16="http://schemas.microsoft.com/office/drawing/2014/main" id="{BED15887-F0AD-4B48-9452-63DA6F3F32E5}"/>
              </a:ext>
            </a:extLst>
          </p:cNvPr>
          <p:cNvSpPr>
            <a:spLocks noGrp="1"/>
          </p:cNvSpPr>
          <p:nvPr>
            <p:ph type="dt" sz="half" idx="10"/>
          </p:nvPr>
        </p:nvSpPr>
        <p:spPr/>
        <p:txBody>
          <a:bodyPr/>
          <a:lstStyle>
            <a:lvl1pPr>
              <a:defRPr/>
            </a:lvl1pPr>
          </a:lstStyle>
          <a:p>
            <a:pPr>
              <a:defRPr/>
            </a:pPr>
            <a:endParaRPr lang="en-US" altLang="zh-CN"/>
          </a:p>
        </p:txBody>
      </p:sp>
      <p:sp>
        <p:nvSpPr>
          <p:cNvPr id="9" name="页脚占位符 7">
            <a:extLst>
              <a:ext uri="{FF2B5EF4-FFF2-40B4-BE49-F238E27FC236}">
                <a16:creationId xmlns:a16="http://schemas.microsoft.com/office/drawing/2014/main" id="{4B8A5DBA-5ED9-4F9E-B7C9-C973FE2C0D40}"/>
              </a:ext>
            </a:extLst>
          </p:cNvPr>
          <p:cNvSpPr>
            <a:spLocks noGrp="1"/>
          </p:cNvSpPr>
          <p:nvPr>
            <p:ph type="ftr" sz="quarter" idx="11"/>
          </p:nvPr>
        </p:nvSpPr>
        <p:spPr/>
        <p:txBody>
          <a:bodyPr/>
          <a:lstStyle>
            <a:lvl1pPr>
              <a:defRPr/>
            </a:lvl1pPr>
          </a:lstStyle>
          <a:p>
            <a:pPr>
              <a:defRPr/>
            </a:pPr>
            <a:endParaRPr lang="en-US" altLang="zh-CN"/>
          </a:p>
        </p:txBody>
      </p:sp>
      <p:sp>
        <p:nvSpPr>
          <p:cNvPr id="10" name="灯片编号占位符 8">
            <a:extLst>
              <a:ext uri="{FF2B5EF4-FFF2-40B4-BE49-F238E27FC236}">
                <a16:creationId xmlns:a16="http://schemas.microsoft.com/office/drawing/2014/main" id="{9FB4F200-5C67-4165-8D90-1ACFF5EB1F8A}"/>
              </a:ext>
            </a:extLst>
          </p:cNvPr>
          <p:cNvSpPr>
            <a:spLocks noGrp="1"/>
          </p:cNvSpPr>
          <p:nvPr>
            <p:ph type="sldNum" sz="quarter" idx="12"/>
          </p:nvPr>
        </p:nvSpPr>
        <p:spPr/>
        <p:txBody>
          <a:bodyPr/>
          <a:lstStyle>
            <a:lvl1pPr>
              <a:defRPr/>
            </a:lvl1pPr>
          </a:lstStyle>
          <a:p>
            <a:pPr>
              <a:defRPr/>
            </a:pPr>
            <a:fld id="{32632B2C-88C6-4F8E-9E10-BA3E2FAC5311}" type="slidenum">
              <a:rPr lang="zh-CN" altLang="en-US"/>
              <a:pPr>
                <a:defRPr/>
              </a:pPr>
              <a:t>‹#›</a:t>
            </a:fld>
            <a:endParaRPr lang="en-US" altLang="zh-CN"/>
          </a:p>
        </p:txBody>
      </p:sp>
    </p:spTree>
    <p:extLst>
      <p:ext uri="{BB962C8B-B14F-4D97-AF65-F5344CB8AC3E}">
        <p14:creationId xmlns:p14="http://schemas.microsoft.com/office/powerpoint/2010/main" val="1928682519"/>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a:extLst>
              <a:ext uri="{FF2B5EF4-FFF2-40B4-BE49-F238E27FC236}">
                <a16:creationId xmlns:a16="http://schemas.microsoft.com/office/drawing/2014/main" id="{2301098B-9D6C-4DC1-917E-D8C65C8FCC8F}"/>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0CA90F01-3166-48A6-9726-4D5F052751FA}"/>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40E79DE7-D637-4AA2-938B-86CD90E830D8}"/>
              </a:ext>
            </a:extLst>
          </p:cNvPr>
          <p:cNvSpPr>
            <a:spLocks noGrp="1"/>
          </p:cNvSpPr>
          <p:nvPr>
            <p:ph type="sldNum" sz="quarter" idx="12"/>
          </p:nvPr>
        </p:nvSpPr>
        <p:spPr/>
        <p:txBody>
          <a:bodyPr/>
          <a:lstStyle>
            <a:lvl1pPr>
              <a:defRPr/>
            </a:lvl1pPr>
          </a:lstStyle>
          <a:p>
            <a:pPr>
              <a:defRPr/>
            </a:pPr>
            <a:fld id="{96CCDDFB-6720-4C6F-B6B0-3D7A896E8878}" type="slidenum">
              <a:rPr lang="zh-CN" altLang="en-US"/>
              <a:pPr>
                <a:defRPr/>
              </a:pPr>
              <a:t>‹#›</a:t>
            </a:fld>
            <a:endParaRPr lang="en-US" altLang="zh-CN"/>
          </a:p>
        </p:txBody>
      </p:sp>
    </p:spTree>
    <p:extLst>
      <p:ext uri="{BB962C8B-B14F-4D97-AF65-F5344CB8AC3E}">
        <p14:creationId xmlns:p14="http://schemas.microsoft.com/office/powerpoint/2010/main" val="4129704187"/>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24688E6-207B-4CE0-89C5-96CBDFCFD62B}"/>
              </a:ext>
            </a:extLst>
          </p:cNvPr>
          <p:cNvSpPr>
            <a:spLocks noGrp="1"/>
          </p:cNvSpPr>
          <p:nvPr>
            <p:ph type="dt" sz="half" idx="10"/>
          </p:nvPr>
        </p:nvSpPr>
        <p:spPr/>
        <p:txBody>
          <a:bodyPr/>
          <a:lstStyle>
            <a:lvl1pPr>
              <a:defRPr/>
            </a:lvl1pPr>
          </a:lstStyle>
          <a:p>
            <a:pPr>
              <a:defRPr/>
            </a:pPr>
            <a:endParaRPr lang="en-US" altLang="zh-CN"/>
          </a:p>
        </p:txBody>
      </p:sp>
      <p:sp>
        <p:nvSpPr>
          <p:cNvPr id="3" name="页脚占位符 2">
            <a:extLst>
              <a:ext uri="{FF2B5EF4-FFF2-40B4-BE49-F238E27FC236}">
                <a16:creationId xmlns:a16="http://schemas.microsoft.com/office/drawing/2014/main" id="{E47B432D-3ED4-43F7-BCD0-3787B8772F9C}"/>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3">
            <a:extLst>
              <a:ext uri="{FF2B5EF4-FFF2-40B4-BE49-F238E27FC236}">
                <a16:creationId xmlns:a16="http://schemas.microsoft.com/office/drawing/2014/main" id="{4A8B5473-CD09-4FE7-877E-1B648E7C3DFE}"/>
              </a:ext>
            </a:extLst>
          </p:cNvPr>
          <p:cNvSpPr>
            <a:spLocks noGrp="1"/>
          </p:cNvSpPr>
          <p:nvPr>
            <p:ph type="sldNum" sz="quarter" idx="12"/>
          </p:nvPr>
        </p:nvSpPr>
        <p:spPr/>
        <p:txBody>
          <a:bodyPr/>
          <a:lstStyle>
            <a:lvl1pPr>
              <a:defRPr/>
            </a:lvl1pPr>
          </a:lstStyle>
          <a:p>
            <a:pPr>
              <a:defRPr/>
            </a:pPr>
            <a:fld id="{78D066FA-D9B8-443F-B191-CD18617D439C}" type="slidenum">
              <a:rPr lang="zh-CN" altLang="en-US"/>
              <a:pPr>
                <a:defRPr/>
              </a:pPr>
              <a:t>‹#›</a:t>
            </a:fld>
            <a:endParaRPr lang="en-US" altLang="zh-CN"/>
          </a:p>
        </p:txBody>
      </p:sp>
    </p:spTree>
    <p:extLst>
      <p:ext uri="{BB962C8B-B14F-4D97-AF65-F5344CB8AC3E}">
        <p14:creationId xmlns:p14="http://schemas.microsoft.com/office/powerpoint/2010/main" val="1778535508"/>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noProof="1"/>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1"/>
              <a:t>Click to edit Master text styles</a:t>
            </a:r>
          </a:p>
        </p:txBody>
      </p:sp>
    </p:spTree>
    <p:extLst>
      <p:ext uri="{BB962C8B-B14F-4D97-AF65-F5344CB8AC3E}">
        <p14:creationId xmlns:p14="http://schemas.microsoft.com/office/powerpoint/2010/main" val="42888468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编辑母版文本样式</a:t>
            </a:r>
          </a:p>
        </p:txBody>
      </p:sp>
      <p:sp>
        <p:nvSpPr>
          <p:cNvPr id="5" name="日期占位符 4">
            <a:extLst>
              <a:ext uri="{FF2B5EF4-FFF2-40B4-BE49-F238E27FC236}">
                <a16:creationId xmlns:a16="http://schemas.microsoft.com/office/drawing/2014/main" id="{EB51CFE3-02AA-4960-8157-3574F7E0802B}"/>
              </a:ext>
            </a:extLst>
          </p:cNvPr>
          <p:cNvSpPr>
            <a:spLocks noGrp="1"/>
          </p:cNvSpPr>
          <p:nvPr>
            <p:ph type="dt" sz="half" idx="10"/>
          </p:nvPr>
        </p:nvSpPr>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5AE7D9FA-9B33-4665-A9E5-A41231525219}"/>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ACD0766A-B66B-414F-B49E-8556747CD9E3}"/>
              </a:ext>
            </a:extLst>
          </p:cNvPr>
          <p:cNvSpPr>
            <a:spLocks noGrp="1"/>
          </p:cNvSpPr>
          <p:nvPr>
            <p:ph type="sldNum" sz="quarter" idx="12"/>
          </p:nvPr>
        </p:nvSpPr>
        <p:spPr/>
        <p:txBody>
          <a:bodyPr/>
          <a:lstStyle>
            <a:lvl1pPr>
              <a:defRPr/>
            </a:lvl1pPr>
          </a:lstStyle>
          <a:p>
            <a:pPr>
              <a:defRPr/>
            </a:pPr>
            <a:fld id="{F1C3D7F6-9420-4D85-92C6-BA1A696E27AF}" type="slidenum">
              <a:rPr lang="zh-CN" altLang="en-US"/>
              <a:pPr>
                <a:defRPr/>
              </a:pPr>
              <a:t>‹#›</a:t>
            </a:fld>
            <a:endParaRPr lang="en-US" altLang="zh-CN"/>
          </a:p>
        </p:txBody>
      </p:sp>
    </p:spTree>
    <p:extLst>
      <p:ext uri="{BB962C8B-B14F-4D97-AF65-F5344CB8AC3E}">
        <p14:creationId xmlns:p14="http://schemas.microsoft.com/office/powerpoint/2010/main" val="1779486782"/>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1141150C-19CB-47BC-B7F1-36DCAD7DEEEC}"/>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A5288D28-4C8C-4E16-BFEB-D7E02EB1FC55}"/>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5">
            <a:extLst>
              <a:ext uri="{FF2B5EF4-FFF2-40B4-BE49-F238E27FC236}">
                <a16:creationId xmlns:a16="http://schemas.microsoft.com/office/drawing/2014/main" id="{7AA6A2BD-FDC3-47BF-9F50-CA86D4629E3F}"/>
              </a:ext>
            </a:extLst>
          </p:cNvPr>
          <p:cNvSpPr>
            <a:spLocks noGrp="1"/>
          </p:cNvSpPr>
          <p:nvPr>
            <p:ph type="sldNum" sz="quarter" idx="12"/>
          </p:nvPr>
        </p:nvSpPr>
        <p:spPr/>
        <p:txBody>
          <a:bodyPr/>
          <a:lstStyle>
            <a:lvl1pPr>
              <a:defRPr/>
            </a:lvl1pPr>
          </a:lstStyle>
          <a:p>
            <a:pPr>
              <a:defRPr/>
            </a:pPr>
            <a:fld id="{0770DC84-8ECD-41CA-B36F-298252AD9677}" type="slidenum">
              <a:rPr lang="zh-CN" altLang="en-US"/>
              <a:pPr>
                <a:defRPr/>
              </a:pPr>
              <a:t>‹#›</a:t>
            </a:fld>
            <a:endParaRPr lang="en-US" altLang="zh-CN"/>
          </a:p>
        </p:txBody>
      </p:sp>
    </p:spTree>
    <p:extLst>
      <p:ext uri="{BB962C8B-B14F-4D97-AF65-F5344CB8AC3E}">
        <p14:creationId xmlns:p14="http://schemas.microsoft.com/office/powerpoint/2010/main" val="3487640857"/>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a:extLst>
              <a:ext uri="{FF2B5EF4-FFF2-40B4-BE49-F238E27FC236}">
                <a16:creationId xmlns:a16="http://schemas.microsoft.com/office/drawing/2014/main" id="{BF32EFCC-A090-46A7-9499-736D7B128947}"/>
              </a:ext>
            </a:extLst>
          </p:cNvPr>
          <p:cNvSpPr>
            <a:spLocks noGrp="1"/>
          </p:cNvSpPr>
          <p:nvPr>
            <p:ph type="dt" sz="half" idx="10"/>
          </p:nvPr>
        </p:nvSpPr>
        <p:spPr/>
        <p:txBody>
          <a:bodyPr/>
          <a:lstStyle>
            <a:lvl1pPr>
              <a:defRPr/>
            </a:lvl1pPr>
          </a:lstStyle>
          <a:p>
            <a:pPr>
              <a:defRPr/>
            </a:pPr>
            <a:endParaRPr lang="en-US" altLang="zh-CN"/>
          </a:p>
        </p:txBody>
      </p:sp>
      <p:sp>
        <p:nvSpPr>
          <p:cNvPr id="4" name="页脚占位符 3">
            <a:extLst>
              <a:ext uri="{FF2B5EF4-FFF2-40B4-BE49-F238E27FC236}">
                <a16:creationId xmlns:a16="http://schemas.microsoft.com/office/drawing/2014/main" id="{71D5B0BD-8878-4C76-A308-F5A130B16149}"/>
              </a:ext>
            </a:extLst>
          </p:cNvPr>
          <p:cNvSpPr>
            <a:spLocks noGrp="1"/>
          </p:cNvSpPr>
          <p:nvPr>
            <p:ph type="ftr" sz="quarter" idx="11"/>
          </p:nvPr>
        </p:nvSpPr>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F304B1D4-0275-4B9A-B331-F22134E38743}"/>
              </a:ext>
            </a:extLst>
          </p:cNvPr>
          <p:cNvSpPr>
            <a:spLocks noGrp="1"/>
          </p:cNvSpPr>
          <p:nvPr>
            <p:ph type="sldNum" sz="quarter" idx="12"/>
          </p:nvPr>
        </p:nvSpPr>
        <p:spPr/>
        <p:txBody>
          <a:bodyPr/>
          <a:lstStyle>
            <a:lvl1pPr>
              <a:defRPr/>
            </a:lvl1pPr>
          </a:lstStyle>
          <a:p>
            <a:pPr>
              <a:defRPr/>
            </a:pPr>
            <a:fld id="{E3B18D91-CA05-4147-B2AF-72AD5973EB1F}" type="slidenum">
              <a:rPr lang="zh-CN" altLang="en-US"/>
              <a:pPr>
                <a:defRPr/>
              </a:pPr>
              <a:t>‹#›</a:t>
            </a:fld>
            <a:endParaRPr lang="en-US" altLang="zh-CN"/>
          </a:p>
        </p:txBody>
      </p:sp>
    </p:spTree>
    <p:extLst>
      <p:ext uri="{BB962C8B-B14F-4D97-AF65-F5344CB8AC3E}">
        <p14:creationId xmlns:p14="http://schemas.microsoft.com/office/powerpoint/2010/main" val="365256444"/>
      </p:ext>
    </p:extLst>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4572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0" y="457200"/>
            <a:ext cx="4495800" cy="5943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457200"/>
            <a:ext cx="4495800" cy="5943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a:extLst>
              <a:ext uri="{FF2B5EF4-FFF2-40B4-BE49-F238E27FC236}">
                <a16:creationId xmlns:a16="http://schemas.microsoft.com/office/drawing/2014/main" id="{1B94B2B3-90FE-40F5-BB4A-AE183672F835}"/>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478F406-DC4F-47D5-BA41-A6399D77642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C29A554B-A372-4510-A49A-09CE11C17D8A}"/>
              </a:ext>
            </a:extLst>
          </p:cNvPr>
          <p:cNvSpPr>
            <a:spLocks noGrp="1" noChangeArrowheads="1"/>
          </p:cNvSpPr>
          <p:nvPr>
            <p:ph type="sldNum" sz="quarter" idx="12"/>
          </p:nvPr>
        </p:nvSpPr>
        <p:spPr/>
        <p:txBody>
          <a:bodyPr/>
          <a:lstStyle>
            <a:lvl1pPr>
              <a:defRPr/>
            </a:lvl1pPr>
          </a:lstStyle>
          <a:p>
            <a:pPr>
              <a:defRPr/>
            </a:pPr>
            <a:fld id="{219CC158-99F7-4F32-97FD-689AAE159E27}" type="slidenum">
              <a:rPr lang="zh-CN" altLang="en-US"/>
              <a:pPr>
                <a:defRPr/>
              </a:pPr>
              <a:t>‹#›</a:t>
            </a:fld>
            <a:endParaRPr lang="en-US" altLang="zh-CN"/>
          </a:p>
        </p:txBody>
      </p:sp>
    </p:spTree>
    <p:extLst>
      <p:ext uri="{BB962C8B-B14F-4D97-AF65-F5344CB8AC3E}">
        <p14:creationId xmlns:p14="http://schemas.microsoft.com/office/powerpoint/2010/main" val="1947251724"/>
      </p:ext>
    </p:extLst>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标题和内容页2">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12B9D1E-2BE6-45B0-80B9-D44447CB1452}"/>
              </a:ext>
            </a:extLst>
          </p:cNvPr>
          <p:cNvSpPr/>
          <p:nvPr/>
        </p:nvSpPr>
        <p:spPr>
          <a:xfrm>
            <a:off x="0" y="0"/>
            <a:ext cx="9144000" cy="863600"/>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98B8B0C4-3AB0-4960-8C66-6C1C084AD36C}"/>
              </a:ext>
            </a:extLst>
          </p:cNvPr>
          <p:cNvSpPr/>
          <p:nvPr/>
        </p:nvSpPr>
        <p:spPr>
          <a:xfrm>
            <a:off x="0" y="0"/>
            <a:ext cx="42863" cy="863600"/>
          </a:xfrm>
          <a:prstGeom prst="rect">
            <a:avLst/>
          </a:prstGeom>
          <a:solidFill>
            <a:srgbClr val="0078B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文本框 6">
            <a:extLst>
              <a:ext uri="{FF2B5EF4-FFF2-40B4-BE49-F238E27FC236}">
                <a16:creationId xmlns:a16="http://schemas.microsoft.com/office/drawing/2014/main" id="{65853509-AE8E-4E0C-91BE-79E356603B35}"/>
              </a:ext>
            </a:extLst>
          </p:cNvPr>
          <p:cNvSpPr txBox="1"/>
          <p:nvPr/>
        </p:nvSpPr>
        <p:spPr>
          <a:xfrm>
            <a:off x="9144000" y="161925"/>
            <a:ext cx="1019175" cy="554038"/>
          </a:xfrm>
          <a:prstGeom prst="rect">
            <a:avLst/>
          </a:prstGeom>
          <a:noFill/>
        </p:spPr>
        <p:txBody>
          <a:bodyPr>
            <a:spAutoFit/>
          </a:bodyPr>
          <a:lstStyle/>
          <a:p>
            <a:pPr>
              <a:defRPr/>
            </a:pPr>
            <a:r>
              <a:rPr lang="zh-CN" altLang="en-US" sz="750" b="0" dirty="0">
                <a:solidFill>
                  <a:srgbClr val="666666"/>
                </a:solidFill>
              </a:rPr>
              <a:t>标题文本：微软雅黑，</a:t>
            </a:r>
            <a:r>
              <a:rPr lang="en-US" altLang="zh-CN" sz="750" b="0" dirty="0">
                <a:solidFill>
                  <a:srgbClr val="666666"/>
                </a:solidFill>
              </a:rPr>
              <a:t>28</a:t>
            </a:r>
            <a:r>
              <a:rPr lang="zh-CN" altLang="en-US" sz="750" b="0" dirty="0">
                <a:solidFill>
                  <a:srgbClr val="666666"/>
                </a:solidFill>
              </a:rPr>
              <a:t>号，加粗，过长可适当缩小字体，尽量一行</a:t>
            </a:r>
            <a:endParaRPr lang="en-US" altLang="zh-CN" sz="750" b="0" dirty="0">
              <a:solidFill>
                <a:srgbClr val="666666"/>
              </a:solidFill>
            </a:endParaRPr>
          </a:p>
        </p:txBody>
      </p:sp>
      <p:sp>
        <p:nvSpPr>
          <p:cNvPr id="10" name="文本框 9">
            <a:extLst>
              <a:ext uri="{FF2B5EF4-FFF2-40B4-BE49-F238E27FC236}">
                <a16:creationId xmlns:a16="http://schemas.microsoft.com/office/drawing/2014/main" id="{E92D23F7-BFF8-4F44-B375-811EADEC290A}"/>
              </a:ext>
            </a:extLst>
          </p:cNvPr>
          <p:cNvSpPr txBox="1"/>
          <p:nvPr/>
        </p:nvSpPr>
        <p:spPr>
          <a:xfrm>
            <a:off x="7342188" y="-287338"/>
            <a:ext cx="1620837" cy="207963"/>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sp>
        <p:nvSpPr>
          <p:cNvPr id="12" name="文本框 11">
            <a:extLst>
              <a:ext uri="{FF2B5EF4-FFF2-40B4-BE49-F238E27FC236}">
                <a16:creationId xmlns:a16="http://schemas.microsoft.com/office/drawing/2014/main" id="{AFD63388-B726-4876-8275-4228D0CF0D3B}"/>
              </a:ext>
            </a:extLst>
          </p:cNvPr>
          <p:cNvSpPr txBox="1">
            <a:spLocks noChangeArrowheads="1"/>
          </p:cNvSpPr>
          <p:nvPr/>
        </p:nvSpPr>
        <p:spPr bwMode="auto">
          <a:xfrm>
            <a:off x="9144000" y="1268413"/>
            <a:ext cx="10191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defRPr/>
            </a:pPr>
            <a:r>
              <a:rPr lang="zh-CN" altLang="en-US" sz="700" b="0">
                <a:solidFill>
                  <a:srgbClr val="666666"/>
                </a:solidFill>
              </a:rPr>
              <a:t>正文一级：微软雅黑，</a:t>
            </a:r>
            <a:r>
              <a:rPr lang="en-US" altLang="zh-CN" sz="700" b="0">
                <a:solidFill>
                  <a:srgbClr val="666666"/>
                </a:solidFill>
              </a:rPr>
              <a:t>16</a:t>
            </a:r>
            <a:r>
              <a:rPr lang="zh-CN" altLang="en-US" sz="700" b="0">
                <a:solidFill>
                  <a:srgbClr val="666666"/>
                </a:solidFill>
              </a:rPr>
              <a:t>号，</a:t>
            </a:r>
            <a:r>
              <a:rPr lang="en-US" altLang="zh-CN" sz="700" b="0">
                <a:solidFill>
                  <a:srgbClr val="666666"/>
                </a:solidFill>
              </a:rPr>
              <a:t>1.5</a:t>
            </a:r>
            <a:r>
              <a:rPr lang="zh-CN" altLang="en-US" sz="700" b="0">
                <a:solidFill>
                  <a:srgbClr val="666666"/>
                </a:solidFill>
              </a:rPr>
              <a:t>倍行距，文字过多可适当缩小字体或行距，保证页面协调。</a:t>
            </a:r>
            <a:endParaRPr lang="en-US" altLang="zh-CN" sz="700" b="0">
              <a:solidFill>
                <a:srgbClr val="666666"/>
              </a:solidFill>
            </a:endParaRPr>
          </a:p>
          <a:p>
            <a:pPr>
              <a:defRPr/>
            </a:pPr>
            <a:endParaRPr lang="en-US" altLang="zh-CN" sz="700" b="0">
              <a:solidFill>
                <a:srgbClr val="666666"/>
              </a:solidFill>
            </a:endParaRPr>
          </a:p>
          <a:p>
            <a:pPr eaLnBrk="1" hangingPunct="1">
              <a:defRPr/>
            </a:pPr>
            <a:r>
              <a:rPr lang="zh-CN" altLang="en-US" sz="700" b="0">
                <a:solidFill>
                  <a:srgbClr val="666666"/>
                </a:solidFill>
              </a:rPr>
              <a:t>正文次级：微软雅黑，</a:t>
            </a:r>
            <a:r>
              <a:rPr lang="en-US" altLang="zh-CN" sz="700" b="0">
                <a:solidFill>
                  <a:srgbClr val="666666"/>
                </a:solidFill>
              </a:rPr>
              <a:t>14</a:t>
            </a:r>
            <a:r>
              <a:rPr lang="zh-CN" altLang="en-US" sz="700" b="0">
                <a:solidFill>
                  <a:srgbClr val="666666"/>
                </a:solidFill>
              </a:rPr>
              <a:t>号，</a:t>
            </a:r>
            <a:r>
              <a:rPr lang="en-US" altLang="zh-CN" sz="700" b="0">
                <a:solidFill>
                  <a:srgbClr val="666666"/>
                </a:solidFill>
              </a:rPr>
              <a:t>1.5</a:t>
            </a:r>
            <a:r>
              <a:rPr lang="zh-CN" altLang="en-US" sz="700" b="0">
                <a:solidFill>
                  <a:srgbClr val="666666"/>
                </a:solidFill>
              </a:rPr>
              <a:t>倍行距，文字过多可适当缩小字体或行距，保证页面协调。</a:t>
            </a:r>
            <a:endParaRPr lang="en-US" altLang="zh-CN" sz="700" b="0">
              <a:solidFill>
                <a:srgbClr val="666666"/>
              </a:solidFill>
            </a:endParaRPr>
          </a:p>
          <a:p>
            <a:pPr eaLnBrk="1" hangingPunct="1">
              <a:defRPr/>
            </a:pPr>
            <a:endParaRPr lang="en-US" altLang="zh-CN" sz="700" b="0">
              <a:solidFill>
                <a:srgbClr val="666666"/>
              </a:solidFill>
            </a:endParaRPr>
          </a:p>
          <a:p>
            <a:pPr eaLnBrk="1" hangingPunct="1">
              <a:defRPr/>
            </a:pPr>
            <a:r>
              <a:rPr lang="zh-CN" altLang="en-US" sz="700" b="0">
                <a:solidFill>
                  <a:srgbClr val="666666"/>
                </a:solidFill>
              </a:rPr>
              <a:t>图片：清晰度高，等比缩放，不要拉伸</a:t>
            </a:r>
            <a:endParaRPr lang="en-US" altLang="zh-CN" sz="700" b="0">
              <a:solidFill>
                <a:srgbClr val="666666"/>
              </a:solidFill>
            </a:endParaRPr>
          </a:p>
          <a:p>
            <a:pPr eaLnBrk="1" hangingPunct="1">
              <a:defRPr/>
            </a:pPr>
            <a:endParaRPr lang="en-US" altLang="zh-CN" sz="700" b="0">
              <a:solidFill>
                <a:srgbClr val="666666"/>
              </a:solidFill>
            </a:endParaRPr>
          </a:p>
          <a:p>
            <a:pPr eaLnBrk="1" hangingPunct="1">
              <a:defRPr/>
            </a:pPr>
            <a:r>
              <a:rPr lang="zh-CN" altLang="en-US" sz="700" b="0">
                <a:solidFill>
                  <a:srgbClr val="666666"/>
                </a:solidFill>
              </a:rPr>
              <a:t>配色：可从左边色块吸取，尽量避免饱和度过高</a:t>
            </a:r>
            <a:endParaRPr lang="en-US" altLang="zh-CN" sz="700" b="0">
              <a:solidFill>
                <a:srgbClr val="666666"/>
              </a:solidFill>
            </a:endParaRPr>
          </a:p>
        </p:txBody>
      </p:sp>
      <p:sp>
        <p:nvSpPr>
          <p:cNvPr id="9" name="内容占位符 2"/>
          <p:cNvSpPr>
            <a:spLocks noGrp="1"/>
          </p:cNvSpPr>
          <p:nvPr>
            <p:ph idx="1"/>
          </p:nvPr>
        </p:nvSpPr>
        <p:spPr>
          <a:xfrm>
            <a:off x="628650" y="1268760"/>
            <a:ext cx="7886700" cy="4908203"/>
          </a:xfrm>
          <a:prstGeom prst="rect">
            <a:avLst/>
          </a:prstGeom>
        </p:spPr>
        <p:txBody>
          <a:bodyPr/>
          <a:lstStyle>
            <a:lvl1pPr marL="0" indent="0">
              <a:lnSpc>
                <a:spcPct val="150000"/>
              </a:lnSpc>
              <a:spcBef>
                <a:spcPts val="0"/>
              </a:spcBef>
              <a:buClr>
                <a:srgbClr val="0078B4"/>
              </a:buClr>
              <a:buFont typeface="Wingdings" panose="05000000000000000000" charset="0"/>
              <a:buChar char="Ø"/>
              <a:defRPr sz="1500">
                <a:solidFill>
                  <a:srgbClr val="666666"/>
                </a:solidFill>
                <a:latin typeface="Times New Roman" panose="02020603050405020304" pitchFamily="18" charset="0"/>
              </a:defRPr>
            </a:lvl1pPr>
            <a:lvl2pPr marL="323850" indent="-216535" eaLnBrk="1" fontAlgn="auto" latinLnBrk="0" hangingPunct="1">
              <a:lnSpc>
                <a:spcPct val="150000"/>
              </a:lnSpc>
              <a:spcBef>
                <a:spcPts val="0"/>
              </a:spcBef>
              <a:buClr>
                <a:srgbClr val="0078B4"/>
              </a:buClr>
              <a:buFont typeface="Wingdings" panose="05000000000000000000" pitchFamily="2" charset="2"/>
              <a:buChar char="l"/>
              <a:defRPr sz="1350">
                <a:solidFill>
                  <a:srgbClr val="666666"/>
                </a:solidFill>
                <a:latin typeface="Times New Roman" panose="02020603050405020304" pitchFamily="18" charset="0"/>
              </a:defRPr>
            </a:lvl2pPr>
            <a:lvl3pPr marL="485775" indent="-216535" eaLnBrk="1" fontAlgn="auto" latinLnBrk="0" hangingPunct="1">
              <a:lnSpc>
                <a:spcPct val="150000"/>
              </a:lnSpc>
              <a:spcBef>
                <a:spcPts val="450"/>
              </a:spcBef>
              <a:buClr>
                <a:srgbClr val="0078B4"/>
              </a:buClr>
              <a:buFont typeface="Wingdings" panose="05000000000000000000" charset="0"/>
              <a:buChar char="ü"/>
              <a:defRPr sz="1200">
                <a:solidFill>
                  <a:srgbClr val="666666"/>
                </a:solidFill>
                <a:latin typeface="Times New Roman" panose="02020603050405020304" pitchFamily="18" charset="0"/>
              </a:defRPr>
            </a:lvl3pPr>
            <a:lvl4pPr marL="675005" indent="-134620">
              <a:lnSpc>
                <a:spcPts val="1050"/>
              </a:lnSpc>
              <a:spcBef>
                <a:spcPts val="600"/>
              </a:spcBef>
              <a:buClr>
                <a:srgbClr val="0096C8"/>
              </a:buClr>
              <a:buFont typeface="Wingdings" panose="05000000000000000000" pitchFamily="2" charset="2"/>
              <a:buChar char="l"/>
              <a:defRPr sz="900">
                <a:solidFill>
                  <a:srgbClr val="666666"/>
                </a:solidFill>
              </a:defRPr>
            </a:lvl4pPr>
            <a:lvl5pPr marL="944880" indent="-134620">
              <a:lnSpc>
                <a:spcPts val="1050"/>
              </a:lnSpc>
              <a:spcBef>
                <a:spcPts val="600"/>
              </a:spcBef>
              <a:buClr>
                <a:srgbClr val="0096C8"/>
              </a:buClr>
              <a:buFont typeface="Wingdings" panose="05000000000000000000" pitchFamily="2" charset="2"/>
              <a:buChar char="n"/>
              <a:defRPr sz="900">
                <a:solidFill>
                  <a:srgbClr val="666666"/>
                </a:solidFill>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p:txBody>
      </p:sp>
      <p:sp>
        <p:nvSpPr>
          <p:cNvPr id="8" name="标题 1"/>
          <p:cNvSpPr>
            <a:spLocks noGrp="1"/>
          </p:cNvSpPr>
          <p:nvPr>
            <p:ph type="title"/>
          </p:nvPr>
        </p:nvSpPr>
        <p:spPr>
          <a:xfrm>
            <a:off x="259840" y="162000"/>
            <a:ext cx="7004321" cy="540000"/>
          </a:xfrm>
          <a:prstGeom prst="rect">
            <a:avLst/>
          </a:prstGeom>
        </p:spPr>
        <p:txBody>
          <a:bodyPr/>
          <a:lstStyle>
            <a:lvl1pPr>
              <a:lnSpc>
                <a:spcPct val="100000"/>
              </a:lnSpc>
              <a:defRPr sz="2100" b="1">
                <a:solidFill>
                  <a:srgbClr val="0078B4"/>
                </a:solidFill>
              </a:defRPr>
            </a:lvl1pPr>
          </a:lstStyle>
          <a:p>
            <a:r>
              <a:rPr lang="zh-CN" altLang="en-US" noProof="1"/>
              <a:t>单击此处编辑母版标题样式</a:t>
            </a:r>
          </a:p>
        </p:txBody>
      </p:sp>
      <p:sp>
        <p:nvSpPr>
          <p:cNvPr id="11" name="图片占位符 4"/>
          <p:cNvSpPr>
            <a:spLocks noGrp="1"/>
          </p:cNvSpPr>
          <p:nvPr>
            <p:ph type="pic" sz="quarter" idx="10"/>
          </p:nvPr>
        </p:nvSpPr>
        <p:spPr>
          <a:xfrm>
            <a:off x="7342742" y="163246"/>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3" name="日期占位符 4">
            <a:extLst>
              <a:ext uri="{FF2B5EF4-FFF2-40B4-BE49-F238E27FC236}">
                <a16:creationId xmlns:a16="http://schemas.microsoft.com/office/drawing/2014/main" id="{83813BBF-2F50-49D8-ADBE-47F9AFF5181A}"/>
              </a:ext>
            </a:extLst>
          </p:cNvPr>
          <p:cNvSpPr>
            <a:spLocks noGrp="1"/>
          </p:cNvSpPr>
          <p:nvPr>
            <p:ph type="dt" sz="half" idx="11"/>
          </p:nvPr>
        </p:nvSpPr>
        <p:spPr/>
        <p:txBody>
          <a:bodyPr/>
          <a:lstStyle>
            <a:lvl1pPr>
              <a:defRPr/>
            </a:lvl1pPr>
          </a:lstStyle>
          <a:p>
            <a:pPr>
              <a:defRPr/>
            </a:pPr>
            <a:fld id="{99F6B804-8154-476E-AD42-2699C2072A2D}" type="datetimeFigureOut">
              <a:rPr lang="zh-CN" altLang="en-US"/>
              <a:pPr>
                <a:defRPr/>
              </a:pPr>
              <a:t>2023/4/5</a:t>
            </a:fld>
            <a:endParaRPr lang="zh-CN" altLang="en-US"/>
          </a:p>
        </p:txBody>
      </p:sp>
      <p:sp>
        <p:nvSpPr>
          <p:cNvPr id="14" name="页脚占位符 5">
            <a:extLst>
              <a:ext uri="{FF2B5EF4-FFF2-40B4-BE49-F238E27FC236}">
                <a16:creationId xmlns:a16="http://schemas.microsoft.com/office/drawing/2014/main" id="{D3DEFF74-2FF1-4EDE-8C05-7B244841903E}"/>
              </a:ext>
            </a:extLst>
          </p:cNvPr>
          <p:cNvSpPr>
            <a:spLocks noGrp="1"/>
          </p:cNvSpPr>
          <p:nvPr>
            <p:ph type="ftr" sz="quarter" idx="12"/>
          </p:nvPr>
        </p:nvSpPr>
        <p:spPr/>
        <p:txBody>
          <a:bodyPr/>
          <a:lstStyle>
            <a:lvl1pPr>
              <a:defRPr/>
            </a:lvl1pPr>
          </a:lstStyle>
          <a:p>
            <a:pPr>
              <a:defRPr/>
            </a:pPr>
            <a:endParaRPr lang="zh-CN" altLang="en-US"/>
          </a:p>
        </p:txBody>
      </p:sp>
      <p:sp>
        <p:nvSpPr>
          <p:cNvPr id="15" name="灯片编号占位符 11">
            <a:extLst>
              <a:ext uri="{FF2B5EF4-FFF2-40B4-BE49-F238E27FC236}">
                <a16:creationId xmlns:a16="http://schemas.microsoft.com/office/drawing/2014/main" id="{75B5B0EB-1BF2-4687-B83D-5062ED2DDA7C}"/>
              </a:ext>
            </a:extLst>
          </p:cNvPr>
          <p:cNvSpPr>
            <a:spLocks noGrp="1"/>
          </p:cNvSpPr>
          <p:nvPr>
            <p:ph type="sldNum" sz="quarter" idx="13"/>
          </p:nvPr>
        </p:nvSpPr>
        <p:spPr/>
        <p:txBody>
          <a:bodyPr/>
          <a:lstStyle>
            <a:lvl1pPr>
              <a:defRPr/>
            </a:lvl1pPr>
          </a:lstStyle>
          <a:p>
            <a:pPr>
              <a:defRPr/>
            </a:pPr>
            <a:fld id="{CCDA9747-457A-4EEA-96FA-AAEF070CB7FA}" type="slidenum">
              <a:rPr lang="zh-CN" altLang="en-US"/>
              <a:pPr>
                <a:defRPr/>
              </a:pPr>
              <a:t>‹#›</a:t>
            </a:fld>
            <a:endParaRPr lang="zh-CN" altLang="en-US"/>
          </a:p>
        </p:txBody>
      </p:sp>
    </p:spTree>
    <p:extLst>
      <p:ext uri="{BB962C8B-B14F-4D97-AF65-F5344CB8AC3E}">
        <p14:creationId xmlns:p14="http://schemas.microsoft.com/office/powerpoint/2010/main" val="322481308"/>
      </p:ext>
    </p:extLst>
  </p:cSld>
  <p:clrMapOvr>
    <a:masterClrMapping/>
  </p:clrMapOvr>
  <p:transition>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目录页">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26B6690B-E6FE-4593-8E65-462BF25A27EB}"/>
              </a:ext>
            </a:extLst>
          </p:cNvPr>
          <p:cNvCxnSpPr/>
          <p:nvPr/>
        </p:nvCxnSpPr>
        <p:spPr>
          <a:xfrm flipV="1">
            <a:off x="2033588" y="812800"/>
            <a:ext cx="0" cy="604520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6BEC21A0-9F59-473B-83CC-E19AD435BA64}"/>
              </a:ext>
            </a:extLst>
          </p:cNvPr>
          <p:cNvCxnSpPr/>
          <p:nvPr/>
        </p:nvCxnSpPr>
        <p:spPr>
          <a:xfrm rot="16200000">
            <a:off x="1680369" y="353219"/>
            <a:ext cx="706438"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6" name="标题 1">
            <a:extLst>
              <a:ext uri="{FF2B5EF4-FFF2-40B4-BE49-F238E27FC236}">
                <a16:creationId xmlns:a16="http://schemas.microsoft.com/office/drawing/2014/main" id="{33EE5E77-C5E2-4D52-B0C9-8F09BDE4C79B}"/>
              </a:ext>
            </a:extLst>
          </p:cNvPr>
          <p:cNvSpPr txBox="1"/>
          <p:nvPr/>
        </p:nvSpPr>
        <p:spPr>
          <a:xfrm>
            <a:off x="2166938" y="706438"/>
            <a:ext cx="766762" cy="508000"/>
          </a:xfrm>
          <a:prstGeom prst="rect">
            <a:avLst/>
          </a:prstGeom>
        </p:spPr>
        <p:txBody>
          <a:bodyPr anchor="ctr"/>
          <a:lstStyle>
            <a:lvl1pPr algn="l" defTabSz="914400" rtl="0" eaLnBrk="1" latinLnBrk="0" hangingPunct="1">
              <a:lnSpc>
                <a:spcPts val="5000"/>
              </a:lnSpc>
              <a:spcBef>
                <a:spcPct val="0"/>
              </a:spcBef>
              <a:buNone/>
              <a:defRPr sz="3600" b="1" kern="1200">
                <a:solidFill>
                  <a:schemeClr val="bg2">
                    <a:lumMod val="25000"/>
                  </a:schemeClr>
                </a:solidFill>
                <a:latin typeface="+mj-lt"/>
                <a:ea typeface="+mj-ea"/>
                <a:cs typeface="+mj-cs"/>
              </a:defRPr>
            </a:lvl1pPr>
          </a:lstStyle>
          <a:p>
            <a:pPr>
              <a:defRPr/>
            </a:pPr>
            <a:r>
              <a:rPr lang="zh-CN" altLang="en-US" sz="2100" dirty="0">
                <a:solidFill>
                  <a:srgbClr val="0078B4"/>
                </a:solidFill>
              </a:rPr>
              <a:t>目 录</a:t>
            </a:r>
          </a:p>
        </p:txBody>
      </p:sp>
      <p:sp>
        <p:nvSpPr>
          <p:cNvPr id="7" name="文本框 146">
            <a:extLst>
              <a:ext uri="{FF2B5EF4-FFF2-40B4-BE49-F238E27FC236}">
                <a16:creationId xmlns:a16="http://schemas.microsoft.com/office/drawing/2014/main" id="{56B80453-C4A0-4E41-860F-F753D391DC80}"/>
              </a:ext>
            </a:extLst>
          </p:cNvPr>
          <p:cNvSpPr txBox="1">
            <a:spLocks noChangeArrowheads="1"/>
          </p:cNvSpPr>
          <p:nvPr/>
        </p:nvSpPr>
        <p:spPr bwMode="auto">
          <a:xfrm>
            <a:off x="2166938" y="1217613"/>
            <a:ext cx="896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defRPr/>
            </a:pPr>
            <a:r>
              <a:rPr lang="en-US" altLang="zh-CN" sz="1200">
                <a:solidFill>
                  <a:srgbClr val="0078B4"/>
                </a:solidFill>
                <a:latin typeface="Calibri Light" panose="020F0302020204030204" pitchFamily="34" charset="0"/>
              </a:rPr>
              <a:t>Contents</a:t>
            </a:r>
            <a:endParaRPr lang="zh-CN" altLang="en-US" sz="1200">
              <a:solidFill>
                <a:srgbClr val="0078B4"/>
              </a:solidFill>
            </a:endParaRPr>
          </a:p>
        </p:txBody>
      </p:sp>
      <p:sp>
        <p:nvSpPr>
          <p:cNvPr id="8" name="文本框 7">
            <a:extLst>
              <a:ext uri="{FF2B5EF4-FFF2-40B4-BE49-F238E27FC236}">
                <a16:creationId xmlns:a16="http://schemas.microsoft.com/office/drawing/2014/main" id="{4F5A5DCB-682B-4920-8719-1699263787D5}"/>
              </a:ext>
            </a:extLst>
          </p:cNvPr>
          <p:cNvSpPr txBox="1"/>
          <p:nvPr/>
        </p:nvSpPr>
        <p:spPr>
          <a:xfrm>
            <a:off x="9144000" y="623888"/>
            <a:ext cx="1019175" cy="322262"/>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sp>
        <p:nvSpPr>
          <p:cNvPr id="9" name="文本框 8">
            <a:extLst>
              <a:ext uri="{FF2B5EF4-FFF2-40B4-BE49-F238E27FC236}">
                <a16:creationId xmlns:a16="http://schemas.microsoft.com/office/drawing/2014/main" id="{4C322592-8A34-4B42-A43B-5A9B00F0A574}"/>
              </a:ext>
            </a:extLst>
          </p:cNvPr>
          <p:cNvSpPr txBox="1"/>
          <p:nvPr/>
        </p:nvSpPr>
        <p:spPr>
          <a:xfrm>
            <a:off x="9144000" y="1663700"/>
            <a:ext cx="1019175" cy="669925"/>
          </a:xfrm>
          <a:prstGeom prst="rect">
            <a:avLst/>
          </a:prstGeom>
          <a:noFill/>
        </p:spPr>
        <p:txBody>
          <a:bodyPr>
            <a:spAutoFit/>
          </a:bodyPr>
          <a:lstStyle/>
          <a:p>
            <a:pPr>
              <a:defRPr/>
            </a:pPr>
            <a:r>
              <a:rPr lang="zh-CN" altLang="en-US" sz="750" b="0" dirty="0">
                <a:solidFill>
                  <a:srgbClr val="666666"/>
                </a:solidFill>
              </a:rPr>
              <a:t>目录文本：微软雅黑，</a:t>
            </a:r>
            <a:r>
              <a:rPr lang="en-US" altLang="zh-CN" sz="750" b="0" dirty="0">
                <a:solidFill>
                  <a:srgbClr val="666666"/>
                </a:solidFill>
              </a:rPr>
              <a:t>20</a:t>
            </a:r>
            <a:r>
              <a:rPr lang="zh-CN" altLang="en-US" sz="750" b="0" dirty="0">
                <a:solidFill>
                  <a:srgbClr val="666666"/>
                </a:solidFill>
              </a:rPr>
              <a:t>号，加粗，</a:t>
            </a:r>
            <a:r>
              <a:rPr lang="en-US" altLang="zh-CN" sz="750" b="0" dirty="0">
                <a:solidFill>
                  <a:srgbClr val="666666"/>
                </a:solidFill>
              </a:rPr>
              <a:t>1.5</a:t>
            </a:r>
            <a:r>
              <a:rPr lang="zh-CN" altLang="en-US" sz="750" b="0" dirty="0">
                <a:solidFill>
                  <a:srgbClr val="666666"/>
                </a:solidFill>
              </a:rPr>
              <a:t>倍行距，过多缩小行距，过少扩大行距</a:t>
            </a:r>
            <a:endParaRPr lang="en-US" altLang="zh-CN" sz="750" b="0" dirty="0">
              <a:solidFill>
                <a:srgbClr val="666666"/>
              </a:solidFill>
            </a:endParaRPr>
          </a:p>
        </p:txBody>
      </p:sp>
      <p:grpSp>
        <p:nvGrpSpPr>
          <p:cNvPr id="10" name="组合 9">
            <a:extLst>
              <a:ext uri="{FF2B5EF4-FFF2-40B4-BE49-F238E27FC236}">
                <a16:creationId xmlns:a16="http://schemas.microsoft.com/office/drawing/2014/main" id="{9FEDE47C-EF7F-427A-B80B-55B1B74665FA}"/>
              </a:ext>
            </a:extLst>
          </p:cNvPr>
          <p:cNvGrpSpPr/>
          <p:nvPr/>
        </p:nvGrpSpPr>
        <p:grpSpPr>
          <a:xfrm>
            <a:off x="5775591" y="2391132"/>
            <a:ext cx="3368409" cy="4466869"/>
            <a:chOff x="6353175" y="1071683"/>
            <a:chExt cx="5941996" cy="5909790"/>
          </a:xfrm>
          <a:solidFill>
            <a:schemeClr val="bg1">
              <a:lumMod val="75000"/>
              <a:alpha val="50000"/>
            </a:schemeClr>
          </a:solidFill>
        </p:grpSpPr>
        <p:pic>
          <p:nvPicPr>
            <p:cNvPr id="11" name="图形 7">
              <a:extLst>
                <a:ext uri="{FF2B5EF4-FFF2-40B4-BE49-F238E27FC236}">
                  <a16:creationId xmlns:a16="http://schemas.microsoft.com/office/drawing/2014/main" id="{E96C5B11-7D3F-4C20-ABAC-B83ACECE0FFF}"/>
                </a:ext>
              </a:extLst>
            </p:cNvPr>
            <p:cNvPicPr>
              <a:picLocks noChangeAspect="1"/>
            </p:cNvPicPr>
            <p:nvPr/>
          </p:nvPicPr>
          <p:blipFill>
            <a:blip r:embed="rId2" cstate="print"/>
            <a:stretch>
              <a:fillRect/>
            </a:stretch>
          </p:blipFill>
          <p:spPr>
            <a:xfrm>
              <a:off x="9864116" y="1802365"/>
              <a:ext cx="465815" cy="353377"/>
            </a:xfrm>
            <a:prstGeom prst="rect">
              <a:avLst/>
            </a:prstGeom>
          </p:spPr>
        </p:pic>
        <p:pic>
          <p:nvPicPr>
            <p:cNvPr id="12" name="图形 8">
              <a:extLst>
                <a:ext uri="{FF2B5EF4-FFF2-40B4-BE49-F238E27FC236}">
                  <a16:creationId xmlns:a16="http://schemas.microsoft.com/office/drawing/2014/main" id="{AAE9E80A-772D-4EDE-B0DC-F159501558F3}"/>
                </a:ext>
              </a:extLst>
            </p:cNvPr>
            <p:cNvPicPr>
              <a:picLocks noChangeAspect="1"/>
            </p:cNvPicPr>
            <p:nvPr/>
          </p:nvPicPr>
          <p:blipFill>
            <a:blip r:embed="rId3" cstate="print"/>
            <a:stretch>
              <a:fillRect/>
            </a:stretch>
          </p:blipFill>
          <p:spPr>
            <a:xfrm>
              <a:off x="10575730" y="2988485"/>
              <a:ext cx="451780" cy="422154"/>
            </a:xfrm>
            <a:prstGeom prst="rect">
              <a:avLst/>
            </a:prstGeom>
          </p:spPr>
        </p:pic>
        <p:pic>
          <p:nvPicPr>
            <p:cNvPr id="13" name="图形 9">
              <a:extLst>
                <a:ext uri="{FF2B5EF4-FFF2-40B4-BE49-F238E27FC236}">
                  <a16:creationId xmlns:a16="http://schemas.microsoft.com/office/drawing/2014/main" id="{1CB41EBC-6F5B-41C7-AB5E-0225E9364A41}"/>
                </a:ext>
              </a:extLst>
            </p:cNvPr>
            <p:cNvPicPr>
              <a:picLocks noChangeAspect="1"/>
            </p:cNvPicPr>
            <p:nvPr/>
          </p:nvPicPr>
          <p:blipFill>
            <a:blip r:embed="rId4" cstate="print"/>
            <a:stretch>
              <a:fillRect/>
            </a:stretch>
          </p:blipFill>
          <p:spPr>
            <a:xfrm>
              <a:off x="10012405" y="4793122"/>
              <a:ext cx="574844" cy="451663"/>
            </a:xfrm>
            <a:prstGeom prst="rect">
              <a:avLst/>
            </a:prstGeom>
          </p:spPr>
        </p:pic>
        <p:pic>
          <p:nvPicPr>
            <p:cNvPr id="15" name="图形 10">
              <a:extLst>
                <a:ext uri="{FF2B5EF4-FFF2-40B4-BE49-F238E27FC236}">
                  <a16:creationId xmlns:a16="http://schemas.microsoft.com/office/drawing/2014/main" id="{9896361A-0A70-4310-903A-BBF624DC3F29}"/>
                </a:ext>
              </a:extLst>
            </p:cNvPr>
            <p:cNvPicPr>
              <a:picLocks noChangeAspect="1"/>
            </p:cNvPicPr>
            <p:nvPr/>
          </p:nvPicPr>
          <p:blipFill>
            <a:blip r:embed="rId5" cstate="print"/>
            <a:stretch>
              <a:fillRect/>
            </a:stretch>
          </p:blipFill>
          <p:spPr>
            <a:xfrm>
              <a:off x="8181869" y="3661852"/>
              <a:ext cx="571500" cy="390525"/>
            </a:xfrm>
            <a:prstGeom prst="rect">
              <a:avLst/>
            </a:prstGeom>
          </p:spPr>
        </p:pic>
        <p:pic>
          <p:nvPicPr>
            <p:cNvPr id="16" name="图形 11">
              <a:extLst>
                <a:ext uri="{FF2B5EF4-FFF2-40B4-BE49-F238E27FC236}">
                  <a16:creationId xmlns:a16="http://schemas.microsoft.com/office/drawing/2014/main" id="{9E65D83A-004C-4955-8A43-D8D9DB88FF2D}"/>
                </a:ext>
              </a:extLst>
            </p:cNvPr>
            <p:cNvPicPr>
              <a:picLocks noChangeAspect="1"/>
            </p:cNvPicPr>
            <p:nvPr/>
          </p:nvPicPr>
          <p:blipFill>
            <a:blip r:embed="rId6" cstate="print"/>
            <a:stretch>
              <a:fillRect/>
            </a:stretch>
          </p:blipFill>
          <p:spPr>
            <a:xfrm>
              <a:off x="9516493" y="3728191"/>
              <a:ext cx="314165" cy="254729"/>
            </a:xfrm>
            <a:prstGeom prst="rect">
              <a:avLst/>
            </a:prstGeom>
          </p:spPr>
        </p:pic>
        <p:pic>
          <p:nvPicPr>
            <p:cNvPr id="17" name="图形 12">
              <a:extLst>
                <a:ext uri="{FF2B5EF4-FFF2-40B4-BE49-F238E27FC236}">
                  <a16:creationId xmlns:a16="http://schemas.microsoft.com/office/drawing/2014/main" id="{FD7A7EE9-B679-42C7-8E98-1F131D93221B}"/>
                </a:ext>
              </a:extLst>
            </p:cNvPr>
            <p:cNvPicPr>
              <a:picLocks noChangeAspect="1"/>
            </p:cNvPicPr>
            <p:nvPr/>
          </p:nvPicPr>
          <p:blipFill>
            <a:blip r:embed="rId7" cstate="print"/>
            <a:stretch>
              <a:fillRect/>
            </a:stretch>
          </p:blipFill>
          <p:spPr>
            <a:xfrm>
              <a:off x="7380925" y="5028238"/>
              <a:ext cx="283313" cy="256072"/>
            </a:xfrm>
            <a:prstGeom prst="rect">
              <a:avLst/>
            </a:prstGeom>
          </p:spPr>
        </p:pic>
        <p:grpSp>
          <p:nvGrpSpPr>
            <p:cNvPr id="18" name="组合 17">
              <a:extLst>
                <a:ext uri="{FF2B5EF4-FFF2-40B4-BE49-F238E27FC236}">
                  <a16:creationId xmlns:a16="http://schemas.microsoft.com/office/drawing/2014/main" id="{78EF2FBE-973E-498B-B1AA-5F8D20E30BF0}"/>
                </a:ext>
              </a:extLst>
            </p:cNvPr>
            <p:cNvGrpSpPr/>
            <p:nvPr/>
          </p:nvGrpSpPr>
          <p:grpSpPr>
            <a:xfrm>
              <a:off x="6353175" y="1071683"/>
              <a:ext cx="5941996" cy="5909790"/>
              <a:chOff x="3776558" y="-12472"/>
              <a:chExt cx="5235081" cy="5206706"/>
            </a:xfrm>
            <a:grpFill/>
          </p:grpSpPr>
          <p:sp>
            <p:nvSpPr>
              <p:cNvPr id="28" name="AutoShape 12">
                <a:extLst>
                  <a:ext uri="{FF2B5EF4-FFF2-40B4-BE49-F238E27FC236}">
                    <a16:creationId xmlns:a16="http://schemas.microsoft.com/office/drawing/2014/main" id="{1CF411ED-CE65-44FF-BA86-067F7994C67E}"/>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9" name="AutoShape 13">
                <a:extLst>
                  <a:ext uri="{FF2B5EF4-FFF2-40B4-BE49-F238E27FC236}">
                    <a16:creationId xmlns:a16="http://schemas.microsoft.com/office/drawing/2014/main" id="{A105DBCE-AE4E-4D7C-9B47-A430FF5FB551}"/>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0" name="AutoShape 16">
                <a:extLst>
                  <a:ext uri="{FF2B5EF4-FFF2-40B4-BE49-F238E27FC236}">
                    <a16:creationId xmlns:a16="http://schemas.microsoft.com/office/drawing/2014/main" id="{6E7184BA-540E-4DE7-86DA-38C35EF9EDE7}"/>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1" name="AutoShape 18">
                <a:extLst>
                  <a:ext uri="{FF2B5EF4-FFF2-40B4-BE49-F238E27FC236}">
                    <a16:creationId xmlns:a16="http://schemas.microsoft.com/office/drawing/2014/main" id="{2D6603A4-D79D-4B6C-A585-A4327BCDA035}"/>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2" name="AutoShape 21">
                <a:extLst>
                  <a:ext uri="{FF2B5EF4-FFF2-40B4-BE49-F238E27FC236}">
                    <a16:creationId xmlns:a16="http://schemas.microsoft.com/office/drawing/2014/main" id="{7271AF7A-117F-454D-AD7E-2F2B3D8794A7}"/>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3" name="AutoShape 22">
                <a:extLst>
                  <a:ext uri="{FF2B5EF4-FFF2-40B4-BE49-F238E27FC236}">
                    <a16:creationId xmlns:a16="http://schemas.microsoft.com/office/drawing/2014/main" id="{D160C6C7-E14D-4402-9AF7-5EC6FDC3F370}"/>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4" name="AutoShape 24">
                <a:extLst>
                  <a:ext uri="{FF2B5EF4-FFF2-40B4-BE49-F238E27FC236}">
                    <a16:creationId xmlns:a16="http://schemas.microsoft.com/office/drawing/2014/main" id="{707962A6-C9EE-471E-8E4A-F910D0CADCAF}"/>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5" name="AutoShape 25">
                <a:extLst>
                  <a:ext uri="{FF2B5EF4-FFF2-40B4-BE49-F238E27FC236}">
                    <a16:creationId xmlns:a16="http://schemas.microsoft.com/office/drawing/2014/main" id="{7DA26FE1-3CCD-4003-B93C-704CA6625777}"/>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6" name="AutoShape 29">
                <a:extLst>
                  <a:ext uri="{FF2B5EF4-FFF2-40B4-BE49-F238E27FC236}">
                    <a16:creationId xmlns:a16="http://schemas.microsoft.com/office/drawing/2014/main" id="{3B333591-C8D6-4DC5-B0B9-8074CBA03B48}"/>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7" name="AutoShape 30">
                <a:extLst>
                  <a:ext uri="{FF2B5EF4-FFF2-40B4-BE49-F238E27FC236}">
                    <a16:creationId xmlns:a16="http://schemas.microsoft.com/office/drawing/2014/main" id="{49F44BA7-536D-4A56-8C14-644CD368FE6E}"/>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8" name="AutoShape 31">
                <a:extLst>
                  <a:ext uri="{FF2B5EF4-FFF2-40B4-BE49-F238E27FC236}">
                    <a16:creationId xmlns:a16="http://schemas.microsoft.com/office/drawing/2014/main" id="{8DED3F3C-7E4C-4376-A2C9-0794721F53F7}"/>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9" name="AutoShape 34">
                <a:extLst>
                  <a:ext uri="{FF2B5EF4-FFF2-40B4-BE49-F238E27FC236}">
                    <a16:creationId xmlns:a16="http://schemas.microsoft.com/office/drawing/2014/main" id="{1013BA35-7DA9-4680-863A-771A837AE3D8}"/>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0" name="AutoShape 35">
                <a:extLst>
                  <a:ext uri="{FF2B5EF4-FFF2-40B4-BE49-F238E27FC236}">
                    <a16:creationId xmlns:a16="http://schemas.microsoft.com/office/drawing/2014/main" id="{A815B957-0BE7-4230-9CC3-53D2B7DB8672}"/>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1" name="AutoShape 36">
                <a:extLst>
                  <a:ext uri="{FF2B5EF4-FFF2-40B4-BE49-F238E27FC236}">
                    <a16:creationId xmlns:a16="http://schemas.microsoft.com/office/drawing/2014/main" id="{5F20F863-4787-41F4-A50D-01F678497DBE}"/>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2" name="AutoShape 38">
                <a:extLst>
                  <a:ext uri="{FF2B5EF4-FFF2-40B4-BE49-F238E27FC236}">
                    <a16:creationId xmlns:a16="http://schemas.microsoft.com/office/drawing/2014/main" id="{BAE16945-CA75-4835-96B5-9F51E798407C}"/>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3" name="AutoShape 39">
                <a:extLst>
                  <a:ext uri="{FF2B5EF4-FFF2-40B4-BE49-F238E27FC236}">
                    <a16:creationId xmlns:a16="http://schemas.microsoft.com/office/drawing/2014/main" id="{2C37C457-E542-40A8-AEB7-906FFA67747F}"/>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4" name="AutoShape 41">
                <a:extLst>
                  <a:ext uri="{FF2B5EF4-FFF2-40B4-BE49-F238E27FC236}">
                    <a16:creationId xmlns:a16="http://schemas.microsoft.com/office/drawing/2014/main" id="{BF2CEFAB-81AE-4E34-B03B-F4B10A42CAB8}"/>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5" name="AutoShape 42">
                <a:extLst>
                  <a:ext uri="{FF2B5EF4-FFF2-40B4-BE49-F238E27FC236}">
                    <a16:creationId xmlns:a16="http://schemas.microsoft.com/office/drawing/2014/main" id="{C40AE42C-CDC1-45A7-B16B-709A57F0A12E}"/>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6" name="AutoShape 43">
                <a:extLst>
                  <a:ext uri="{FF2B5EF4-FFF2-40B4-BE49-F238E27FC236}">
                    <a16:creationId xmlns:a16="http://schemas.microsoft.com/office/drawing/2014/main" id="{1740E9EF-EB63-441D-A627-8654164393C4}"/>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7" name="AutoShape 44">
                <a:extLst>
                  <a:ext uri="{FF2B5EF4-FFF2-40B4-BE49-F238E27FC236}">
                    <a16:creationId xmlns:a16="http://schemas.microsoft.com/office/drawing/2014/main" id="{0798BD17-20D9-4136-A0EC-689192D7BA30}"/>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8" name="AutoShape 46">
                <a:extLst>
                  <a:ext uri="{FF2B5EF4-FFF2-40B4-BE49-F238E27FC236}">
                    <a16:creationId xmlns:a16="http://schemas.microsoft.com/office/drawing/2014/main" id="{23FC9AD2-7D79-4072-8245-F762D366958B}"/>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9" name="AutoShape 47">
                <a:extLst>
                  <a:ext uri="{FF2B5EF4-FFF2-40B4-BE49-F238E27FC236}">
                    <a16:creationId xmlns:a16="http://schemas.microsoft.com/office/drawing/2014/main" id="{D5E8DD90-B53E-442B-A3F2-9D8D6CBD9727}"/>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0" name="AutoShape 48">
                <a:extLst>
                  <a:ext uri="{FF2B5EF4-FFF2-40B4-BE49-F238E27FC236}">
                    <a16:creationId xmlns:a16="http://schemas.microsoft.com/office/drawing/2014/main" id="{EBBE735C-B770-406F-A5AE-B22F0B34C5A2}"/>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1" name="AutoShape 49">
                <a:extLst>
                  <a:ext uri="{FF2B5EF4-FFF2-40B4-BE49-F238E27FC236}">
                    <a16:creationId xmlns:a16="http://schemas.microsoft.com/office/drawing/2014/main" id="{672EC608-1BF1-454C-AA9E-64C67B570087}"/>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2" name="AutoShape 50">
                <a:extLst>
                  <a:ext uri="{FF2B5EF4-FFF2-40B4-BE49-F238E27FC236}">
                    <a16:creationId xmlns:a16="http://schemas.microsoft.com/office/drawing/2014/main" id="{66F15D2B-D281-4A7A-A4A7-DF69EF336FFA}"/>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3" name="AutoShape 51">
                <a:extLst>
                  <a:ext uri="{FF2B5EF4-FFF2-40B4-BE49-F238E27FC236}">
                    <a16:creationId xmlns:a16="http://schemas.microsoft.com/office/drawing/2014/main" id="{AE4F422D-6454-4881-AAE6-795FCA8F532F}"/>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4" name="AutoShape 52">
                <a:extLst>
                  <a:ext uri="{FF2B5EF4-FFF2-40B4-BE49-F238E27FC236}">
                    <a16:creationId xmlns:a16="http://schemas.microsoft.com/office/drawing/2014/main" id="{DAB5DF89-B3FC-44E4-A5CF-6AAD2384FD66}"/>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5" name="AutoShape 53">
                <a:extLst>
                  <a:ext uri="{FF2B5EF4-FFF2-40B4-BE49-F238E27FC236}">
                    <a16:creationId xmlns:a16="http://schemas.microsoft.com/office/drawing/2014/main" id="{44B0D799-371A-4F7C-AEC9-16327B750FFC}"/>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6" name="AutoShape 54">
                <a:extLst>
                  <a:ext uri="{FF2B5EF4-FFF2-40B4-BE49-F238E27FC236}">
                    <a16:creationId xmlns:a16="http://schemas.microsoft.com/office/drawing/2014/main" id="{1C030512-7803-427F-9DDA-C9CEF3BB5EDA}"/>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7" name="AutoShape 55">
                <a:extLst>
                  <a:ext uri="{FF2B5EF4-FFF2-40B4-BE49-F238E27FC236}">
                    <a16:creationId xmlns:a16="http://schemas.microsoft.com/office/drawing/2014/main" id="{2E9BC714-04E1-442A-AB5F-9AEFE1203DCD}"/>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8" name="AutoShape 56">
                <a:extLst>
                  <a:ext uri="{FF2B5EF4-FFF2-40B4-BE49-F238E27FC236}">
                    <a16:creationId xmlns:a16="http://schemas.microsoft.com/office/drawing/2014/main" id="{36608E63-5414-42CA-855B-4015004B1043}"/>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9" name="AutoShape 57">
                <a:extLst>
                  <a:ext uri="{FF2B5EF4-FFF2-40B4-BE49-F238E27FC236}">
                    <a16:creationId xmlns:a16="http://schemas.microsoft.com/office/drawing/2014/main" id="{B1F3BD77-284B-4580-B228-23898493EDF5}"/>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0" name="AutoShape 58">
                <a:extLst>
                  <a:ext uri="{FF2B5EF4-FFF2-40B4-BE49-F238E27FC236}">
                    <a16:creationId xmlns:a16="http://schemas.microsoft.com/office/drawing/2014/main" id="{343AE67A-750A-497A-A5F3-582F26B75511}"/>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1" name="AutoShape 59">
                <a:extLst>
                  <a:ext uri="{FF2B5EF4-FFF2-40B4-BE49-F238E27FC236}">
                    <a16:creationId xmlns:a16="http://schemas.microsoft.com/office/drawing/2014/main" id="{6D7290C5-22CB-4F14-A042-2BC1B485B410}"/>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2" name="AutoShape 60">
                <a:extLst>
                  <a:ext uri="{FF2B5EF4-FFF2-40B4-BE49-F238E27FC236}">
                    <a16:creationId xmlns:a16="http://schemas.microsoft.com/office/drawing/2014/main" id="{28C0CFB5-8887-41D9-84C0-E939D64F96DA}"/>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3" name="AutoShape 61">
                <a:extLst>
                  <a:ext uri="{FF2B5EF4-FFF2-40B4-BE49-F238E27FC236}">
                    <a16:creationId xmlns:a16="http://schemas.microsoft.com/office/drawing/2014/main" id="{E5B125A7-744C-45AF-AC5A-E53DDEDAEE17}"/>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4" name="AutoShape 62">
                <a:extLst>
                  <a:ext uri="{FF2B5EF4-FFF2-40B4-BE49-F238E27FC236}">
                    <a16:creationId xmlns:a16="http://schemas.microsoft.com/office/drawing/2014/main" id="{63AF36AB-C9ED-408C-A56B-428C7292B237}"/>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5" name="AutoShape 63">
                <a:extLst>
                  <a:ext uri="{FF2B5EF4-FFF2-40B4-BE49-F238E27FC236}">
                    <a16:creationId xmlns:a16="http://schemas.microsoft.com/office/drawing/2014/main" id="{A6B936F0-7004-4860-86B1-84B4F7B1D47D}"/>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6" name="AutoShape 64">
                <a:extLst>
                  <a:ext uri="{FF2B5EF4-FFF2-40B4-BE49-F238E27FC236}">
                    <a16:creationId xmlns:a16="http://schemas.microsoft.com/office/drawing/2014/main" id="{4A7CD06C-17F4-41F4-800F-BCCA3E07C620}"/>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7" name="AutoShape 65">
                <a:extLst>
                  <a:ext uri="{FF2B5EF4-FFF2-40B4-BE49-F238E27FC236}">
                    <a16:creationId xmlns:a16="http://schemas.microsoft.com/office/drawing/2014/main" id="{5E3C5737-702F-4AC4-BADD-FB0C0B355F9E}"/>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8" name="AutoShape 66">
                <a:extLst>
                  <a:ext uri="{FF2B5EF4-FFF2-40B4-BE49-F238E27FC236}">
                    <a16:creationId xmlns:a16="http://schemas.microsoft.com/office/drawing/2014/main" id="{8A4F91BC-A05F-45D3-B447-05258DAC60CA}"/>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9" name="AutoShape 67">
                <a:extLst>
                  <a:ext uri="{FF2B5EF4-FFF2-40B4-BE49-F238E27FC236}">
                    <a16:creationId xmlns:a16="http://schemas.microsoft.com/office/drawing/2014/main" id="{1C013576-BD8F-4F9E-B1F8-DE06487054BA}"/>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0" name="AutoShape 68">
                <a:extLst>
                  <a:ext uri="{FF2B5EF4-FFF2-40B4-BE49-F238E27FC236}">
                    <a16:creationId xmlns:a16="http://schemas.microsoft.com/office/drawing/2014/main" id="{8DA58855-5387-43BE-809A-00618142FDBD}"/>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1" name="AutoShape 69">
                <a:extLst>
                  <a:ext uri="{FF2B5EF4-FFF2-40B4-BE49-F238E27FC236}">
                    <a16:creationId xmlns:a16="http://schemas.microsoft.com/office/drawing/2014/main" id="{EB8D199D-C265-4909-B40F-ED08614159ED}"/>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2" name="AutoShape 71">
                <a:extLst>
                  <a:ext uri="{FF2B5EF4-FFF2-40B4-BE49-F238E27FC236}">
                    <a16:creationId xmlns:a16="http://schemas.microsoft.com/office/drawing/2014/main" id="{8ABBF823-88D2-42B7-B581-622CA0B92895}"/>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3" name="AutoShape 72">
                <a:extLst>
                  <a:ext uri="{FF2B5EF4-FFF2-40B4-BE49-F238E27FC236}">
                    <a16:creationId xmlns:a16="http://schemas.microsoft.com/office/drawing/2014/main" id="{9266EEE1-5B5F-4AAD-9C3C-63F6591E8B5B}"/>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4" name="AutoShape 73">
                <a:extLst>
                  <a:ext uri="{FF2B5EF4-FFF2-40B4-BE49-F238E27FC236}">
                    <a16:creationId xmlns:a16="http://schemas.microsoft.com/office/drawing/2014/main" id="{41693F45-595F-494E-82C9-C45A0D7DB881}"/>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5" name="AutoShape 74">
                <a:extLst>
                  <a:ext uri="{FF2B5EF4-FFF2-40B4-BE49-F238E27FC236}">
                    <a16:creationId xmlns:a16="http://schemas.microsoft.com/office/drawing/2014/main" id="{89CB9820-896C-4017-B8EE-66E0F942D450}"/>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6" name="AutoShape 75">
                <a:extLst>
                  <a:ext uri="{FF2B5EF4-FFF2-40B4-BE49-F238E27FC236}">
                    <a16:creationId xmlns:a16="http://schemas.microsoft.com/office/drawing/2014/main" id="{A6771CCD-B897-4479-8BE9-88B46E7C8FCB}"/>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7" name="AutoShape 76">
                <a:extLst>
                  <a:ext uri="{FF2B5EF4-FFF2-40B4-BE49-F238E27FC236}">
                    <a16:creationId xmlns:a16="http://schemas.microsoft.com/office/drawing/2014/main" id="{A1E87819-62EE-404A-BE57-91316F0A48B7}"/>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8" name="AutoShape 77">
                <a:extLst>
                  <a:ext uri="{FF2B5EF4-FFF2-40B4-BE49-F238E27FC236}">
                    <a16:creationId xmlns:a16="http://schemas.microsoft.com/office/drawing/2014/main" id="{DEA72F9C-AC10-4EBC-BDB6-CD6F5BECE6C0}"/>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9" name="AutoShape 81">
                <a:extLst>
                  <a:ext uri="{FF2B5EF4-FFF2-40B4-BE49-F238E27FC236}">
                    <a16:creationId xmlns:a16="http://schemas.microsoft.com/office/drawing/2014/main" id="{4989FB7A-E1B3-419F-B45E-7586CF637A34}"/>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0" name="AutoShape 82">
                <a:extLst>
                  <a:ext uri="{FF2B5EF4-FFF2-40B4-BE49-F238E27FC236}">
                    <a16:creationId xmlns:a16="http://schemas.microsoft.com/office/drawing/2014/main" id="{A08BF7B4-6A4B-488C-885D-D9476048099E}"/>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1" name="AutoShape 83">
                <a:extLst>
                  <a:ext uri="{FF2B5EF4-FFF2-40B4-BE49-F238E27FC236}">
                    <a16:creationId xmlns:a16="http://schemas.microsoft.com/office/drawing/2014/main" id="{25AD20EB-36F7-4F37-92EF-2B315F7E7B3E}"/>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2" name="AutoShape 84">
                <a:extLst>
                  <a:ext uri="{FF2B5EF4-FFF2-40B4-BE49-F238E27FC236}">
                    <a16:creationId xmlns:a16="http://schemas.microsoft.com/office/drawing/2014/main" id="{C0906FE6-71BD-487D-ADA1-BE952053262D}"/>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3" name="AutoShape 85">
                <a:extLst>
                  <a:ext uri="{FF2B5EF4-FFF2-40B4-BE49-F238E27FC236}">
                    <a16:creationId xmlns:a16="http://schemas.microsoft.com/office/drawing/2014/main" id="{C0484CF9-DA10-4B0D-8814-24E919EB53CB}"/>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4" name="AutoShape 86">
                <a:extLst>
                  <a:ext uri="{FF2B5EF4-FFF2-40B4-BE49-F238E27FC236}">
                    <a16:creationId xmlns:a16="http://schemas.microsoft.com/office/drawing/2014/main" id="{741971AE-D157-49FC-A369-B325C91F10EC}"/>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5" name="AutoShape 88">
                <a:extLst>
                  <a:ext uri="{FF2B5EF4-FFF2-40B4-BE49-F238E27FC236}">
                    <a16:creationId xmlns:a16="http://schemas.microsoft.com/office/drawing/2014/main" id="{24DC0CE4-32A9-463D-86A6-7976BAAF2509}"/>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6" name="AutoShape 89">
                <a:extLst>
                  <a:ext uri="{FF2B5EF4-FFF2-40B4-BE49-F238E27FC236}">
                    <a16:creationId xmlns:a16="http://schemas.microsoft.com/office/drawing/2014/main" id="{943E42FF-3F94-4300-BF5D-54CE8162D53A}"/>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7" name="AutoShape 90">
                <a:extLst>
                  <a:ext uri="{FF2B5EF4-FFF2-40B4-BE49-F238E27FC236}">
                    <a16:creationId xmlns:a16="http://schemas.microsoft.com/office/drawing/2014/main" id="{21F8CD39-43E1-4B8A-A39F-15B759E065CD}"/>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8" name="AutoShape 91">
                <a:extLst>
                  <a:ext uri="{FF2B5EF4-FFF2-40B4-BE49-F238E27FC236}">
                    <a16:creationId xmlns:a16="http://schemas.microsoft.com/office/drawing/2014/main" id="{966C94AC-B6ED-4C6C-9F6F-472666E40F47}"/>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9" name="AutoShape 93">
                <a:extLst>
                  <a:ext uri="{FF2B5EF4-FFF2-40B4-BE49-F238E27FC236}">
                    <a16:creationId xmlns:a16="http://schemas.microsoft.com/office/drawing/2014/main" id="{BB4B48ED-6CF7-46B9-B776-A70C013DDC87}"/>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0" name="AutoShape 95">
                <a:extLst>
                  <a:ext uri="{FF2B5EF4-FFF2-40B4-BE49-F238E27FC236}">
                    <a16:creationId xmlns:a16="http://schemas.microsoft.com/office/drawing/2014/main" id="{CBBFA9BD-DBDE-4B46-9F6F-E0860FC150BC}"/>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1" name="AutoShape 100">
                <a:extLst>
                  <a:ext uri="{FF2B5EF4-FFF2-40B4-BE49-F238E27FC236}">
                    <a16:creationId xmlns:a16="http://schemas.microsoft.com/office/drawing/2014/main" id="{4020EC66-D51B-40E8-B1A2-EAB6FEA68252}"/>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2" name="AutoShape 101">
                <a:extLst>
                  <a:ext uri="{FF2B5EF4-FFF2-40B4-BE49-F238E27FC236}">
                    <a16:creationId xmlns:a16="http://schemas.microsoft.com/office/drawing/2014/main" id="{A872F232-ACE6-4766-BBEC-44A5685F4FD1}"/>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3" name="AutoShape 102">
                <a:extLst>
                  <a:ext uri="{FF2B5EF4-FFF2-40B4-BE49-F238E27FC236}">
                    <a16:creationId xmlns:a16="http://schemas.microsoft.com/office/drawing/2014/main" id="{52D79DB9-B05F-4A12-ACF7-198C48F92976}"/>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4" name="AutoShape 103">
                <a:extLst>
                  <a:ext uri="{FF2B5EF4-FFF2-40B4-BE49-F238E27FC236}">
                    <a16:creationId xmlns:a16="http://schemas.microsoft.com/office/drawing/2014/main" id="{B8625939-117A-491E-9596-4516635A19B9}"/>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5" name="AutoShape 104">
                <a:extLst>
                  <a:ext uri="{FF2B5EF4-FFF2-40B4-BE49-F238E27FC236}">
                    <a16:creationId xmlns:a16="http://schemas.microsoft.com/office/drawing/2014/main" id="{7355EDDF-C90E-4093-AE99-1E187CB3EF77}"/>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6" name="AutoShape 105">
                <a:extLst>
                  <a:ext uri="{FF2B5EF4-FFF2-40B4-BE49-F238E27FC236}">
                    <a16:creationId xmlns:a16="http://schemas.microsoft.com/office/drawing/2014/main" id="{6B2A46D2-60DA-4796-A321-5EF47C9E10DF}"/>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7" name="AutoShape 106">
                <a:extLst>
                  <a:ext uri="{FF2B5EF4-FFF2-40B4-BE49-F238E27FC236}">
                    <a16:creationId xmlns:a16="http://schemas.microsoft.com/office/drawing/2014/main" id="{DBB8E66F-741D-4696-860E-4AC63F0154EA}"/>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8" name="AutoShape 107">
                <a:extLst>
                  <a:ext uri="{FF2B5EF4-FFF2-40B4-BE49-F238E27FC236}">
                    <a16:creationId xmlns:a16="http://schemas.microsoft.com/office/drawing/2014/main" id="{0D79967F-1A39-4D01-BE3D-B388661BFB9F}"/>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9" name="AutoShape 111">
                <a:extLst>
                  <a:ext uri="{FF2B5EF4-FFF2-40B4-BE49-F238E27FC236}">
                    <a16:creationId xmlns:a16="http://schemas.microsoft.com/office/drawing/2014/main" id="{2F81C22C-0A53-40A0-B1E6-7E39D256B59D}"/>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0" name="AutoShape 112">
                <a:extLst>
                  <a:ext uri="{FF2B5EF4-FFF2-40B4-BE49-F238E27FC236}">
                    <a16:creationId xmlns:a16="http://schemas.microsoft.com/office/drawing/2014/main" id="{785B188A-13AF-4A55-BEA4-1D8A436F55AB}"/>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1" name="AutoShape 113">
                <a:extLst>
                  <a:ext uri="{FF2B5EF4-FFF2-40B4-BE49-F238E27FC236}">
                    <a16:creationId xmlns:a16="http://schemas.microsoft.com/office/drawing/2014/main" id="{A6277D75-81C2-4548-B6FC-99611BBF2B97}"/>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2" name="AutoShape 114">
                <a:extLst>
                  <a:ext uri="{FF2B5EF4-FFF2-40B4-BE49-F238E27FC236}">
                    <a16:creationId xmlns:a16="http://schemas.microsoft.com/office/drawing/2014/main" id="{786F3DAF-A395-4027-9180-223A39930541}"/>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3" name="AutoShape 115">
                <a:extLst>
                  <a:ext uri="{FF2B5EF4-FFF2-40B4-BE49-F238E27FC236}">
                    <a16:creationId xmlns:a16="http://schemas.microsoft.com/office/drawing/2014/main" id="{82915B7D-29DC-4BBA-81CF-BF3B92963318}"/>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4" name="AutoShape 116">
                <a:extLst>
                  <a:ext uri="{FF2B5EF4-FFF2-40B4-BE49-F238E27FC236}">
                    <a16:creationId xmlns:a16="http://schemas.microsoft.com/office/drawing/2014/main" id="{9E7AC89E-C640-45EC-AE90-54DD2799A831}"/>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5" name="AutoShape 117">
                <a:extLst>
                  <a:ext uri="{FF2B5EF4-FFF2-40B4-BE49-F238E27FC236}">
                    <a16:creationId xmlns:a16="http://schemas.microsoft.com/office/drawing/2014/main" id="{39D7478E-B160-4852-AEDC-A8D968BC273C}"/>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6" name="AutoShape 118">
                <a:extLst>
                  <a:ext uri="{FF2B5EF4-FFF2-40B4-BE49-F238E27FC236}">
                    <a16:creationId xmlns:a16="http://schemas.microsoft.com/office/drawing/2014/main" id="{E166F46B-0449-4E3A-A085-0A345C5580B9}"/>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7" name="AutoShape 119">
                <a:extLst>
                  <a:ext uri="{FF2B5EF4-FFF2-40B4-BE49-F238E27FC236}">
                    <a16:creationId xmlns:a16="http://schemas.microsoft.com/office/drawing/2014/main" id="{D32C13B2-CC9E-4E88-922F-BB5DF2A92CEB}"/>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8" name="AutoShape 120">
                <a:extLst>
                  <a:ext uri="{FF2B5EF4-FFF2-40B4-BE49-F238E27FC236}">
                    <a16:creationId xmlns:a16="http://schemas.microsoft.com/office/drawing/2014/main" id="{691B5E85-F868-4869-924E-FEE994844B22}"/>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9" name="AutoShape 122">
                <a:extLst>
                  <a:ext uri="{FF2B5EF4-FFF2-40B4-BE49-F238E27FC236}">
                    <a16:creationId xmlns:a16="http://schemas.microsoft.com/office/drawing/2014/main" id="{D7E19541-C4CC-4EFB-ABEF-BA1FA134EEE5}"/>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0" name="AutoShape 123">
                <a:extLst>
                  <a:ext uri="{FF2B5EF4-FFF2-40B4-BE49-F238E27FC236}">
                    <a16:creationId xmlns:a16="http://schemas.microsoft.com/office/drawing/2014/main" id="{CAA727FF-9811-4EF0-AE4C-E434AED203BA}"/>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1" name="AutoShape 124">
                <a:extLst>
                  <a:ext uri="{FF2B5EF4-FFF2-40B4-BE49-F238E27FC236}">
                    <a16:creationId xmlns:a16="http://schemas.microsoft.com/office/drawing/2014/main" id="{FF2452C0-C064-48EF-A93C-81897C81CF1C}"/>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2" name="AutoShape 127">
                <a:extLst>
                  <a:ext uri="{FF2B5EF4-FFF2-40B4-BE49-F238E27FC236}">
                    <a16:creationId xmlns:a16="http://schemas.microsoft.com/office/drawing/2014/main" id="{B16042E5-A00F-478A-910A-8854D9BD59E6}"/>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3" name="AutoShape 128">
                <a:extLst>
                  <a:ext uri="{FF2B5EF4-FFF2-40B4-BE49-F238E27FC236}">
                    <a16:creationId xmlns:a16="http://schemas.microsoft.com/office/drawing/2014/main" id="{9392242C-C274-4F30-92DB-D4C12017504F}"/>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4" name="AutoShape 129">
                <a:extLst>
                  <a:ext uri="{FF2B5EF4-FFF2-40B4-BE49-F238E27FC236}">
                    <a16:creationId xmlns:a16="http://schemas.microsoft.com/office/drawing/2014/main" id="{09A5FFDE-FE85-43C4-AEDB-6054923E4B68}"/>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5" name="AutoShape 130">
                <a:extLst>
                  <a:ext uri="{FF2B5EF4-FFF2-40B4-BE49-F238E27FC236}">
                    <a16:creationId xmlns:a16="http://schemas.microsoft.com/office/drawing/2014/main" id="{1B5B1E9A-0423-4EC3-98CF-96FD36B42EBE}"/>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6" name="AutoShape 131">
                <a:extLst>
                  <a:ext uri="{FF2B5EF4-FFF2-40B4-BE49-F238E27FC236}">
                    <a16:creationId xmlns:a16="http://schemas.microsoft.com/office/drawing/2014/main" id="{B199B3E2-0AF7-42D3-8F00-A78DD76E42B5}"/>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7" name="AutoShape 132">
                <a:extLst>
                  <a:ext uri="{FF2B5EF4-FFF2-40B4-BE49-F238E27FC236}">
                    <a16:creationId xmlns:a16="http://schemas.microsoft.com/office/drawing/2014/main" id="{823B96A9-124B-4426-895C-4B78076C1776}"/>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8" name="AutoShape 133">
                <a:extLst>
                  <a:ext uri="{FF2B5EF4-FFF2-40B4-BE49-F238E27FC236}">
                    <a16:creationId xmlns:a16="http://schemas.microsoft.com/office/drawing/2014/main" id="{6B8233C1-7B55-4E12-8FB4-24F1FE730FFA}"/>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9" name="AutoShape 134">
                <a:extLst>
                  <a:ext uri="{FF2B5EF4-FFF2-40B4-BE49-F238E27FC236}">
                    <a16:creationId xmlns:a16="http://schemas.microsoft.com/office/drawing/2014/main" id="{0B2A052E-155D-4618-B4CE-FC84A8EC4799}"/>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0" name="AutoShape 135">
                <a:extLst>
                  <a:ext uri="{FF2B5EF4-FFF2-40B4-BE49-F238E27FC236}">
                    <a16:creationId xmlns:a16="http://schemas.microsoft.com/office/drawing/2014/main" id="{A23C382D-5F69-4396-B942-CFE641ED4880}"/>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1" name="AutoShape 136">
                <a:extLst>
                  <a:ext uri="{FF2B5EF4-FFF2-40B4-BE49-F238E27FC236}">
                    <a16:creationId xmlns:a16="http://schemas.microsoft.com/office/drawing/2014/main" id="{8DF66ED0-68DB-4A68-AF18-D3B79FD9E0BD}"/>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2" name="AutoShape 137">
                <a:extLst>
                  <a:ext uri="{FF2B5EF4-FFF2-40B4-BE49-F238E27FC236}">
                    <a16:creationId xmlns:a16="http://schemas.microsoft.com/office/drawing/2014/main" id="{1155E519-674A-45D2-B291-7BE509719D76}"/>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3" name="AutoShape 138">
                <a:extLst>
                  <a:ext uri="{FF2B5EF4-FFF2-40B4-BE49-F238E27FC236}">
                    <a16:creationId xmlns:a16="http://schemas.microsoft.com/office/drawing/2014/main" id="{45F130EA-0AF3-4698-91A1-1681D3A4D3BF}"/>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4" name="AutoShape 139">
                <a:extLst>
                  <a:ext uri="{FF2B5EF4-FFF2-40B4-BE49-F238E27FC236}">
                    <a16:creationId xmlns:a16="http://schemas.microsoft.com/office/drawing/2014/main" id="{4CB11293-99E0-4DCD-B43B-1850385F1A4E}"/>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5" name="AutoShape 140">
                <a:extLst>
                  <a:ext uri="{FF2B5EF4-FFF2-40B4-BE49-F238E27FC236}">
                    <a16:creationId xmlns:a16="http://schemas.microsoft.com/office/drawing/2014/main" id="{560934C9-2974-45C3-9B6D-3A4225F99445}"/>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6" name="AutoShape 141">
                <a:extLst>
                  <a:ext uri="{FF2B5EF4-FFF2-40B4-BE49-F238E27FC236}">
                    <a16:creationId xmlns:a16="http://schemas.microsoft.com/office/drawing/2014/main" id="{BA9D2A0B-4087-4D0D-B19A-4599B2356EC4}"/>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7" name="AutoShape 142">
                <a:extLst>
                  <a:ext uri="{FF2B5EF4-FFF2-40B4-BE49-F238E27FC236}">
                    <a16:creationId xmlns:a16="http://schemas.microsoft.com/office/drawing/2014/main" id="{59EDE5B3-2848-4B47-9720-B996E45DD6D9}"/>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8" name="AutoShape 143">
                <a:extLst>
                  <a:ext uri="{FF2B5EF4-FFF2-40B4-BE49-F238E27FC236}">
                    <a16:creationId xmlns:a16="http://schemas.microsoft.com/office/drawing/2014/main" id="{663D6698-6E6D-44AD-A6CA-A5655C4D088D}"/>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9" name="AutoShape 144">
                <a:extLst>
                  <a:ext uri="{FF2B5EF4-FFF2-40B4-BE49-F238E27FC236}">
                    <a16:creationId xmlns:a16="http://schemas.microsoft.com/office/drawing/2014/main" id="{33E72AB3-352E-4AC3-9982-8A5C6304D8CB}"/>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0" name="AutoShape 145">
                <a:extLst>
                  <a:ext uri="{FF2B5EF4-FFF2-40B4-BE49-F238E27FC236}">
                    <a16:creationId xmlns:a16="http://schemas.microsoft.com/office/drawing/2014/main" id="{83DE667B-4A77-4431-9D9D-1D8CF3CF4BC6}"/>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1" name="AutoShape 158">
                <a:extLst>
                  <a:ext uri="{FF2B5EF4-FFF2-40B4-BE49-F238E27FC236}">
                    <a16:creationId xmlns:a16="http://schemas.microsoft.com/office/drawing/2014/main" id="{170B702F-5DA4-471C-98D1-E1E1157D1230}"/>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2" name="AutoShape 219">
                <a:extLst>
                  <a:ext uri="{FF2B5EF4-FFF2-40B4-BE49-F238E27FC236}">
                    <a16:creationId xmlns:a16="http://schemas.microsoft.com/office/drawing/2014/main" id="{41483A08-EC27-4567-A6D8-2868D9AF0F33}"/>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3" name="AutoShape 94">
                <a:extLst>
                  <a:ext uri="{FF2B5EF4-FFF2-40B4-BE49-F238E27FC236}">
                    <a16:creationId xmlns:a16="http://schemas.microsoft.com/office/drawing/2014/main" id="{A28E64E6-5E93-47BD-BDCD-295994D50D50}"/>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4" name="AutoShape 96">
                <a:extLst>
                  <a:ext uri="{FF2B5EF4-FFF2-40B4-BE49-F238E27FC236}">
                    <a16:creationId xmlns:a16="http://schemas.microsoft.com/office/drawing/2014/main" id="{49FF0937-BB52-4A6B-8BF7-30C8171F7ABB}"/>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5" name="AutoShape 1">
                <a:extLst>
                  <a:ext uri="{FF2B5EF4-FFF2-40B4-BE49-F238E27FC236}">
                    <a16:creationId xmlns:a16="http://schemas.microsoft.com/office/drawing/2014/main" id="{0E21F323-F0A8-450E-85C9-B885A4EBDD18}"/>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6" name="AutoShape 2">
                <a:extLst>
                  <a:ext uri="{FF2B5EF4-FFF2-40B4-BE49-F238E27FC236}">
                    <a16:creationId xmlns:a16="http://schemas.microsoft.com/office/drawing/2014/main" id="{FB781471-4DC2-4ABB-9E00-217152A7B7B0}"/>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7" name="AutoShape 3">
                <a:extLst>
                  <a:ext uri="{FF2B5EF4-FFF2-40B4-BE49-F238E27FC236}">
                    <a16:creationId xmlns:a16="http://schemas.microsoft.com/office/drawing/2014/main" id="{0231E01B-CC72-4A07-A0EC-75274A713325}"/>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8" name="AutoShape 5">
                <a:extLst>
                  <a:ext uri="{FF2B5EF4-FFF2-40B4-BE49-F238E27FC236}">
                    <a16:creationId xmlns:a16="http://schemas.microsoft.com/office/drawing/2014/main" id="{5951C3CA-C17D-421D-9E51-67BD75BFF320}"/>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9" name="AutoShape 7">
                <a:extLst>
                  <a:ext uri="{FF2B5EF4-FFF2-40B4-BE49-F238E27FC236}">
                    <a16:creationId xmlns:a16="http://schemas.microsoft.com/office/drawing/2014/main" id="{2C6B9F87-BD72-4791-BA2B-252EFE4A8EFE}"/>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0" name="AutoShape 10">
                <a:extLst>
                  <a:ext uri="{FF2B5EF4-FFF2-40B4-BE49-F238E27FC236}">
                    <a16:creationId xmlns:a16="http://schemas.microsoft.com/office/drawing/2014/main" id="{FE1FCD43-F4A1-48A8-8296-F9DD0E27ECC1}"/>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1" name="AutoShape 14">
                <a:extLst>
                  <a:ext uri="{FF2B5EF4-FFF2-40B4-BE49-F238E27FC236}">
                    <a16:creationId xmlns:a16="http://schemas.microsoft.com/office/drawing/2014/main" id="{DB220794-ADE8-42BE-AF48-FF99A0B5CD1D}"/>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2" name="AutoShape 6">
                <a:extLst>
                  <a:ext uri="{FF2B5EF4-FFF2-40B4-BE49-F238E27FC236}">
                    <a16:creationId xmlns:a16="http://schemas.microsoft.com/office/drawing/2014/main" id="{E8D7D190-0EEF-4F08-B698-0F03AB9704F7}"/>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3" name="AutoShape 8">
                <a:extLst>
                  <a:ext uri="{FF2B5EF4-FFF2-40B4-BE49-F238E27FC236}">
                    <a16:creationId xmlns:a16="http://schemas.microsoft.com/office/drawing/2014/main" id="{3810C615-B729-4DFE-8590-457C26FADCE9}"/>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4" name="AutoShape 20">
                <a:extLst>
                  <a:ext uri="{FF2B5EF4-FFF2-40B4-BE49-F238E27FC236}">
                    <a16:creationId xmlns:a16="http://schemas.microsoft.com/office/drawing/2014/main" id="{95579F0E-6A04-45DE-BC84-E9D22DAD8B12}"/>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5" name="AutoShape 23">
                <a:extLst>
                  <a:ext uri="{FF2B5EF4-FFF2-40B4-BE49-F238E27FC236}">
                    <a16:creationId xmlns:a16="http://schemas.microsoft.com/office/drawing/2014/main" id="{92E03E61-B30E-4733-9F76-53B685689DE7}"/>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6" name="AutoShape 19">
                <a:extLst>
                  <a:ext uri="{FF2B5EF4-FFF2-40B4-BE49-F238E27FC236}">
                    <a16:creationId xmlns:a16="http://schemas.microsoft.com/office/drawing/2014/main" id="{BF413A1A-FE3C-4EBC-A1BD-8258F2483186}"/>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7" name="AutoShape 11">
                <a:extLst>
                  <a:ext uri="{FF2B5EF4-FFF2-40B4-BE49-F238E27FC236}">
                    <a16:creationId xmlns:a16="http://schemas.microsoft.com/office/drawing/2014/main" id="{DB1EDF36-1AAC-46C4-BFC0-16AE6F6A930A}"/>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grpSp>
        <p:pic>
          <p:nvPicPr>
            <p:cNvPr id="19" name="图形 14">
              <a:extLst>
                <a:ext uri="{FF2B5EF4-FFF2-40B4-BE49-F238E27FC236}">
                  <a16:creationId xmlns:a16="http://schemas.microsoft.com/office/drawing/2014/main" id="{C21528A6-077D-4EE0-9878-9151286353AA}"/>
                </a:ext>
              </a:extLst>
            </p:cNvPr>
            <p:cNvPicPr>
              <a:picLocks noChangeAspect="1"/>
            </p:cNvPicPr>
            <p:nvPr/>
          </p:nvPicPr>
          <p:blipFill>
            <a:blip r:embed="rId8" cstate="print"/>
            <a:stretch>
              <a:fillRect/>
            </a:stretch>
          </p:blipFill>
          <p:spPr>
            <a:xfrm>
              <a:off x="6905423" y="6244060"/>
              <a:ext cx="194528" cy="147573"/>
            </a:xfrm>
            <a:prstGeom prst="rect">
              <a:avLst/>
            </a:prstGeom>
          </p:spPr>
        </p:pic>
        <p:pic>
          <p:nvPicPr>
            <p:cNvPr id="20" name="图形 15">
              <a:extLst>
                <a:ext uri="{FF2B5EF4-FFF2-40B4-BE49-F238E27FC236}">
                  <a16:creationId xmlns:a16="http://schemas.microsoft.com/office/drawing/2014/main" id="{8824D6AC-F181-4F50-B6AE-712D3D933E74}"/>
                </a:ext>
              </a:extLst>
            </p:cNvPr>
            <p:cNvPicPr>
              <a:picLocks noChangeAspect="1"/>
            </p:cNvPicPr>
            <p:nvPr/>
          </p:nvPicPr>
          <p:blipFill>
            <a:blip r:embed="rId9" cstate="print"/>
            <a:stretch>
              <a:fillRect/>
            </a:stretch>
          </p:blipFill>
          <p:spPr>
            <a:xfrm>
              <a:off x="11682334" y="2984432"/>
              <a:ext cx="187557" cy="152074"/>
            </a:xfrm>
            <a:prstGeom prst="rect">
              <a:avLst/>
            </a:prstGeom>
          </p:spPr>
        </p:pic>
        <p:pic>
          <p:nvPicPr>
            <p:cNvPr id="21" name="图形 16">
              <a:extLst>
                <a:ext uri="{FF2B5EF4-FFF2-40B4-BE49-F238E27FC236}">
                  <a16:creationId xmlns:a16="http://schemas.microsoft.com/office/drawing/2014/main" id="{A575D466-5758-41ED-99A2-93B9FBA85D7E}"/>
                </a:ext>
              </a:extLst>
            </p:cNvPr>
            <p:cNvPicPr>
              <a:picLocks noChangeAspect="1"/>
            </p:cNvPicPr>
            <p:nvPr/>
          </p:nvPicPr>
          <p:blipFill>
            <a:blip r:embed="rId10" cstate="print"/>
            <a:stretch>
              <a:fillRect/>
            </a:stretch>
          </p:blipFill>
          <p:spPr>
            <a:xfrm>
              <a:off x="11137398" y="4586311"/>
              <a:ext cx="200327" cy="151972"/>
            </a:xfrm>
            <a:prstGeom prst="rect">
              <a:avLst/>
            </a:prstGeom>
          </p:spPr>
        </p:pic>
        <p:pic>
          <p:nvPicPr>
            <p:cNvPr id="22" name="图形 17">
              <a:extLst>
                <a:ext uri="{FF2B5EF4-FFF2-40B4-BE49-F238E27FC236}">
                  <a16:creationId xmlns:a16="http://schemas.microsoft.com/office/drawing/2014/main" id="{AAB1186C-023B-4EFE-A2FC-9AC642F74C0B}"/>
                </a:ext>
              </a:extLst>
            </p:cNvPr>
            <p:cNvPicPr>
              <a:picLocks noChangeAspect="1"/>
            </p:cNvPicPr>
            <p:nvPr/>
          </p:nvPicPr>
          <p:blipFill>
            <a:blip r:embed="rId11" cstate="print"/>
            <a:stretch>
              <a:fillRect/>
            </a:stretch>
          </p:blipFill>
          <p:spPr>
            <a:xfrm>
              <a:off x="11992314" y="2256778"/>
              <a:ext cx="173031" cy="118238"/>
            </a:xfrm>
            <a:prstGeom prst="rect">
              <a:avLst/>
            </a:prstGeom>
          </p:spPr>
        </p:pic>
        <p:pic>
          <p:nvPicPr>
            <p:cNvPr id="23" name="图形 18">
              <a:extLst>
                <a:ext uri="{FF2B5EF4-FFF2-40B4-BE49-F238E27FC236}">
                  <a16:creationId xmlns:a16="http://schemas.microsoft.com/office/drawing/2014/main" id="{99E146F3-EAC2-462C-84A1-5AEFADEE5DC7}"/>
                </a:ext>
              </a:extLst>
            </p:cNvPr>
            <p:cNvPicPr>
              <a:picLocks noChangeAspect="1"/>
            </p:cNvPicPr>
            <p:nvPr/>
          </p:nvPicPr>
          <p:blipFill>
            <a:blip r:embed="rId7" cstate="print"/>
            <a:stretch>
              <a:fillRect/>
            </a:stretch>
          </p:blipFill>
          <p:spPr>
            <a:xfrm>
              <a:off x="11198657" y="1534425"/>
              <a:ext cx="283313" cy="256072"/>
            </a:xfrm>
            <a:prstGeom prst="rect">
              <a:avLst/>
            </a:prstGeom>
          </p:spPr>
        </p:pic>
        <p:pic>
          <p:nvPicPr>
            <p:cNvPr id="24" name="图形 19">
              <a:extLst>
                <a:ext uri="{FF2B5EF4-FFF2-40B4-BE49-F238E27FC236}">
                  <a16:creationId xmlns:a16="http://schemas.microsoft.com/office/drawing/2014/main" id="{8E2CE8B6-93DA-462E-B19D-590CB73A2D77}"/>
                </a:ext>
              </a:extLst>
            </p:cNvPr>
            <p:cNvPicPr>
              <a:picLocks noChangeAspect="1"/>
            </p:cNvPicPr>
            <p:nvPr/>
          </p:nvPicPr>
          <p:blipFill>
            <a:blip r:embed="rId2" cstate="print"/>
            <a:stretch>
              <a:fillRect/>
            </a:stretch>
          </p:blipFill>
          <p:spPr>
            <a:xfrm>
              <a:off x="8302220" y="5496417"/>
              <a:ext cx="465815" cy="353377"/>
            </a:xfrm>
            <a:prstGeom prst="rect">
              <a:avLst/>
            </a:prstGeom>
          </p:spPr>
        </p:pic>
        <p:pic>
          <p:nvPicPr>
            <p:cNvPr id="25" name="图形 20">
              <a:extLst>
                <a:ext uri="{FF2B5EF4-FFF2-40B4-BE49-F238E27FC236}">
                  <a16:creationId xmlns:a16="http://schemas.microsoft.com/office/drawing/2014/main" id="{425121BC-D17F-4A53-AF0E-4354018EF21A}"/>
                </a:ext>
              </a:extLst>
            </p:cNvPr>
            <p:cNvPicPr>
              <a:picLocks noChangeAspect="1"/>
            </p:cNvPicPr>
            <p:nvPr/>
          </p:nvPicPr>
          <p:blipFill>
            <a:blip r:embed="rId12" cstate="print"/>
            <a:stretch>
              <a:fillRect/>
            </a:stretch>
          </p:blipFill>
          <p:spPr>
            <a:xfrm>
              <a:off x="10581309" y="6257665"/>
              <a:ext cx="266624" cy="182193"/>
            </a:xfrm>
            <a:prstGeom prst="rect">
              <a:avLst/>
            </a:prstGeom>
          </p:spPr>
        </p:pic>
        <p:pic>
          <p:nvPicPr>
            <p:cNvPr id="26" name="图形 21">
              <a:extLst>
                <a:ext uri="{FF2B5EF4-FFF2-40B4-BE49-F238E27FC236}">
                  <a16:creationId xmlns:a16="http://schemas.microsoft.com/office/drawing/2014/main" id="{869DB8F7-FC8D-46A5-951E-EF3A0D532F88}"/>
                </a:ext>
              </a:extLst>
            </p:cNvPr>
            <p:cNvPicPr>
              <a:picLocks noChangeAspect="1"/>
            </p:cNvPicPr>
            <p:nvPr/>
          </p:nvPicPr>
          <p:blipFill>
            <a:blip r:embed="rId13" cstate="print"/>
            <a:stretch>
              <a:fillRect/>
            </a:stretch>
          </p:blipFill>
          <p:spPr>
            <a:xfrm>
              <a:off x="7586940" y="6428939"/>
              <a:ext cx="263936" cy="214003"/>
            </a:xfrm>
            <a:prstGeom prst="rect">
              <a:avLst/>
            </a:prstGeom>
          </p:spPr>
        </p:pic>
        <p:pic>
          <p:nvPicPr>
            <p:cNvPr id="27" name="图形 22">
              <a:extLst>
                <a:ext uri="{FF2B5EF4-FFF2-40B4-BE49-F238E27FC236}">
                  <a16:creationId xmlns:a16="http://schemas.microsoft.com/office/drawing/2014/main" id="{6B2A604C-846E-4B90-A3FA-5FD20A58EC0D}"/>
                </a:ext>
              </a:extLst>
            </p:cNvPr>
            <p:cNvPicPr>
              <a:picLocks noChangeAspect="1"/>
            </p:cNvPicPr>
            <p:nvPr/>
          </p:nvPicPr>
          <p:blipFill>
            <a:blip r:embed="rId9" cstate="print"/>
            <a:stretch>
              <a:fillRect/>
            </a:stretch>
          </p:blipFill>
          <p:spPr>
            <a:xfrm>
              <a:off x="9708083" y="6429892"/>
              <a:ext cx="187557" cy="152074"/>
            </a:xfrm>
            <a:prstGeom prst="rect">
              <a:avLst/>
            </a:prstGeom>
          </p:spPr>
        </p:pic>
      </p:grpSp>
      <p:sp>
        <p:nvSpPr>
          <p:cNvPr id="14" name="文本占位符 13"/>
          <p:cNvSpPr>
            <a:spLocks noGrp="1"/>
          </p:cNvSpPr>
          <p:nvPr>
            <p:ph type="body" sz="quarter" idx="10"/>
          </p:nvPr>
        </p:nvSpPr>
        <p:spPr>
          <a:xfrm>
            <a:off x="2207030" y="1663701"/>
            <a:ext cx="4770096" cy="4403725"/>
          </a:xfrm>
          <a:prstGeom prst="rect">
            <a:avLst/>
          </a:prstGeom>
        </p:spPr>
        <p:txBody>
          <a:bodyPr/>
          <a:lstStyle>
            <a:lvl1pPr marL="0" indent="0">
              <a:lnSpc>
                <a:spcPct val="150000"/>
              </a:lnSpc>
              <a:buFontTx/>
              <a:buNone/>
              <a:defRPr sz="1500" b="1">
                <a:solidFill>
                  <a:schemeClr val="bg2">
                    <a:lumMod val="25000"/>
                  </a:schemeClr>
                </a:solidFill>
                <a:latin typeface="+mj-lt"/>
              </a:defRPr>
            </a:lvl1pPr>
          </a:lstStyle>
          <a:p>
            <a:pPr lvl="0"/>
            <a:r>
              <a:rPr lang="zh-CN" altLang="en-US" noProof="1"/>
              <a:t>编辑母版文本样式</a:t>
            </a:r>
          </a:p>
          <a:p>
            <a:pPr lvl="1"/>
            <a:r>
              <a:rPr lang="zh-CN" altLang="en-US" noProof="1"/>
              <a:t>第二级</a:t>
            </a:r>
          </a:p>
        </p:txBody>
      </p:sp>
      <p:sp>
        <p:nvSpPr>
          <p:cNvPr id="150" name="图片占位符 4"/>
          <p:cNvSpPr>
            <a:spLocks noGrp="1"/>
          </p:cNvSpPr>
          <p:nvPr>
            <p:ph type="pic" sz="quarter" idx="12"/>
          </p:nvPr>
        </p:nvSpPr>
        <p:spPr>
          <a:xfrm>
            <a:off x="6722824" y="553795"/>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48" name="日期占位符 2">
            <a:extLst>
              <a:ext uri="{FF2B5EF4-FFF2-40B4-BE49-F238E27FC236}">
                <a16:creationId xmlns:a16="http://schemas.microsoft.com/office/drawing/2014/main" id="{1150D815-FFD4-4C87-B07F-20DD93A330FF}"/>
              </a:ext>
            </a:extLst>
          </p:cNvPr>
          <p:cNvSpPr>
            <a:spLocks noGrp="1"/>
          </p:cNvSpPr>
          <p:nvPr>
            <p:ph type="dt" sz="half" idx="13"/>
          </p:nvPr>
        </p:nvSpPr>
        <p:spPr/>
        <p:txBody>
          <a:bodyPr/>
          <a:lstStyle>
            <a:lvl1pPr>
              <a:defRPr/>
            </a:lvl1pPr>
          </a:lstStyle>
          <a:p>
            <a:pPr>
              <a:defRPr/>
            </a:pPr>
            <a:fld id="{19615F6E-64BC-40C1-834D-26A9BA298227}" type="datetimeFigureOut">
              <a:rPr lang="zh-CN" altLang="en-US"/>
              <a:pPr>
                <a:defRPr/>
              </a:pPr>
              <a:t>2023/4/5</a:t>
            </a:fld>
            <a:endParaRPr lang="zh-CN" altLang="en-US"/>
          </a:p>
        </p:txBody>
      </p:sp>
      <p:sp>
        <p:nvSpPr>
          <p:cNvPr id="149" name="页脚占位符 3">
            <a:extLst>
              <a:ext uri="{FF2B5EF4-FFF2-40B4-BE49-F238E27FC236}">
                <a16:creationId xmlns:a16="http://schemas.microsoft.com/office/drawing/2014/main" id="{D1AA8CC4-B743-48F7-BA61-F21029EBE237}"/>
              </a:ext>
            </a:extLst>
          </p:cNvPr>
          <p:cNvSpPr>
            <a:spLocks noGrp="1"/>
          </p:cNvSpPr>
          <p:nvPr>
            <p:ph type="ftr" sz="quarter" idx="14"/>
          </p:nvPr>
        </p:nvSpPr>
        <p:spPr/>
        <p:txBody>
          <a:bodyPr/>
          <a:lstStyle>
            <a:lvl1pPr>
              <a:defRPr/>
            </a:lvl1pPr>
          </a:lstStyle>
          <a:p>
            <a:pPr>
              <a:defRPr/>
            </a:pPr>
            <a:endParaRPr lang="zh-CN" altLang="en-US"/>
          </a:p>
        </p:txBody>
      </p:sp>
      <p:sp>
        <p:nvSpPr>
          <p:cNvPr id="151" name="灯片编号占位符 4">
            <a:extLst>
              <a:ext uri="{FF2B5EF4-FFF2-40B4-BE49-F238E27FC236}">
                <a16:creationId xmlns:a16="http://schemas.microsoft.com/office/drawing/2014/main" id="{EC63F856-B229-4B7E-8BB5-695B5C2F67EB}"/>
              </a:ext>
            </a:extLst>
          </p:cNvPr>
          <p:cNvSpPr>
            <a:spLocks noGrp="1"/>
          </p:cNvSpPr>
          <p:nvPr>
            <p:ph type="sldNum" sz="quarter" idx="15"/>
          </p:nvPr>
        </p:nvSpPr>
        <p:spPr/>
        <p:txBody>
          <a:bodyPr/>
          <a:lstStyle>
            <a:lvl1pPr>
              <a:defRPr/>
            </a:lvl1pPr>
          </a:lstStyle>
          <a:p>
            <a:pPr>
              <a:defRPr/>
            </a:pPr>
            <a:fld id="{C1CE6188-24BC-42FD-9A80-0CFC7A44207D}" type="slidenum">
              <a:rPr lang="zh-CN" altLang="en-US"/>
              <a:pPr>
                <a:defRPr/>
              </a:pPr>
              <a:t>‹#›</a:t>
            </a:fld>
            <a:endParaRPr lang="zh-CN" altLang="en-US"/>
          </a:p>
        </p:txBody>
      </p:sp>
    </p:spTree>
    <p:extLst>
      <p:ext uri="{BB962C8B-B14F-4D97-AF65-F5344CB8AC3E}">
        <p14:creationId xmlns:p14="http://schemas.microsoft.com/office/powerpoint/2010/main" val="1468926082"/>
      </p:ext>
    </p:extLst>
  </p:cSld>
  <p:clrMapOvr>
    <a:masterClrMapping/>
  </p:clrMapOvr>
  <p:transition>
    <p:fade thruBlk="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标题首页">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8A21086E-C98B-427F-9EFF-9570876AD649}"/>
              </a:ext>
            </a:extLst>
          </p:cNvPr>
          <p:cNvCxnSpPr/>
          <p:nvPr/>
        </p:nvCxnSpPr>
        <p:spPr>
          <a:xfrm>
            <a:off x="817563" y="4044950"/>
            <a:ext cx="5807075"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354BD0B3-BD06-4530-A408-3DDC71F93FBD}"/>
              </a:ext>
            </a:extLst>
          </p:cNvPr>
          <p:cNvCxnSpPr/>
          <p:nvPr/>
        </p:nvCxnSpPr>
        <p:spPr>
          <a:xfrm>
            <a:off x="6675438" y="4044950"/>
            <a:ext cx="53022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B38D126-78FE-4E38-BE3A-C63DEC78465F}"/>
              </a:ext>
            </a:extLst>
          </p:cNvPr>
          <p:cNvSpPr txBox="1"/>
          <p:nvPr/>
        </p:nvSpPr>
        <p:spPr>
          <a:xfrm>
            <a:off x="9144000" y="623888"/>
            <a:ext cx="1019175" cy="322262"/>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sp>
        <p:nvSpPr>
          <p:cNvPr id="8" name="文本框 7">
            <a:extLst>
              <a:ext uri="{FF2B5EF4-FFF2-40B4-BE49-F238E27FC236}">
                <a16:creationId xmlns:a16="http://schemas.microsoft.com/office/drawing/2014/main" id="{342E7440-47D3-4423-829E-7583865F5DFF}"/>
              </a:ext>
            </a:extLst>
          </p:cNvPr>
          <p:cNvSpPr txBox="1"/>
          <p:nvPr/>
        </p:nvSpPr>
        <p:spPr>
          <a:xfrm>
            <a:off x="9144000" y="3205163"/>
            <a:ext cx="1019175" cy="554037"/>
          </a:xfrm>
          <a:prstGeom prst="rect">
            <a:avLst/>
          </a:prstGeom>
          <a:noFill/>
        </p:spPr>
        <p:txBody>
          <a:bodyPr>
            <a:spAutoFit/>
          </a:bodyPr>
          <a:lstStyle/>
          <a:p>
            <a:pPr>
              <a:defRPr/>
            </a:pPr>
            <a:r>
              <a:rPr lang="zh-CN" altLang="en-US" sz="750" b="0" dirty="0">
                <a:solidFill>
                  <a:srgbClr val="666666"/>
                </a:solidFill>
              </a:rPr>
              <a:t>主标题：微软雅黑，</a:t>
            </a:r>
            <a:r>
              <a:rPr lang="en-US" altLang="zh-CN" sz="750" b="0" dirty="0">
                <a:solidFill>
                  <a:srgbClr val="666666"/>
                </a:solidFill>
              </a:rPr>
              <a:t>36</a:t>
            </a:r>
            <a:r>
              <a:rPr lang="zh-CN" altLang="en-US" sz="750" b="0" dirty="0">
                <a:solidFill>
                  <a:srgbClr val="666666"/>
                </a:solidFill>
              </a:rPr>
              <a:t>号，加粗，过长可适当缩小字体，尽量一行</a:t>
            </a:r>
            <a:endParaRPr lang="en-US" altLang="zh-CN" sz="750" b="0" dirty="0">
              <a:solidFill>
                <a:srgbClr val="666666"/>
              </a:solidFill>
            </a:endParaRPr>
          </a:p>
        </p:txBody>
      </p:sp>
      <p:sp>
        <p:nvSpPr>
          <p:cNvPr id="9" name="文本框 8">
            <a:extLst>
              <a:ext uri="{FF2B5EF4-FFF2-40B4-BE49-F238E27FC236}">
                <a16:creationId xmlns:a16="http://schemas.microsoft.com/office/drawing/2014/main" id="{CA98428D-F793-4696-AE5F-82E2EF08E256}"/>
              </a:ext>
            </a:extLst>
          </p:cNvPr>
          <p:cNvSpPr txBox="1"/>
          <p:nvPr/>
        </p:nvSpPr>
        <p:spPr>
          <a:xfrm>
            <a:off x="9144000" y="4206875"/>
            <a:ext cx="1019175" cy="322263"/>
          </a:xfrm>
          <a:prstGeom prst="rect">
            <a:avLst/>
          </a:prstGeom>
          <a:noFill/>
        </p:spPr>
        <p:txBody>
          <a:bodyPr>
            <a:spAutoFit/>
          </a:bodyPr>
          <a:lstStyle/>
          <a:p>
            <a:pPr>
              <a:defRPr/>
            </a:pPr>
            <a:r>
              <a:rPr lang="zh-CN" altLang="en-US" sz="750" b="0" dirty="0">
                <a:solidFill>
                  <a:srgbClr val="666666"/>
                </a:solidFill>
              </a:rPr>
              <a:t>副标题：微软雅黑，</a:t>
            </a:r>
            <a:r>
              <a:rPr lang="en-US" altLang="zh-CN" sz="750" b="0" dirty="0">
                <a:solidFill>
                  <a:srgbClr val="666666"/>
                </a:solidFill>
              </a:rPr>
              <a:t>20</a:t>
            </a:r>
            <a:r>
              <a:rPr lang="zh-CN" altLang="en-US" sz="750" b="0" dirty="0">
                <a:solidFill>
                  <a:srgbClr val="666666"/>
                </a:solidFill>
              </a:rPr>
              <a:t>号，</a:t>
            </a:r>
            <a:r>
              <a:rPr lang="en-US" altLang="zh-CN" sz="750" b="0" dirty="0">
                <a:solidFill>
                  <a:srgbClr val="666666"/>
                </a:solidFill>
              </a:rPr>
              <a:t>1.5</a:t>
            </a:r>
            <a:r>
              <a:rPr lang="zh-CN" altLang="en-US" sz="750" b="0" dirty="0">
                <a:solidFill>
                  <a:srgbClr val="666666"/>
                </a:solidFill>
              </a:rPr>
              <a:t>倍行距</a:t>
            </a:r>
            <a:endParaRPr lang="en-US" altLang="zh-CN" sz="750" b="0" dirty="0">
              <a:solidFill>
                <a:srgbClr val="666666"/>
              </a:solidFill>
            </a:endParaRPr>
          </a:p>
        </p:txBody>
      </p:sp>
      <p:grpSp>
        <p:nvGrpSpPr>
          <p:cNvPr id="10" name="组合 9">
            <a:extLst>
              <a:ext uri="{FF2B5EF4-FFF2-40B4-BE49-F238E27FC236}">
                <a16:creationId xmlns:a16="http://schemas.microsoft.com/office/drawing/2014/main" id="{4C3C28A2-7B9B-4101-8FD2-D83EE9D20060}"/>
              </a:ext>
            </a:extLst>
          </p:cNvPr>
          <p:cNvGrpSpPr/>
          <p:nvPr/>
        </p:nvGrpSpPr>
        <p:grpSpPr>
          <a:xfrm>
            <a:off x="5775591" y="2391132"/>
            <a:ext cx="3368409" cy="4466869"/>
            <a:chOff x="6353175" y="1071683"/>
            <a:chExt cx="5941996" cy="5909790"/>
          </a:xfrm>
          <a:solidFill>
            <a:schemeClr val="bg1">
              <a:lumMod val="75000"/>
              <a:alpha val="50000"/>
            </a:schemeClr>
          </a:solidFill>
        </p:grpSpPr>
        <p:pic>
          <p:nvPicPr>
            <p:cNvPr id="11" name="图形 7">
              <a:extLst>
                <a:ext uri="{FF2B5EF4-FFF2-40B4-BE49-F238E27FC236}">
                  <a16:creationId xmlns:a16="http://schemas.microsoft.com/office/drawing/2014/main" id="{3CF81E04-4A7F-403D-97AE-C84F86775A1E}"/>
                </a:ext>
              </a:extLst>
            </p:cNvPr>
            <p:cNvPicPr>
              <a:picLocks noChangeAspect="1"/>
            </p:cNvPicPr>
            <p:nvPr/>
          </p:nvPicPr>
          <p:blipFill>
            <a:blip r:embed="rId2" cstate="print"/>
            <a:stretch>
              <a:fillRect/>
            </a:stretch>
          </p:blipFill>
          <p:spPr>
            <a:xfrm>
              <a:off x="9864116" y="1802365"/>
              <a:ext cx="465815" cy="353377"/>
            </a:xfrm>
            <a:prstGeom prst="rect">
              <a:avLst/>
            </a:prstGeom>
          </p:spPr>
        </p:pic>
        <p:pic>
          <p:nvPicPr>
            <p:cNvPr id="12" name="图形 8">
              <a:extLst>
                <a:ext uri="{FF2B5EF4-FFF2-40B4-BE49-F238E27FC236}">
                  <a16:creationId xmlns:a16="http://schemas.microsoft.com/office/drawing/2014/main" id="{37D52538-AEFE-4597-ACD0-3C851D39E6EB}"/>
                </a:ext>
              </a:extLst>
            </p:cNvPr>
            <p:cNvPicPr>
              <a:picLocks noChangeAspect="1"/>
            </p:cNvPicPr>
            <p:nvPr/>
          </p:nvPicPr>
          <p:blipFill>
            <a:blip r:embed="rId3" cstate="print"/>
            <a:stretch>
              <a:fillRect/>
            </a:stretch>
          </p:blipFill>
          <p:spPr>
            <a:xfrm>
              <a:off x="10575730" y="2988485"/>
              <a:ext cx="451780" cy="422154"/>
            </a:xfrm>
            <a:prstGeom prst="rect">
              <a:avLst/>
            </a:prstGeom>
          </p:spPr>
        </p:pic>
        <p:pic>
          <p:nvPicPr>
            <p:cNvPr id="13" name="图形 9">
              <a:extLst>
                <a:ext uri="{FF2B5EF4-FFF2-40B4-BE49-F238E27FC236}">
                  <a16:creationId xmlns:a16="http://schemas.microsoft.com/office/drawing/2014/main" id="{110FC824-CB4A-4E0D-BC38-00E20DE02165}"/>
                </a:ext>
              </a:extLst>
            </p:cNvPr>
            <p:cNvPicPr>
              <a:picLocks noChangeAspect="1"/>
            </p:cNvPicPr>
            <p:nvPr/>
          </p:nvPicPr>
          <p:blipFill>
            <a:blip r:embed="rId4" cstate="print"/>
            <a:stretch>
              <a:fillRect/>
            </a:stretch>
          </p:blipFill>
          <p:spPr>
            <a:xfrm>
              <a:off x="10012405" y="4793122"/>
              <a:ext cx="574844" cy="451663"/>
            </a:xfrm>
            <a:prstGeom prst="rect">
              <a:avLst/>
            </a:prstGeom>
          </p:spPr>
        </p:pic>
        <p:pic>
          <p:nvPicPr>
            <p:cNvPr id="14" name="图形 10">
              <a:extLst>
                <a:ext uri="{FF2B5EF4-FFF2-40B4-BE49-F238E27FC236}">
                  <a16:creationId xmlns:a16="http://schemas.microsoft.com/office/drawing/2014/main" id="{05D51F87-F0C7-4BBA-BEEF-D8F613DBBCB0}"/>
                </a:ext>
              </a:extLst>
            </p:cNvPr>
            <p:cNvPicPr>
              <a:picLocks noChangeAspect="1"/>
            </p:cNvPicPr>
            <p:nvPr/>
          </p:nvPicPr>
          <p:blipFill>
            <a:blip r:embed="rId5" cstate="print"/>
            <a:stretch>
              <a:fillRect/>
            </a:stretch>
          </p:blipFill>
          <p:spPr>
            <a:xfrm>
              <a:off x="8181869" y="3661852"/>
              <a:ext cx="571500" cy="390525"/>
            </a:xfrm>
            <a:prstGeom prst="rect">
              <a:avLst/>
            </a:prstGeom>
          </p:spPr>
        </p:pic>
        <p:pic>
          <p:nvPicPr>
            <p:cNvPr id="15" name="图形 11">
              <a:extLst>
                <a:ext uri="{FF2B5EF4-FFF2-40B4-BE49-F238E27FC236}">
                  <a16:creationId xmlns:a16="http://schemas.microsoft.com/office/drawing/2014/main" id="{16B1C2D4-2EEB-42FE-BD42-807E525C3B54}"/>
                </a:ext>
              </a:extLst>
            </p:cNvPr>
            <p:cNvPicPr>
              <a:picLocks noChangeAspect="1"/>
            </p:cNvPicPr>
            <p:nvPr/>
          </p:nvPicPr>
          <p:blipFill>
            <a:blip r:embed="rId6" cstate="print"/>
            <a:stretch>
              <a:fillRect/>
            </a:stretch>
          </p:blipFill>
          <p:spPr>
            <a:xfrm>
              <a:off x="9516493" y="3728191"/>
              <a:ext cx="314165" cy="254729"/>
            </a:xfrm>
            <a:prstGeom prst="rect">
              <a:avLst/>
            </a:prstGeom>
          </p:spPr>
        </p:pic>
        <p:pic>
          <p:nvPicPr>
            <p:cNvPr id="16" name="图形 12">
              <a:extLst>
                <a:ext uri="{FF2B5EF4-FFF2-40B4-BE49-F238E27FC236}">
                  <a16:creationId xmlns:a16="http://schemas.microsoft.com/office/drawing/2014/main" id="{0B04C69F-203E-4EF3-B54B-E959D9826F08}"/>
                </a:ext>
              </a:extLst>
            </p:cNvPr>
            <p:cNvPicPr>
              <a:picLocks noChangeAspect="1"/>
            </p:cNvPicPr>
            <p:nvPr/>
          </p:nvPicPr>
          <p:blipFill>
            <a:blip r:embed="rId7" cstate="print"/>
            <a:stretch>
              <a:fillRect/>
            </a:stretch>
          </p:blipFill>
          <p:spPr>
            <a:xfrm>
              <a:off x="7380925" y="5028238"/>
              <a:ext cx="283313" cy="256072"/>
            </a:xfrm>
            <a:prstGeom prst="rect">
              <a:avLst/>
            </a:prstGeom>
          </p:spPr>
        </p:pic>
        <p:grpSp>
          <p:nvGrpSpPr>
            <p:cNvPr id="17" name="组合 16">
              <a:extLst>
                <a:ext uri="{FF2B5EF4-FFF2-40B4-BE49-F238E27FC236}">
                  <a16:creationId xmlns:a16="http://schemas.microsoft.com/office/drawing/2014/main" id="{B05CD212-88C2-45C2-A10B-907F640485D7}"/>
                </a:ext>
              </a:extLst>
            </p:cNvPr>
            <p:cNvGrpSpPr/>
            <p:nvPr/>
          </p:nvGrpSpPr>
          <p:grpSpPr>
            <a:xfrm>
              <a:off x="6353175" y="1071683"/>
              <a:ext cx="5941996" cy="5909790"/>
              <a:chOff x="3776558" y="-12472"/>
              <a:chExt cx="5235081" cy="5206706"/>
            </a:xfrm>
            <a:grpFill/>
          </p:grpSpPr>
          <p:sp>
            <p:nvSpPr>
              <p:cNvPr id="27" name="AutoShape 12">
                <a:extLst>
                  <a:ext uri="{FF2B5EF4-FFF2-40B4-BE49-F238E27FC236}">
                    <a16:creationId xmlns:a16="http://schemas.microsoft.com/office/drawing/2014/main" id="{951C3C5A-A0FB-4A61-ABF7-ABBB4AB20ACF}"/>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8" name="AutoShape 13">
                <a:extLst>
                  <a:ext uri="{FF2B5EF4-FFF2-40B4-BE49-F238E27FC236}">
                    <a16:creationId xmlns:a16="http://schemas.microsoft.com/office/drawing/2014/main" id="{5240DC6A-109C-465B-9498-47B2DDA28C0B}"/>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9" name="AutoShape 16">
                <a:extLst>
                  <a:ext uri="{FF2B5EF4-FFF2-40B4-BE49-F238E27FC236}">
                    <a16:creationId xmlns:a16="http://schemas.microsoft.com/office/drawing/2014/main" id="{40F99720-EE85-443C-A1BA-C8DD8AC8A2FC}"/>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0" name="AutoShape 18">
                <a:extLst>
                  <a:ext uri="{FF2B5EF4-FFF2-40B4-BE49-F238E27FC236}">
                    <a16:creationId xmlns:a16="http://schemas.microsoft.com/office/drawing/2014/main" id="{0A6818A9-746C-4A88-BB50-0F16C00805D2}"/>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1" name="AutoShape 21">
                <a:extLst>
                  <a:ext uri="{FF2B5EF4-FFF2-40B4-BE49-F238E27FC236}">
                    <a16:creationId xmlns:a16="http://schemas.microsoft.com/office/drawing/2014/main" id="{FDB8D8EA-AF3C-41CF-B062-00C5244B6CB8}"/>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2" name="AutoShape 22">
                <a:extLst>
                  <a:ext uri="{FF2B5EF4-FFF2-40B4-BE49-F238E27FC236}">
                    <a16:creationId xmlns:a16="http://schemas.microsoft.com/office/drawing/2014/main" id="{192AEC5D-E817-4E69-B780-F40BCFAD339B}"/>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3" name="AutoShape 24">
                <a:extLst>
                  <a:ext uri="{FF2B5EF4-FFF2-40B4-BE49-F238E27FC236}">
                    <a16:creationId xmlns:a16="http://schemas.microsoft.com/office/drawing/2014/main" id="{B8F00075-6CD2-4870-BAC9-2010A6FF75C6}"/>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4" name="AutoShape 25">
                <a:extLst>
                  <a:ext uri="{FF2B5EF4-FFF2-40B4-BE49-F238E27FC236}">
                    <a16:creationId xmlns:a16="http://schemas.microsoft.com/office/drawing/2014/main" id="{1ACE869F-0D10-46FB-B3CA-96C39C1E7596}"/>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5" name="AutoShape 29">
                <a:extLst>
                  <a:ext uri="{FF2B5EF4-FFF2-40B4-BE49-F238E27FC236}">
                    <a16:creationId xmlns:a16="http://schemas.microsoft.com/office/drawing/2014/main" id="{2AA1184F-84DF-4A2E-984E-A8CB0FBD3B90}"/>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6" name="AutoShape 30">
                <a:extLst>
                  <a:ext uri="{FF2B5EF4-FFF2-40B4-BE49-F238E27FC236}">
                    <a16:creationId xmlns:a16="http://schemas.microsoft.com/office/drawing/2014/main" id="{7892E1C4-77BE-4D81-8B3D-3A98FA9175AA}"/>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7" name="AutoShape 31">
                <a:extLst>
                  <a:ext uri="{FF2B5EF4-FFF2-40B4-BE49-F238E27FC236}">
                    <a16:creationId xmlns:a16="http://schemas.microsoft.com/office/drawing/2014/main" id="{173A2D45-CD6E-4390-A6A0-C313735EA072}"/>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8" name="AutoShape 34">
                <a:extLst>
                  <a:ext uri="{FF2B5EF4-FFF2-40B4-BE49-F238E27FC236}">
                    <a16:creationId xmlns:a16="http://schemas.microsoft.com/office/drawing/2014/main" id="{129589E0-B59C-41EC-9CC0-E3F1E0A5392B}"/>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9" name="AutoShape 35">
                <a:extLst>
                  <a:ext uri="{FF2B5EF4-FFF2-40B4-BE49-F238E27FC236}">
                    <a16:creationId xmlns:a16="http://schemas.microsoft.com/office/drawing/2014/main" id="{5654C52D-2FF0-4D46-8C1F-59B6C6C75FFF}"/>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0" name="AutoShape 36">
                <a:extLst>
                  <a:ext uri="{FF2B5EF4-FFF2-40B4-BE49-F238E27FC236}">
                    <a16:creationId xmlns:a16="http://schemas.microsoft.com/office/drawing/2014/main" id="{16BB875E-2FEB-4EB3-A4C3-83D4018224F0}"/>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1" name="AutoShape 38">
                <a:extLst>
                  <a:ext uri="{FF2B5EF4-FFF2-40B4-BE49-F238E27FC236}">
                    <a16:creationId xmlns:a16="http://schemas.microsoft.com/office/drawing/2014/main" id="{D508970E-74CD-4E58-8BDA-2A8F5D2A3D91}"/>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2" name="AutoShape 39">
                <a:extLst>
                  <a:ext uri="{FF2B5EF4-FFF2-40B4-BE49-F238E27FC236}">
                    <a16:creationId xmlns:a16="http://schemas.microsoft.com/office/drawing/2014/main" id="{CEAEDB24-0D95-4EDB-8088-59D5F513C837}"/>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3" name="AutoShape 41">
                <a:extLst>
                  <a:ext uri="{FF2B5EF4-FFF2-40B4-BE49-F238E27FC236}">
                    <a16:creationId xmlns:a16="http://schemas.microsoft.com/office/drawing/2014/main" id="{CB6ACE9E-582C-40DB-869B-672B26B5E96F}"/>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4" name="AutoShape 42">
                <a:extLst>
                  <a:ext uri="{FF2B5EF4-FFF2-40B4-BE49-F238E27FC236}">
                    <a16:creationId xmlns:a16="http://schemas.microsoft.com/office/drawing/2014/main" id="{18430F49-F77B-436C-BDAF-3B917DE836A4}"/>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5" name="AutoShape 43">
                <a:extLst>
                  <a:ext uri="{FF2B5EF4-FFF2-40B4-BE49-F238E27FC236}">
                    <a16:creationId xmlns:a16="http://schemas.microsoft.com/office/drawing/2014/main" id="{7C3BC4BD-9FC2-4843-B7C6-EB64F0DC6FB0}"/>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6" name="AutoShape 44">
                <a:extLst>
                  <a:ext uri="{FF2B5EF4-FFF2-40B4-BE49-F238E27FC236}">
                    <a16:creationId xmlns:a16="http://schemas.microsoft.com/office/drawing/2014/main" id="{2D1CDFCE-2540-4EB5-8900-4F35B48AEFE1}"/>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7" name="AutoShape 46">
                <a:extLst>
                  <a:ext uri="{FF2B5EF4-FFF2-40B4-BE49-F238E27FC236}">
                    <a16:creationId xmlns:a16="http://schemas.microsoft.com/office/drawing/2014/main" id="{78353CC8-05D1-4E8F-96C7-5B14E9FC8E4D}"/>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8" name="AutoShape 47">
                <a:extLst>
                  <a:ext uri="{FF2B5EF4-FFF2-40B4-BE49-F238E27FC236}">
                    <a16:creationId xmlns:a16="http://schemas.microsoft.com/office/drawing/2014/main" id="{CEBDF016-F710-4D8D-BC7C-E4CC23BC3A79}"/>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9" name="AutoShape 48">
                <a:extLst>
                  <a:ext uri="{FF2B5EF4-FFF2-40B4-BE49-F238E27FC236}">
                    <a16:creationId xmlns:a16="http://schemas.microsoft.com/office/drawing/2014/main" id="{2427E2F3-2A06-4739-85EC-BDA7ED9270C1}"/>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0" name="AutoShape 49">
                <a:extLst>
                  <a:ext uri="{FF2B5EF4-FFF2-40B4-BE49-F238E27FC236}">
                    <a16:creationId xmlns:a16="http://schemas.microsoft.com/office/drawing/2014/main" id="{8B8C6A00-368B-498B-8B10-3F5DF7A58F47}"/>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1" name="AutoShape 50">
                <a:extLst>
                  <a:ext uri="{FF2B5EF4-FFF2-40B4-BE49-F238E27FC236}">
                    <a16:creationId xmlns:a16="http://schemas.microsoft.com/office/drawing/2014/main" id="{FA7DE0CC-E6EC-4A56-B5CF-55502A261CD1}"/>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2" name="AutoShape 51">
                <a:extLst>
                  <a:ext uri="{FF2B5EF4-FFF2-40B4-BE49-F238E27FC236}">
                    <a16:creationId xmlns:a16="http://schemas.microsoft.com/office/drawing/2014/main" id="{E17CAE6C-48E0-499D-8EC1-257C7D2A19E7}"/>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3" name="AutoShape 52">
                <a:extLst>
                  <a:ext uri="{FF2B5EF4-FFF2-40B4-BE49-F238E27FC236}">
                    <a16:creationId xmlns:a16="http://schemas.microsoft.com/office/drawing/2014/main" id="{1E3830DC-32E7-4B28-9E05-BEFA8F210187}"/>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4" name="AutoShape 53">
                <a:extLst>
                  <a:ext uri="{FF2B5EF4-FFF2-40B4-BE49-F238E27FC236}">
                    <a16:creationId xmlns:a16="http://schemas.microsoft.com/office/drawing/2014/main" id="{D1B2463A-E493-4F4D-ABC8-C217CD41930D}"/>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5" name="AutoShape 54">
                <a:extLst>
                  <a:ext uri="{FF2B5EF4-FFF2-40B4-BE49-F238E27FC236}">
                    <a16:creationId xmlns:a16="http://schemas.microsoft.com/office/drawing/2014/main" id="{146E31AD-B5BB-4BBA-8616-E948A4A13F24}"/>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6" name="AutoShape 55">
                <a:extLst>
                  <a:ext uri="{FF2B5EF4-FFF2-40B4-BE49-F238E27FC236}">
                    <a16:creationId xmlns:a16="http://schemas.microsoft.com/office/drawing/2014/main" id="{32A397F9-154A-4739-A8CF-A611AEC3AAE7}"/>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7" name="AutoShape 56">
                <a:extLst>
                  <a:ext uri="{FF2B5EF4-FFF2-40B4-BE49-F238E27FC236}">
                    <a16:creationId xmlns:a16="http://schemas.microsoft.com/office/drawing/2014/main" id="{BDE6649E-1F24-4365-A853-E18B9951DEF0}"/>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8" name="AutoShape 57">
                <a:extLst>
                  <a:ext uri="{FF2B5EF4-FFF2-40B4-BE49-F238E27FC236}">
                    <a16:creationId xmlns:a16="http://schemas.microsoft.com/office/drawing/2014/main" id="{FC5E226E-7158-4ED0-A415-EAC28CB14593}"/>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9" name="AutoShape 58">
                <a:extLst>
                  <a:ext uri="{FF2B5EF4-FFF2-40B4-BE49-F238E27FC236}">
                    <a16:creationId xmlns:a16="http://schemas.microsoft.com/office/drawing/2014/main" id="{CC0DA485-0A00-4411-B7A4-2ECB454A75A1}"/>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0" name="AutoShape 59">
                <a:extLst>
                  <a:ext uri="{FF2B5EF4-FFF2-40B4-BE49-F238E27FC236}">
                    <a16:creationId xmlns:a16="http://schemas.microsoft.com/office/drawing/2014/main" id="{3780181B-FE01-45E5-93D8-565D34EF1705}"/>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1" name="AutoShape 60">
                <a:extLst>
                  <a:ext uri="{FF2B5EF4-FFF2-40B4-BE49-F238E27FC236}">
                    <a16:creationId xmlns:a16="http://schemas.microsoft.com/office/drawing/2014/main" id="{A9FB2C08-F6F0-4D9A-89D6-75A08F13B080}"/>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2" name="AutoShape 61">
                <a:extLst>
                  <a:ext uri="{FF2B5EF4-FFF2-40B4-BE49-F238E27FC236}">
                    <a16:creationId xmlns:a16="http://schemas.microsoft.com/office/drawing/2014/main" id="{231C74B7-5A83-4CFE-8E23-E66A36421940}"/>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3" name="AutoShape 62">
                <a:extLst>
                  <a:ext uri="{FF2B5EF4-FFF2-40B4-BE49-F238E27FC236}">
                    <a16:creationId xmlns:a16="http://schemas.microsoft.com/office/drawing/2014/main" id="{052BA5CD-2CAC-4665-A610-962E0DB2320B}"/>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4" name="AutoShape 63">
                <a:extLst>
                  <a:ext uri="{FF2B5EF4-FFF2-40B4-BE49-F238E27FC236}">
                    <a16:creationId xmlns:a16="http://schemas.microsoft.com/office/drawing/2014/main" id="{CA36CFFD-6B66-4A4B-A59C-8E4E4706C832}"/>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5" name="AutoShape 64">
                <a:extLst>
                  <a:ext uri="{FF2B5EF4-FFF2-40B4-BE49-F238E27FC236}">
                    <a16:creationId xmlns:a16="http://schemas.microsoft.com/office/drawing/2014/main" id="{4B1C46F5-7505-43E6-BDA7-7B030AC09C1C}"/>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6" name="AutoShape 65">
                <a:extLst>
                  <a:ext uri="{FF2B5EF4-FFF2-40B4-BE49-F238E27FC236}">
                    <a16:creationId xmlns:a16="http://schemas.microsoft.com/office/drawing/2014/main" id="{753574C3-0751-4639-B3D2-01CEBC4C1543}"/>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7" name="AutoShape 66">
                <a:extLst>
                  <a:ext uri="{FF2B5EF4-FFF2-40B4-BE49-F238E27FC236}">
                    <a16:creationId xmlns:a16="http://schemas.microsoft.com/office/drawing/2014/main" id="{2D371F1A-41FF-4013-8EDC-3B6027582BFE}"/>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8" name="AutoShape 67">
                <a:extLst>
                  <a:ext uri="{FF2B5EF4-FFF2-40B4-BE49-F238E27FC236}">
                    <a16:creationId xmlns:a16="http://schemas.microsoft.com/office/drawing/2014/main" id="{8C43AD8B-5179-4E7D-AF76-2FB689CF5081}"/>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9" name="AutoShape 68">
                <a:extLst>
                  <a:ext uri="{FF2B5EF4-FFF2-40B4-BE49-F238E27FC236}">
                    <a16:creationId xmlns:a16="http://schemas.microsoft.com/office/drawing/2014/main" id="{FDA93353-937C-4D97-9B7E-7957BD1D061D}"/>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0" name="AutoShape 69">
                <a:extLst>
                  <a:ext uri="{FF2B5EF4-FFF2-40B4-BE49-F238E27FC236}">
                    <a16:creationId xmlns:a16="http://schemas.microsoft.com/office/drawing/2014/main" id="{7E6E8853-CC6F-401B-9493-345578ACF15F}"/>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1" name="AutoShape 71">
                <a:extLst>
                  <a:ext uri="{FF2B5EF4-FFF2-40B4-BE49-F238E27FC236}">
                    <a16:creationId xmlns:a16="http://schemas.microsoft.com/office/drawing/2014/main" id="{841AE24B-5CA7-4578-9D3B-D3D564C4AC7A}"/>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2" name="AutoShape 72">
                <a:extLst>
                  <a:ext uri="{FF2B5EF4-FFF2-40B4-BE49-F238E27FC236}">
                    <a16:creationId xmlns:a16="http://schemas.microsoft.com/office/drawing/2014/main" id="{48E33D5A-B319-4CDE-8415-8554662EFDAA}"/>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3" name="AutoShape 73">
                <a:extLst>
                  <a:ext uri="{FF2B5EF4-FFF2-40B4-BE49-F238E27FC236}">
                    <a16:creationId xmlns:a16="http://schemas.microsoft.com/office/drawing/2014/main" id="{E01E9F8A-5CA3-467B-8D96-787D691CBC3A}"/>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4" name="AutoShape 74">
                <a:extLst>
                  <a:ext uri="{FF2B5EF4-FFF2-40B4-BE49-F238E27FC236}">
                    <a16:creationId xmlns:a16="http://schemas.microsoft.com/office/drawing/2014/main" id="{93060C3A-309A-47DC-B1D4-7EB2D9F142AA}"/>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5" name="AutoShape 75">
                <a:extLst>
                  <a:ext uri="{FF2B5EF4-FFF2-40B4-BE49-F238E27FC236}">
                    <a16:creationId xmlns:a16="http://schemas.microsoft.com/office/drawing/2014/main" id="{B04EAADD-1F7B-4686-B0CA-96A920A597E8}"/>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6" name="AutoShape 76">
                <a:extLst>
                  <a:ext uri="{FF2B5EF4-FFF2-40B4-BE49-F238E27FC236}">
                    <a16:creationId xmlns:a16="http://schemas.microsoft.com/office/drawing/2014/main" id="{4CCAB9E5-45D5-4EA1-AA2D-48981EDF8273}"/>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7" name="AutoShape 77">
                <a:extLst>
                  <a:ext uri="{FF2B5EF4-FFF2-40B4-BE49-F238E27FC236}">
                    <a16:creationId xmlns:a16="http://schemas.microsoft.com/office/drawing/2014/main" id="{31412B59-2C39-497E-AF41-45D3ADF1EAEC}"/>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8" name="AutoShape 81">
                <a:extLst>
                  <a:ext uri="{FF2B5EF4-FFF2-40B4-BE49-F238E27FC236}">
                    <a16:creationId xmlns:a16="http://schemas.microsoft.com/office/drawing/2014/main" id="{D4DDBA3D-1880-422D-8A9B-133203E20A84}"/>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9" name="AutoShape 82">
                <a:extLst>
                  <a:ext uri="{FF2B5EF4-FFF2-40B4-BE49-F238E27FC236}">
                    <a16:creationId xmlns:a16="http://schemas.microsoft.com/office/drawing/2014/main" id="{9EAF6998-6036-4D2F-8F3B-2A1FC941DA99}"/>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0" name="AutoShape 83">
                <a:extLst>
                  <a:ext uri="{FF2B5EF4-FFF2-40B4-BE49-F238E27FC236}">
                    <a16:creationId xmlns:a16="http://schemas.microsoft.com/office/drawing/2014/main" id="{3CB7C52C-4B47-42AC-8793-CEE7A9B22DE7}"/>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1" name="AutoShape 84">
                <a:extLst>
                  <a:ext uri="{FF2B5EF4-FFF2-40B4-BE49-F238E27FC236}">
                    <a16:creationId xmlns:a16="http://schemas.microsoft.com/office/drawing/2014/main" id="{2853A6B5-6CBC-48BB-B9B4-62F8BB939659}"/>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2" name="AutoShape 85">
                <a:extLst>
                  <a:ext uri="{FF2B5EF4-FFF2-40B4-BE49-F238E27FC236}">
                    <a16:creationId xmlns:a16="http://schemas.microsoft.com/office/drawing/2014/main" id="{EDA835D1-334D-42BC-9DFA-C1176CB75887}"/>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3" name="AutoShape 86">
                <a:extLst>
                  <a:ext uri="{FF2B5EF4-FFF2-40B4-BE49-F238E27FC236}">
                    <a16:creationId xmlns:a16="http://schemas.microsoft.com/office/drawing/2014/main" id="{A85178D6-66FD-47B0-A8C5-9025E5731F45}"/>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4" name="AutoShape 88">
                <a:extLst>
                  <a:ext uri="{FF2B5EF4-FFF2-40B4-BE49-F238E27FC236}">
                    <a16:creationId xmlns:a16="http://schemas.microsoft.com/office/drawing/2014/main" id="{EBC1F9D7-68A9-4BCF-84A9-C82C82CC4A13}"/>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5" name="AutoShape 89">
                <a:extLst>
                  <a:ext uri="{FF2B5EF4-FFF2-40B4-BE49-F238E27FC236}">
                    <a16:creationId xmlns:a16="http://schemas.microsoft.com/office/drawing/2014/main" id="{8F7C30E6-E720-4A92-9E86-38B14140EC05}"/>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6" name="AutoShape 90">
                <a:extLst>
                  <a:ext uri="{FF2B5EF4-FFF2-40B4-BE49-F238E27FC236}">
                    <a16:creationId xmlns:a16="http://schemas.microsoft.com/office/drawing/2014/main" id="{E04DAD4E-66FB-435E-8C59-2910EA9146EF}"/>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7" name="AutoShape 91">
                <a:extLst>
                  <a:ext uri="{FF2B5EF4-FFF2-40B4-BE49-F238E27FC236}">
                    <a16:creationId xmlns:a16="http://schemas.microsoft.com/office/drawing/2014/main" id="{4C73871E-A633-4692-96F1-53C76F40BFDE}"/>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8" name="AutoShape 93">
                <a:extLst>
                  <a:ext uri="{FF2B5EF4-FFF2-40B4-BE49-F238E27FC236}">
                    <a16:creationId xmlns:a16="http://schemas.microsoft.com/office/drawing/2014/main" id="{76A83082-38B9-4734-92B3-754A8A476EAF}"/>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9" name="AutoShape 95">
                <a:extLst>
                  <a:ext uri="{FF2B5EF4-FFF2-40B4-BE49-F238E27FC236}">
                    <a16:creationId xmlns:a16="http://schemas.microsoft.com/office/drawing/2014/main" id="{53FEE312-5F8E-4CC2-A3CD-2B7518F30B2D}"/>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0" name="AutoShape 100">
                <a:extLst>
                  <a:ext uri="{FF2B5EF4-FFF2-40B4-BE49-F238E27FC236}">
                    <a16:creationId xmlns:a16="http://schemas.microsoft.com/office/drawing/2014/main" id="{F07863D2-870D-4E19-A96B-B60086E1FD01}"/>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1" name="AutoShape 101">
                <a:extLst>
                  <a:ext uri="{FF2B5EF4-FFF2-40B4-BE49-F238E27FC236}">
                    <a16:creationId xmlns:a16="http://schemas.microsoft.com/office/drawing/2014/main" id="{29350005-0F43-4288-9466-A50D47F3DBE5}"/>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2" name="AutoShape 102">
                <a:extLst>
                  <a:ext uri="{FF2B5EF4-FFF2-40B4-BE49-F238E27FC236}">
                    <a16:creationId xmlns:a16="http://schemas.microsoft.com/office/drawing/2014/main" id="{07AE91E2-9BF4-4633-AFA7-B79718E531B1}"/>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3" name="AutoShape 103">
                <a:extLst>
                  <a:ext uri="{FF2B5EF4-FFF2-40B4-BE49-F238E27FC236}">
                    <a16:creationId xmlns:a16="http://schemas.microsoft.com/office/drawing/2014/main" id="{B736E84D-EABB-4931-8045-CADE14204091}"/>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4" name="AutoShape 104">
                <a:extLst>
                  <a:ext uri="{FF2B5EF4-FFF2-40B4-BE49-F238E27FC236}">
                    <a16:creationId xmlns:a16="http://schemas.microsoft.com/office/drawing/2014/main" id="{77F28061-30F0-451F-B602-500FF9691738}"/>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5" name="AutoShape 105">
                <a:extLst>
                  <a:ext uri="{FF2B5EF4-FFF2-40B4-BE49-F238E27FC236}">
                    <a16:creationId xmlns:a16="http://schemas.microsoft.com/office/drawing/2014/main" id="{6F6B004A-E952-4EF4-AFBA-8A24A09C90A8}"/>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6" name="AutoShape 106">
                <a:extLst>
                  <a:ext uri="{FF2B5EF4-FFF2-40B4-BE49-F238E27FC236}">
                    <a16:creationId xmlns:a16="http://schemas.microsoft.com/office/drawing/2014/main" id="{AEC0D4C5-E83F-4D60-A0B7-16FD8979AB18}"/>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7" name="AutoShape 107">
                <a:extLst>
                  <a:ext uri="{FF2B5EF4-FFF2-40B4-BE49-F238E27FC236}">
                    <a16:creationId xmlns:a16="http://schemas.microsoft.com/office/drawing/2014/main" id="{3AD8C24C-32FB-4A49-A005-488B0A9426FC}"/>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8" name="AutoShape 111">
                <a:extLst>
                  <a:ext uri="{FF2B5EF4-FFF2-40B4-BE49-F238E27FC236}">
                    <a16:creationId xmlns:a16="http://schemas.microsoft.com/office/drawing/2014/main" id="{1728D51F-F7BE-43FA-90BA-53202C799FD5}"/>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9" name="AutoShape 112">
                <a:extLst>
                  <a:ext uri="{FF2B5EF4-FFF2-40B4-BE49-F238E27FC236}">
                    <a16:creationId xmlns:a16="http://schemas.microsoft.com/office/drawing/2014/main" id="{302661B6-D693-42F1-8E53-B8C601BC78DB}"/>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0" name="AutoShape 113">
                <a:extLst>
                  <a:ext uri="{FF2B5EF4-FFF2-40B4-BE49-F238E27FC236}">
                    <a16:creationId xmlns:a16="http://schemas.microsoft.com/office/drawing/2014/main" id="{78239AEA-1AFC-4C83-B94F-6C228AEBF337}"/>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1" name="AutoShape 114">
                <a:extLst>
                  <a:ext uri="{FF2B5EF4-FFF2-40B4-BE49-F238E27FC236}">
                    <a16:creationId xmlns:a16="http://schemas.microsoft.com/office/drawing/2014/main" id="{4632567D-B454-4B15-A60C-3856677BEAB0}"/>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2" name="AutoShape 115">
                <a:extLst>
                  <a:ext uri="{FF2B5EF4-FFF2-40B4-BE49-F238E27FC236}">
                    <a16:creationId xmlns:a16="http://schemas.microsoft.com/office/drawing/2014/main" id="{02EB70B1-1687-4DEB-AE2C-547E080D5C02}"/>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3" name="AutoShape 116">
                <a:extLst>
                  <a:ext uri="{FF2B5EF4-FFF2-40B4-BE49-F238E27FC236}">
                    <a16:creationId xmlns:a16="http://schemas.microsoft.com/office/drawing/2014/main" id="{7CE20AD7-FAE2-438F-B56C-37C76AC0D12E}"/>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4" name="AutoShape 117">
                <a:extLst>
                  <a:ext uri="{FF2B5EF4-FFF2-40B4-BE49-F238E27FC236}">
                    <a16:creationId xmlns:a16="http://schemas.microsoft.com/office/drawing/2014/main" id="{F1DEEFC9-451B-4213-B88C-4A2DF58CA8C4}"/>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5" name="AutoShape 118">
                <a:extLst>
                  <a:ext uri="{FF2B5EF4-FFF2-40B4-BE49-F238E27FC236}">
                    <a16:creationId xmlns:a16="http://schemas.microsoft.com/office/drawing/2014/main" id="{89A9E80D-D91D-437C-BA38-67C0BF951B17}"/>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6" name="AutoShape 119">
                <a:extLst>
                  <a:ext uri="{FF2B5EF4-FFF2-40B4-BE49-F238E27FC236}">
                    <a16:creationId xmlns:a16="http://schemas.microsoft.com/office/drawing/2014/main" id="{6291CFB9-3717-4078-ABEA-D6FB1D6A01EB}"/>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7" name="AutoShape 120">
                <a:extLst>
                  <a:ext uri="{FF2B5EF4-FFF2-40B4-BE49-F238E27FC236}">
                    <a16:creationId xmlns:a16="http://schemas.microsoft.com/office/drawing/2014/main" id="{BBE98D0F-F2E5-46FE-9300-CA0FAD5912C4}"/>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8" name="AutoShape 122">
                <a:extLst>
                  <a:ext uri="{FF2B5EF4-FFF2-40B4-BE49-F238E27FC236}">
                    <a16:creationId xmlns:a16="http://schemas.microsoft.com/office/drawing/2014/main" id="{A78F841B-0E43-4844-AD53-5ACFFAC7D134}"/>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9" name="AutoShape 123">
                <a:extLst>
                  <a:ext uri="{FF2B5EF4-FFF2-40B4-BE49-F238E27FC236}">
                    <a16:creationId xmlns:a16="http://schemas.microsoft.com/office/drawing/2014/main" id="{9839387F-6516-4A4F-A682-B023DE479EAD}"/>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0" name="AutoShape 124">
                <a:extLst>
                  <a:ext uri="{FF2B5EF4-FFF2-40B4-BE49-F238E27FC236}">
                    <a16:creationId xmlns:a16="http://schemas.microsoft.com/office/drawing/2014/main" id="{3B649BD7-49A6-44F3-8083-77B5B5F66A37}"/>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1" name="AutoShape 127">
                <a:extLst>
                  <a:ext uri="{FF2B5EF4-FFF2-40B4-BE49-F238E27FC236}">
                    <a16:creationId xmlns:a16="http://schemas.microsoft.com/office/drawing/2014/main" id="{64C9B7BD-0A8D-4A62-9441-B5276228E31E}"/>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2" name="AutoShape 128">
                <a:extLst>
                  <a:ext uri="{FF2B5EF4-FFF2-40B4-BE49-F238E27FC236}">
                    <a16:creationId xmlns:a16="http://schemas.microsoft.com/office/drawing/2014/main" id="{D127629C-7D9D-4CAE-B79F-21D7E269BEF3}"/>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3" name="AutoShape 129">
                <a:extLst>
                  <a:ext uri="{FF2B5EF4-FFF2-40B4-BE49-F238E27FC236}">
                    <a16:creationId xmlns:a16="http://schemas.microsoft.com/office/drawing/2014/main" id="{02C52CCF-2D7F-44A9-8050-F637E4212807}"/>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4" name="AutoShape 130">
                <a:extLst>
                  <a:ext uri="{FF2B5EF4-FFF2-40B4-BE49-F238E27FC236}">
                    <a16:creationId xmlns:a16="http://schemas.microsoft.com/office/drawing/2014/main" id="{359C214D-4CAA-4D29-A2D9-B2B15EA32500}"/>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5" name="AutoShape 131">
                <a:extLst>
                  <a:ext uri="{FF2B5EF4-FFF2-40B4-BE49-F238E27FC236}">
                    <a16:creationId xmlns:a16="http://schemas.microsoft.com/office/drawing/2014/main" id="{7B9DA939-BB9C-4DDB-A214-FE1A7AFDD9A7}"/>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6" name="AutoShape 132">
                <a:extLst>
                  <a:ext uri="{FF2B5EF4-FFF2-40B4-BE49-F238E27FC236}">
                    <a16:creationId xmlns:a16="http://schemas.microsoft.com/office/drawing/2014/main" id="{042CFA6E-70EB-42E5-8CDB-FFE8FF012236}"/>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7" name="AutoShape 133">
                <a:extLst>
                  <a:ext uri="{FF2B5EF4-FFF2-40B4-BE49-F238E27FC236}">
                    <a16:creationId xmlns:a16="http://schemas.microsoft.com/office/drawing/2014/main" id="{AE83E1D9-AFA0-4A08-8892-92F909305DE6}"/>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8" name="AutoShape 134">
                <a:extLst>
                  <a:ext uri="{FF2B5EF4-FFF2-40B4-BE49-F238E27FC236}">
                    <a16:creationId xmlns:a16="http://schemas.microsoft.com/office/drawing/2014/main" id="{85D661DD-98FE-4153-A3A7-6B2A6E712DFB}"/>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9" name="AutoShape 135">
                <a:extLst>
                  <a:ext uri="{FF2B5EF4-FFF2-40B4-BE49-F238E27FC236}">
                    <a16:creationId xmlns:a16="http://schemas.microsoft.com/office/drawing/2014/main" id="{1438DFB8-9619-40EE-8E3D-C2345D91A535}"/>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0" name="AutoShape 136">
                <a:extLst>
                  <a:ext uri="{FF2B5EF4-FFF2-40B4-BE49-F238E27FC236}">
                    <a16:creationId xmlns:a16="http://schemas.microsoft.com/office/drawing/2014/main" id="{BDF5DC9D-4807-4F4B-8AB4-6A48E0FBCBAC}"/>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1" name="AutoShape 137">
                <a:extLst>
                  <a:ext uri="{FF2B5EF4-FFF2-40B4-BE49-F238E27FC236}">
                    <a16:creationId xmlns:a16="http://schemas.microsoft.com/office/drawing/2014/main" id="{2823DDE6-8501-4DFA-A6D3-811F90152FEC}"/>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2" name="AutoShape 138">
                <a:extLst>
                  <a:ext uri="{FF2B5EF4-FFF2-40B4-BE49-F238E27FC236}">
                    <a16:creationId xmlns:a16="http://schemas.microsoft.com/office/drawing/2014/main" id="{E2C3BABF-12F1-4D50-B86E-7C0BB7B27B68}"/>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3" name="AutoShape 139">
                <a:extLst>
                  <a:ext uri="{FF2B5EF4-FFF2-40B4-BE49-F238E27FC236}">
                    <a16:creationId xmlns:a16="http://schemas.microsoft.com/office/drawing/2014/main" id="{D7CEB809-A024-44B8-92D4-0D7E781D0288}"/>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4" name="AutoShape 140">
                <a:extLst>
                  <a:ext uri="{FF2B5EF4-FFF2-40B4-BE49-F238E27FC236}">
                    <a16:creationId xmlns:a16="http://schemas.microsoft.com/office/drawing/2014/main" id="{2520F79A-2D74-4D0A-BF72-3A2578299E35}"/>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5" name="AutoShape 141">
                <a:extLst>
                  <a:ext uri="{FF2B5EF4-FFF2-40B4-BE49-F238E27FC236}">
                    <a16:creationId xmlns:a16="http://schemas.microsoft.com/office/drawing/2014/main" id="{135D691D-CEDE-44B8-BBD0-545FF915D80B}"/>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6" name="AutoShape 142">
                <a:extLst>
                  <a:ext uri="{FF2B5EF4-FFF2-40B4-BE49-F238E27FC236}">
                    <a16:creationId xmlns:a16="http://schemas.microsoft.com/office/drawing/2014/main" id="{33810DEC-3ADE-43EE-BAF5-CCF7911ACA0B}"/>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7" name="AutoShape 143">
                <a:extLst>
                  <a:ext uri="{FF2B5EF4-FFF2-40B4-BE49-F238E27FC236}">
                    <a16:creationId xmlns:a16="http://schemas.microsoft.com/office/drawing/2014/main" id="{7EF3B857-D13C-4365-9A2B-49351E10BD08}"/>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8" name="AutoShape 144">
                <a:extLst>
                  <a:ext uri="{FF2B5EF4-FFF2-40B4-BE49-F238E27FC236}">
                    <a16:creationId xmlns:a16="http://schemas.microsoft.com/office/drawing/2014/main" id="{614F62CF-2857-4CB9-9938-961B4D08B199}"/>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9" name="AutoShape 145">
                <a:extLst>
                  <a:ext uri="{FF2B5EF4-FFF2-40B4-BE49-F238E27FC236}">
                    <a16:creationId xmlns:a16="http://schemas.microsoft.com/office/drawing/2014/main" id="{C6364C75-A642-42AA-901A-0685B743E46D}"/>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0" name="AutoShape 158">
                <a:extLst>
                  <a:ext uri="{FF2B5EF4-FFF2-40B4-BE49-F238E27FC236}">
                    <a16:creationId xmlns:a16="http://schemas.microsoft.com/office/drawing/2014/main" id="{6C24B5FB-5A33-4777-966D-C179CAB0BF79}"/>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1" name="AutoShape 219">
                <a:extLst>
                  <a:ext uri="{FF2B5EF4-FFF2-40B4-BE49-F238E27FC236}">
                    <a16:creationId xmlns:a16="http://schemas.microsoft.com/office/drawing/2014/main" id="{1C082984-F7F1-44A4-8B39-5F924048CA17}"/>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2" name="AutoShape 94">
                <a:extLst>
                  <a:ext uri="{FF2B5EF4-FFF2-40B4-BE49-F238E27FC236}">
                    <a16:creationId xmlns:a16="http://schemas.microsoft.com/office/drawing/2014/main" id="{9A8D84C3-112F-4DC8-91A0-0E32A4390836}"/>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3" name="AutoShape 96">
                <a:extLst>
                  <a:ext uri="{FF2B5EF4-FFF2-40B4-BE49-F238E27FC236}">
                    <a16:creationId xmlns:a16="http://schemas.microsoft.com/office/drawing/2014/main" id="{6C6DF05E-6D98-4A72-AA58-28FA3E3E3675}"/>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4" name="AutoShape 1">
                <a:extLst>
                  <a:ext uri="{FF2B5EF4-FFF2-40B4-BE49-F238E27FC236}">
                    <a16:creationId xmlns:a16="http://schemas.microsoft.com/office/drawing/2014/main" id="{4A7E62A8-A117-46E1-BC41-7DE65A8D183E}"/>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5" name="AutoShape 2">
                <a:extLst>
                  <a:ext uri="{FF2B5EF4-FFF2-40B4-BE49-F238E27FC236}">
                    <a16:creationId xmlns:a16="http://schemas.microsoft.com/office/drawing/2014/main" id="{6B62383D-DF5A-4F19-86E7-FF93987A781E}"/>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6" name="AutoShape 3">
                <a:extLst>
                  <a:ext uri="{FF2B5EF4-FFF2-40B4-BE49-F238E27FC236}">
                    <a16:creationId xmlns:a16="http://schemas.microsoft.com/office/drawing/2014/main" id="{0CB46F5C-9DFA-40AD-A5C7-79B3428BE537}"/>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7" name="AutoShape 5">
                <a:extLst>
                  <a:ext uri="{FF2B5EF4-FFF2-40B4-BE49-F238E27FC236}">
                    <a16:creationId xmlns:a16="http://schemas.microsoft.com/office/drawing/2014/main" id="{71FAD94A-1445-4060-8939-EF820CA30610}"/>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8" name="AutoShape 7">
                <a:extLst>
                  <a:ext uri="{FF2B5EF4-FFF2-40B4-BE49-F238E27FC236}">
                    <a16:creationId xmlns:a16="http://schemas.microsoft.com/office/drawing/2014/main" id="{6538C944-F0AF-439E-B077-D87A1CF370B1}"/>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9" name="AutoShape 10">
                <a:extLst>
                  <a:ext uri="{FF2B5EF4-FFF2-40B4-BE49-F238E27FC236}">
                    <a16:creationId xmlns:a16="http://schemas.microsoft.com/office/drawing/2014/main" id="{855A585B-8130-4047-8B60-779C2194E095}"/>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0" name="AutoShape 14">
                <a:extLst>
                  <a:ext uri="{FF2B5EF4-FFF2-40B4-BE49-F238E27FC236}">
                    <a16:creationId xmlns:a16="http://schemas.microsoft.com/office/drawing/2014/main" id="{4059C443-400F-4DD2-9250-F23C5B6824E3}"/>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1" name="AutoShape 6">
                <a:extLst>
                  <a:ext uri="{FF2B5EF4-FFF2-40B4-BE49-F238E27FC236}">
                    <a16:creationId xmlns:a16="http://schemas.microsoft.com/office/drawing/2014/main" id="{1F1F4457-7F6F-43E9-B10A-CBF97800B399}"/>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2" name="AutoShape 8">
                <a:extLst>
                  <a:ext uri="{FF2B5EF4-FFF2-40B4-BE49-F238E27FC236}">
                    <a16:creationId xmlns:a16="http://schemas.microsoft.com/office/drawing/2014/main" id="{88C9FB3E-2911-4B88-AB7D-57F7804F87E0}"/>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3" name="AutoShape 20">
                <a:extLst>
                  <a:ext uri="{FF2B5EF4-FFF2-40B4-BE49-F238E27FC236}">
                    <a16:creationId xmlns:a16="http://schemas.microsoft.com/office/drawing/2014/main" id="{6D321D89-A602-4D3E-A2C6-DA4727AC6677}"/>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4" name="AutoShape 23">
                <a:extLst>
                  <a:ext uri="{FF2B5EF4-FFF2-40B4-BE49-F238E27FC236}">
                    <a16:creationId xmlns:a16="http://schemas.microsoft.com/office/drawing/2014/main" id="{DB97E6B9-C5B3-4D1A-9A47-D2A47A71150F}"/>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5" name="AutoShape 19">
                <a:extLst>
                  <a:ext uri="{FF2B5EF4-FFF2-40B4-BE49-F238E27FC236}">
                    <a16:creationId xmlns:a16="http://schemas.microsoft.com/office/drawing/2014/main" id="{117654FC-3918-4A2C-8C7B-994E9D047EF5}"/>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6" name="AutoShape 11">
                <a:extLst>
                  <a:ext uri="{FF2B5EF4-FFF2-40B4-BE49-F238E27FC236}">
                    <a16:creationId xmlns:a16="http://schemas.microsoft.com/office/drawing/2014/main" id="{CEC0746D-DB22-4B9A-9C14-DF212BD57246}"/>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grpSp>
        <p:pic>
          <p:nvPicPr>
            <p:cNvPr id="18" name="图形 14">
              <a:extLst>
                <a:ext uri="{FF2B5EF4-FFF2-40B4-BE49-F238E27FC236}">
                  <a16:creationId xmlns:a16="http://schemas.microsoft.com/office/drawing/2014/main" id="{B501DD4D-00EC-42C8-B138-FDD3304C1B0F}"/>
                </a:ext>
              </a:extLst>
            </p:cNvPr>
            <p:cNvPicPr>
              <a:picLocks noChangeAspect="1"/>
            </p:cNvPicPr>
            <p:nvPr/>
          </p:nvPicPr>
          <p:blipFill>
            <a:blip r:embed="rId8" cstate="print"/>
            <a:stretch>
              <a:fillRect/>
            </a:stretch>
          </p:blipFill>
          <p:spPr>
            <a:xfrm>
              <a:off x="6905423" y="6244060"/>
              <a:ext cx="194528" cy="147573"/>
            </a:xfrm>
            <a:prstGeom prst="rect">
              <a:avLst/>
            </a:prstGeom>
          </p:spPr>
        </p:pic>
        <p:pic>
          <p:nvPicPr>
            <p:cNvPr id="19" name="图形 15">
              <a:extLst>
                <a:ext uri="{FF2B5EF4-FFF2-40B4-BE49-F238E27FC236}">
                  <a16:creationId xmlns:a16="http://schemas.microsoft.com/office/drawing/2014/main" id="{DC2F219D-CCA6-417E-9DFF-1B88D67FBEE7}"/>
                </a:ext>
              </a:extLst>
            </p:cNvPr>
            <p:cNvPicPr>
              <a:picLocks noChangeAspect="1"/>
            </p:cNvPicPr>
            <p:nvPr/>
          </p:nvPicPr>
          <p:blipFill>
            <a:blip r:embed="rId9" cstate="print"/>
            <a:stretch>
              <a:fillRect/>
            </a:stretch>
          </p:blipFill>
          <p:spPr>
            <a:xfrm>
              <a:off x="11682334" y="2984432"/>
              <a:ext cx="187557" cy="152074"/>
            </a:xfrm>
            <a:prstGeom prst="rect">
              <a:avLst/>
            </a:prstGeom>
          </p:spPr>
        </p:pic>
        <p:pic>
          <p:nvPicPr>
            <p:cNvPr id="20" name="图形 16">
              <a:extLst>
                <a:ext uri="{FF2B5EF4-FFF2-40B4-BE49-F238E27FC236}">
                  <a16:creationId xmlns:a16="http://schemas.microsoft.com/office/drawing/2014/main" id="{9D01DD77-EB00-4979-BFD9-9DF90C1FE94D}"/>
                </a:ext>
              </a:extLst>
            </p:cNvPr>
            <p:cNvPicPr>
              <a:picLocks noChangeAspect="1"/>
            </p:cNvPicPr>
            <p:nvPr/>
          </p:nvPicPr>
          <p:blipFill>
            <a:blip r:embed="rId10" cstate="print"/>
            <a:stretch>
              <a:fillRect/>
            </a:stretch>
          </p:blipFill>
          <p:spPr>
            <a:xfrm>
              <a:off x="11137398" y="4586311"/>
              <a:ext cx="200327" cy="151972"/>
            </a:xfrm>
            <a:prstGeom prst="rect">
              <a:avLst/>
            </a:prstGeom>
          </p:spPr>
        </p:pic>
        <p:pic>
          <p:nvPicPr>
            <p:cNvPr id="21" name="图形 17">
              <a:extLst>
                <a:ext uri="{FF2B5EF4-FFF2-40B4-BE49-F238E27FC236}">
                  <a16:creationId xmlns:a16="http://schemas.microsoft.com/office/drawing/2014/main" id="{BCD13DEF-B36E-4961-9504-40848ED1FFF8}"/>
                </a:ext>
              </a:extLst>
            </p:cNvPr>
            <p:cNvPicPr>
              <a:picLocks noChangeAspect="1"/>
            </p:cNvPicPr>
            <p:nvPr/>
          </p:nvPicPr>
          <p:blipFill>
            <a:blip r:embed="rId11" cstate="print"/>
            <a:stretch>
              <a:fillRect/>
            </a:stretch>
          </p:blipFill>
          <p:spPr>
            <a:xfrm>
              <a:off x="11992314" y="2256778"/>
              <a:ext cx="173031" cy="118238"/>
            </a:xfrm>
            <a:prstGeom prst="rect">
              <a:avLst/>
            </a:prstGeom>
          </p:spPr>
        </p:pic>
        <p:pic>
          <p:nvPicPr>
            <p:cNvPr id="22" name="图形 18">
              <a:extLst>
                <a:ext uri="{FF2B5EF4-FFF2-40B4-BE49-F238E27FC236}">
                  <a16:creationId xmlns:a16="http://schemas.microsoft.com/office/drawing/2014/main" id="{E1FC99DA-6F68-41BE-8761-ED5145E47270}"/>
                </a:ext>
              </a:extLst>
            </p:cNvPr>
            <p:cNvPicPr>
              <a:picLocks noChangeAspect="1"/>
            </p:cNvPicPr>
            <p:nvPr/>
          </p:nvPicPr>
          <p:blipFill>
            <a:blip r:embed="rId7" cstate="print"/>
            <a:stretch>
              <a:fillRect/>
            </a:stretch>
          </p:blipFill>
          <p:spPr>
            <a:xfrm>
              <a:off x="11198657" y="1534425"/>
              <a:ext cx="283313" cy="256072"/>
            </a:xfrm>
            <a:prstGeom prst="rect">
              <a:avLst/>
            </a:prstGeom>
          </p:spPr>
        </p:pic>
        <p:pic>
          <p:nvPicPr>
            <p:cNvPr id="23" name="图形 19">
              <a:extLst>
                <a:ext uri="{FF2B5EF4-FFF2-40B4-BE49-F238E27FC236}">
                  <a16:creationId xmlns:a16="http://schemas.microsoft.com/office/drawing/2014/main" id="{EBF91C89-C46E-4663-BABA-9C019D65ABFF}"/>
                </a:ext>
              </a:extLst>
            </p:cNvPr>
            <p:cNvPicPr>
              <a:picLocks noChangeAspect="1"/>
            </p:cNvPicPr>
            <p:nvPr/>
          </p:nvPicPr>
          <p:blipFill>
            <a:blip r:embed="rId2" cstate="print"/>
            <a:stretch>
              <a:fillRect/>
            </a:stretch>
          </p:blipFill>
          <p:spPr>
            <a:xfrm>
              <a:off x="8302220" y="5496417"/>
              <a:ext cx="465815" cy="353377"/>
            </a:xfrm>
            <a:prstGeom prst="rect">
              <a:avLst/>
            </a:prstGeom>
          </p:spPr>
        </p:pic>
        <p:pic>
          <p:nvPicPr>
            <p:cNvPr id="24" name="图形 20">
              <a:extLst>
                <a:ext uri="{FF2B5EF4-FFF2-40B4-BE49-F238E27FC236}">
                  <a16:creationId xmlns:a16="http://schemas.microsoft.com/office/drawing/2014/main" id="{8F5E966E-0C53-49B2-8395-A0796EA139A4}"/>
                </a:ext>
              </a:extLst>
            </p:cNvPr>
            <p:cNvPicPr>
              <a:picLocks noChangeAspect="1"/>
            </p:cNvPicPr>
            <p:nvPr/>
          </p:nvPicPr>
          <p:blipFill>
            <a:blip r:embed="rId12" cstate="print"/>
            <a:stretch>
              <a:fillRect/>
            </a:stretch>
          </p:blipFill>
          <p:spPr>
            <a:xfrm>
              <a:off x="10581309" y="6257665"/>
              <a:ext cx="266624" cy="182193"/>
            </a:xfrm>
            <a:prstGeom prst="rect">
              <a:avLst/>
            </a:prstGeom>
          </p:spPr>
        </p:pic>
        <p:pic>
          <p:nvPicPr>
            <p:cNvPr id="25" name="图形 21">
              <a:extLst>
                <a:ext uri="{FF2B5EF4-FFF2-40B4-BE49-F238E27FC236}">
                  <a16:creationId xmlns:a16="http://schemas.microsoft.com/office/drawing/2014/main" id="{14C49621-2BAF-4567-84FC-05D6B71B12EA}"/>
                </a:ext>
              </a:extLst>
            </p:cNvPr>
            <p:cNvPicPr>
              <a:picLocks noChangeAspect="1"/>
            </p:cNvPicPr>
            <p:nvPr/>
          </p:nvPicPr>
          <p:blipFill>
            <a:blip r:embed="rId13" cstate="print"/>
            <a:stretch>
              <a:fillRect/>
            </a:stretch>
          </p:blipFill>
          <p:spPr>
            <a:xfrm>
              <a:off x="7586940" y="6428939"/>
              <a:ext cx="263936" cy="214003"/>
            </a:xfrm>
            <a:prstGeom prst="rect">
              <a:avLst/>
            </a:prstGeom>
          </p:spPr>
        </p:pic>
        <p:pic>
          <p:nvPicPr>
            <p:cNvPr id="26" name="图形 22">
              <a:extLst>
                <a:ext uri="{FF2B5EF4-FFF2-40B4-BE49-F238E27FC236}">
                  <a16:creationId xmlns:a16="http://schemas.microsoft.com/office/drawing/2014/main" id="{FC7A525D-C1E8-452D-875C-83806F080989}"/>
                </a:ext>
              </a:extLst>
            </p:cNvPr>
            <p:cNvPicPr>
              <a:picLocks noChangeAspect="1"/>
            </p:cNvPicPr>
            <p:nvPr/>
          </p:nvPicPr>
          <p:blipFill>
            <a:blip r:embed="rId9" cstate="print"/>
            <a:stretch>
              <a:fillRect/>
            </a:stretch>
          </p:blipFill>
          <p:spPr>
            <a:xfrm>
              <a:off x="9708083" y="6429892"/>
              <a:ext cx="187557" cy="152074"/>
            </a:xfrm>
            <a:prstGeom prst="rect">
              <a:avLst/>
            </a:prstGeom>
          </p:spPr>
        </p:pic>
      </p:grpSp>
      <p:sp>
        <p:nvSpPr>
          <p:cNvPr id="2" name="标题 1"/>
          <p:cNvSpPr>
            <a:spLocks noGrp="1"/>
          </p:cNvSpPr>
          <p:nvPr>
            <p:ph type="ctrTitle"/>
          </p:nvPr>
        </p:nvSpPr>
        <p:spPr>
          <a:xfrm>
            <a:off x="817540" y="3210509"/>
            <a:ext cx="5825258" cy="659595"/>
          </a:xfrm>
          <a:prstGeom prst="rect">
            <a:avLst/>
          </a:prstGeom>
        </p:spPr>
        <p:txBody>
          <a:bodyPr anchor="b"/>
          <a:lstStyle>
            <a:lvl1pPr algn="l">
              <a:lnSpc>
                <a:spcPts val="3750"/>
              </a:lnSpc>
              <a:defRPr sz="2700" b="1">
                <a:solidFill>
                  <a:schemeClr val="bg2">
                    <a:lumMod val="25000"/>
                  </a:schemeClr>
                </a:solidFill>
              </a:defRPr>
            </a:lvl1pPr>
          </a:lstStyle>
          <a:p>
            <a:r>
              <a:rPr lang="zh-CN" altLang="en-US" noProof="1"/>
              <a:t>单击此处编辑母版标题样式</a:t>
            </a:r>
          </a:p>
        </p:txBody>
      </p:sp>
      <p:sp>
        <p:nvSpPr>
          <p:cNvPr id="3" name="副标题 2"/>
          <p:cNvSpPr>
            <a:spLocks noGrp="1"/>
          </p:cNvSpPr>
          <p:nvPr>
            <p:ph type="subTitle" idx="1"/>
          </p:nvPr>
        </p:nvSpPr>
        <p:spPr>
          <a:xfrm>
            <a:off x="817541" y="4108975"/>
            <a:ext cx="5811349" cy="955681"/>
          </a:xfrm>
          <a:prstGeom prst="rect">
            <a:avLst/>
          </a:prstGeom>
        </p:spPr>
        <p:txBody>
          <a:bodyPr/>
          <a:lstStyle>
            <a:lvl1pPr marL="0" indent="0" algn="l">
              <a:lnSpc>
                <a:spcPct val="150000"/>
              </a:lnSpc>
              <a:buNone/>
              <a:defRPr sz="1500">
                <a:solidFill>
                  <a:schemeClr val="bg2">
                    <a:lumMod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269" name="图片占位符 4"/>
          <p:cNvSpPr>
            <a:spLocks noGrp="1"/>
          </p:cNvSpPr>
          <p:nvPr>
            <p:ph type="pic" sz="quarter" idx="10"/>
          </p:nvPr>
        </p:nvSpPr>
        <p:spPr>
          <a:xfrm>
            <a:off x="6722824" y="553795"/>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47" name="日期占位符 3">
            <a:extLst>
              <a:ext uri="{FF2B5EF4-FFF2-40B4-BE49-F238E27FC236}">
                <a16:creationId xmlns:a16="http://schemas.microsoft.com/office/drawing/2014/main" id="{935B3B0F-F90E-4CCD-B8A4-18113A76A06E}"/>
              </a:ext>
            </a:extLst>
          </p:cNvPr>
          <p:cNvSpPr>
            <a:spLocks noGrp="1"/>
          </p:cNvSpPr>
          <p:nvPr>
            <p:ph type="dt" sz="half" idx="11"/>
          </p:nvPr>
        </p:nvSpPr>
        <p:spPr/>
        <p:txBody>
          <a:bodyPr/>
          <a:lstStyle>
            <a:lvl1pPr>
              <a:defRPr/>
            </a:lvl1pPr>
          </a:lstStyle>
          <a:p>
            <a:pPr>
              <a:defRPr/>
            </a:pPr>
            <a:fld id="{FB085A1F-588F-414D-85EA-7901AEF303C8}" type="datetimeFigureOut">
              <a:rPr lang="zh-CN" altLang="en-US"/>
              <a:pPr>
                <a:defRPr/>
              </a:pPr>
              <a:t>2023/4/5</a:t>
            </a:fld>
            <a:endParaRPr lang="zh-CN" altLang="en-US"/>
          </a:p>
        </p:txBody>
      </p:sp>
      <p:sp>
        <p:nvSpPr>
          <p:cNvPr id="148" name="页脚占位符 4">
            <a:extLst>
              <a:ext uri="{FF2B5EF4-FFF2-40B4-BE49-F238E27FC236}">
                <a16:creationId xmlns:a16="http://schemas.microsoft.com/office/drawing/2014/main" id="{348A0074-20AB-42A3-A747-D8CFB8C532B8}"/>
              </a:ext>
            </a:extLst>
          </p:cNvPr>
          <p:cNvSpPr>
            <a:spLocks noGrp="1"/>
          </p:cNvSpPr>
          <p:nvPr>
            <p:ph type="ftr" sz="quarter" idx="12"/>
          </p:nvPr>
        </p:nvSpPr>
        <p:spPr/>
        <p:txBody>
          <a:bodyPr/>
          <a:lstStyle>
            <a:lvl1pPr>
              <a:defRPr/>
            </a:lvl1pPr>
          </a:lstStyle>
          <a:p>
            <a:pPr>
              <a:defRPr/>
            </a:pPr>
            <a:endParaRPr lang="zh-CN" altLang="en-US"/>
          </a:p>
        </p:txBody>
      </p:sp>
      <p:sp>
        <p:nvSpPr>
          <p:cNvPr id="149" name="灯片编号占位符 5">
            <a:extLst>
              <a:ext uri="{FF2B5EF4-FFF2-40B4-BE49-F238E27FC236}">
                <a16:creationId xmlns:a16="http://schemas.microsoft.com/office/drawing/2014/main" id="{95C261C4-96B2-4A17-B139-87FA1B2B00B8}"/>
              </a:ext>
            </a:extLst>
          </p:cNvPr>
          <p:cNvSpPr>
            <a:spLocks noGrp="1"/>
          </p:cNvSpPr>
          <p:nvPr>
            <p:ph type="sldNum" sz="quarter" idx="13"/>
          </p:nvPr>
        </p:nvSpPr>
        <p:spPr/>
        <p:txBody>
          <a:bodyPr/>
          <a:lstStyle>
            <a:lvl1pPr>
              <a:defRPr/>
            </a:lvl1pPr>
          </a:lstStyle>
          <a:p>
            <a:pPr>
              <a:defRPr/>
            </a:pPr>
            <a:fld id="{733B7FEB-5E4C-4CB4-A1E5-54C9A9B094FB}" type="slidenum">
              <a:rPr lang="zh-CN" altLang="en-US"/>
              <a:pPr>
                <a:defRPr/>
              </a:pPr>
              <a:t>‹#›</a:t>
            </a:fld>
            <a:endParaRPr lang="zh-CN" altLang="en-US"/>
          </a:p>
        </p:txBody>
      </p:sp>
    </p:spTree>
    <p:extLst>
      <p:ext uri="{BB962C8B-B14F-4D97-AF65-F5344CB8AC3E}">
        <p14:creationId xmlns:p14="http://schemas.microsoft.com/office/powerpoint/2010/main" val="1749998769"/>
      </p:ext>
    </p:extLst>
  </p:cSld>
  <p:clrMapOvr>
    <a:masterClrMapping/>
  </p:clrMapOvr>
  <p:transition>
    <p:fade thruBlk="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结束页">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0E1471F7-F80F-412D-83B7-3276FC6A6670}"/>
              </a:ext>
            </a:extLst>
          </p:cNvPr>
          <p:cNvCxnSpPr/>
          <p:nvPr/>
        </p:nvCxnSpPr>
        <p:spPr>
          <a:xfrm>
            <a:off x="1706563" y="3684588"/>
            <a:ext cx="1477962"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4" name="直接连接符 144">
            <a:extLst>
              <a:ext uri="{FF2B5EF4-FFF2-40B4-BE49-F238E27FC236}">
                <a16:creationId xmlns:a16="http://schemas.microsoft.com/office/drawing/2014/main" id="{AD59C283-DA3A-4A83-941F-E33DDA232C62}"/>
              </a:ext>
            </a:extLst>
          </p:cNvPr>
          <p:cNvCxnSpPr/>
          <p:nvPr/>
        </p:nvCxnSpPr>
        <p:spPr>
          <a:xfrm>
            <a:off x="3244850" y="3684588"/>
            <a:ext cx="530225"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5" name="文本框 145">
            <a:extLst>
              <a:ext uri="{FF2B5EF4-FFF2-40B4-BE49-F238E27FC236}">
                <a16:creationId xmlns:a16="http://schemas.microsoft.com/office/drawing/2014/main" id="{FE492717-5F85-44A6-8DF6-90F86A2922BE}"/>
              </a:ext>
            </a:extLst>
          </p:cNvPr>
          <p:cNvSpPr txBox="1">
            <a:spLocks noChangeArrowheads="1"/>
          </p:cNvSpPr>
          <p:nvPr/>
        </p:nvSpPr>
        <p:spPr bwMode="auto">
          <a:xfrm>
            <a:off x="1706563" y="2938463"/>
            <a:ext cx="14779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2700">
                <a:solidFill>
                  <a:srgbClr val="666666"/>
                </a:solidFill>
              </a:rPr>
              <a:t>谢 谢</a:t>
            </a:r>
          </a:p>
        </p:txBody>
      </p:sp>
      <p:sp>
        <p:nvSpPr>
          <p:cNvPr id="6" name="文本框 146">
            <a:extLst>
              <a:ext uri="{FF2B5EF4-FFF2-40B4-BE49-F238E27FC236}">
                <a16:creationId xmlns:a16="http://schemas.microsoft.com/office/drawing/2014/main" id="{B262CB24-85B0-4E03-B074-FBF621208F0F}"/>
              </a:ext>
            </a:extLst>
          </p:cNvPr>
          <p:cNvSpPr txBox="1">
            <a:spLocks noChangeArrowheads="1"/>
          </p:cNvSpPr>
          <p:nvPr/>
        </p:nvSpPr>
        <p:spPr bwMode="auto">
          <a:xfrm>
            <a:off x="1706563" y="3779838"/>
            <a:ext cx="14779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en-US" altLang="zh-CN" b="0">
                <a:solidFill>
                  <a:srgbClr val="666666"/>
                </a:solidFill>
              </a:rPr>
              <a:t>Thank you</a:t>
            </a:r>
          </a:p>
        </p:txBody>
      </p:sp>
      <p:sp>
        <p:nvSpPr>
          <p:cNvPr id="7" name="文本框 6">
            <a:extLst>
              <a:ext uri="{FF2B5EF4-FFF2-40B4-BE49-F238E27FC236}">
                <a16:creationId xmlns:a16="http://schemas.microsoft.com/office/drawing/2014/main" id="{103F030A-D69F-4D7F-8423-71C4BC0B03CF}"/>
              </a:ext>
            </a:extLst>
          </p:cNvPr>
          <p:cNvSpPr txBox="1"/>
          <p:nvPr/>
        </p:nvSpPr>
        <p:spPr>
          <a:xfrm>
            <a:off x="9144000" y="623888"/>
            <a:ext cx="1019175" cy="322262"/>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grpSp>
        <p:nvGrpSpPr>
          <p:cNvPr id="8" name="组合 7">
            <a:extLst>
              <a:ext uri="{FF2B5EF4-FFF2-40B4-BE49-F238E27FC236}">
                <a16:creationId xmlns:a16="http://schemas.microsoft.com/office/drawing/2014/main" id="{CDAFB1DC-226A-4606-9251-ACF9947A38BA}"/>
              </a:ext>
            </a:extLst>
          </p:cNvPr>
          <p:cNvGrpSpPr/>
          <p:nvPr/>
        </p:nvGrpSpPr>
        <p:grpSpPr>
          <a:xfrm>
            <a:off x="5775591" y="2391132"/>
            <a:ext cx="3368409" cy="4466869"/>
            <a:chOff x="6353175" y="1071683"/>
            <a:chExt cx="5941996" cy="5909790"/>
          </a:xfrm>
          <a:solidFill>
            <a:schemeClr val="bg1">
              <a:lumMod val="75000"/>
              <a:alpha val="50000"/>
            </a:schemeClr>
          </a:solidFill>
        </p:grpSpPr>
        <p:pic>
          <p:nvPicPr>
            <p:cNvPr id="9" name="图形 7">
              <a:extLst>
                <a:ext uri="{FF2B5EF4-FFF2-40B4-BE49-F238E27FC236}">
                  <a16:creationId xmlns:a16="http://schemas.microsoft.com/office/drawing/2014/main" id="{4365AFB0-361F-497C-9CB1-264DE8272312}"/>
                </a:ext>
              </a:extLst>
            </p:cNvPr>
            <p:cNvPicPr>
              <a:picLocks noChangeAspect="1"/>
            </p:cNvPicPr>
            <p:nvPr/>
          </p:nvPicPr>
          <p:blipFill>
            <a:blip r:embed="rId2" cstate="print"/>
            <a:stretch>
              <a:fillRect/>
            </a:stretch>
          </p:blipFill>
          <p:spPr>
            <a:xfrm>
              <a:off x="9864116" y="1802365"/>
              <a:ext cx="465815" cy="353377"/>
            </a:xfrm>
            <a:prstGeom prst="rect">
              <a:avLst/>
            </a:prstGeom>
          </p:spPr>
        </p:pic>
        <p:pic>
          <p:nvPicPr>
            <p:cNvPr id="10" name="图形 8">
              <a:extLst>
                <a:ext uri="{FF2B5EF4-FFF2-40B4-BE49-F238E27FC236}">
                  <a16:creationId xmlns:a16="http://schemas.microsoft.com/office/drawing/2014/main" id="{0F8475B7-D772-4417-AC85-4B2C9BF8C398}"/>
                </a:ext>
              </a:extLst>
            </p:cNvPr>
            <p:cNvPicPr>
              <a:picLocks noChangeAspect="1"/>
            </p:cNvPicPr>
            <p:nvPr/>
          </p:nvPicPr>
          <p:blipFill>
            <a:blip r:embed="rId3" cstate="print"/>
            <a:stretch>
              <a:fillRect/>
            </a:stretch>
          </p:blipFill>
          <p:spPr>
            <a:xfrm>
              <a:off x="10575730" y="2988485"/>
              <a:ext cx="451780" cy="422154"/>
            </a:xfrm>
            <a:prstGeom prst="rect">
              <a:avLst/>
            </a:prstGeom>
          </p:spPr>
        </p:pic>
        <p:pic>
          <p:nvPicPr>
            <p:cNvPr id="11" name="图形 9">
              <a:extLst>
                <a:ext uri="{FF2B5EF4-FFF2-40B4-BE49-F238E27FC236}">
                  <a16:creationId xmlns:a16="http://schemas.microsoft.com/office/drawing/2014/main" id="{F926D2BA-3CD7-4379-87D9-C4063222D50E}"/>
                </a:ext>
              </a:extLst>
            </p:cNvPr>
            <p:cNvPicPr>
              <a:picLocks noChangeAspect="1"/>
            </p:cNvPicPr>
            <p:nvPr/>
          </p:nvPicPr>
          <p:blipFill>
            <a:blip r:embed="rId4" cstate="print"/>
            <a:stretch>
              <a:fillRect/>
            </a:stretch>
          </p:blipFill>
          <p:spPr>
            <a:xfrm>
              <a:off x="10012405" y="4793122"/>
              <a:ext cx="574844" cy="451663"/>
            </a:xfrm>
            <a:prstGeom prst="rect">
              <a:avLst/>
            </a:prstGeom>
          </p:spPr>
        </p:pic>
        <p:pic>
          <p:nvPicPr>
            <p:cNvPr id="12" name="图形 10">
              <a:extLst>
                <a:ext uri="{FF2B5EF4-FFF2-40B4-BE49-F238E27FC236}">
                  <a16:creationId xmlns:a16="http://schemas.microsoft.com/office/drawing/2014/main" id="{162843D4-13E1-4B3D-9820-AC24A5F9ADBC}"/>
                </a:ext>
              </a:extLst>
            </p:cNvPr>
            <p:cNvPicPr>
              <a:picLocks noChangeAspect="1"/>
            </p:cNvPicPr>
            <p:nvPr/>
          </p:nvPicPr>
          <p:blipFill>
            <a:blip r:embed="rId5" cstate="print"/>
            <a:stretch>
              <a:fillRect/>
            </a:stretch>
          </p:blipFill>
          <p:spPr>
            <a:xfrm>
              <a:off x="8181869" y="3661852"/>
              <a:ext cx="571500" cy="390525"/>
            </a:xfrm>
            <a:prstGeom prst="rect">
              <a:avLst/>
            </a:prstGeom>
          </p:spPr>
        </p:pic>
        <p:pic>
          <p:nvPicPr>
            <p:cNvPr id="13" name="图形 11">
              <a:extLst>
                <a:ext uri="{FF2B5EF4-FFF2-40B4-BE49-F238E27FC236}">
                  <a16:creationId xmlns:a16="http://schemas.microsoft.com/office/drawing/2014/main" id="{4CAC6573-1CA2-427C-88E5-887FF6724899}"/>
                </a:ext>
              </a:extLst>
            </p:cNvPr>
            <p:cNvPicPr>
              <a:picLocks noChangeAspect="1"/>
            </p:cNvPicPr>
            <p:nvPr/>
          </p:nvPicPr>
          <p:blipFill>
            <a:blip r:embed="rId6" cstate="print"/>
            <a:stretch>
              <a:fillRect/>
            </a:stretch>
          </p:blipFill>
          <p:spPr>
            <a:xfrm>
              <a:off x="9516493" y="3728191"/>
              <a:ext cx="314165" cy="254729"/>
            </a:xfrm>
            <a:prstGeom prst="rect">
              <a:avLst/>
            </a:prstGeom>
          </p:spPr>
        </p:pic>
        <p:pic>
          <p:nvPicPr>
            <p:cNvPr id="14" name="图形 12">
              <a:extLst>
                <a:ext uri="{FF2B5EF4-FFF2-40B4-BE49-F238E27FC236}">
                  <a16:creationId xmlns:a16="http://schemas.microsoft.com/office/drawing/2014/main" id="{A4B51A6D-8AC3-438E-8A52-E8EB3C3F264F}"/>
                </a:ext>
              </a:extLst>
            </p:cNvPr>
            <p:cNvPicPr>
              <a:picLocks noChangeAspect="1"/>
            </p:cNvPicPr>
            <p:nvPr/>
          </p:nvPicPr>
          <p:blipFill>
            <a:blip r:embed="rId7" cstate="print"/>
            <a:stretch>
              <a:fillRect/>
            </a:stretch>
          </p:blipFill>
          <p:spPr>
            <a:xfrm>
              <a:off x="7380925" y="5028238"/>
              <a:ext cx="283313" cy="256072"/>
            </a:xfrm>
            <a:prstGeom prst="rect">
              <a:avLst/>
            </a:prstGeom>
          </p:spPr>
        </p:pic>
        <p:grpSp>
          <p:nvGrpSpPr>
            <p:cNvPr id="15" name="组合 14">
              <a:extLst>
                <a:ext uri="{FF2B5EF4-FFF2-40B4-BE49-F238E27FC236}">
                  <a16:creationId xmlns:a16="http://schemas.microsoft.com/office/drawing/2014/main" id="{01BCC817-B15B-440E-950D-6E57AA3E0107}"/>
                </a:ext>
              </a:extLst>
            </p:cNvPr>
            <p:cNvGrpSpPr/>
            <p:nvPr/>
          </p:nvGrpSpPr>
          <p:grpSpPr>
            <a:xfrm>
              <a:off x="6353175" y="1071683"/>
              <a:ext cx="5941996" cy="5909790"/>
              <a:chOff x="3776558" y="-12472"/>
              <a:chExt cx="5235081" cy="5206706"/>
            </a:xfrm>
            <a:grpFill/>
          </p:grpSpPr>
          <p:sp>
            <p:nvSpPr>
              <p:cNvPr id="25" name="AutoShape 12">
                <a:extLst>
                  <a:ext uri="{FF2B5EF4-FFF2-40B4-BE49-F238E27FC236}">
                    <a16:creationId xmlns:a16="http://schemas.microsoft.com/office/drawing/2014/main" id="{EAC44618-8E92-4996-8149-5A235B9C4E15}"/>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6" name="AutoShape 13">
                <a:extLst>
                  <a:ext uri="{FF2B5EF4-FFF2-40B4-BE49-F238E27FC236}">
                    <a16:creationId xmlns:a16="http://schemas.microsoft.com/office/drawing/2014/main" id="{6F64F140-B7D7-4A44-B9C8-56D10401FA54}"/>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7" name="AutoShape 16">
                <a:extLst>
                  <a:ext uri="{FF2B5EF4-FFF2-40B4-BE49-F238E27FC236}">
                    <a16:creationId xmlns:a16="http://schemas.microsoft.com/office/drawing/2014/main" id="{BA48B588-F193-4683-933E-963A2EAB87F8}"/>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8" name="AutoShape 18">
                <a:extLst>
                  <a:ext uri="{FF2B5EF4-FFF2-40B4-BE49-F238E27FC236}">
                    <a16:creationId xmlns:a16="http://schemas.microsoft.com/office/drawing/2014/main" id="{59A11A7F-3E47-4953-920A-F8E7C0877057}"/>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9" name="AutoShape 21">
                <a:extLst>
                  <a:ext uri="{FF2B5EF4-FFF2-40B4-BE49-F238E27FC236}">
                    <a16:creationId xmlns:a16="http://schemas.microsoft.com/office/drawing/2014/main" id="{7B2630D5-53AE-4FEC-85C0-99134590CDEB}"/>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0" name="AutoShape 22">
                <a:extLst>
                  <a:ext uri="{FF2B5EF4-FFF2-40B4-BE49-F238E27FC236}">
                    <a16:creationId xmlns:a16="http://schemas.microsoft.com/office/drawing/2014/main" id="{7B573090-2149-47F4-83BA-9739C0A85667}"/>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1" name="AutoShape 24">
                <a:extLst>
                  <a:ext uri="{FF2B5EF4-FFF2-40B4-BE49-F238E27FC236}">
                    <a16:creationId xmlns:a16="http://schemas.microsoft.com/office/drawing/2014/main" id="{E4565CC4-79DC-4A6F-BDEC-3C448A883C1C}"/>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2" name="AutoShape 25">
                <a:extLst>
                  <a:ext uri="{FF2B5EF4-FFF2-40B4-BE49-F238E27FC236}">
                    <a16:creationId xmlns:a16="http://schemas.microsoft.com/office/drawing/2014/main" id="{83AE3506-7DB2-4D23-BCF0-5232CA13DA74}"/>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3" name="AutoShape 29">
                <a:extLst>
                  <a:ext uri="{FF2B5EF4-FFF2-40B4-BE49-F238E27FC236}">
                    <a16:creationId xmlns:a16="http://schemas.microsoft.com/office/drawing/2014/main" id="{C74498C6-E55D-40C2-80FD-2E9670DFAC96}"/>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4" name="AutoShape 30">
                <a:extLst>
                  <a:ext uri="{FF2B5EF4-FFF2-40B4-BE49-F238E27FC236}">
                    <a16:creationId xmlns:a16="http://schemas.microsoft.com/office/drawing/2014/main" id="{C0E8A758-7906-4276-B015-A594AEECABB7}"/>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5" name="AutoShape 31">
                <a:extLst>
                  <a:ext uri="{FF2B5EF4-FFF2-40B4-BE49-F238E27FC236}">
                    <a16:creationId xmlns:a16="http://schemas.microsoft.com/office/drawing/2014/main" id="{BE7FD216-B8B6-4F2C-9B9A-775B25D9B8B0}"/>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6" name="AutoShape 34">
                <a:extLst>
                  <a:ext uri="{FF2B5EF4-FFF2-40B4-BE49-F238E27FC236}">
                    <a16:creationId xmlns:a16="http://schemas.microsoft.com/office/drawing/2014/main" id="{27427303-913A-4BD6-9059-05DA86DDF9DE}"/>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7" name="AutoShape 35">
                <a:extLst>
                  <a:ext uri="{FF2B5EF4-FFF2-40B4-BE49-F238E27FC236}">
                    <a16:creationId xmlns:a16="http://schemas.microsoft.com/office/drawing/2014/main" id="{ABE9A30A-20E3-435C-A6DA-892752880DBA}"/>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8" name="AutoShape 36">
                <a:extLst>
                  <a:ext uri="{FF2B5EF4-FFF2-40B4-BE49-F238E27FC236}">
                    <a16:creationId xmlns:a16="http://schemas.microsoft.com/office/drawing/2014/main" id="{8AA6A1D7-2847-4419-8603-0A974C94770F}"/>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9" name="AutoShape 38">
                <a:extLst>
                  <a:ext uri="{FF2B5EF4-FFF2-40B4-BE49-F238E27FC236}">
                    <a16:creationId xmlns:a16="http://schemas.microsoft.com/office/drawing/2014/main" id="{079AF282-C453-4CD2-B1C1-652066B72F9D}"/>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0" name="AutoShape 39">
                <a:extLst>
                  <a:ext uri="{FF2B5EF4-FFF2-40B4-BE49-F238E27FC236}">
                    <a16:creationId xmlns:a16="http://schemas.microsoft.com/office/drawing/2014/main" id="{81095433-2270-400C-B7E5-62F6FFE0BE0D}"/>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1" name="AutoShape 41">
                <a:extLst>
                  <a:ext uri="{FF2B5EF4-FFF2-40B4-BE49-F238E27FC236}">
                    <a16:creationId xmlns:a16="http://schemas.microsoft.com/office/drawing/2014/main" id="{237469A6-8E04-4E9F-9985-EE4BE0E204CF}"/>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2" name="AutoShape 42">
                <a:extLst>
                  <a:ext uri="{FF2B5EF4-FFF2-40B4-BE49-F238E27FC236}">
                    <a16:creationId xmlns:a16="http://schemas.microsoft.com/office/drawing/2014/main" id="{E55295E4-2B90-4036-A01D-CD3DFE6515D1}"/>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3" name="AutoShape 43">
                <a:extLst>
                  <a:ext uri="{FF2B5EF4-FFF2-40B4-BE49-F238E27FC236}">
                    <a16:creationId xmlns:a16="http://schemas.microsoft.com/office/drawing/2014/main" id="{68693E34-37CD-4F76-9900-8F7C7F64C5B5}"/>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4" name="AutoShape 44">
                <a:extLst>
                  <a:ext uri="{FF2B5EF4-FFF2-40B4-BE49-F238E27FC236}">
                    <a16:creationId xmlns:a16="http://schemas.microsoft.com/office/drawing/2014/main" id="{EC2CAC4E-B3CF-40C5-97A2-2003167B7EC5}"/>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5" name="AutoShape 46">
                <a:extLst>
                  <a:ext uri="{FF2B5EF4-FFF2-40B4-BE49-F238E27FC236}">
                    <a16:creationId xmlns:a16="http://schemas.microsoft.com/office/drawing/2014/main" id="{FDC9BD52-196B-48B1-B3E6-28C5CC7FA9A9}"/>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6" name="AutoShape 47">
                <a:extLst>
                  <a:ext uri="{FF2B5EF4-FFF2-40B4-BE49-F238E27FC236}">
                    <a16:creationId xmlns:a16="http://schemas.microsoft.com/office/drawing/2014/main" id="{9F73CD70-7320-4799-B5BB-E4A0B2D7E9AC}"/>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7" name="AutoShape 48">
                <a:extLst>
                  <a:ext uri="{FF2B5EF4-FFF2-40B4-BE49-F238E27FC236}">
                    <a16:creationId xmlns:a16="http://schemas.microsoft.com/office/drawing/2014/main" id="{B1D695D2-52BE-4413-8AE7-8FC64B6F525B}"/>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8" name="AutoShape 49">
                <a:extLst>
                  <a:ext uri="{FF2B5EF4-FFF2-40B4-BE49-F238E27FC236}">
                    <a16:creationId xmlns:a16="http://schemas.microsoft.com/office/drawing/2014/main" id="{4987A5D4-C11B-4053-89BF-B70BB0133165}"/>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9" name="AutoShape 50">
                <a:extLst>
                  <a:ext uri="{FF2B5EF4-FFF2-40B4-BE49-F238E27FC236}">
                    <a16:creationId xmlns:a16="http://schemas.microsoft.com/office/drawing/2014/main" id="{760ABB6F-8CB6-4B96-82F5-634DF3ECFF9F}"/>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0" name="AutoShape 51">
                <a:extLst>
                  <a:ext uri="{FF2B5EF4-FFF2-40B4-BE49-F238E27FC236}">
                    <a16:creationId xmlns:a16="http://schemas.microsoft.com/office/drawing/2014/main" id="{6C7C6AC2-B3FC-43DC-B691-8757CA45B4EB}"/>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1" name="AutoShape 52">
                <a:extLst>
                  <a:ext uri="{FF2B5EF4-FFF2-40B4-BE49-F238E27FC236}">
                    <a16:creationId xmlns:a16="http://schemas.microsoft.com/office/drawing/2014/main" id="{C148125F-842C-4CC5-B931-9C7CC96077A6}"/>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2" name="AutoShape 53">
                <a:extLst>
                  <a:ext uri="{FF2B5EF4-FFF2-40B4-BE49-F238E27FC236}">
                    <a16:creationId xmlns:a16="http://schemas.microsoft.com/office/drawing/2014/main" id="{3EF0D7CF-B8F0-41AE-8453-686EE1EDED5D}"/>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3" name="AutoShape 54">
                <a:extLst>
                  <a:ext uri="{FF2B5EF4-FFF2-40B4-BE49-F238E27FC236}">
                    <a16:creationId xmlns:a16="http://schemas.microsoft.com/office/drawing/2014/main" id="{386F25D9-FB0B-46A8-BBDB-00F6DC3794A4}"/>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4" name="AutoShape 55">
                <a:extLst>
                  <a:ext uri="{FF2B5EF4-FFF2-40B4-BE49-F238E27FC236}">
                    <a16:creationId xmlns:a16="http://schemas.microsoft.com/office/drawing/2014/main" id="{6D639CA1-703E-44A8-A365-0562AFA94934}"/>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5" name="AutoShape 56">
                <a:extLst>
                  <a:ext uri="{FF2B5EF4-FFF2-40B4-BE49-F238E27FC236}">
                    <a16:creationId xmlns:a16="http://schemas.microsoft.com/office/drawing/2014/main" id="{25CEC97D-08F8-4EF9-BD65-0BCC97497D03}"/>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6" name="AutoShape 57">
                <a:extLst>
                  <a:ext uri="{FF2B5EF4-FFF2-40B4-BE49-F238E27FC236}">
                    <a16:creationId xmlns:a16="http://schemas.microsoft.com/office/drawing/2014/main" id="{EAC52B12-7965-4BE2-9598-5E3062640D5F}"/>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7" name="AutoShape 58">
                <a:extLst>
                  <a:ext uri="{FF2B5EF4-FFF2-40B4-BE49-F238E27FC236}">
                    <a16:creationId xmlns:a16="http://schemas.microsoft.com/office/drawing/2014/main" id="{99D24952-16A3-4D8D-85E7-8F398F9D513F}"/>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8" name="AutoShape 59">
                <a:extLst>
                  <a:ext uri="{FF2B5EF4-FFF2-40B4-BE49-F238E27FC236}">
                    <a16:creationId xmlns:a16="http://schemas.microsoft.com/office/drawing/2014/main" id="{F2D5D697-1675-4A19-B94E-6EEC06A1D248}"/>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9" name="AutoShape 60">
                <a:extLst>
                  <a:ext uri="{FF2B5EF4-FFF2-40B4-BE49-F238E27FC236}">
                    <a16:creationId xmlns:a16="http://schemas.microsoft.com/office/drawing/2014/main" id="{B9B89AAD-3E63-412C-AC94-CBA47063B98F}"/>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0" name="AutoShape 61">
                <a:extLst>
                  <a:ext uri="{FF2B5EF4-FFF2-40B4-BE49-F238E27FC236}">
                    <a16:creationId xmlns:a16="http://schemas.microsoft.com/office/drawing/2014/main" id="{D9B84C33-B319-464F-8E5C-40F3F4C24271}"/>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1" name="AutoShape 62">
                <a:extLst>
                  <a:ext uri="{FF2B5EF4-FFF2-40B4-BE49-F238E27FC236}">
                    <a16:creationId xmlns:a16="http://schemas.microsoft.com/office/drawing/2014/main" id="{873B8EA0-EFD5-4534-A1B8-A6D06A0A8A4A}"/>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2" name="AutoShape 63">
                <a:extLst>
                  <a:ext uri="{FF2B5EF4-FFF2-40B4-BE49-F238E27FC236}">
                    <a16:creationId xmlns:a16="http://schemas.microsoft.com/office/drawing/2014/main" id="{A2CE5B38-2FCA-4433-9EB6-BB028E130A6E}"/>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3" name="AutoShape 64">
                <a:extLst>
                  <a:ext uri="{FF2B5EF4-FFF2-40B4-BE49-F238E27FC236}">
                    <a16:creationId xmlns:a16="http://schemas.microsoft.com/office/drawing/2014/main" id="{8AA02538-4FCC-4D84-BAEE-A3729F8365B2}"/>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4" name="AutoShape 65">
                <a:extLst>
                  <a:ext uri="{FF2B5EF4-FFF2-40B4-BE49-F238E27FC236}">
                    <a16:creationId xmlns:a16="http://schemas.microsoft.com/office/drawing/2014/main" id="{58BAE8C0-975E-4B4A-8FBA-E099CEF08761}"/>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5" name="AutoShape 66">
                <a:extLst>
                  <a:ext uri="{FF2B5EF4-FFF2-40B4-BE49-F238E27FC236}">
                    <a16:creationId xmlns:a16="http://schemas.microsoft.com/office/drawing/2014/main" id="{9ECE020E-08E3-4304-9A99-DD2943D6A9DE}"/>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6" name="AutoShape 67">
                <a:extLst>
                  <a:ext uri="{FF2B5EF4-FFF2-40B4-BE49-F238E27FC236}">
                    <a16:creationId xmlns:a16="http://schemas.microsoft.com/office/drawing/2014/main" id="{4C114F9B-D2F0-4568-8306-95E6FD700447}"/>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7" name="AutoShape 68">
                <a:extLst>
                  <a:ext uri="{FF2B5EF4-FFF2-40B4-BE49-F238E27FC236}">
                    <a16:creationId xmlns:a16="http://schemas.microsoft.com/office/drawing/2014/main" id="{A68BD47B-B6E1-4B31-9D6B-F02A4512E9F2}"/>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8" name="AutoShape 69">
                <a:extLst>
                  <a:ext uri="{FF2B5EF4-FFF2-40B4-BE49-F238E27FC236}">
                    <a16:creationId xmlns:a16="http://schemas.microsoft.com/office/drawing/2014/main" id="{C1A3908D-AE2D-4A4D-908B-E42C70513E4F}"/>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9" name="AutoShape 71">
                <a:extLst>
                  <a:ext uri="{FF2B5EF4-FFF2-40B4-BE49-F238E27FC236}">
                    <a16:creationId xmlns:a16="http://schemas.microsoft.com/office/drawing/2014/main" id="{8CC6DEE4-5866-4BA8-8E24-5960C29B4E91}"/>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0" name="AutoShape 72">
                <a:extLst>
                  <a:ext uri="{FF2B5EF4-FFF2-40B4-BE49-F238E27FC236}">
                    <a16:creationId xmlns:a16="http://schemas.microsoft.com/office/drawing/2014/main" id="{30DC6EBF-EAFF-4FC8-85E4-49CB9F356542}"/>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1" name="AutoShape 73">
                <a:extLst>
                  <a:ext uri="{FF2B5EF4-FFF2-40B4-BE49-F238E27FC236}">
                    <a16:creationId xmlns:a16="http://schemas.microsoft.com/office/drawing/2014/main" id="{3E007DBC-3838-441D-A00C-CB854D113F00}"/>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2" name="AutoShape 74">
                <a:extLst>
                  <a:ext uri="{FF2B5EF4-FFF2-40B4-BE49-F238E27FC236}">
                    <a16:creationId xmlns:a16="http://schemas.microsoft.com/office/drawing/2014/main" id="{0B5D794E-78AE-4620-BF45-D1FC53711433}"/>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3" name="AutoShape 75">
                <a:extLst>
                  <a:ext uri="{FF2B5EF4-FFF2-40B4-BE49-F238E27FC236}">
                    <a16:creationId xmlns:a16="http://schemas.microsoft.com/office/drawing/2014/main" id="{D3B60412-5A67-42B4-8526-1A0030701118}"/>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4" name="AutoShape 76">
                <a:extLst>
                  <a:ext uri="{FF2B5EF4-FFF2-40B4-BE49-F238E27FC236}">
                    <a16:creationId xmlns:a16="http://schemas.microsoft.com/office/drawing/2014/main" id="{24C2BFEE-02F5-4234-8B6F-B2D681BD0002}"/>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5" name="AutoShape 77">
                <a:extLst>
                  <a:ext uri="{FF2B5EF4-FFF2-40B4-BE49-F238E27FC236}">
                    <a16:creationId xmlns:a16="http://schemas.microsoft.com/office/drawing/2014/main" id="{2C693BDA-6BDA-4E05-8C37-EDDA6E6BDBA2}"/>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6" name="AutoShape 81">
                <a:extLst>
                  <a:ext uri="{FF2B5EF4-FFF2-40B4-BE49-F238E27FC236}">
                    <a16:creationId xmlns:a16="http://schemas.microsoft.com/office/drawing/2014/main" id="{3DEF1C6E-A85A-483E-9D28-5A64E99AD3B2}"/>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7" name="AutoShape 82">
                <a:extLst>
                  <a:ext uri="{FF2B5EF4-FFF2-40B4-BE49-F238E27FC236}">
                    <a16:creationId xmlns:a16="http://schemas.microsoft.com/office/drawing/2014/main" id="{E7C8C8E6-FDA1-4ADF-9FCD-3C0DB1FD3CD9}"/>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8" name="AutoShape 83">
                <a:extLst>
                  <a:ext uri="{FF2B5EF4-FFF2-40B4-BE49-F238E27FC236}">
                    <a16:creationId xmlns:a16="http://schemas.microsoft.com/office/drawing/2014/main" id="{7DBB0A84-FF0C-40BD-97EB-FE443C77124A}"/>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9" name="AutoShape 84">
                <a:extLst>
                  <a:ext uri="{FF2B5EF4-FFF2-40B4-BE49-F238E27FC236}">
                    <a16:creationId xmlns:a16="http://schemas.microsoft.com/office/drawing/2014/main" id="{80439B0A-B0B7-4FF6-8BF8-4B6597B674DB}"/>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0" name="AutoShape 85">
                <a:extLst>
                  <a:ext uri="{FF2B5EF4-FFF2-40B4-BE49-F238E27FC236}">
                    <a16:creationId xmlns:a16="http://schemas.microsoft.com/office/drawing/2014/main" id="{47FD2643-8311-4A8E-B1C3-772C1DB887BA}"/>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1" name="AutoShape 86">
                <a:extLst>
                  <a:ext uri="{FF2B5EF4-FFF2-40B4-BE49-F238E27FC236}">
                    <a16:creationId xmlns:a16="http://schemas.microsoft.com/office/drawing/2014/main" id="{36355B46-D257-4E73-A400-63F517ABC402}"/>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2" name="AutoShape 88">
                <a:extLst>
                  <a:ext uri="{FF2B5EF4-FFF2-40B4-BE49-F238E27FC236}">
                    <a16:creationId xmlns:a16="http://schemas.microsoft.com/office/drawing/2014/main" id="{0950455B-4C75-4E5E-A786-7F030AD942DF}"/>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3" name="AutoShape 89">
                <a:extLst>
                  <a:ext uri="{FF2B5EF4-FFF2-40B4-BE49-F238E27FC236}">
                    <a16:creationId xmlns:a16="http://schemas.microsoft.com/office/drawing/2014/main" id="{78AB1628-0989-443B-9F82-1F1DE0C47EB9}"/>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4" name="AutoShape 90">
                <a:extLst>
                  <a:ext uri="{FF2B5EF4-FFF2-40B4-BE49-F238E27FC236}">
                    <a16:creationId xmlns:a16="http://schemas.microsoft.com/office/drawing/2014/main" id="{A48DE512-7A28-40ED-996A-02F74CAEA0BA}"/>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5" name="AutoShape 91">
                <a:extLst>
                  <a:ext uri="{FF2B5EF4-FFF2-40B4-BE49-F238E27FC236}">
                    <a16:creationId xmlns:a16="http://schemas.microsoft.com/office/drawing/2014/main" id="{63BFA93D-80D6-4C9B-B153-6855B7C4D7DD}"/>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6" name="AutoShape 93">
                <a:extLst>
                  <a:ext uri="{FF2B5EF4-FFF2-40B4-BE49-F238E27FC236}">
                    <a16:creationId xmlns:a16="http://schemas.microsoft.com/office/drawing/2014/main" id="{5AD8CAEC-DA36-452E-ACC7-D9DC66A686DE}"/>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7" name="AutoShape 95">
                <a:extLst>
                  <a:ext uri="{FF2B5EF4-FFF2-40B4-BE49-F238E27FC236}">
                    <a16:creationId xmlns:a16="http://schemas.microsoft.com/office/drawing/2014/main" id="{AB4DEC25-77E7-4378-856D-1A88FFD06887}"/>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8" name="AutoShape 100">
                <a:extLst>
                  <a:ext uri="{FF2B5EF4-FFF2-40B4-BE49-F238E27FC236}">
                    <a16:creationId xmlns:a16="http://schemas.microsoft.com/office/drawing/2014/main" id="{2F430550-347E-43BB-B5AB-EDB147675F62}"/>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9" name="AutoShape 101">
                <a:extLst>
                  <a:ext uri="{FF2B5EF4-FFF2-40B4-BE49-F238E27FC236}">
                    <a16:creationId xmlns:a16="http://schemas.microsoft.com/office/drawing/2014/main" id="{0C956E55-249A-4BD0-87F6-AAB33D26B4DA}"/>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0" name="AutoShape 102">
                <a:extLst>
                  <a:ext uri="{FF2B5EF4-FFF2-40B4-BE49-F238E27FC236}">
                    <a16:creationId xmlns:a16="http://schemas.microsoft.com/office/drawing/2014/main" id="{CD241D30-6B06-4640-9EC0-A474B3809340}"/>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1" name="AutoShape 103">
                <a:extLst>
                  <a:ext uri="{FF2B5EF4-FFF2-40B4-BE49-F238E27FC236}">
                    <a16:creationId xmlns:a16="http://schemas.microsoft.com/office/drawing/2014/main" id="{B07F0387-36F6-43B5-93F5-3BC3AD986767}"/>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2" name="AutoShape 104">
                <a:extLst>
                  <a:ext uri="{FF2B5EF4-FFF2-40B4-BE49-F238E27FC236}">
                    <a16:creationId xmlns:a16="http://schemas.microsoft.com/office/drawing/2014/main" id="{5C67527E-9A83-4679-85B0-EDFBCD799BCF}"/>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3" name="AutoShape 105">
                <a:extLst>
                  <a:ext uri="{FF2B5EF4-FFF2-40B4-BE49-F238E27FC236}">
                    <a16:creationId xmlns:a16="http://schemas.microsoft.com/office/drawing/2014/main" id="{2FB880BA-86BD-4786-9DAB-094E2364A2D4}"/>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4" name="AutoShape 106">
                <a:extLst>
                  <a:ext uri="{FF2B5EF4-FFF2-40B4-BE49-F238E27FC236}">
                    <a16:creationId xmlns:a16="http://schemas.microsoft.com/office/drawing/2014/main" id="{60F821B3-4E51-4646-A3C6-27F8B515F90D}"/>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5" name="AutoShape 107">
                <a:extLst>
                  <a:ext uri="{FF2B5EF4-FFF2-40B4-BE49-F238E27FC236}">
                    <a16:creationId xmlns:a16="http://schemas.microsoft.com/office/drawing/2014/main" id="{6866ED1C-2CA0-41AD-8ABB-DD7247EE8BA3}"/>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6" name="AutoShape 111">
                <a:extLst>
                  <a:ext uri="{FF2B5EF4-FFF2-40B4-BE49-F238E27FC236}">
                    <a16:creationId xmlns:a16="http://schemas.microsoft.com/office/drawing/2014/main" id="{12E7ABC0-4E6E-4E60-BAAA-456067F5A20B}"/>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7" name="AutoShape 112">
                <a:extLst>
                  <a:ext uri="{FF2B5EF4-FFF2-40B4-BE49-F238E27FC236}">
                    <a16:creationId xmlns:a16="http://schemas.microsoft.com/office/drawing/2014/main" id="{C45E486E-4A74-4E1E-BC86-9E2D08807BD6}"/>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8" name="AutoShape 113">
                <a:extLst>
                  <a:ext uri="{FF2B5EF4-FFF2-40B4-BE49-F238E27FC236}">
                    <a16:creationId xmlns:a16="http://schemas.microsoft.com/office/drawing/2014/main" id="{2751F1C2-837E-4558-9C59-49D40FFB38B1}"/>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9" name="AutoShape 114">
                <a:extLst>
                  <a:ext uri="{FF2B5EF4-FFF2-40B4-BE49-F238E27FC236}">
                    <a16:creationId xmlns:a16="http://schemas.microsoft.com/office/drawing/2014/main" id="{3B80B2AF-6B14-46B8-8005-027EEEAA4BC8}"/>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0" name="AutoShape 115">
                <a:extLst>
                  <a:ext uri="{FF2B5EF4-FFF2-40B4-BE49-F238E27FC236}">
                    <a16:creationId xmlns:a16="http://schemas.microsoft.com/office/drawing/2014/main" id="{51E0D219-7FB6-4B0D-B0EE-631F96ED1C2D}"/>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1" name="AutoShape 116">
                <a:extLst>
                  <a:ext uri="{FF2B5EF4-FFF2-40B4-BE49-F238E27FC236}">
                    <a16:creationId xmlns:a16="http://schemas.microsoft.com/office/drawing/2014/main" id="{17CD8256-9F44-49D2-AE8B-6E37AB20CB1A}"/>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2" name="AutoShape 117">
                <a:extLst>
                  <a:ext uri="{FF2B5EF4-FFF2-40B4-BE49-F238E27FC236}">
                    <a16:creationId xmlns:a16="http://schemas.microsoft.com/office/drawing/2014/main" id="{355A5514-77AA-4111-9FA9-4CCFBAEBEEE7}"/>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3" name="AutoShape 118">
                <a:extLst>
                  <a:ext uri="{FF2B5EF4-FFF2-40B4-BE49-F238E27FC236}">
                    <a16:creationId xmlns:a16="http://schemas.microsoft.com/office/drawing/2014/main" id="{5BA60954-1C66-4F54-9F38-4B3A328B9C37}"/>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4" name="AutoShape 119">
                <a:extLst>
                  <a:ext uri="{FF2B5EF4-FFF2-40B4-BE49-F238E27FC236}">
                    <a16:creationId xmlns:a16="http://schemas.microsoft.com/office/drawing/2014/main" id="{63771BD3-AB5D-47B6-A573-9E9FB28CE810}"/>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5" name="AutoShape 120">
                <a:extLst>
                  <a:ext uri="{FF2B5EF4-FFF2-40B4-BE49-F238E27FC236}">
                    <a16:creationId xmlns:a16="http://schemas.microsoft.com/office/drawing/2014/main" id="{2922B95F-97A7-419B-BA59-F317C5B30426}"/>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6" name="AutoShape 122">
                <a:extLst>
                  <a:ext uri="{FF2B5EF4-FFF2-40B4-BE49-F238E27FC236}">
                    <a16:creationId xmlns:a16="http://schemas.microsoft.com/office/drawing/2014/main" id="{87C17B81-041A-4650-952D-CDAE3E329BB1}"/>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7" name="AutoShape 123">
                <a:extLst>
                  <a:ext uri="{FF2B5EF4-FFF2-40B4-BE49-F238E27FC236}">
                    <a16:creationId xmlns:a16="http://schemas.microsoft.com/office/drawing/2014/main" id="{BA7EEA75-14AA-40A1-8F92-90938C414849}"/>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8" name="AutoShape 124">
                <a:extLst>
                  <a:ext uri="{FF2B5EF4-FFF2-40B4-BE49-F238E27FC236}">
                    <a16:creationId xmlns:a16="http://schemas.microsoft.com/office/drawing/2014/main" id="{A221BD50-5AB4-4009-B432-DF9FAC457922}"/>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9" name="AutoShape 127">
                <a:extLst>
                  <a:ext uri="{FF2B5EF4-FFF2-40B4-BE49-F238E27FC236}">
                    <a16:creationId xmlns:a16="http://schemas.microsoft.com/office/drawing/2014/main" id="{FD77AD71-15AF-4034-9B27-6B0523278573}"/>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0" name="AutoShape 128">
                <a:extLst>
                  <a:ext uri="{FF2B5EF4-FFF2-40B4-BE49-F238E27FC236}">
                    <a16:creationId xmlns:a16="http://schemas.microsoft.com/office/drawing/2014/main" id="{52DDBE94-C1CA-479E-B58C-ACAF4151818C}"/>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1" name="AutoShape 129">
                <a:extLst>
                  <a:ext uri="{FF2B5EF4-FFF2-40B4-BE49-F238E27FC236}">
                    <a16:creationId xmlns:a16="http://schemas.microsoft.com/office/drawing/2014/main" id="{4633667E-3726-4BEF-8B35-69C1F7987C00}"/>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2" name="AutoShape 130">
                <a:extLst>
                  <a:ext uri="{FF2B5EF4-FFF2-40B4-BE49-F238E27FC236}">
                    <a16:creationId xmlns:a16="http://schemas.microsoft.com/office/drawing/2014/main" id="{BAD37DEE-AE22-4DED-B34F-03B12CB6B848}"/>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3" name="AutoShape 131">
                <a:extLst>
                  <a:ext uri="{FF2B5EF4-FFF2-40B4-BE49-F238E27FC236}">
                    <a16:creationId xmlns:a16="http://schemas.microsoft.com/office/drawing/2014/main" id="{892D4F4C-159A-42E4-84CB-BE12BF7E895F}"/>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4" name="AutoShape 132">
                <a:extLst>
                  <a:ext uri="{FF2B5EF4-FFF2-40B4-BE49-F238E27FC236}">
                    <a16:creationId xmlns:a16="http://schemas.microsoft.com/office/drawing/2014/main" id="{9E60DD66-9222-4419-A44A-C1D2E1CB0D6B}"/>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5" name="AutoShape 133">
                <a:extLst>
                  <a:ext uri="{FF2B5EF4-FFF2-40B4-BE49-F238E27FC236}">
                    <a16:creationId xmlns:a16="http://schemas.microsoft.com/office/drawing/2014/main" id="{D57681DF-4312-487F-9E66-999DE8554B48}"/>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6" name="AutoShape 134">
                <a:extLst>
                  <a:ext uri="{FF2B5EF4-FFF2-40B4-BE49-F238E27FC236}">
                    <a16:creationId xmlns:a16="http://schemas.microsoft.com/office/drawing/2014/main" id="{F5852C1A-D4E9-4827-B963-CF28BC87062F}"/>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7" name="AutoShape 135">
                <a:extLst>
                  <a:ext uri="{FF2B5EF4-FFF2-40B4-BE49-F238E27FC236}">
                    <a16:creationId xmlns:a16="http://schemas.microsoft.com/office/drawing/2014/main" id="{C45CE805-EF09-4D8A-8904-23C1E56BC65D}"/>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8" name="AutoShape 136">
                <a:extLst>
                  <a:ext uri="{FF2B5EF4-FFF2-40B4-BE49-F238E27FC236}">
                    <a16:creationId xmlns:a16="http://schemas.microsoft.com/office/drawing/2014/main" id="{D4A36510-BFB7-43C9-9E9A-BD07348936E4}"/>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9" name="AutoShape 137">
                <a:extLst>
                  <a:ext uri="{FF2B5EF4-FFF2-40B4-BE49-F238E27FC236}">
                    <a16:creationId xmlns:a16="http://schemas.microsoft.com/office/drawing/2014/main" id="{25AF0506-862C-4243-BE9C-91B0859FB071}"/>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0" name="AutoShape 138">
                <a:extLst>
                  <a:ext uri="{FF2B5EF4-FFF2-40B4-BE49-F238E27FC236}">
                    <a16:creationId xmlns:a16="http://schemas.microsoft.com/office/drawing/2014/main" id="{19973BFC-F544-4E39-BCF6-4D2446554053}"/>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1" name="AutoShape 139">
                <a:extLst>
                  <a:ext uri="{FF2B5EF4-FFF2-40B4-BE49-F238E27FC236}">
                    <a16:creationId xmlns:a16="http://schemas.microsoft.com/office/drawing/2014/main" id="{7462BE98-72EE-47E5-B39E-DFB882BEFDB5}"/>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2" name="AutoShape 140">
                <a:extLst>
                  <a:ext uri="{FF2B5EF4-FFF2-40B4-BE49-F238E27FC236}">
                    <a16:creationId xmlns:a16="http://schemas.microsoft.com/office/drawing/2014/main" id="{0BCB947C-D3DD-40E4-9601-570E08C4659A}"/>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3" name="AutoShape 141">
                <a:extLst>
                  <a:ext uri="{FF2B5EF4-FFF2-40B4-BE49-F238E27FC236}">
                    <a16:creationId xmlns:a16="http://schemas.microsoft.com/office/drawing/2014/main" id="{B4E19FD1-E4F3-4D68-94C3-FCDA38BDD2E2}"/>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4" name="AutoShape 142">
                <a:extLst>
                  <a:ext uri="{FF2B5EF4-FFF2-40B4-BE49-F238E27FC236}">
                    <a16:creationId xmlns:a16="http://schemas.microsoft.com/office/drawing/2014/main" id="{4ABE60AB-8D79-42FF-9671-EBB2C9D68B3F}"/>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5" name="AutoShape 143">
                <a:extLst>
                  <a:ext uri="{FF2B5EF4-FFF2-40B4-BE49-F238E27FC236}">
                    <a16:creationId xmlns:a16="http://schemas.microsoft.com/office/drawing/2014/main" id="{528FFB9E-9B29-41B4-848C-5ECA32B9C49D}"/>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6" name="AutoShape 144">
                <a:extLst>
                  <a:ext uri="{FF2B5EF4-FFF2-40B4-BE49-F238E27FC236}">
                    <a16:creationId xmlns:a16="http://schemas.microsoft.com/office/drawing/2014/main" id="{983A1C49-A219-4D3E-9F49-C448DF2A4F16}"/>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7" name="AutoShape 145">
                <a:extLst>
                  <a:ext uri="{FF2B5EF4-FFF2-40B4-BE49-F238E27FC236}">
                    <a16:creationId xmlns:a16="http://schemas.microsoft.com/office/drawing/2014/main" id="{83EC808E-3A39-4BAD-B8A8-FDAEB7858F44}"/>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8" name="AutoShape 158">
                <a:extLst>
                  <a:ext uri="{FF2B5EF4-FFF2-40B4-BE49-F238E27FC236}">
                    <a16:creationId xmlns:a16="http://schemas.microsoft.com/office/drawing/2014/main" id="{E549288C-A1EA-4FBA-AA32-1A6B9FC4AEC3}"/>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9" name="AutoShape 219">
                <a:extLst>
                  <a:ext uri="{FF2B5EF4-FFF2-40B4-BE49-F238E27FC236}">
                    <a16:creationId xmlns:a16="http://schemas.microsoft.com/office/drawing/2014/main" id="{CC2AE142-F182-44C2-85CA-244B2A4506D3}"/>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0" name="AutoShape 94">
                <a:extLst>
                  <a:ext uri="{FF2B5EF4-FFF2-40B4-BE49-F238E27FC236}">
                    <a16:creationId xmlns:a16="http://schemas.microsoft.com/office/drawing/2014/main" id="{0A9C4EC7-5367-4A94-BB99-3E3447B59DA5}"/>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1" name="AutoShape 96">
                <a:extLst>
                  <a:ext uri="{FF2B5EF4-FFF2-40B4-BE49-F238E27FC236}">
                    <a16:creationId xmlns:a16="http://schemas.microsoft.com/office/drawing/2014/main" id="{9125415F-730F-4FD7-913A-8AA5CA7A1D2E}"/>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2" name="AutoShape 1">
                <a:extLst>
                  <a:ext uri="{FF2B5EF4-FFF2-40B4-BE49-F238E27FC236}">
                    <a16:creationId xmlns:a16="http://schemas.microsoft.com/office/drawing/2014/main" id="{5FB2F674-E19D-4559-8EEF-0ABBA1495DAE}"/>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3" name="AutoShape 2">
                <a:extLst>
                  <a:ext uri="{FF2B5EF4-FFF2-40B4-BE49-F238E27FC236}">
                    <a16:creationId xmlns:a16="http://schemas.microsoft.com/office/drawing/2014/main" id="{7DB585D8-1068-4685-ADDE-5FEC0AA6BF9A}"/>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4" name="AutoShape 3">
                <a:extLst>
                  <a:ext uri="{FF2B5EF4-FFF2-40B4-BE49-F238E27FC236}">
                    <a16:creationId xmlns:a16="http://schemas.microsoft.com/office/drawing/2014/main" id="{5825B8E9-9BAD-41A1-9A7C-C25F6A90723F}"/>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5" name="AutoShape 5">
                <a:extLst>
                  <a:ext uri="{FF2B5EF4-FFF2-40B4-BE49-F238E27FC236}">
                    <a16:creationId xmlns:a16="http://schemas.microsoft.com/office/drawing/2014/main" id="{FD52AB97-4E13-42DE-B198-75C4D5068791}"/>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6" name="AutoShape 7">
                <a:extLst>
                  <a:ext uri="{FF2B5EF4-FFF2-40B4-BE49-F238E27FC236}">
                    <a16:creationId xmlns:a16="http://schemas.microsoft.com/office/drawing/2014/main" id="{2D8C3719-660C-463E-8215-11B39C9BC932}"/>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7" name="AutoShape 10">
                <a:extLst>
                  <a:ext uri="{FF2B5EF4-FFF2-40B4-BE49-F238E27FC236}">
                    <a16:creationId xmlns:a16="http://schemas.microsoft.com/office/drawing/2014/main" id="{6CDA88DA-48A7-435A-A681-7A671E5C8E04}"/>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8" name="AutoShape 14">
                <a:extLst>
                  <a:ext uri="{FF2B5EF4-FFF2-40B4-BE49-F238E27FC236}">
                    <a16:creationId xmlns:a16="http://schemas.microsoft.com/office/drawing/2014/main" id="{59C9FA48-0A5C-48FA-86C5-7FA07A51F1BE}"/>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9" name="AutoShape 6">
                <a:extLst>
                  <a:ext uri="{FF2B5EF4-FFF2-40B4-BE49-F238E27FC236}">
                    <a16:creationId xmlns:a16="http://schemas.microsoft.com/office/drawing/2014/main" id="{DFEFCF10-38FA-4BA1-89A7-9454811BAC4A}"/>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0" name="AutoShape 8">
                <a:extLst>
                  <a:ext uri="{FF2B5EF4-FFF2-40B4-BE49-F238E27FC236}">
                    <a16:creationId xmlns:a16="http://schemas.microsoft.com/office/drawing/2014/main" id="{0EF0D417-678F-4FA1-9AC2-CB0EC7B7438B}"/>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1" name="AutoShape 20">
                <a:extLst>
                  <a:ext uri="{FF2B5EF4-FFF2-40B4-BE49-F238E27FC236}">
                    <a16:creationId xmlns:a16="http://schemas.microsoft.com/office/drawing/2014/main" id="{894356E8-57A9-4E0A-BC5B-ED3CF8092E89}"/>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2" name="AutoShape 23">
                <a:extLst>
                  <a:ext uri="{FF2B5EF4-FFF2-40B4-BE49-F238E27FC236}">
                    <a16:creationId xmlns:a16="http://schemas.microsoft.com/office/drawing/2014/main" id="{326C5C6A-A13C-4D53-ADBD-3C076CC2C044}"/>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3" name="AutoShape 19">
                <a:extLst>
                  <a:ext uri="{FF2B5EF4-FFF2-40B4-BE49-F238E27FC236}">
                    <a16:creationId xmlns:a16="http://schemas.microsoft.com/office/drawing/2014/main" id="{D5D16461-93B2-4793-8251-6E56BD76288A}"/>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4" name="AutoShape 11">
                <a:extLst>
                  <a:ext uri="{FF2B5EF4-FFF2-40B4-BE49-F238E27FC236}">
                    <a16:creationId xmlns:a16="http://schemas.microsoft.com/office/drawing/2014/main" id="{1EA59A18-45CE-4711-AE18-98EE575E66EC}"/>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grpSp>
        <p:pic>
          <p:nvPicPr>
            <p:cNvPr id="16" name="图形 14">
              <a:extLst>
                <a:ext uri="{FF2B5EF4-FFF2-40B4-BE49-F238E27FC236}">
                  <a16:creationId xmlns:a16="http://schemas.microsoft.com/office/drawing/2014/main" id="{137B8B4E-6CA9-491C-90D5-EB0B42C1055E}"/>
                </a:ext>
              </a:extLst>
            </p:cNvPr>
            <p:cNvPicPr>
              <a:picLocks noChangeAspect="1"/>
            </p:cNvPicPr>
            <p:nvPr/>
          </p:nvPicPr>
          <p:blipFill>
            <a:blip r:embed="rId2" cstate="print"/>
            <a:stretch>
              <a:fillRect/>
            </a:stretch>
          </p:blipFill>
          <p:spPr>
            <a:xfrm>
              <a:off x="6905423" y="6244060"/>
              <a:ext cx="194528" cy="147573"/>
            </a:xfrm>
            <a:prstGeom prst="rect">
              <a:avLst/>
            </a:prstGeom>
          </p:spPr>
        </p:pic>
        <p:pic>
          <p:nvPicPr>
            <p:cNvPr id="17" name="图形 15">
              <a:extLst>
                <a:ext uri="{FF2B5EF4-FFF2-40B4-BE49-F238E27FC236}">
                  <a16:creationId xmlns:a16="http://schemas.microsoft.com/office/drawing/2014/main" id="{396AA28D-0AE2-47F0-AAE5-C69C7BC02410}"/>
                </a:ext>
              </a:extLst>
            </p:cNvPr>
            <p:cNvPicPr>
              <a:picLocks noChangeAspect="1"/>
            </p:cNvPicPr>
            <p:nvPr/>
          </p:nvPicPr>
          <p:blipFill>
            <a:blip r:embed="rId6" cstate="print"/>
            <a:stretch>
              <a:fillRect/>
            </a:stretch>
          </p:blipFill>
          <p:spPr>
            <a:xfrm>
              <a:off x="11682334" y="2984432"/>
              <a:ext cx="187557" cy="152074"/>
            </a:xfrm>
            <a:prstGeom prst="rect">
              <a:avLst/>
            </a:prstGeom>
          </p:spPr>
        </p:pic>
        <p:pic>
          <p:nvPicPr>
            <p:cNvPr id="18" name="图形 16">
              <a:extLst>
                <a:ext uri="{FF2B5EF4-FFF2-40B4-BE49-F238E27FC236}">
                  <a16:creationId xmlns:a16="http://schemas.microsoft.com/office/drawing/2014/main" id="{C8194843-B4EE-40A1-BCA5-F9CB2A8A690B}"/>
                </a:ext>
              </a:extLst>
            </p:cNvPr>
            <p:cNvPicPr>
              <a:picLocks noChangeAspect="1"/>
            </p:cNvPicPr>
            <p:nvPr/>
          </p:nvPicPr>
          <p:blipFill>
            <a:blip r:embed="rId2" cstate="print"/>
            <a:stretch>
              <a:fillRect/>
            </a:stretch>
          </p:blipFill>
          <p:spPr>
            <a:xfrm>
              <a:off x="11137398" y="4586311"/>
              <a:ext cx="200327" cy="151972"/>
            </a:xfrm>
            <a:prstGeom prst="rect">
              <a:avLst/>
            </a:prstGeom>
          </p:spPr>
        </p:pic>
        <p:pic>
          <p:nvPicPr>
            <p:cNvPr id="19" name="图形 17">
              <a:extLst>
                <a:ext uri="{FF2B5EF4-FFF2-40B4-BE49-F238E27FC236}">
                  <a16:creationId xmlns:a16="http://schemas.microsoft.com/office/drawing/2014/main" id="{ECE638C3-8E3E-41CF-947F-B282A7D7F3D6}"/>
                </a:ext>
              </a:extLst>
            </p:cNvPr>
            <p:cNvPicPr>
              <a:picLocks noChangeAspect="1"/>
            </p:cNvPicPr>
            <p:nvPr/>
          </p:nvPicPr>
          <p:blipFill>
            <a:blip r:embed="rId5" cstate="print"/>
            <a:stretch>
              <a:fillRect/>
            </a:stretch>
          </p:blipFill>
          <p:spPr>
            <a:xfrm>
              <a:off x="11992314" y="2256778"/>
              <a:ext cx="173031" cy="118238"/>
            </a:xfrm>
            <a:prstGeom prst="rect">
              <a:avLst/>
            </a:prstGeom>
          </p:spPr>
        </p:pic>
        <p:pic>
          <p:nvPicPr>
            <p:cNvPr id="20" name="图形 18">
              <a:extLst>
                <a:ext uri="{FF2B5EF4-FFF2-40B4-BE49-F238E27FC236}">
                  <a16:creationId xmlns:a16="http://schemas.microsoft.com/office/drawing/2014/main" id="{540354A0-69EE-461B-8DF5-544C5F66904E}"/>
                </a:ext>
              </a:extLst>
            </p:cNvPr>
            <p:cNvPicPr>
              <a:picLocks noChangeAspect="1"/>
            </p:cNvPicPr>
            <p:nvPr/>
          </p:nvPicPr>
          <p:blipFill>
            <a:blip r:embed="rId7" cstate="print"/>
            <a:stretch>
              <a:fillRect/>
            </a:stretch>
          </p:blipFill>
          <p:spPr>
            <a:xfrm>
              <a:off x="11198657" y="1534425"/>
              <a:ext cx="283313" cy="256072"/>
            </a:xfrm>
            <a:prstGeom prst="rect">
              <a:avLst/>
            </a:prstGeom>
          </p:spPr>
        </p:pic>
        <p:pic>
          <p:nvPicPr>
            <p:cNvPr id="21" name="图形 19">
              <a:extLst>
                <a:ext uri="{FF2B5EF4-FFF2-40B4-BE49-F238E27FC236}">
                  <a16:creationId xmlns:a16="http://schemas.microsoft.com/office/drawing/2014/main" id="{337FA320-05C4-46D8-9047-637142AC89EA}"/>
                </a:ext>
              </a:extLst>
            </p:cNvPr>
            <p:cNvPicPr>
              <a:picLocks noChangeAspect="1"/>
            </p:cNvPicPr>
            <p:nvPr/>
          </p:nvPicPr>
          <p:blipFill>
            <a:blip r:embed="rId2" cstate="print"/>
            <a:stretch>
              <a:fillRect/>
            </a:stretch>
          </p:blipFill>
          <p:spPr>
            <a:xfrm>
              <a:off x="8302220" y="5496417"/>
              <a:ext cx="465815" cy="353377"/>
            </a:xfrm>
            <a:prstGeom prst="rect">
              <a:avLst/>
            </a:prstGeom>
          </p:spPr>
        </p:pic>
        <p:pic>
          <p:nvPicPr>
            <p:cNvPr id="22" name="图形 20">
              <a:extLst>
                <a:ext uri="{FF2B5EF4-FFF2-40B4-BE49-F238E27FC236}">
                  <a16:creationId xmlns:a16="http://schemas.microsoft.com/office/drawing/2014/main" id="{42F35B0F-6C62-4162-B5B1-1622398B21BB}"/>
                </a:ext>
              </a:extLst>
            </p:cNvPr>
            <p:cNvPicPr>
              <a:picLocks noChangeAspect="1"/>
            </p:cNvPicPr>
            <p:nvPr/>
          </p:nvPicPr>
          <p:blipFill>
            <a:blip r:embed="rId5" cstate="print"/>
            <a:stretch>
              <a:fillRect/>
            </a:stretch>
          </p:blipFill>
          <p:spPr>
            <a:xfrm>
              <a:off x="10581309" y="6257665"/>
              <a:ext cx="266624" cy="182193"/>
            </a:xfrm>
            <a:prstGeom prst="rect">
              <a:avLst/>
            </a:prstGeom>
          </p:spPr>
        </p:pic>
        <p:pic>
          <p:nvPicPr>
            <p:cNvPr id="23" name="图形 21">
              <a:extLst>
                <a:ext uri="{FF2B5EF4-FFF2-40B4-BE49-F238E27FC236}">
                  <a16:creationId xmlns:a16="http://schemas.microsoft.com/office/drawing/2014/main" id="{848E1FE9-2FBE-4CF6-B6A0-1EDB8C860C96}"/>
                </a:ext>
              </a:extLst>
            </p:cNvPr>
            <p:cNvPicPr>
              <a:picLocks noChangeAspect="1"/>
            </p:cNvPicPr>
            <p:nvPr/>
          </p:nvPicPr>
          <p:blipFill>
            <a:blip r:embed="rId6" cstate="print"/>
            <a:stretch>
              <a:fillRect/>
            </a:stretch>
          </p:blipFill>
          <p:spPr>
            <a:xfrm>
              <a:off x="7586940" y="6428939"/>
              <a:ext cx="263936" cy="214003"/>
            </a:xfrm>
            <a:prstGeom prst="rect">
              <a:avLst/>
            </a:prstGeom>
          </p:spPr>
        </p:pic>
        <p:pic>
          <p:nvPicPr>
            <p:cNvPr id="24" name="图形 22">
              <a:extLst>
                <a:ext uri="{FF2B5EF4-FFF2-40B4-BE49-F238E27FC236}">
                  <a16:creationId xmlns:a16="http://schemas.microsoft.com/office/drawing/2014/main" id="{185D4628-FE26-46FA-82AA-4C3D546011F5}"/>
                </a:ext>
              </a:extLst>
            </p:cNvPr>
            <p:cNvPicPr>
              <a:picLocks noChangeAspect="1"/>
            </p:cNvPicPr>
            <p:nvPr/>
          </p:nvPicPr>
          <p:blipFill>
            <a:blip r:embed="rId6" cstate="print"/>
            <a:stretch>
              <a:fillRect/>
            </a:stretch>
          </p:blipFill>
          <p:spPr>
            <a:xfrm>
              <a:off x="9708083" y="6429892"/>
              <a:ext cx="187557" cy="152074"/>
            </a:xfrm>
            <a:prstGeom prst="rect">
              <a:avLst/>
            </a:prstGeom>
          </p:spPr>
        </p:pic>
      </p:grpSp>
      <p:sp>
        <p:nvSpPr>
          <p:cNvPr id="145" name="图片占位符 4"/>
          <p:cNvSpPr>
            <a:spLocks noGrp="1"/>
          </p:cNvSpPr>
          <p:nvPr>
            <p:ph type="pic" sz="quarter" idx="10"/>
          </p:nvPr>
        </p:nvSpPr>
        <p:spPr>
          <a:xfrm>
            <a:off x="6722824" y="553795"/>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46" name="日期占位符 2">
            <a:extLst>
              <a:ext uri="{FF2B5EF4-FFF2-40B4-BE49-F238E27FC236}">
                <a16:creationId xmlns:a16="http://schemas.microsoft.com/office/drawing/2014/main" id="{E49629DA-4891-493E-BFF7-C3FA55FC86CB}"/>
              </a:ext>
            </a:extLst>
          </p:cNvPr>
          <p:cNvSpPr>
            <a:spLocks noGrp="1"/>
          </p:cNvSpPr>
          <p:nvPr>
            <p:ph type="dt" sz="half" idx="11"/>
          </p:nvPr>
        </p:nvSpPr>
        <p:spPr/>
        <p:txBody>
          <a:bodyPr/>
          <a:lstStyle>
            <a:lvl1pPr>
              <a:defRPr/>
            </a:lvl1pPr>
          </a:lstStyle>
          <a:p>
            <a:pPr>
              <a:defRPr/>
            </a:pPr>
            <a:fld id="{62FCDFEC-2C2E-4E97-AEB5-C0E910DDCA1F}" type="datetimeFigureOut">
              <a:rPr lang="zh-CN" altLang="en-US"/>
              <a:pPr>
                <a:defRPr/>
              </a:pPr>
              <a:t>2023/4/5</a:t>
            </a:fld>
            <a:endParaRPr lang="zh-CN" altLang="en-US"/>
          </a:p>
        </p:txBody>
      </p:sp>
      <p:sp>
        <p:nvSpPr>
          <p:cNvPr id="147" name="页脚占位符 3">
            <a:extLst>
              <a:ext uri="{FF2B5EF4-FFF2-40B4-BE49-F238E27FC236}">
                <a16:creationId xmlns:a16="http://schemas.microsoft.com/office/drawing/2014/main" id="{F26580AB-A571-4704-9889-25846663FAC0}"/>
              </a:ext>
            </a:extLst>
          </p:cNvPr>
          <p:cNvSpPr>
            <a:spLocks noGrp="1"/>
          </p:cNvSpPr>
          <p:nvPr>
            <p:ph type="ftr" sz="quarter" idx="12"/>
          </p:nvPr>
        </p:nvSpPr>
        <p:spPr/>
        <p:txBody>
          <a:bodyPr/>
          <a:lstStyle>
            <a:lvl1pPr>
              <a:defRPr/>
            </a:lvl1pPr>
          </a:lstStyle>
          <a:p>
            <a:pPr>
              <a:defRPr/>
            </a:pPr>
            <a:endParaRPr lang="zh-CN" altLang="en-US"/>
          </a:p>
        </p:txBody>
      </p:sp>
      <p:sp>
        <p:nvSpPr>
          <p:cNvPr id="148" name="灯片编号占位符 4">
            <a:extLst>
              <a:ext uri="{FF2B5EF4-FFF2-40B4-BE49-F238E27FC236}">
                <a16:creationId xmlns:a16="http://schemas.microsoft.com/office/drawing/2014/main" id="{1F610F12-4ED8-4AD1-9110-198462DC31AE}"/>
              </a:ext>
            </a:extLst>
          </p:cNvPr>
          <p:cNvSpPr>
            <a:spLocks noGrp="1"/>
          </p:cNvSpPr>
          <p:nvPr>
            <p:ph type="sldNum" sz="quarter" idx="13"/>
          </p:nvPr>
        </p:nvSpPr>
        <p:spPr/>
        <p:txBody>
          <a:bodyPr/>
          <a:lstStyle>
            <a:lvl1pPr>
              <a:defRPr/>
            </a:lvl1pPr>
          </a:lstStyle>
          <a:p>
            <a:pPr>
              <a:defRPr/>
            </a:pPr>
            <a:fld id="{518390F5-82DE-4971-A67F-33732594015A}" type="slidenum">
              <a:rPr lang="zh-CN" altLang="en-US"/>
              <a:pPr>
                <a:defRPr/>
              </a:pPr>
              <a:t>‹#›</a:t>
            </a:fld>
            <a:endParaRPr lang="zh-CN" altLang="en-US"/>
          </a:p>
        </p:txBody>
      </p:sp>
    </p:spTree>
    <p:extLst>
      <p:ext uri="{BB962C8B-B14F-4D97-AF65-F5344CB8AC3E}">
        <p14:creationId xmlns:p14="http://schemas.microsoft.com/office/powerpoint/2010/main" val="333436541"/>
      </p:ext>
    </p:extLst>
  </p:cSld>
  <p:clrMapOvr>
    <a:masterClrMapping/>
  </p:clrMapOvr>
  <p:transition>
    <p:fade thruBlk="1"/>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二级目录">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8E7EF38A-0944-4C93-8846-2B0C6B99B743}"/>
              </a:ext>
            </a:extLst>
          </p:cNvPr>
          <p:cNvCxnSpPr/>
          <p:nvPr/>
        </p:nvCxnSpPr>
        <p:spPr>
          <a:xfrm>
            <a:off x="2870200" y="3740150"/>
            <a:ext cx="2801938" cy="0"/>
          </a:xfrm>
          <a:prstGeom prst="line">
            <a:avLst/>
          </a:prstGeom>
          <a:ln w="28575">
            <a:solidFill>
              <a:srgbClr val="0078B4"/>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A4AD130A-BEDA-46F9-AB91-01807FEC790F}"/>
              </a:ext>
            </a:extLst>
          </p:cNvPr>
          <p:cNvCxnSpPr/>
          <p:nvPr/>
        </p:nvCxnSpPr>
        <p:spPr>
          <a:xfrm>
            <a:off x="5753100" y="3740150"/>
            <a:ext cx="528638" cy="0"/>
          </a:xfrm>
          <a:prstGeom prst="line">
            <a:avLst/>
          </a:prstGeom>
          <a:ln w="28575">
            <a:solidFill>
              <a:srgbClr val="FAAA3C"/>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4F2E063-4932-4730-A911-50443956365E}"/>
              </a:ext>
            </a:extLst>
          </p:cNvPr>
          <p:cNvSpPr txBox="1"/>
          <p:nvPr/>
        </p:nvSpPr>
        <p:spPr>
          <a:xfrm>
            <a:off x="9144000" y="623888"/>
            <a:ext cx="1019175" cy="322262"/>
          </a:xfrm>
          <a:prstGeom prst="rect">
            <a:avLst/>
          </a:prstGeom>
          <a:noFill/>
        </p:spPr>
        <p:txBody>
          <a:bodyPr>
            <a:spAutoFit/>
          </a:bodyPr>
          <a:lstStyle/>
          <a:p>
            <a:pPr>
              <a:defRPr/>
            </a:pPr>
            <a:r>
              <a:rPr lang="zh-CN" altLang="en-US" sz="750" b="0" dirty="0">
                <a:solidFill>
                  <a:srgbClr val="666666"/>
                </a:solidFill>
              </a:rPr>
              <a:t>点击此处可添加</a:t>
            </a:r>
            <a:r>
              <a:rPr lang="en-US" altLang="zh-CN" sz="750" b="0" dirty="0">
                <a:solidFill>
                  <a:srgbClr val="666666"/>
                </a:solidFill>
              </a:rPr>
              <a:t>logo</a:t>
            </a:r>
            <a:r>
              <a:rPr lang="zh-CN" altLang="en-US" sz="750" b="0" dirty="0">
                <a:solidFill>
                  <a:srgbClr val="666666"/>
                </a:solidFill>
              </a:rPr>
              <a:t>，不用可删除</a:t>
            </a:r>
            <a:endParaRPr lang="en-US" altLang="zh-CN" sz="750" b="0" dirty="0">
              <a:solidFill>
                <a:srgbClr val="666666"/>
              </a:solidFill>
            </a:endParaRPr>
          </a:p>
        </p:txBody>
      </p:sp>
      <p:sp>
        <p:nvSpPr>
          <p:cNvPr id="7" name="文本框 6">
            <a:extLst>
              <a:ext uri="{FF2B5EF4-FFF2-40B4-BE49-F238E27FC236}">
                <a16:creationId xmlns:a16="http://schemas.microsoft.com/office/drawing/2014/main" id="{555DCE67-75EE-4806-9034-66E70574DDCB}"/>
              </a:ext>
            </a:extLst>
          </p:cNvPr>
          <p:cNvSpPr txBox="1"/>
          <p:nvPr/>
        </p:nvSpPr>
        <p:spPr>
          <a:xfrm>
            <a:off x="9144000" y="3205163"/>
            <a:ext cx="1019175" cy="554037"/>
          </a:xfrm>
          <a:prstGeom prst="rect">
            <a:avLst/>
          </a:prstGeom>
          <a:noFill/>
        </p:spPr>
        <p:txBody>
          <a:bodyPr>
            <a:spAutoFit/>
          </a:bodyPr>
          <a:lstStyle/>
          <a:p>
            <a:pPr>
              <a:defRPr/>
            </a:pPr>
            <a:r>
              <a:rPr lang="zh-CN" altLang="en-US" sz="750" b="0" dirty="0">
                <a:solidFill>
                  <a:srgbClr val="666666"/>
                </a:solidFill>
              </a:rPr>
              <a:t>二级目录标题：微软雅黑，</a:t>
            </a:r>
            <a:r>
              <a:rPr lang="en-US" altLang="zh-CN" sz="750" b="0" dirty="0">
                <a:solidFill>
                  <a:srgbClr val="666666"/>
                </a:solidFill>
              </a:rPr>
              <a:t>24</a:t>
            </a:r>
            <a:r>
              <a:rPr lang="zh-CN" altLang="en-US" sz="750" b="0" dirty="0">
                <a:solidFill>
                  <a:srgbClr val="666666"/>
                </a:solidFill>
              </a:rPr>
              <a:t>号，加粗，过长可适当缩小字体，尽量一行</a:t>
            </a:r>
            <a:endParaRPr lang="en-US" altLang="zh-CN" sz="750" b="0" dirty="0">
              <a:solidFill>
                <a:srgbClr val="666666"/>
              </a:solidFill>
            </a:endParaRPr>
          </a:p>
        </p:txBody>
      </p:sp>
      <p:grpSp>
        <p:nvGrpSpPr>
          <p:cNvPr id="8" name="组合 7">
            <a:extLst>
              <a:ext uri="{FF2B5EF4-FFF2-40B4-BE49-F238E27FC236}">
                <a16:creationId xmlns:a16="http://schemas.microsoft.com/office/drawing/2014/main" id="{A96A80F8-149F-4DB7-A454-F823BFB20FCC}"/>
              </a:ext>
            </a:extLst>
          </p:cNvPr>
          <p:cNvGrpSpPr/>
          <p:nvPr/>
        </p:nvGrpSpPr>
        <p:grpSpPr>
          <a:xfrm>
            <a:off x="5775591" y="2391132"/>
            <a:ext cx="3368409" cy="4466869"/>
            <a:chOff x="6353175" y="1071683"/>
            <a:chExt cx="5941996" cy="5909790"/>
          </a:xfrm>
          <a:solidFill>
            <a:schemeClr val="bg1">
              <a:lumMod val="75000"/>
              <a:alpha val="50000"/>
            </a:schemeClr>
          </a:solidFill>
        </p:grpSpPr>
        <p:pic>
          <p:nvPicPr>
            <p:cNvPr id="9" name="图形 7">
              <a:extLst>
                <a:ext uri="{FF2B5EF4-FFF2-40B4-BE49-F238E27FC236}">
                  <a16:creationId xmlns:a16="http://schemas.microsoft.com/office/drawing/2014/main" id="{8660AC25-4374-429D-BC07-B186B477F578}"/>
                </a:ext>
              </a:extLst>
            </p:cNvPr>
            <p:cNvPicPr>
              <a:picLocks noChangeAspect="1"/>
            </p:cNvPicPr>
            <p:nvPr/>
          </p:nvPicPr>
          <p:blipFill>
            <a:blip r:embed="rId2" cstate="print"/>
            <a:stretch>
              <a:fillRect/>
            </a:stretch>
          </p:blipFill>
          <p:spPr>
            <a:xfrm>
              <a:off x="9864116" y="1802365"/>
              <a:ext cx="465815" cy="353377"/>
            </a:xfrm>
            <a:prstGeom prst="rect">
              <a:avLst/>
            </a:prstGeom>
          </p:spPr>
        </p:pic>
        <p:pic>
          <p:nvPicPr>
            <p:cNvPr id="10" name="图形 8">
              <a:extLst>
                <a:ext uri="{FF2B5EF4-FFF2-40B4-BE49-F238E27FC236}">
                  <a16:creationId xmlns:a16="http://schemas.microsoft.com/office/drawing/2014/main" id="{31816662-D8E7-41E0-8ADC-1C3310FD0A05}"/>
                </a:ext>
              </a:extLst>
            </p:cNvPr>
            <p:cNvPicPr>
              <a:picLocks noChangeAspect="1"/>
            </p:cNvPicPr>
            <p:nvPr/>
          </p:nvPicPr>
          <p:blipFill>
            <a:blip r:embed="rId3" cstate="print"/>
            <a:stretch>
              <a:fillRect/>
            </a:stretch>
          </p:blipFill>
          <p:spPr>
            <a:xfrm>
              <a:off x="10575730" y="2988485"/>
              <a:ext cx="451780" cy="422154"/>
            </a:xfrm>
            <a:prstGeom prst="rect">
              <a:avLst/>
            </a:prstGeom>
          </p:spPr>
        </p:pic>
        <p:pic>
          <p:nvPicPr>
            <p:cNvPr id="11" name="图形 9">
              <a:extLst>
                <a:ext uri="{FF2B5EF4-FFF2-40B4-BE49-F238E27FC236}">
                  <a16:creationId xmlns:a16="http://schemas.microsoft.com/office/drawing/2014/main" id="{A36914F8-43D5-45EA-BE7A-F6DE0CBCA38D}"/>
                </a:ext>
              </a:extLst>
            </p:cNvPr>
            <p:cNvPicPr>
              <a:picLocks noChangeAspect="1"/>
            </p:cNvPicPr>
            <p:nvPr/>
          </p:nvPicPr>
          <p:blipFill>
            <a:blip r:embed="rId4" cstate="print"/>
            <a:stretch>
              <a:fillRect/>
            </a:stretch>
          </p:blipFill>
          <p:spPr>
            <a:xfrm>
              <a:off x="10012405" y="4793122"/>
              <a:ext cx="574844" cy="451663"/>
            </a:xfrm>
            <a:prstGeom prst="rect">
              <a:avLst/>
            </a:prstGeom>
          </p:spPr>
        </p:pic>
        <p:pic>
          <p:nvPicPr>
            <p:cNvPr id="13" name="图形 10">
              <a:extLst>
                <a:ext uri="{FF2B5EF4-FFF2-40B4-BE49-F238E27FC236}">
                  <a16:creationId xmlns:a16="http://schemas.microsoft.com/office/drawing/2014/main" id="{D616A216-3C52-4B33-8208-91496AC92422}"/>
                </a:ext>
              </a:extLst>
            </p:cNvPr>
            <p:cNvPicPr>
              <a:picLocks noChangeAspect="1"/>
            </p:cNvPicPr>
            <p:nvPr/>
          </p:nvPicPr>
          <p:blipFill>
            <a:blip r:embed="rId5" cstate="print"/>
            <a:stretch>
              <a:fillRect/>
            </a:stretch>
          </p:blipFill>
          <p:spPr>
            <a:xfrm>
              <a:off x="8181869" y="3661852"/>
              <a:ext cx="571500" cy="390525"/>
            </a:xfrm>
            <a:prstGeom prst="rect">
              <a:avLst/>
            </a:prstGeom>
          </p:spPr>
        </p:pic>
        <p:pic>
          <p:nvPicPr>
            <p:cNvPr id="14" name="图形 11">
              <a:extLst>
                <a:ext uri="{FF2B5EF4-FFF2-40B4-BE49-F238E27FC236}">
                  <a16:creationId xmlns:a16="http://schemas.microsoft.com/office/drawing/2014/main" id="{91974EAD-D31F-4ECB-8D0C-46D1C1402E3D}"/>
                </a:ext>
              </a:extLst>
            </p:cNvPr>
            <p:cNvPicPr>
              <a:picLocks noChangeAspect="1"/>
            </p:cNvPicPr>
            <p:nvPr/>
          </p:nvPicPr>
          <p:blipFill>
            <a:blip r:embed="rId6" cstate="print"/>
            <a:stretch>
              <a:fillRect/>
            </a:stretch>
          </p:blipFill>
          <p:spPr>
            <a:xfrm>
              <a:off x="9516493" y="3728191"/>
              <a:ext cx="314165" cy="254729"/>
            </a:xfrm>
            <a:prstGeom prst="rect">
              <a:avLst/>
            </a:prstGeom>
          </p:spPr>
        </p:pic>
        <p:pic>
          <p:nvPicPr>
            <p:cNvPr id="15" name="图形 12">
              <a:extLst>
                <a:ext uri="{FF2B5EF4-FFF2-40B4-BE49-F238E27FC236}">
                  <a16:creationId xmlns:a16="http://schemas.microsoft.com/office/drawing/2014/main" id="{CCA7A5C0-A2EB-4623-8F83-45147609E081}"/>
                </a:ext>
              </a:extLst>
            </p:cNvPr>
            <p:cNvPicPr>
              <a:picLocks noChangeAspect="1"/>
            </p:cNvPicPr>
            <p:nvPr/>
          </p:nvPicPr>
          <p:blipFill>
            <a:blip r:embed="rId7" cstate="print"/>
            <a:stretch>
              <a:fillRect/>
            </a:stretch>
          </p:blipFill>
          <p:spPr>
            <a:xfrm>
              <a:off x="7380925" y="5028238"/>
              <a:ext cx="283313" cy="256072"/>
            </a:xfrm>
            <a:prstGeom prst="rect">
              <a:avLst/>
            </a:prstGeom>
          </p:spPr>
        </p:pic>
        <p:grpSp>
          <p:nvGrpSpPr>
            <p:cNvPr id="16" name="组合 15">
              <a:extLst>
                <a:ext uri="{FF2B5EF4-FFF2-40B4-BE49-F238E27FC236}">
                  <a16:creationId xmlns:a16="http://schemas.microsoft.com/office/drawing/2014/main" id="{50AD0001-D588-4B8F-9CA0-D5BDB1534727}"/>
                </a:ext>
              </a:extLst>
            </p:cNvPr>
            <p:cNvGrpSpPr/>
            <p:nvPr/>
          </p:nvGrpSpPr>
          <p:grpSpPr>
            <a:xfrm>
              <a:off x="6353175" y="1071683"/>
              <a:ext cx="5941996" cy="5909790"/>
              <a:chOff x="3776558" y="-12472"/>
              <a:chExt cx="5235081" cy="5206706"/>
            </a:xfrm>
            <a:grpFill/>
          </p:grpSpPr>
          <p:sp>
            <p:nvSpPr>
              <p:cNvPr id="26" name="AutoShape 12">
                <a:extLst>
                  <a:ext uri="{FF2B5EF4-FFF2-40B4-BE49-F238E27FC236}">
                    <a16:creationId xmlns:a16="http://schemas.microsoft.com/office/drawing/2014/main" id="{ACA4CC99-630F-4F96-A271-DD9F72A00B6E}"/>
                  </a:ext>
                </a:extLst>
              </p:cNvPr>
              <p:cNvSpPr/>
              <p:nvPr/>
            </p:nvSpPr>
            <p:spPr bwMode="auto">
              <a:xfrm>
                <a:off x="8110751" y="4931771"/>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7" name="AutoShape 13">
                <a:extLst>
                  <a:ext uri="{FF2B5EF4-FFF2-40B4-BE49-F238E27FC236}">
                    <a16:creationId xmlns:a16="http://schemas.microsoft.com/office/drawing/2014/main" id="{3CD7337A-4226-4D22-BE57-58A132FC5AC2}"/>
                  </a:ext>
                </a:extLst>
              </p:cNvPr>
              <p:cNvSpPr/>
              <p:nvPr/>
            </p:nvSpPr>
            <p:spPr bwMode="auto">
              <a:xfrm>
                <a:off x="8344840" y="439265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8" name="AutoShape 16">
                <a:extLst>
                  <a:ext uri="{FF2B5EF4-FFF2-40B4-BE49-F238E27FC236}">
                    <a16:creationId xmlns:a16="http://schemas.microsoft.com/office/drawing/2014/main" id="{CB028497-DC95-4F78-9161-67D5D4099750}"/>
                  </a:ext>
                </a:extLst>
              </p:cNvPr>
              <p:cNvSpPr/>
              <p:nvPr/>
            </p:nvSpPr>
            <p:spPr bwMode="auto">
              <a:xfrm>
                <a:off x="3960992" y="299521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6" y="1270"/>
                      <a:pt x="1271" y="5545"/>
                      <a:pt x="1271" y="10799"/>
                    </a:cubicBezTo>
                    <a:cubicBezTo>
                      <a:pt x="1271" y="16053"/>
                      <a:pt x="5546" y="20329"/>
                      <a:pt x="10800" y="20329"/>
                    </a:cubicBezTo>
                    <a:cubicBezTo>
                      <a:pt x="16055" y="20329"/>
                      <a:pt x="20330" y="16053"/>
                      <a:pt x="20330" y="10799"/>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29" name="AutoShape 18">
                <a:extLst>
                  <a:ext uri="{FF2B5EF4-FFF2-40B4-BE49-F238E27FC236}">
                    <a16:creationId xmlns:a16="http://schemas.microsoft.com/office/drawing/2014/main" id="{82B16E45-1093-418F-AA41-71D26E8903CB}"/>
                  </a:ext>
                </a:extLst>
              </p:cNvPr>
              <p:cNvSpPr/>
              <p:nvPr/>
            </p:nvSpPr>
            <p:spPr bwMode="auto">
              <a:xfrm>
                <a:off x="6096167" y="923884"/>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0" name="AutoShape 21">
                <a:extLst>
                  <a:ext uri="{FF2B5EF4-FFF2-40B4-BE49-F238E27FC236}">
                    <a16:creationId xmlns:a16="http://schemas.microsoft.com/office/drawing/2014/main" id="{D41F8D8F-DC79-4E5B-8976-215E0EF7605C}"/>
                  </a:ext>
                </a:extLst>
              </p:cNvPr>
              <p:cNvSpPr/>
              <p:nvPr/>
            </p:nvSpPr>
            <p:spPr bwMode="auto">
              <a:xfrm>
                <a:off x="6472128" y="394575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1" name="AutoShape 22">
                <a:extLst>
                  <a:ext uri="{FF2B5EF4-FFF2-40B4-BE49-F238E27FC236}">
                    <a16:creationId xmlns:a16="http://schemas.microsoft.com/office/drawing/2014/main" id="{FAA19D98-41F0-4180-948D-2619BF2711F9}"/>
                  </a:ext>
                </a:extLst>
              </p:cNvPr>
              <p:cNvSpPr/>
              <p:nvPr/>
            </p:nvSpPr>
            <p:spPr bwMode="auto">
              <a:xfrm>
                <a:off x="8614396" y="3321522"/>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6"/>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6"/>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2" name="AutoShape 24">
                <a:extLst>
                  <a:ext uri="{FF2B5EF4-FFF2-40B4-BE49-F238E27FC236}">
                    <a16:creationId xmlns:a16="http://schemas.microsoft.com/office/drawing/2014/main" id="{1CA9A4D9-BBE5-42DB-BADD-FA8F72AF46E0}"/>
                  </a:ext>
                </a:extLst>
              </p:cNvPr>
              <p:cNvSpPr/>
              <p:nvPr/>
            </p:nvSpPr>
            <p:spPr bwMode="auto">
              <a:xfrm>
                <a:off x="7451045" y="30090"/>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4"/>
                      <a:pt x="5545" y="20329"/>
                      <a:pt x="10800" y="20329"/>
                    </a:cubicBezTo>
                    <a:cubicBezTo>
                      <a:pt x="16055" y="20329"/>
                      <a:pt x="20330" y="16054"/>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3" name="AutoShape 25">
                <a:extLst>
                  <a:ext uri="{FF2B5EF4-FFF2-40B4-BE49-F238E27FC236}">
                    <a16:creationId xmlns:a16="http://schemas.microsoft.com/office/drawing/2014/main" id="{5947EC95-05ED-475C-AF55-CBBE3F62E142}"/>
                  </a:ext>
                </a:extLst>
              </p:cNvPr>
              <p:cNvSpPr/>
              <p:nvPr/>
            </p:nvSpPr>
            <p:spPr bwMode="auto">
              <a:xfrm>
                <a:off x="5911733" y="2654722"/>
                <a:ext cx="1027686" cy="666798"/>
              </a:xfrm>
              <a:custGeom>
                <a:avLst/>
                <a:gdLst/>
                <a:ahLst/>
                <a:cxnLst/>
                <a:rect l="0" t="0" r="r" b="b"/>
                <a:pathLst>
                  <a:path w="21538" h="21552">
                    <a:moveTo>
                      <a:pt x="21315" y="21552"/>
                    </a:moveTo>
                    <a:cubicBezTo>
                      <a:pt x="21274" y="21552"/>
                      <a:pt x="21232" y="21535"/>
                      <a:pt x="21195" y="21498"/>
                    </a:cubicBezTo>
                    <a:lnTo>
                      <a:pt x="103" y="634"/>
                    </a:lnTo>
                    <a:cubicBezTo>
                      <a:pt x="-1" y="532"/>
                      <a:pt x="-31" y="319"/>
                      <a:pt x="35" y="159"/>
                    </a:cubicBezTo>
                    <a:cubicBezTo>
                      <a:pt x="102" y="-1"/>
                      <a:pt x="239" y="-48"/>
                      <a:pt x="343" y="55"/>
                    </a:cubicBezTo>
                    <a:lnTo>
                      <a:pt x="21435" y="20919"/>
                    </a:lnTo>
                    <a:cubicBezTo>
                      <a:pt x="21539" y="21021"/>
                      <a:pt x="21569" y="21234"/>
                      <a:pt x="21503" y="21394"/>
                    </a:cubicBezTo>
                    <a:cubicBezTo>
                      <a:pt x="21460" y="21496"/>
                      <a:pt x="21388" y="21552"/>
                      <a:pt x="21315" y="21552"/>
                    </a:cubicBezTo>
                    <a:close/>
                    <a:moveTo>
                      <a:pt x="21315"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4" name="AutoShape 29">
                <a:extLst>
                  <a:ext uri="{FF2B5EF4-FFF2-40B4-BE49-F238E27FC236}">
                    <a16:creationId xmlns:a16="http://schemas.microsoft.com/office/drawing/2014/main" id="{D5E2A2C1-F3BF-4A83-8440-59032A52419F}"/>
                  </a:ext>
                </a:extLst>
              </p:cNvPr>
              <p:cNvSpPr/>
              <p:nvPr/>
            </p:nvSpPr>
            <p:spPr bwMode="auto">
              <a:xfrm>
                <a:off x="6301881" y="159777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5" name="AutoShape 30">
                <a:extLst>
                  <a:ext uri="{FF2B5EF4-FFF2-40B4-BE49-F238E27FC236}">
                    <a16:creationId xmlns:a16="http://schemas.microsoft.com/office/drawing/2014/main" id="{9D97C1EA-1667-44FF-9B7A-B1D5C9025DEA}"/>
                  </a:ext>
                </a:extLst>
              </p:cNvPr>
              <p:cNvSpPr/>
              <p:nvPr/>
            </p:nvSpPr>
            <p:spPr bwMode="auto">
              <a:xfrm>
                <a:off x="8082375" y="374004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6" name="AutoShape 31">
                <a:extLst>
                  <a:ext uri="{FF2B5EF4-FFF2-40B4-BE49-F238E27FC236}">
                    <a16:creationId xmlns:a16="http://schemas.microsoft.com/office/drawing/2014/main" id="{216580E7-C1B1-4612-8BEB-33A36A7D3427}"/>
                  </a:ext>
                </a:extLst>
              </p:cNvPr>
              <p:cNvSpPr/>
              <p:nvPr/>
            </p:nvSpPr>
            <p:spPr bwMode="auto">
              <a:xfrm>
                <a:off x="4627790" y="244900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7" name="AutoShape 34">
                <a:extLst>
                  <a:ext uri="{FF2B5EF4-FFF2-40B4-BE49-F238E27FC236}">
                    <a16:creationId xmlns:a16="http://schemas.microsoft.com/office/drawing/2014/main" id="{E88FC58D-089E-4E03-9026-533BDF5987C5}"/>
                  </a:ext>
                </a:extLst>
              </p:cNvPr>
              <p:cNvSpPr/>
              <p:nvPr/>
            </p:nvSpPr>
            <p:spPr bwMode="auto">
              <a:xfrm>
                <a:off x="3776558" y="344211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8" name="AutoShape 35">
                <a:extLst>
                  <a:ext uri="{FF2B5EF4-FFF2-40B4-BE49-F238E27FC236}">
                    <a16:creationId xmlns:a16="http://schemas.microsoft.com/office/drawing/2014/main" id="{5BAD6375-C8EF-413A-B75B-B2792AEE06C4}"/>
                  </a:ext>
                </a:extLst>
              </p:cNvPr>
              <p:cNvSpPr/>
              <p:nvPr/>
            </p:nvSpPr>
            <p:spPr bwMode="auto">
              <a:xfrm>
                <a:off x="6046512" y="3200930"/>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2" y="18783"/>
                      <a:pt x="18783" y="15201"/>
                      <a:pt x="18783" y="10800"/>
                    </a:cubicBezTo>
                    <a:cubicBezTo>
                      <a:pt x="18783" y="6399"/>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39" name="AutoShape 36">
                <a:extLst>
                  <a:ext uri="{FF2B5EF4-FFF2-40B4-BE49-F238E27FC236}">
                    <a16:creationId xmlns:a16="http://schemas.microsoft.com/office/drawing/2014/main" id="{ACC4F0BB-DE60-4EE1-9392-2BAE061711CF}"/>
                  </a:ext>
                </a:extLst>
              </p:cNvPr>
              <p:cNvSpPr/>
              <p:nvPr/>
            </p:nvSpPr>
            <p:spPr bwMode="auto">
              <a:xfrm>
                <a:off x="5769861" y="1505559"/>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0" name="AutoShape 38">
                <a:extLst>
                  <a:ext uri="{FF2B5EF4-FFF2-40B4-BE49-F238E27FC236}">
                    <a16:creationId xmlns:a16="http://schemas.microsoft.com/office/drawing/2014/main" id="{CA8A13BE-EB7D-4688-A4E6-D64A0D681BF6}"/>
                  </a:ext>
                </a:extLst>
              </p:cNvPr>
              <p:cNvSpPr/>
              <p:nvPr/>
            </p:nvSpPr>
            <p:spPr bwMode="auto">
              <a:xfrm>
                <a:off x="8848486" y="295974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9"/>
                      <a:pt x="2817" y="10800"/>
                    </a:cubicBezTo>
                    <a:cubicBezTo>
                      <a:pt x="2817" y="15201"/>
                      <a:pt x="6398" y="18783"/>
                      <a:pt x="10800" y="18783"/>
                    </a:cubicBezTo>
                    <a:cubicBezTo>
                      <a:pt x="15201" y="18783"/>
                      <a:pt x="18783" y="15201"/>
                      <a:pt x="18783" y="10800"/>
                    </a:cubicBezTo>
                    <a:cubicBezTo>
                      <a:pt x="18783" y="6399"/>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1" name="AutoShape 39">
                <a:extLst>
                  <a:ext uri="{FF2B5EF4-FFF2-40B4-BE49-F238E27FC236}">
                    <a16:creationId xmlns:a16="http://schemas.microsoft.com/office/drawing/2014/main" id="{37C236F6-60EF-498A-BCCA-6966168040A8}"/>
                  </a:ext>
                </a:extLst>
              </p:cNvPr>
              <p:cNvSpPr/>
              <p:nvPr/>
            </p:nvSpPr>
            <p:spPr bwMode="auto">
              <a:xfrm>
                <a:off x="8813017" y="151265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2" name="AutoShape 41">
                <a:extLst>
                  <a:ext uri="{FF2B5EF4-FFF2-40B4-BE49-F238E27FC236}">
                    <a16:creationId xmlns:a16="http://schemas.microsoft.com/office/drawing/2014/main" id="{261A2131-0E5D-4C58-8605-1873290B2E7C}"/>
                  </a:ext>
                </a:extLst>
              </p:cNvPr>
              <p:cNvSpPr/>
              <p:nvPr/>
            </p:nvSpPr>
            <p:spPr bwMode="auto">
              <a:xfrm>
                <a:off x="6819714" y="1590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3" name="AutoShape 42">
                <a:extLst>
                  <a:ext uri="{FF2B5EF4-FFF2-40B4-BE49-F238E27FC236}">
                    <a16:creationId xmlns:a16="http://schemas.microsoft.com/office/drawing/2014/main" id="{28F1DC31-F875-4FDD-B08F-037AD8DFF0A7}"/>
                  </a:ext>
                </a:extLst>
              </p:cNvPr>
              <p:cNvSpPr/>
              <p:nvPr/>
            </p:nvSpPr>
            <p:spPr bwMode="auto">
              <a:xfrm>
                <a:off x="7153114" y="497433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4" name="AutoShape 43">
                <a:extLst>
                  <a:ext uri="{FF2B5EF4-FFF2-40B4-BE49-F238E27FC236}">
                    <a16:creationId xmlns:a16="http://schemas.microsoft.com/office/drawing/2014/main" id="{BB17EADD-FE42-459C-A5D5-DA940C15A0DA}"/>
                  </a:ext>
                </a:extLst>
              </p:cNvPr>
              <p:cNvSpPr/>
              <p:nvPr/>
            </p:nvSpPr>
            <p:spPr bwMode="auto">
              <a:xfrm>
                <a:off x="5720205" y="4612558"/>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5" name="AutoShape 44">
                <a:extLst>
                  <a:ext uri="{FF2B5EF4-FFF2-40B4-BE49-F238E27FC236}">
                    <a16:creationId xmlns:a16="http://schemas.microsoft.com/office/drawing/2014/main" id="{07C37C19-13E2-4152-9993-39D3495037A3}"/>
                  </a:ext>
                </a:extLst>
              </p:cNvPr>
              <p:cNvSpPr/>
              <p:nvPr/>
            </p:nvSpPr>
            <p:spPr bwMode="auto">
              <a:xfrm>
                <a:off x="3925524" y="4130193"/>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2" y="18783"/>
                      <a:pt x="18783" y="15202"/>
                      <a:pt x="18783" y="10800"/>
                    </a:cubicBezTo>
                    <a:cubicBezTo>
                      <a:pt x="18783" y="6398"/>
                      <a:pt x="15202"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6" name="AutoShape 46">
                <a:extLst>
                  <a:ext uri="{FF2B5EF4-FFF2-40B4-BE49-F238E27FC236}">
                    <a16:creationId xmlns:a16="http://schemas.microsoft.com/office/drawing/2014/main" id="{8B036662-A902-4A35-ABD0-60E22576CCA7}"/>
                  </a:ext>
                </a:extLst>
              </p:cNvPr>
              <p:cNvSpPr/>
              <p:nvPr/>
            </p:nvSpPr>
            <p:spPr bwMode="auto">
              <a:xfrm>
                <a:off x="8408681" y="-12472"/>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7" name="AutoShape 47">
                <a:extLst>
                  <a:ext uri="{FF2B5EF4-FFF2-40B4-BE49-F238E27FC236}">
                    <a16:creationId xmlns:a16="http://schemas.microsoft.com/office/drawing/2014/main" id="{77067625-DDB5-40C8-8025-AE65942CD6FC}"/>
                  </a:ext>
                </a:extLst>
              </p:cNvPr>
              <p:cNvSpPr/>
              <p:nvPr/>
            </p:nvSpPr>
            <p:spPr bwMode="auto">
              <a:xfrm>
                <a:off x="7692228" y="1065755"/>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8" name="AutoShape 48">
                <a:extLst>
                  <a:ext uri="{FF2B5EF4-FFF2-40B4-BE49-F238E27FC236}">
                    <a16:creationId xmlns:a16="http://schemas.microsoft.com/office/drawing/2014/main" id="{E42C17DE-5870-40CC-8926-31324135D17B}"/>
                  </a:ext>
                </a:extLst>
              </p:cNvPr>
              <p:cNvSpPr/>
              <p:nvPr/>
            </p:nvSpPr>
            <p:spPr bwMode="auto">
              <a:xfrm>
                <a:off x="8642770" y="2285856"/>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49" name="AutoShape 49">
                <a:extLst>
                  <a:ext uri="{FF2B5EF4-FFF2-40B4-BE49-F238E27FC236}">
                    <a16:creationId xmlns:a16="http://schemas.microsoft.com/office/drawing/2014/main" id="{E0C2A8CF-4E2D-4C94-A077-6222058C0AC5}"/>
                  </a:ext>
                </a:extLst>
              </p:cNvPr>
              <p:cNvSpPr/>
              <p:nvPr/>
            </p:nvSpPr>
            <p:spPr bwMode="auto">
              <a:xfrm>
                <a:off x="5847891" y="1725461"/>
                <a:ext cx="503646" cy="418523"/>
              </a:xfrm>
              <a:custGeom>
                <a:avLst/>
                <a:gdLst/>
                <a:ahLst/>
                <a:cxnLst/>
                <a:rect l="0" t="0" r="r" b="b"/>
                <a:pathLst>
                  <a:path w="21488" h="21532">
                    <a:moveTo>
                      <a:pt x="454" y="21532"/>
                    </a:moveTo>
                    <a:cubicBezTo>
                      <a:pt x="323" y="21532"/>
                      <a:pt x="193" y="21464"/>
                      <a:pt x="103" y="21333"/>
                    </a:cubicBezTo>
                    <a:cubicBezTo>
                      <a:pt x="-56" y="21099"/>
                      <a:pt x="-28" y="20754"/>
                      <a:pt x="165" y="20562"/>
                    </a:cubicBezTo>
                    <a:lnTo>
                      <a:pt x="20746" y="125"/>
                    </a:lnTo>
                    <a:cubicBezTo>
                      <a:pt x="20939" y="-68"/>
                      <a:pt x="21225" y="-34"/>
                      <a:pt x="21385" y="199"/>
                    </a:cubicBezTo>
                    <a:cubicBezTo>
                      <a:pt x="21544" y="433"/>
                      <a:pt x="21516" y="778"/>
                      <a:pt x="21323" y="970"/>
                    </a:cubicBezTo>
                    <a:lnTo>
                      <a:pt x="742" y="21407"/>
                    </a:lnTo>
                    <a:cubicBezTo>
                      <a:pt x="658" y="21491"/>
                      <a:pt x="556" y="21532"/>
                      <a:pt x="454" y="21532"/>
                    </a:cubicBezTo>
                    <a:close/>
                    <a:moveTo>
                      <a:pt x="454" y="2153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0" name="AutoShape 50">
                <a:extLst>
                  <a:ext uri="{FF2B5EF4-FFF2-40B4-BE49-F238E27FC236}">
                    <a16:creationId xmlns:a16="http://schemas.microsoft.com/office/drawing/2014/main" id="{24CF6675-1CC5-4A18-85C4-5FB73D69B58B}"/>
                  </a:ext>
                </a:extLst>
              </p:cNvPr>
              <p:cNvSpPr/>
              <p:nvPr/>
            </p:nvSpPr>
            <p:spPr bwMode="auto">
              <a:xfrm>
                <a:off x="6429566" y="1009006"/>
                <a:ext cx="516947" cy="630444"/>
              </a:xfrm>
              <a:custGeom>
                <a:avLst/>
                <a:gdLst/>
                <a:ahLst/>
                <a:cxnLst/>
                <a:rect l="0" t="0" r="r" b="b"/>
                <a:pathLst>
                  <a:path w="21490" h="21555">
                    <a:moveTo>
                      <a:pt x="441" y="21555"/>
                    </a:moveTo>
                    <a:cubicBezTo>
                      <a:pt x="343" y="21555"/>
                      <a:pt x="244" y="21528"/>
                      <a:pt x="163" y="21474"/>
                    </a:cubicBezTo>
                    <a:cubicBezTo>
                      <a:pt x="-27" y="21347"/>
                      <a:pt x="-55" y="21118"/>
                      <a:pt x="99" y="20963"/>
                    </a:cubicBezTo>
                    <a:lnTo>
                      <a:pt x="20706" y="134"/>
                    </a:lnTo>
                    <a:cubicBezTo>
                      <a:pt x="20860" y="-22"/>
                      <a:pt x="21138" y="-45"/>
                      <a:pt x="21327" y="81"/>
                    </a:cubicBezTo>
                    <a:cubicBezTo>
                      <a:pt x="21516" y="208"/>
                      <a:pt x="21545" y="437"/>
                      <a:pt x="21391" y="592"/>
                    </a:cubicBezTo>
                    <a:lnTo>
                      <a:pt x="784" y="21421"/>
                    </a:lnTo>
                    <a:cubicBezTo>
                      <a:pt x="697" y="21509"/>
                      <a:pt x="569" y="21555"/>
                      <a:pt x="441" y="21555"/>
                    </a:cubicBezTo>
                    <a:close/>
                    <a:moveTo>
                      <a:pt x="441" y="2155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1" name="AutoShape 51">
                <a:extLst>
                  <a:ext uri="{FF2B5EF4-FFF2-40B4-BE49-F238E27FC236}">
                    <a16:creationId xmlns:a16="http://schemas.microsoft.com/office/drawing/2014/main" id="{1412AF51-F356-4366-83EC-610A6EACC51C}"/>
                  </a:ext>
                </a:extLst>
              </p:cNvPr>
              <p:cNvSpPr/>
              <p:nvPr/>
            </p:nvSpPr>
            <p:spPr bwMode="auto">
              <a:xfrm>
                <a:off x="6003950" y="2392260"/>
                <a:ext cx="486799" cy="62956"/>
              </a:xfrm>
              <a:custGeom>
                <a:avLst/>
                <a:gdLst/>
                <a:ahLst/>
                <a:cxnLst/>
                <a:rect l="0" t="0" r="r" b="b"/>
                <a:pathLst>
                  <a:path w="21600" h="21600">
                    <a:moveTo>
                      <a:pt x="64" y="0"/>
                    </a:moveTo>
                    <a:lnTo>
                      <a:pt x="21600" y="16821"/>
                    </a:lnTo>
                    <a:lnTo>
                      <a:pt x="21536" y="21600"/>
                    </a:lnTo>
                    <a:lnTo>
                      <a:pt x="0" y="4779"/>
                    </a:lnTo>
                    <a:close/>
                    <a:moveTo>
                      <a:pt x="6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2" name="AutoShape 52">
                <a:extLst>
                  <a:ext uri="{FF2B5EF4-FFF2-40B4-BE49-F238E27FC236}">
                    <a16:creationId xmlns:a16="http://schemas.microsoft.com/office/drawing/2014/main" id="{A2769570-C1D5-44D3-AFA4-9031BA79BE1C}"/>
                  </a:ext>
                </a:extLst>
              </p:cNvPr>
              <p:cNvSpPr/>
              <p:nvPr/>
            </p:nvSpPr>
            <p:spPr bwMode="auto">
              <a:xfrm>
                <a:off x="6415379" y="1746742"/>
                <a:ext cx="204828" cy="524041"/>
              </a:xfrm>
              <a:custGeom>
                <a:avLst/>
                <a:gdLst/>
                <a:ahLst/>
                <a:cxnLst/>
                <a:rect l="0" t="0" r="r" b="b"/>
                <a:pathLst>
                  <a:path w="21600" h="21600">
                    <a:moveTo>
                      <a:pt x="20082" y="21600"/>
                    </a:moveTo>
                    <a:lnTo>
                      <a:pt x="0" y="195"/>
                    </a:lnTo>
                    <a:lnTo>
                      <a:pt x="1517" y="0"/>
                    </a:lnTo>
                    <a:lnTo>
                      <a:pt x="21600" y="21405"/>
                    </a:lnTo>
                    <a:close/>
                    <a:moveTo>
                      <a:pt x="20082"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3" name="AutoShape 53">
                <a:extLst>
                  <a:ext uri="{FF2B5EF4-FFF2-40B4-BE49-F238E27FC236}">
                    <a16:creationId xmlns:a16="http://schemas.microsoft.com/office/drawing/2014/main" id="{5EB67E83-232A-44B0-BFE6-E2A12B1113DC}"/>
                  </a:ext>
                </a:extLst>
              </p:cNvPr>
              <p:cNvSpPr/>
              <p:nvPr/>
            </p:nvSpPr>
            <p:spPr bwMode="auto">
              <a:xfrm>
                <a:off x="6876463" y="1973737"/>
                <a:ext cx="553301" cy="373301"/>
              </a:xfrm>
              <a:custGeom>
                <a:avLst/>
                <a:gdLst/>
                <a:ahLst/>
                <a:cxnLst/>
                <a:rect l="0" t="0" r="r" b="b"/>
                <a:pathLst>
                  <a:path w="21600" h="21600">
                    <a:moveTo>
                      <a:pt x="21295" y="0"/>
                    </a:moveTo>
                    <a:lnTo>
                      <a:pt x="21600" y="684"/>
                    </a:lnTo>
                    <a:lnTo>
                      <a:pt x="305" y="21600"/>
                    </a:lnTo>
                    <a:lnTo>
                      <a:pt x="0" y="20916"/>
                    </a:lnTo>
                    <a:close/>
                    <a:moveTo>
                      <a:pt x="2129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4" name="AutoShape 54">
                <a:extLst>
                  <a:ext uri="{FF2B5EF4-FFF2-40B4-BE49-F238E27FC236}">
                    <a16:creationId xmlns:a16="http://schemas.microsoft.com/office/drawing/2014/main" id="{BB9DB506-4FEA-4F0E-ADED-9FA22B642D21}"/>
                  </a:ext>
                </a:extLst>
              </p:cNvPr>
              <p:cNvSpPr/>
              <p:nvPr/>
            </p:nvSpPr>
            <p:spPr bwMode="auto">
              <a:xfrm>
                <a:off x="6351536" y="852948"/>
                <a:ext cx="458425" cy="176454"/>
              </a:xfrm>
              <a:custGeom>
                <a:avLst/>
                <a:gdLst/>
                <a:ahLst/>
                <a:cxnLst/>
                <a:rect l="0" t="0" r="r" b="b"/>
                <a:pathLst>
                  <a:path w="21600" h="21600">
                    <a:moveTo>
                      <a:pt x="21374" y="0"/>
                    </a:moveTo>
                    <a:lnTo>
                      <a:pt x="21600" y="1634"/>
                    </a:lnTo>
                    <a:lnTo>
                      <a:pt x="226" y="21600"/>
                    </a:lnTo>
                    <a:lnTo>
                      <a:pt x="0" y="19966"/>
                    </a:lnTo>
                    <a:close/>
                    <a:moveTo>
                      <a:pt x="21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5" name="AutoShape 55">
                <a:extLst>
                  <a:ext uri="{FF2B5EF4-FFF2-40B4-BE49-F238E27FC236}">
                    <a16:creationId xmlns:a16="http://schemas.microsoft.com/office/drawing/2014/main" id="{BBCB8F6B-5E44-4791-86E5-C4623BD593FC}"/>
                  </a:ext>
                </a:extLst>
              </p:cNvPr>
              <p:cNvSpPr/>
              <p:nvPr/>
            </p:nvSpPr>
            <p:spPr bwMode="auto">
              <a:xfrm>
                <a:off x="7230257" y="249991"/>
                <a:ext cx="266010" cy="292611"/>
              </a:xfrm>
              <a:custGeom>
                <a:avLst/>
                <a:gdLst/>
                <a:ahLst/>
                <a:cxnLst/>
                <a:rect l="0" t="0" r="r" b="b"/>
                <a:pathLst>
                  <a:path w="21600" h="21600">
                    <a:moveTo>
                      <a:pt x="20743" y="0"/>
                    </a:moveTo>
                    <a:lnTo>
                      <a:pt x="21600" y="699"/>
                    </a:lnTo>
                    <a:lnTo>
                      <a:pt x="857" y="21600"/>
                    </a:lnTo>
                    <a:lnTo>
                      <a:pt x="0" y="20901"/>
                    </a:lnTo>
                    <a:close/>
                    <a:moveTo>
                      <a:pt x="2074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6" name="AutoShape 56">
                <a:extLst>
                  <a:ext uri="{FF2B5EF4-FFF2-40B4-BE49-F238E27FC236}">
                    <a16:creationId xmlns:a16="http://schemas.microsoft.com/office/drawing/2014/main" id="{FFF557F0-4CED-4A36-A970-58A3B9D98469}"/>
                  </a:ext>
                </a:extLst>
              </p:cNvPr>
              <p:cNvSpPr/>
              <p:nvPr/>
            </p:nvSpPr>
            <p:spPr bwMode="auto">
              <a:xfrm>
                <a:off x="7351735" y="604671"/>
                <a:ext cx="641971" cy="148079"/>
              </a:xfrm>
              <a:custGeom>
                <a:avLst/>
                <a:gdLst/>
                <a:ahLst/>
                <a:cxnLst/>
                <a:rect l="0" t="0" r="r" b="b"/>
                <a:pathLst>
                  <a:path w="21600" h="21600">
                    <a:moveTo>
                      <a:pt x="100" y="21600"/>
                    </a:moveTo>
                    <a:lnTo>
                      <a:pt x="0" y="19584"/>
                    </a:lnTo>
                    <a:lnTo>
                      <a:pt x="21501" y="0"/>
                    </a:lnTo>
                    <a:lnTo>
                      <a:pt x="21600" y="2016"/>
                    </a:lnTo>
                    <a:close/>
                    <a:moveTo>
                      <a:pt x="10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7" name="AutoShape 57">
                <a:extLst>
                  <a:ext uri="{FF2B5EF4-FFF2-40B4-BE49-F238E27FC236}">
                    <a16:creationId xmlns:a16="http://schemas.microsoft.com/office/drawing/2014/main" id="{DBA7AAE8-FE6C-4638-984E-F7F021736075}"/>
                  </a:ext>
                </a:extLst>
              </p:cNvPr>
              <p:cNvSpPr/>
              <p:nvPr/>
            </p:nvSpPr>
            <p:spPr bwMode="auto">
              <a:xfrm>
                <a:off x="5627989" y="2817875"/>
                <a:ext cx="61183" cy="937242"/>
              </a:xfrm>
              <a:custGeom>
                <a:avLst/>
                <a:gdLst/>
                <a:ahLst/>
                <a:cxnLst/>
                <a:rect l="0" t="0" r="r" b="b"/>
                <a:pathLst>
                  <a:path w="21600" h="21600">
                    <a:moveTo>
                      <a:pt x="4950" y="0"/>
                    </a:moveTo>
                    <a:lnTo>
                      <a:pt x="21600" y="21583"/>
                    </a:lnTo>
                    <a:lnTo>
                      <a:pt x="16650" y="21600"/>
                    </a:lnTo>
                    <a:lnTo>
                      <a:pt x="0" y="17"/>
                    </a:lnTo>
                    <a:close/>
                    <a:moveTo>
                      <a:pt x="49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8" name="AutoShape 58">
                <a:extLst>
                  <a:ext uri="{FF2B5EF4-FFF2-40B4-BE49-F238E27FC236}">
                    <a16:creationId xmlns:a16="http://schemas.microsoft.com/office/drawing/2014/main" id="{80470431-E7CD-4579-9282-B0173A8ECA3F}"/>
                  </a:ext>
                </a:extLst>
              </p:cNvPr>
              <p:cNvSpPr/>
              <p:nvPr/>
            </p:nvSpPr>
            <p:spPr bwMode="auto">
              <a:xfrm>
                <a:off x="4975378" y="3676203"/>
                <a:ext cx="481479" cy="246503"/>
              </a:xfrm>
              <a:custGeom>
                <a:avLst/>
                <a:gdLst/>
                <a:ahLst/>
                <a:cxnLst/>
                <a:rect l="0" t="0" r="r" b="b"/>
                <a:pathLst>
                  <a:path w="21600" h="21600">
                    <a:moveTo>
                      <a:pt x="281" y="0"/>
                    </a:moveTo>
                    <a:lnTo>
                      <a:pt x="21600" y="20486"/>
                    </a:lnTo>
                    <a:lnTo>
                      <a:pt x="21319" y="21600"/>
                    </a:lnTo>
                    <a:lnTo>
                      <a:pt x="0" y="1114"/>
                    </a:lnTo>
                    <a:close/>
                    <a:moveTo>
                      <a:pt x="2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59" name="AutoShape 59">
                <a:extLst>
                  <a:ext uri="{FF2B5EF4-FFF2-40B4-BE49-F238E27FC236}">
                    <a16:creationId xmlns:a16="http://schemas.microsoft.com/office/drawing/2014/main" id="{3A7E8E09-8058-49C7-8E6C-41FA74948A82}"/>
                  </a:ext>
                </a:extLst>
              </p:cNvPr>
              <p:cNvSpPr/>
              <p:nvPr/>
            </p:nvSpPr>
            <p:spPr bwMode="auto">
              <a:xfrm>
                <a:off x="4187987" y="3179649"/>
                <a:ext cx="453991" cy="295272"/>
              </a:xfrm>
              <a:custGeom>
                <a:avLst/>
                <a:gdLst/>
                <a:ahLst/>
                <a:cxnLst/>
                <a:rect l="0" t="0" r="r" b="b"/>
                <a:pathLst>
                  <a:path w="21600" h="21600">
                    <a:moveTo>
                      <a:pt x="361" y="0"/>
                    </a:moveTo>
                    <a:lnTo>
                      <a:pt x="21600" y="20726"/>
                    </a:lnTo>
                    <a:lnTo>
                      <a:pt x="21239" y="21600"/>
                    </a:lnTo>
                    <a:lnTo>
                      <a:pt x="0" y="874"/>
                    </a:lnTo>
                    <a:close/>
                    <a:moveTo>
                      <a:pt x="36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0" name="AutoShape 60">
                <a:extLst>
                  <a:ext uri="{FF2B5EF4-FFF2-40B4-BE49-F238E27FC236}">
                    <a16:creationId xmlns:a16="http://schemas.microsoft.com/office/drawing/2014/main" id="{7BF24E08-B893-43F3-BCB8-D950A68A33BD}"/>
                  </a:ext>
                </a:extLst>
              </p:cNvPr>
              <p:cNvSpPr/>
              <p:nvPr/>
            </p:nvSpPr>
            <p:spPr bwMode="auto">
              <a:xfrm>
                <a:off x="5110156" y="4243691"/>
                <a:ext cx="421183" cy="448671"/>
              </a:xfrm>
              <a:custGeom>
                <a:avLst/>
                <a:gdLst/>
                <a:ahLst/>
                <a:cxnLst/>
                <a:rect l="0" t="0" r="r" b="b"/>
                <a:pathLst>
                  <a:path w="21600" h="21600">
                    <a:moveTo>
                      <a:pt x="21069" y="0"/>
                    </a:moveTo>
                    <a:lnTo>
                      <a:pt x="21600" y="466"/>
                    </a:lnTo>
                    <a:lnTo>
                      <a:pt x="531" y="21600"/>
                    </a:lnTo>
                    <a:lnTo>
                      <a:pt x="0" y="21134"/>
                    </a:lnTo>
                    <a:close/>
                    <a:moveTo>
                      <a:pt x="210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1" name="AutoShape 61">
                <a:extLst>
                  <a:ext uri="{FF2B5EF4-FFF2-40B4-BE49-F238E27FC236}">
                    <a16:creationId xmlns:a16="http://schemas.microsoft.com/office/drawing/2014/main" id="{E3E9AB6E-9447-48A3-BED3-13584DD1066B}"/>
                  </a:ext>
                </a:extLst>
              </p:cNvPr>
              <p:cNvSpPr/>
              <p:nvPr/>
            </p:nvSpPr>
            <p:spPr bwMode="auto">
              <a:xfrm>
                <a:off x="4414983" y="3789700"/>
                <a:ext cx="345812" cy="716453"/>
              </a:xfrm>
              <a:custGeom>
                <a:avLst/>
                <a:gdLst/>
                <a:ahLst/>
                <a:cxnLst/>
                <a:rect l="0" t="0" r="r" b="b"/>
                <a:pathLst>
                  <a:path w="21600" h="21600">
                    <a:moveTo>
                      <a:pt x="821" y="21600"/>
                    </a:moveTo>
                    <a:lnTo>
                      <a:pt x="0" y="21421"/>
                    </a:lnTo>
                    <a:lnTo>
                      <a:pt x="20779" y="0"/>
                    </a:lnTo>
                    <a:lnTo>
                      <a:pt x="21600" y="179"/>
                    </a:lnTo>
                    <a:close/>
                    <a:moveTo>
                      <a:pt x="821"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2" name="AutoShape 62">
                <a:extLst>
                  <a:ext uri="{FF2B5EF4-FFF2-40B4-BE49-F238E27FC236}">
                    <a16:creationId xmlns:a16="http://schemas.microsoft.com/office/drawing/2014/main" id="{A61E5423-A80D-466C-8EAE-E24DD963047F}"/>
                  </a:ext>
                </a:extLst>
              </p:cNvPr>
              <p:cNvSpPr/>
              <p:nvPr/>
            </p:nvSpPr>
            <p:spPr bwMode="auto">
              <a:xfrm>
                <a:off x="4464638" y="4640933"/>
                <a:ext cx="323646" cy="133005"/>
              </a:xfrm>
              <a:custGeom>
                <a:avLst/>
                <a:gdLst/>
                <a:ahLst/>
                <a:cxnLst/>
                <a:rect l="0" t="0" r="r" b="b"/>
                <a:pathLst>
                  <a:path w="21600" h="21600">
                    <a:moveTo>
                      <a:pt x="334" y="0"/>
                    </a:moveTo>
                    <a:lnTo>
                      <a:pt x="21600" y="19458"/>
                    </a:lnTo>
                    <a:lnTo>
                      <a:pt x="21266" y="21600"/>
                    </a:lnTo>
                    <a:lnTo>
                      <a:pt x="0" y="2142"/>
                    </a:lnTo>
                    <a:close/>
                    <a:moveTo>
                      <a:pt x="3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3" name="AutoShape 63">
                <a:extLst>
                  <a:ext uri="{FF2B5EF4-FFF2-40B4-BE49-F238E27FC236}">
                    <a16:creationId xmlns:a16="http://schemas.microsoft.com/office/drawing/2014/main" id="{A4B696E6-D840-4BFB-A442-7D032A892762}"/>
                  </a:ext>
                </a:extLst>
              </p:cNvPr>
              <p:cNvSpPr/>
              <p:nvPr/>
            </p:nvSpPr>
            <p:spPr bwMode="auto">
              <a:xfrm>
                <a:off x="7351735" y="3881917"/>
                <a:ext cx="197735" cy="557735"/>
              </a:xfrm>
              <a:custGeom>
                <a:avLst/>
                <a:gdLst/>
                <a:ahLst/>
                <a:cxnLst/>
                <a:rect l="0" t="0" r="r" b="b"/>
                <a:pathLst>
                  <a:path w="21600" h="21600">
                    <a:moveTo>
                      <a:pt x="1469" y="0"/>
                    </a:moveTo>
                    <a:lnTo>
                      <a:pt x="21600" y="21426"/>
                    </a:lnTo>
                    <a:lnTo>
                      <a:pt x="20131" y="21600"/>
                    </a:lnTo>
                    <a:lnTo>
                      <a:pt x="0" y="174"/>
                    </a:lnTo>
                    <a:close/>
                    <a:moveTo>
                      <a:pt x="146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4" name="AutoShape 64">
                <a:extLst>
                  <a:ext uri="{FF2B5EF4-FFF2-40B4-BE49-F238E27FC236}">
                    <a16:creationId xmlns:a16="http://schemas.microsoft.com/office/drawing/2014/main" id="{7F9A147C-584D-4D61-B01D-5062EBCA91B1}"/>
                  </a:ext>
                </a:extLst>
              </p:cNvPr>
              <p:cNvSpPr/>
              <p:nvPr/>
            </p:nvSpPr>
            <p:spPr bwMode="auto">
              <a:xfrm>
                <a:off x="7805726" y="4513248"/>
                <a:ext cx="540888" cy="85123"/>
              </a:xfrm>
              <a:custGeom>
                <a:avLst/>
                <a:gdLst/>
                <a:ahLst/>
                <a:cxnLst/>
                <a:rect l="0" t="0" r="r" b="b"/>
                <a:pathLst>
                  <a:path w="21600" h="21600">
                    <a:moveTo>
                      <a:pt x="21525" y="0"/>
                    </a:moveTo>
                    <a:lnTo>
                      <a:pt x="21600" y="3585"/>
                    </a:lnTo>
                    <a:lnTo>
                      <a:pt x="75" y="21600"/>
                    </a:lnTo>
                    <a:lnTo>
                      <a:pt x="0" y="18015"/>
                    </a:lnTo>
                    <a:close/>
                    <a:moveTo>
                      <a:pt x="215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5" name="AutoShape 65">
                <a:extLst>
                  <a:ext uri="{FF2B5EF4-FFF2-40B4-BE49-F238E27FC236}">
                    <a16:creationId xmlns:a16="http://schemas.microsoft.com/office/drawing/2014/main" id="{B73799C9-D72E-4F13-BFB5-AA3F9F396F2E}"/>
                  </a:ext>
                </a:extLst>
              </p:cNvPr>
              <p:cNvSpPr/>
              <p:nvPr/>
            </p:nvSpPr>
            <p:spPr bwMode="auto">
              <a:xfrm>
                <a:off x="7791539" y="4726055"/>
                <a:ext cx="357341" cy="266010"/>
              </a:xfrm>
              <a:custGeom>
                <a:avLst/>
                <a:gdLst/>
                <a:ahLst/>
                <a:cxnLst/>
                <a:rect l="0" t="0" r="r" b="b"/>
                <a:pathLst>
                  <a:path w="21600" h="21600">
                    <a:moveTo>
                      <a:pt x="517" y="0"/>
                    </a:moveTo>
                    <a:lnTo>
                      <a:pt x="21600" y="20647"/>
                    </a:lnTo>
                    <a:lnTo>
                      <a:pt x="21083" y="21600"/>
                    </a:lnTo>
                    <a:lnTo>
                      <a:pt x="0" y="953"/>
                    </a:lnTo>
                    <a:close/>
                    <a:moveTo>
                      <a:pt x="51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6" name="AutoShape 66">
                <a:extLst>
                  <a:ext uri="{FF2B5EF4-FFF2-40B4-BE49-F238E27FC236}">
                    <a16:creationId xmlns:a16="http://schemas.microsoft.com/office/drawing/2014/main" id="{8543DA58-C07E-468F-AE5B-924AC974411C}"/>
                  </a:ext>
                </a:extLst>
              </p:cNvPr>
              <p:cNvSpPr/>
              <p:nvPr/>
            </p:nvSpPr>
            <p:spPr bwMode="auto">
              <a:xfrm>
                <a:off x="6926119" y="4648026"/>
                <a:ext cx="491232" cy="84237"/>
              </a:xfrm>
              <a:custGeom>
                <a:avLst/>
                <a:gdLst/>
                <a:ahLst/>
                <a:cxnLst/>
                <a:rect l="0" t="0" r="r" b="b"/>
                <a:pathLst>
                  <a:path w="21600" h="21600">
                    <a:moveTo>
                      <a:pt x="21511" y="0"/>
                    </a:moveTo>
                    <a:lnTo>
                      <a:pt x="21600" y="3564"/>
                    </a:lnTo>
                    <a:lnTo>
                      <a:pt x="89" y="21600"/>
                    </a:lnTo>
                    <a:lnTo>
                      <a:pt x="0" y="18036"/>
                    </a:lnTo>
                    <a:close/>
                    <a:moveTo>
                      <a:pt x="2151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7" name="AutoShape 67">
                <a:extLst>
                  <a:ext uri="{FF2B5EF4-FFF2-40B4-BE49-F238E27FC236}">
                    <a16:creationId xmlns:a16="http://schemas.microsoft.com/office/drawing/2014/main" id="{EB8B731D-ECF1-4F92-827E-E0D0FE1F2F24}"/>
                  </a:ext>
                </a:extLst>
              </p:cNvPr>
              <p:cNvSpPr/>
              <p:nvPr/>
            </p:nvSpPr>
            <p:spPr bwMode="auto">
              <a:xfrm>
                <a:off x="7557450" y="3186743"/>
                <a:ext cx="407882" cy="133892"/>
              </a:xfrm>
              <a:custGeom>
                <a:avLst/>
                <a:gdLst/>
                <a:ahLst/>
                <a:cxnLst/>
                <a:rect l="0" t="0" r="r" b="b"/>
                <a:pathLst>
                  <a:path w="21600" h="21600">
                    <a:moveTo>
                      <a:pt x="21385" y="0"/>
                    </a:moveTo>
                    <a:lnTo>
                      <a:pt x="21600" y="2186"/>
                    </a:lnTo>
                    <a:lnTo>
                      <a:pt x="215" y="21600"/>
                    </a:lnTo>
                    <a:lnTo>
                      <a:pt x="0" y="19414"/>
                    </a:lnTo>
                    <a:close/>
                    <a:moveTo>
                      <a:pt x="2138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8" name="AutoShape 68">
                <a:extLst>
                  <a:ext uri="{FF2B5EF4-FFF2-40B4-BE49-F238E27FC236}">
                    <a16:creationId xmlns:a16="http://schemas.microsoft.com/office/drawing/2014/main" id="{B456E2EC-C0A9-45C9-AF9A-B327D2DF04C0}"/>
                  </a:ext>
                </a:extLst>
              </p:cNvPr>
              <p:cNvSpPr/>
              <p:nvPr/>
            </p:nvSpPr>
            <p:spPr bwMode="auto">
              <a:xfrm>
                <a:off x="7954691" y="1738762"/>
                <a:ext cx="465518" cy="49655"/>
              </a:xfrm>
              <a:custGeom>
                <a:avLst/>
                <a:gdLst/>
                <a:ahLst/>
                <a:cxnLst/>
                <a:rect l="0" t="0" r="r" b="b"/>
                <a:pathLst>
                  <a:path w="21600" h="21600">
                    <a:moveTo>
                      <a:pt x="21550" y="0"/>
                    </a:moveTo>
                    <a:lnTo>
                      <a:pt x="21600" y="6154"/>
                    </a:lnTo>
                    <a:lnTo>
                      <a:pt x="50" y="21600"/>
                    </a:lnTo>
                    <a:lnTo>
                      <a:pt x="0" y="15446"/>
                    </a:lnTo>
                    <a:close/>
                    <a:moveTo>
                      <a:pt x="21550"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69" name="AutoShape 69">
                <a:extLst>
                  <a:ext uri="{FF2B5EF4-FFF2-40B4-BE49-F238E27FC236}">
                    <a16:creationId xmlns:a16="http://schemas.microsoft.com/office/drawing/2014/main" id="{10B74A66-C65F-4F24-A1BA-EDBB1B3A1EED}"/>
                  </a:ext>
                </a:extLst>
              </p:cNvPr>
              <p:cNvSpPr/>
              <p:nvPr/>
            </p:nvSpPr>
            <p:spPr bwMode="auto">
              <a:xfrm>
                <a:off x="7316267" y="2136890"/>
                <a:ext cx="324533" cy="1017932"/>
              </a:xfrm>
              <a:custGeom>
                <a:avLst/>
                <a:gdLst/>
                <a:ahLst/>
                <a:cxnLst/>
                <a:rect l="0" t="0" r="r" b="b"/>
                <a:pathLst>
                  <a:path w="21600" h="21600">
                    <a:moveTo>
                      <a:pt x="20699" y="0"/>
                    </a:moveTo>
                    <a:lnTo>
                      <a:pt x="21600" y="88"/>
                    </a:lnTo>
                    <a:lnTo>
                      <a:pt x="901" y="21600"/>
                    </a:lnTo>
                    <a:lnTo>
                      <a:pt x="0" y="21512"/>
                    </a:lnTo>
                    <a:close/>
                    <a:moveTo>
                      <a:pt x="20699"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0" name="AutoShape 71">
                <a:extLst>
                  <a:ext uri="{FF2B5EF4-FFF2-40B4-BE49-F238E27FC236}">
                    <a16:creationId xmlns:a16="http://schemas.microsoft.com/office/drawing/2014/main" id="{CAA47235-A225-425D-8A2E-1823FD5BD6DF}"/>
                  </a:ext>
                </a:extLst>
              </p:cNvPr>
              <p:cNvSpPr/>
              <p:nvPr/>
            </p:nvSpPr>
            <p:spPr bwMode="auto">
              <a:xfrm>
                <a:off x="8082376" y="3271867"/>
                <a:ext cx="91330" cy="481479"/>
              </a:xfrm>
              <a:custGeom>
                <a:avLst/>
                <a:gdLst/>
                <a:ahLst/>
                <a:cxnLst/>
                <a:rect l="0" t="0" r="r" b="b"/>
                <a:pathLst>
                  <a:path w="21600" h="21600">
                    <a:moveTo>
                      <a:pt x="18316" y="21600"/>
                    </a:moveTo>
                    <a:lnTo>
                      <a:pt x="0" y="109"/>
                    </a:lnTo>
                    <a:lnTo>
                      <a:pt x="3284" y="0"/>
                    </a:lnTo>
                    <a:lnTo>
                      <a:pt x="21600" y="21491"/>
                    </a:lnTo>
                    <a:close/>
                    <a:moveTo>
                      <a:pt x="18316"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1" name="AutoShape 72">
                <a:extLst>
                  <a:ext uri="{FF2B5EF4-FFF2-40B4-BE49-F238E27FC236}">
                    <a16:creationId xmlns:a16="http://schemas.microsoft.com/office/drawing/2014/main" id="{9E8930E4-8C41-4DC5-9948-351541490D4F}"/>
                  </a:ext>
                </a:extLst>
              </p:cNvPr>
              <p:cNvSpPr/>
              <p:nvPr/>
            </p:nvSpPr>
            <p:spPr bwMode="auto">
              <a:xfrm>
                <a:off x="7727696" y="3881917"/>
                <a:ext cx="394582" cy="574582"/>
              </a:xfrm>
              <a:custGeom>
                <a:avLst/>
                <a:gdLst/>
                <a:ahLst/>
                <a:cxnLst/>
                <a:rect l="0" t="0" r="r" b="b"/>
                <a:pathLst>
                  <a:path w="21600" h="21600">
                    <a:moveTo>
                      <a:pt x="20956" y="0"/>
                    </a:moveTo>
                    <a:lnTo>
                      <a:pt x="21600" y="298"/>
                    </a:lnTo>
                    <a:lnTo>
                      <a:pt x="644" y="21600"/>
                    </a:lnTo>
                    <a:lnTo>
                      <a:pt x="0" y="21302"/>
                    </a:lnTo>
                    <a:close/>
                    <a:moveTo>
                      <a:pt x="2095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2" name="AutoShape 73">
                <a:extLst>
                  <a:ext uri="{FF2B5EF4-FFF2-40B4-BE49-F238E27FC236}">
                    <a16:creationId xmlns:a16="http://schemas.microsoft.com/office/drawing/2014/main" id="{D1243D68-9A6D-4B9E-BEE3-26D52B8AF212}"/>
                  </a:ext>
                </a:extLst>
              </p:cNvPr>
              <p:cNvSpPr/>
              <p:nvPr/>
            </p:nvSpPr>
            <p:spPr bwMode="auto">
              <a:xfrm>
                <a:off x="7805726" y="674721"/>
                <a:ext cx="283744" cy="419408"/>
              </a:xfrm>
              <a:custGeom>
                <a:avLst/>
                <a:gdLst/>
                <a:ahLst/>
                <a:cxnLst/>
                <a:rect l="0" t="0" r="r" b="b"/>
                <a:pathLst>
                  <a:path w="21378" h="21524">
                    <a:moveTo>
                      <a:pt x="801" y="21524"/>
                    </a:moveTo>
                    <a:cubicBezTo>
                      <a:pt x="650" y="21524"/>
                      <a:pt x="496" y="21495"/>
                      <a:pt x="360" y="21433"/>
                    </a:cubicBezTo>
                    <a:cubicBezTo>
                      <a:pt x="-10" y="21266"/>
                      <a:pt x="-111" y="20927"/>
                      <a:pt x="133" y="20675"/>
                    </a:cubicBezTo>
                    <a:lnTo>
                      <a:pt x="19907" y="246"/>
                    </a:lnTo>
                    <a:cubicBezTo>
                      <a:pt x="20152" y="-7"/>
                      <a:pt x="20649" y="-76"/>
                      <a:pt x="21018" y="91"/>
                    </a:cubicBezTo>
                    <a:cubicBezTo>
                      <a:pt x="21387" y="257"/>
                      <a:pt x="21489" y="597"/>
                      <a:pt x="21245" y="849"/>
                    </a:cubicBezTo>
                    <a:lnTo>
                      <a:pt x="1471" y="21278"/>
                    </a:lnTo>
                    <a:cubicBezTo>
                      <a:pt x="1316" y="21438"/>
                      <a:pt x="1061" y="21524"/>
                      <a:pt x="801" y="21524"/>
                    </a:cubicBezTo>
                    <a:close/>
                    <a:moveTo>
                      <a:pt x="801" y="2152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3" name="AutoShape 74">
                <a:extLst>
                  <a:ext uri="{FF2B5EF4-FFF2-40B4-BE49-F238E27FC236}">
                    <a16:creationId xmlns:a16="http://schemas.microsoft.com/office/drawing/2014/main" id="{C1A92045-D776-4727-BB24-7B20A47FC400}"/>
                  </a:ext>
                </a:extLst>
              </p:cNvPr>
              <p:cNvSpPr/>
              <p:nvPr/>
            </p:nvSpPr>
            <p:spPr bwMode="auto">
              <a:xfrm>
                <a:off x="7309173" y="930978"/>
                <a:ext cx="397242" cy="191527"/>
              </a:xfrm>
              <a:custGeom>
                <a:avLst/>
                <a:gdLst/>
                <a:ahLst/>
                <a:cxnLst/>
                <a:rect l="0" t="0" r="r" b="b"/>
                <a:pathLst>
                  <a:path w="21441" h="21434">
                    <a:moveTo>
                      <a:pt x="20866" y="21434"/>
                    </a:moveTo>
                    <a:cubicBezTo>
                      <a:pt x="20786" y="21434"/>
                      <a:pt x="20706" y="21400"/>
                      <a:pt x="20629" y="21328"/>
                    </a:cubicBezTo>
                    <a:lnTo>
                      <a:pt x="337" y="2276"/>
                    </a:lnTo>
                    <a:cubicBezTo>
                      <a:pt x="48" y="2005"/>
                      <a:pt x="-80" y="1299"/>
                      <a:pt x="51" y="700"/>
                    </a:cubicBezTo>
                    <a:cubicBezTo>
                      <a:pt x="182" y="101"/>
                      <a:pt x="521" y="-166"/>
                      <a:pt x="811" y="107"/>
                    </a:cubicBezTo>
                    <a:lnTo>
                      <a:pt x="21103" y="19159"/>
                    </a:lnTo>
                    <a:cubicBezTo>
                      <a:pt x="21392" y="19430"/>
                      <a:pt x="21520" y="20135"/>
                      <a:pt x="21389" y="20735"/>
                    </a:cubicBezTo>
                    <a:cubicBezTo>
                      <a:pt x="21293" y="21174"/>
                      <a:pt x="21084" y="21434"/>
                      <a:pt x="20866" y="21434"/>
                    </a:cubicBezTo>
                    <a:close/>
                    <a:moveTo>
                      <a:pt x="20866"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4" name="AutoShape 75">
                <a:extLst>
                  <a:ext uri="{FF2B5EF4-FFF2-40B4-BE49-F238E27FC236}">
                    <a16:creationId xmlns:a16="http://schemas.microsoft.com/office/drawing/2014/main" id="{721A93C7-131A-4712-99F5-08DCB6A7A411}"/>
                  </a:ext>
                </a:extLst>
              </p:cNvPr>
              <p:cNvSpPr/>
              <p:nvPr/>
            </p:nvSpPr>
            <p:spPr bwMode="auto">
              <a:xfrm>
                <a:off x="7699322" y="1207629"/>
                <a:ext cx="85123" cy="382168"/>
              </a:xfrm>
              <a:custGeom>
                <a:avLst/>
                <a:gdLst/>
                <a:ahLst/>
                <a:cxnLst/>
                <a:rect l="0" t="0" r="r" b="b"/>
                <a:pathLst>
                  <a:path w="21176" h="21552">
                    <a:moveTo>
                      <a:pt x="2652" y="21552"/>
                    </a:moveTo>
                    <a:cubicBezTo>
                      <a:pt x="2498" y="21552"/>
                      <a:pt x="2343" y="21549"/>
                      <a:pt x="2188" y="21543"/>
                    </a:cubicBezTo>
                    <a:cubicBezTo>
                      <a:pt x="750" y="21485"/>
                      <a:pt x="-212" y="21175"/>
                      <a:pt x="40" y="20849"/>
                    </a:cubicBezTo>
                    <a:lnTo>
                      <a:pt x="15921" y="494"/>
                    </a:lnTo>
                    <a:cubicBezTo>
                      <a:pt x="16177" y="168"/>
                      <a:pt x="17559" y="-48"/>
                      <a:pt x="18988" y="9"/>
                    </a:cubicBezTo>
                    <a:cubicBezTo>
                      <a:pt x="20426" y="66"/>
                      <a:pt x="21388" y="377"/>
                      <a:pt x="21136" y="702"/>
                    </a:cubicBezTo>
                    <a:lnTo>
                      <a:pt x="5255" y="21057"/>
                    </a:lnTo>
                    <a:cubicBezTo>
                      <a:pt x="5029" y="21347"/>
                      <a:pt x="3912" y="21552"/>
                      <a:pt x="2652" y="21552"/>
                    </a:cubicBezTo>
                    <a:close/>
                    <a:moveTo>
                      <a:pt x="2652" y="215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5" name="AutoShape 76">
                <a:extLst>
                  <a:ext uri="{FF2B5EF4-FFF2-40B4-BE49-F238E27FC236}">
                    <a16:creationId xmlns:a16="http://schemas.microsoft.com/office/drawing/2014/main" id="{EC9CE2B8-7D50-4EAF-B865-C355ED3819BE}"/>
                  </a:ext>
                </a:extLst>
              </p:cNvPr>
              <p:cNvSpPr/>
              <p:nvPr/>
            </p:nvSpPr>
            <p:spPr bwMode="auto">
              <a:xfrm>
                <a:off x="8330653" y="604671"/>
                <a:ext cx="397242" cy="396355"/>
              </a:xfrm>
              <a:custGeom>
                <a:avLst/>
                <a:gdLst/>
                <a:ahLst/>
                <a:cxnLst/>
                <a:rect l="0" t="0" r="r" b="b"/>
                <a:pathLst>
                  <a:path w="21488" h="21544">
                    <a:moveTo>
                      <a:pt x="20912" y="21544"/>
                    </a:moveTo>
                    <a:cubicBezTo>
                      <a:pt x="20765" y="21544"/>
                      <a:pt x="20618" y="21488"/>
                      <a:pt x="20505" y="21375"/>
                    </a:cubicBezTo>
                    <a:lnTo>
                      <a:pt x="169" y="985"/>
                    </a:lnTo>
                    <a:cubicBezTo>
                      <a:pt x="-56" y="760"/>
                      <a:pt x="-56" y="394"/>
                      <a:pt x="169" y="169"/>
                    </a:cubicBezTo>
                    <a:cubicBezTo>
                      <a:pt x="394" y="-56"/>
                      <a:pt x="758" y="-56"/>
                      <a:pt x="983" y="169"/>
                    </a:cubicBezTo>
                    <a:lnTo>
                      <a:pt x="21319" y="20559"/>
                    </a:lnTo>
                    <a:cubicBezTo>
                      <a:pt x="21544" y="20784"/>
                      <a:pt x="21544" y="21150"/>
                      <a:pt x="21319" y="21375"/>
                    </a:cubicBezTo>
                    <a:cubicBezTo>
                      <a:pt x="21207" y="21488"/>
                      <a:pt x="21060" y="21544"/>
                      <a:pt x="20912" y="21544"/>
                    </a:cubicBezTo>
                    <a:close/>
                    <a:moveTo>
                      <a:pt x="20912"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6" name="AutoShape 77">
                <a:extLst>
                  <a:ext uri="{FF2B5EF4-FFF2-40B4-BE49-F238E27FC236}">
                    <a16:creationId xmlns:a16="http://schemas.microsoft.com/office/drawing/2014/main" id="{BAD15483-F178-4A5F-AC64-5D440615D5F8}"/>
                  </a:ext>
                </a:extLst>
              </p:cNvPr>
              <p:cNvSpPr/>
              <p:nvPr/>
            </p:nvSpPr>
            <p:spPr bwMode="auto">
              <a:xfrm>
                <a:off x="8273904" y="121420"/>
                <a:ext cx="176454" cy="220788"/>
              </a:xfrm>
              <a:custGeom>
                <a:avLst/>
                <a:gdLst/>
                <a:ahLst/>
                <a:cxnLst/>
                <a:rect l="0" t="0" r="r" b="b"/>
                <a:pathLst>
                  <a:path w="21274" h="21467">
                    <a:moveTo>
                      <a:pt x="1276" y="21467"/>
                    </a:moveTo>
                    <a:cubicBezTo>
                      <a:pt x="1000" y="21467"/>
                      <a:pt x="722" y="21395"/>
                      <a:pt x="488" y="21245"/>
                    </a:cubicBezTo>
                    <a:cubicBezTo>
                      <a:pt x="-66" y="20891"/>
                      <a:pt x="-163" y="20238"/>
                      <a:pt x="273" y="19786"/>
                    </a:cubicBezTo>
                    <a:lnTo>
                      <a:pt x="18994" y="397"/>
                    </a:lnTo>
                    <a:cubicBezTo>
                      <a:pt x="19430" y="-54"/>
                      <a:pt x="20233" y="-133"/>
                      <a:pt x="20786" y="222"/>
                    </a:cubicBezTo>
                    <a:cubicBezTo>
                      <a:pt x="21340" y="576"/>
                      <a:pt x="21437" y="1229"/>
                      <a:pt x="21001" y="1680"/>
                    </a:cubicBezTo>
                    <a:lnTo>
                      <a:pt x="2280" y="21070"/>
                    </a:lnTo>
                    <a:cubicBezTo>
                      <a:pt x="2029" y="21331"/>
                      <a:pt x="1654" y="21467"/>
                      <a:pt x="1276" y="21467"/>
                    </a:cubicBezTo>
                    <a:close/>
                    <a:moveTo>
                      <a:pt x="1276" y="2146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7" name="AutoShape 81">
                <a:extLst>
                  <a:ext uri="{FF2B5EF4-FFF2-40B4-BE49-F238E27FC236}">
                    <a16:creationId xmlns:a16="http://schemas.microsoft.com/office/drawing/2014/main" id="{8D1258F5-5098-4D92-844F-B783D3D86444}"/>
                  </a:ext>
                </a:extLst>
              </p:cNvPr>
              <p:cNvSpPr/>
              <p:nvPr/>
            </p:nvSpPr>
            <p:spPr bwMode="auto">
              <a:xfrm>
                <a:off x="4769663" y="2491570"/>
                <a:ext cx="510740" cy="48769"/>
              </a:xfrm>
              <a:custGeom>
                <a:avLst/>
                <a:gdLst/>
                <a:ahLst/>
                <a:cxnLst/>
                <a:rect l="0" t="0" r="r" b="b"/>
                <a:pathLst>
                  <a:path w="21573" h="21486">
                    <a:moveTo>
                      <a:pt x="449" y="21486"/>
                    </a:moveTo>
                    <a:cubicBezTo>
                      <a:pt x="213" y="21486"/>
                      <a:pt x="14" y="19595"/>
                      <a:pt x="0" y="17149"/>
                    </a:cubicBezTo>
                    <a:cubicBezTo>
                      <a:pt x="-14" y="14610"/>
                      <a:pt x="175" y="12431"/>
                      <a:pt x="423" y="12284"/>
                    </a:cubicBezTo>
                    <a:lnTo>
                      <a:pt x="21097" y="6"/>
                    </a:lnTo>
                    <a:cubicBezTo>
                      <a:pt x="21347" y="-114"/>
                      <a:pt x="21558" y="1798"/>
                      <a:pt x="21572" y="4337"/>
                    </a:cubicBezTo>
                    <a:cubicBezTo>
                      <a:pt x="21586" y="6875"/>
                      <a:pt x="21397" y="9055"/>
                      <a:pt x="21149" y="9202"/>
                    </a:cubicBezTo>
                    <a:lnTo>
                      <a:pt x="475" y="21480"/>
                    </a:lnTo>
                    <a:cubicBezTo>
                      <a:pt x="466" y="21483"/>
                      <a:pt x="458" y="21486"/>
                      <a:pt x="449" y="21486"/>
                    </a:cubicBezTo>
                    <a:close/>
                    <a:moveTo>
                      <a:pt x="449" y="214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8" name="AutoShape 82">
                <a:extLst>
                  <a:ext uri="{FF2B5EF4-FFF2-40B4-BE49-F238E27FC236}">
                    <a16:creationId xmlns:a16="http://schemas.microsoft.com/office/drawing/2014/main" id="{ED9A0AF6-EAEC-4C42-A2BD-1B250506F56F}"/>
                  </a:ext>
                </a:extLst>
              </p:cNvPr>
              <p:cNvSpPr/>
              <p:nvPr/>
            </p:nvSpPr>
            <p:spPr bwMode="auto">
              <a:xfrm>
                <a:off x="4698727" y="2590881"/>
                <a:ext cx="85123" cy="808671"/>
              </a:xfrm>
              <a:custGeom>
                <a:avLst/>
                <a:gdLst/>
                <a:ahLst/>
                <a:cxnLst/>
                <a:rect l="0" t="0" r="r" b="b"/>
                <a:pathLst>
                  <a:path w="21379" h="21588">
                    <a:moveTo>
                      <a:pt x="18705" y="21588"/>
                    </a:moveTo>
                    <a:cubicBezTo>
                      <a:pt x="17328" y="21588"/>
                      <a:pt x="16158" y="21475"/>
                      <a:pt x="16044" y="21327"/>
                    </a:cubicBezTo>
                    <a:lnTo>
                      <a:pt x="9" y="307"/>
                    </a:lnTo>
                    <a:cubicBezTo>
                      <a:pt x="-110" y="150"/>
                      <a:pt x="986" y="13"/>
                      <a:pt x="2457" y="1"/>
                    </a:cubicBezTo>
                    <a:cubicBezTo>
                      <a:pt x="3927" y="-12"/>
                      <a:pt x="5217" y="104"/>
                      <a:pt x="5336" y="261"/>
                    </a:cubicBezTo>
                    <a:lnTo>
                      <a:pt x="21371" y="21281"/>
                    </a:lnTo>
                    <a:cubicBezTo>
                      <a:pt x="21490" y="21437"/>
                      <a:pt x="20394" y="21574"/>
                      <a:pt x="18923" y="21587"/>
                    </a:cubicBezTo>
                    <a:cubicBezTo>
                      <a:pt x="18851" y="21588"/>
                      <a:pt x="18778" y="21588"/>
                      <a:pt x="18705" y="21588"/>
                    </a:cubicBezTo>
                    <a:close/>
                    <a:moveTo>
                      <a:pt x="18705" y="2158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79" name="AutoShape 83">
                <a:extLst>
                  <a:ext uri="{FF2B5EF4-FFF2-40B4-BE49-F238E27FC236}">
                    <a16:creationId xmlns:a16="http://schemas.microsoft.com/office/drawing/2014/main" id="{5E40C59C-1B65-42A0-BFFE-C02EA0A71F20}"/>
                  </a:ext>
                </a:extLst>
              </p:cNvPr>
              <p:cNvSpPr/>
              <p:nvPr/>
            </p:nvSpPr>
            <p:spPr bwMode="auto">
              <a:xfrm>
                <a:off x="4152519" y="2569600"/>
                <a:ext cx="503646" cy="454878"/>
              </a:xfrm>
              <a:custGeom>
                <a:avLst/>
                <a:gdLst/>
                <a:ahLst/>
                <a:cxnLst/>
                <a:rect l="0" t="0" r="r" b="b"/>
                <a:pathLst>
                  <a:path w="21499" h="21544">
                    <a:moveTo>
                      <a:pt x="448" y="21544"/>
                    </a:moveTo>
                    <a:cubicBezTo>
                      <a:pt x="325" y="21544"/>
                      <a:pt x="203" y="21488"/>
                      <a:pt x="114" y="21379"/>
                    </a:cubicBezTo>
                    <a:cubicBezTo>
                      <a:pt x="-51" y="21175"/>
                      <a:pt x="-36" y="20860"/>
                      <a:pt x="148" y="20677"/>
                    </a:cubicBezTo>
                    <a:lnTo>
                      <a:pt x="20751" y="128"/>
                    </a:lnTo>
                    <a:cubicBezTo>
                      <a:pt x="20935" y="-56"/>
                      <a:pt x="21218" y="-39"/>
                      <a:pt x="21384" y="165"/>
                    </a:cubicBezTo>
                    <a:cubicBezTo>
                      <a:pt x="21549" y="370"/>
                      <a:pt x="21534" y="684"/>
                      <a:pt x="21350" y="867"/>
                    </a:cubicBezTo>
                    <a:lnTo>
                      <a:pt x="747" y="21417"/>
                    </a:lnTo>
                    <a:cubicBezTo>
                      <a:pt x="662" y="21502"/>
                      <a:pt x="555" y="21544"/>
                      <a:pt x="448" y="21544"/>
                    </a:cubicBezTo>
                    <a:close/>
                    <a:moveTo>
                      <a:pt x="448" y="2154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0" name="AutoShape 84">
                <a:extLst>
                  <a:ext uri="{FF2B5EF4-FFF2-40B4-BE49-F238E27FC236}">
                    <a16:creationId xmlns:a16="http://schemas.microsoft.com/office/drawing/2014/main" id="{23E1B518-162C-481E-B8CB-89709606FD14}"/>
                  </a:ext>
                </a:extLst>
              </p:cNvPr>
              <p:cNvSpPr/>
              <p:nvPr/>
            </p:nvSpPr>
            <p:spPr bwMode="auto">
              <a:xfrm>
                <a:off x="6663655" y="3718764"/>
                <a:ext cx="277538" cy="256257"/>
              </a:xfrm>
              <a:custGeom>
                <a:avLst/>
                <a:gdLst/>
                <a:ahLst/>
                <a:cxnLst/>
                <a:rect l="0" t="0" r="r" b="b"/>
                <a:pathLst>
                  <a:path w="21423" h="21504">
                    <a:moveTo>
                      <a:pt x="804" y="21504"/>
                    </a:moveTo>
                    <a:cubicBezTo>
                      <a:pt x="587" y="21504"/>
                      <a:pt x="370" y="21409"/>
                      <a:pt x="212" y="21222"/>
                    </a:cubicBezTo>
                    <a:cubicBezTo>
                      <a:pt x="-88" y="20868"/>
                      <a:pt x="-67" y="20316"/>
                      <a:pt x="260" y="19990"/>
                    </a:cubicBezTo>
                    <a:lnTo>
                      <a:pt x="20076" y="230"/>
                    </a:lnTo>
                    <a:cubicBezTo>
                      <a:pt x="20403" y="-96"/>
                      <a:pt x="20910" y="-73"/>
                      <a:pt x="21212" y="283"/>
                    </a:cubicBezTo>
                    <a:cubicBezTo>
                      <a:pt x="21512" y="637"/>
                      <a:pt x="21490" y="1188"/>
                      <a:pt x="21163" y="1514"/>
                    </a:cubicBezTo>
                    <a:lnTo>
                      <a:pt x="1346" y="21275"/>
                    </a:lnTo>
                    <a:cubicBezTo>
                      <a:pt x="1192" y="21428"/>
                      <a:pt x="998" y="21504"/>
                      <a:pt x="804" y="21504"/>
                    </a:cubicBezTo>
                    <a:close/>
                    <a:moveTo>
                      <a:pt x="804" y="2150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1" name="AutoShape 85">
                <a:extLst>
                  <a:ext uri="{FF2B5EF4-FFF2-40B4-BE49-F238E27FC236}">
                    <a16:creationId xmlns:a16="http://schemas.microsoft.com/office/drawing/2014/main" id="{21D9BB6D-63D6-47D5-AA76-E77EFA984B0C}"/>
                  </a:ext>
                </a:extLst>
              </p:cNvPr>
              <p:cNvSpPr/>
              <p:nvPr/>
            </p:nvSpPr>
            <p:spPr bwMode="auto">
              <a:xfrm>
                <a:off x="5982670" y="4023789"/>
                <a:ext cx="493005" cy="56749"/>
              </a:xfrm>
              <a:custGeom>
                <a:avLst/>
                <a:gdLst/>
                <a:ahLst/>
                <a:cxnLst/>
                <a:rect l="0" t="0" r="r" b="b"/>
                <a:pathLst>
                  <a:path w="21564" h="21434">
                    <a:moveTo>
                      <a:pt x="21100" y="21434"/>
                    </a:moveTo>
                    <a:cubicBezTo>
                      <a:pt x="21088" y="21434"/>
                      <a:pt x="21076" y="21431"/>
                      <a:pt x="21064" y="21423"/>
                    </a:cubicBezTo>
                    <a:lnTo>
                      <a:pt x="430" y="8008"/>
                    </a:lnTo>
                    <a:cubicBezTo>
                      <a:pt x="174" y="7843"/>
                      <a:pt x="-18" y="5916"/>
                      <a:pt x="1" y="3709"/>
                    </a:cubicBezTo>
                    <a:cubicBezTo>
                      <a:pt x="20" y="1504"/>
                      <a:pt x="242" y="-166"/>
                      <a:pt x="500" y="13"/>
                    </a:cubicBezTo>
                    <a:lnTo>
                      <a:pt x="21134" y="13425"/>
                    </a:lnTo>
                    <a:cubicBezTo>
                      <a:pt x="21390" y="13591"/>
                      <a:pt x="21582" y="15518"/>
                      <a:pt x="21563" y="17725"/>
                    </a:cubicBezTo>
                    <a:cubicBezTo>
                      <a:pt x="21545" y="19833"/>
                      <a:pt x="21340" y="21434"/>
                      <a:pt x="21100" y="21434"/>
                    </a:cubicBezTo>
                    <a:close/>
                    <a:moveTo>
                      <a:pt x="21100" y="2143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2" name="AutoShape 86">
                <a:extLst>
                  <a:ext uri="{FF2B5EF4-FFF2-40B4-BE49-F238E27FC236}">
                    <a16:creationId xmlns:a16="http://schemas.microsoft.com/office/drawing/2014/main" id="{7D40CF02-DA74-48D5-8DFE-702BC69B41A0}"/>
                  </a:ext>
                </a:extLst>
              </p:cNvPr>
              <p:cNvSpPr/>
              <p:nvPr/>
            </p:nvSpPr>
            <p:spPr bwMode="auto">
              <a:xfrm>
                <a:off x="4918629" y="2732753"/>
                <a:ext cx="503646" cy="709361"/>
              </a:xfrm>
              <a:custGeom>
                <a:avLst/>
                <a:gdLst/>
                <a:ahLst/>
                <a:cxnLst/>
                <a:rect l="0" t="0" r="r" b="b"/>
                <a:pathLst>
                  <a:path w="21477" h="21556">
                    <a:moveTo>
                      <a:pt x="453" y="21556"/>
                    </a:moveTo>
                    <a:cubicBezTo>
                      <a:pt x="363" y="21556"/>
                      <a:pt x="272" y="21537"/>
                      <a:pt x="193" y="21498"/>
                    </a:cubicBezTo>
                    <a:cubicBezTo>
                      <a:pt x="-12" y="21395"/>
                      <a:pt x="-62" y="21193"/>
                      <a:pt x="82" y="21047"/>
                    </a:cubicBezTo>
                    <a:lnTo>
                      <a:pt x="20651" y="138"/>
                    </a:lnTo>
                    <a:cubicBezTo>
                      <a:pt x="20795" y="-8"/>
                      <a:pt x="21078" y="-44"/>
                      <a:pt x="21283" y="59"/>
                    </a:cubicBezTo>
                    <a:cubicBezTo>
                      <a:pt x="21488" y="161"/>
                      <a:pt x="21538" y="363"/>
                      <a:pt x="21394" y="509"/>
                    </a:cubicBezTo>
                    <a:lnTo>
                      <a:pt x="825" y="21418"/>
                    </a:lnTo>
                    <a:cubicBezTo>
                      <a:pt x="737" y="21508"/>
                      <a:pt x="596" y="21556"/>
                      <a:pt x="453" y="21556"/>
                    </a:cubicBezTo>
                    <a:close/>
                    <a:moveTo>
                      <a:pt x="453"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3" name="AutoShape 88">
                <a:extLst>
                  <a:ext uri="{FF2B5EF4-FFF2-40B4-BE49-F238E27FC236}">
                    <a16:creationId xmlns:a16="http://schemas.microsoft.com/office/drawing/2014/main" id="{6FFA0382-05AD-47C8-BD0B-25F4CBCFD80F}"/>
                  </a:ext>
                </a:extLst>
              </p:cNvPr>
              <p:cNvSpPr/>
              <p:nvPr/>
            </p:nvSpPr>
            <p:spPr bwMode="auto">
              <a:xfrm>
                <a:off x="8160406" y="2413541"/>
                <a:ext cx="531134" cy="652612"/>
              </a:xfrm>
              <a:custGeom>
                <a:avLst/>
                <a:gdLst/>
                <a:ahLst/>
                <a:cxnLst/>
                <a:rect l="0" t="0" r="r" b="b"/>
                <a:pathLst>
                  <a:path w="21493" h="21556">
                    <a:moveTo>
                      <a:pt x="429" y="21556"/>
                    </a:moveTo>
                    <a:cubicBezTo>
                      <a:pt x="334" y="21556"/>
                      <a:pt x="239" y="21530"/>
                      <a:pt x="159" y="21478"/>
                    </a:cubicBezTo>
                    <a:cubicBezTo>
                      <a:pt x="-25" y="21356"/>
                      <a:pt x="-54" y="21134"/>
                      <a:pt x="95" y="20984"/>
                    </a:cubicBezTo>
                    <a:lnTo>
                      <a:pt x="20728" y="131"/>
                    </a:lnTo>
                    <a:cubicBezTo>
                      <a:pt x="20877" y="-20"/>
                      <a:pt x="21149" y="-44"/>
                      <a:pt x="21333" y="78"/>
                    </a:cubicBezTo>
                    <a:cubicBezTo>
                      <a:pt x="21518" y="200"/>
                      <a:pt x="21546" y="422"/>
                      <a:pt x="21397" y="572"/>
                    </a:cubicBezTo>
                    <a:lnTo>
                      <a:pt x="764" y="21425"/>
                    </a:lnTo>
                    <a:cubicBezTo>
                      <a:pt x="679" y="21511"/>
                      <a:pt x="554" y="21556"/>
                      <a:pt x="429" y="21556"/>
                    </a:cubicBezTo>
                    <a:close/>
                    <a:moveTo>
                      <a:pt x="429" y="2155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4" name="AutoShape 89">
                <a:extLst>
                  <a:ext uri="{FF2B5EF4-FFF2-40B4-BE49-F238E27FC236}">
                    <a16:creationId xmlns:a16="http://schemas.microsoft.com/office/drawing/2014/main" id="{65E2B37B-0FA5-4ABD-9A3C-AC22F538B1B5}"/>
                  </a:ext>
                </a:extLst>
              </p:cNvPr>
              <p:cNvSpPr/>
              <p:nvPr/>
            </p:nvSpPr>
            <p:spPr bwMode="auto">
              <a:xfrm>
                <a:off x="8188780" y="3186743"/>
                <a:ext cx="453104" cy="213695"/>
              </a:xfrm>
              <a:custGeom>
                <a:avLst/>
                <a:gdLst/>
                <a:ahLst/>
                <a:cxnLst/>
                <a:rect l="0" t="0" r="r" b="b"/>
                <a:pathLst>
                  <a:path w="21459" h="21452">
                    <a:moveTo>
                      <a:pt x="20947" y="21452"/>
                    </a:moveTo>
                    <a:cubicBezTo>
                      <a:pt x="20877" y="21452"/>
                      <a:pt x="20806" y="21422"/>
                      <a:pt x="20738" y="21358"/>
                    </a:cubicBezTo>
                    <a:lnTo>
                      <a:pt x="301" y="2052"/>
                    </a:lnTo>
                    <a:cubicBezTo>
                      <a:pt x="44" y="1808"/>
                      <a:pt x="-71" y="1173"/>
                      <a:pt x="45" y="633"/>
                    </a:cubicBezTo>
                    <a:cubicBezTo>
                      <a:pt x="160" y="93"/>
                      <a:pt x="464" y="-148"/>
                      <a:pt x="720" y="95"/>
                    </a:cubicBezTo>
                    <a:lnTo>
                      <a:pt x="21157" y="19401"/>
                    </a:lnTo>
                    <a:cubicBezTo>
                      <a:pt x="21414" y="19644"/>
                      <a:pt x="21529" y="20279"/>
                      <a:pt x="21413" y="20819"/>
                    </a:cubicBezTo>
                    <a:cubicBezTo>
                      <a:pt x="21328" y="21217"/>
                      <a:pt x="21142" y="21452"/>
                      <a:pt x="20947" y="21452"/>
                    </a:cubicBezTo>
                    <a:close/>
                    <a:moveTo>
                      <a:pt x="20947" y="2145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5" name="AutoShape 90">
                <a:extLst>
                  <a:ext uri="{FF2B5EF4-FFF2-40B4-BE49-F238E27FC236}">
                    <a16:creationId xmlns:a16="http://schemas.microsoft.com/office/drawing/2014/main" id="{1AC4879A-F7BB-4F85-AA7A-9F3CD91F3ED7}"/>
                  </a:ext>
                </a:extLst>
              </p:cNvPr>
              <p:cNvSpPr/>
              <p:nvPr/>
            </p:nvSpPr>
            <p:spPr bwMode="auto">
              <a:xfrm>
                <a:off x="8217155" y="3505955"/>
                <a:ext cx="422956" cy="284631"/>
              </a:xfrm>
              <a:custGeom>
                <a:avLst/>
                <a:gdLst/>
                <a:ahLst/>
                <a:cxnLst/>
                <a:rect l="0" t="0" r="r" b="b"/>
                <a:pathLst>
                  <a:path w="21453" h="21491">
                    <a:moveTo>
                      <a:pt x="528" y="21491"/>
                    </a:moveTo>
                    <a:cubicBezTo>
                      <a:pt x="356" y="21491"/>
                      <a:pt x="188" y="21366"/>
                      <a:pt x="87" y="21136"/>
                    </a:cubicBezTo>
                    <a:cubicBezTo>
                      <a:pt x="-73" y="20772"/>
                      <a:pt x="-5" y="20285"/>
                      <a:pt x="239" y="20047"/>
                    </a:cubicBezTo>
                    <a:lnTo>
                      <a:pt x="20637" y="128"/>
                    </a:lnTo>
                    <a:cubicBezTo>
                      <a:pt x="20881" y="-109"/>
                      <a:pt x="21208" y="-9"/>
                      <a:pt x="21367" y="355"/>
                    </a:cubicBezTo>
                    <a:cubicBezTo>
                      <a:pt x="21527" y="718"/>
                      <a:pt x="21459" y="1205"/>
                      <a:pt x="21215" y="1443"/>
                    </a:cubicBezTo>
                    <a:lnTo>
                      <a:pt x="817" y="21363"/>
                    </a:lnTo>
                    <a:cubicBezTo>
                      <a:pt x="728" y="21450"/>
                      <a:pt x="627" y="21491"/>
                      <a:pt x="528" y="21491"/>
                    </a:cubicBezTo>
                    <a:close/>
                    <a:moveTo>
                      <a:pt x="528" y="2149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6" name="AutoShape 91">
                <a:extLst>
                  <a:ext uri="{FF2B5EF4-FFF2-40B4-BE49-F238E27FC236}">
                    <a16:creationId xmlns:a16="http://schemas.microsoft.com/office/drawing/2014/main" id="{434315A0-F78F-4FDB-AA0F-85169E5F5120}"/>
                  </a:ext>
                </a:extLst>
              </p:cNvPr>
              <p:cNvSpPr/>
              <p:nvPr/>
            </p:nvSpPr>
            <p:spPr bwMode="auto">
              <a:xfrm>
                <a:off x="5911734" y="4208223"/>
                <a:ext cx="794484" cy="524927"/>
              </a:xfrm>
              <a:custGeom>
                <a:avLst/>
                <a:gdLst/>
                <a:ahLst/>
                <a:cxnLst/>
                <a:rect l="0" t="0" r="r" b="b"/>
                <a:pathLst>
                  <a:path w="21520" h="21539">
                    <a:moveTo>
                      <a:pt x="21231" y="21539"/>
                    </a:moveTo>
                    <a:cubicBezTo>
                      <a:pt x="21177" y="21539"/>
                      <a:pt x="21123" y="21516"/>
                      <a:pt x="21074" y="21468"/>
                    </a:cubicBezTo>
                    <a:lnTo>
                      <a:pt x="131" y="803"/>
                    </a:lnTo>
                    <a:cubicBezTo>
                      <a:pt x="-2" y="671"/>
                      <a:pt x="-40" y="400"/>
                      <a:pt x="47" y="199"/>
                    </a:cubicBezTo>
                    <a:cubicBezTo>
                      <a:pt x="134" y="-3"/>
                      <a:pt x="312" y="-61"/>
                      <a:pt x="446" y="71"/>
                    </a:cubicBezTo>
                    <a:lnTo>
                      <a:pt x="21389" y="20737"/>
                    </a:lnTo>
                    <a:cubicBezTo>
                      <a:pt x="21522" y="20868"/>
                      <a:pt x="21560" y="21139"/>
                      <a:pt x="21473" y="21341"/>
                    </a:cubicBezTo>
                    <a:cubicBezTo>
                      <a:pt x="21418" y="21469"/>
                      <a:pt x="21325" y="21539"/>
                      <a:pt x="21231" y="21539"/>
                    </a:cubicBezTo>
                    <a:close/>
                    <a:moveTo>
                      <a:pt x="21231" y="2153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7" name="AutoShape 93">
                <a:extLst>
                  <a:ext uri="{FF2B5EF4-FFF2-40B4-BE49-F238E27FC236}">
                    <a16:creationId xmlns:a16="http://schemas.microsoft.com/office/drawing/2014/main" id="{B364465A-34AE-4C23-A6B5-2FC234EA478D}"/>
                  </a:ext>
                </a:extLst>
              </p:cNvPr>
              <p:cNvSpPr/>
              <p:nvPr/>
            </p:nvSpPr>
            <p:spPr bwMode="auto">
              <a:xfrm>
                <a:off x="6394099" y="335115"/>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8" name="AutoShape 95">
                <a:extLst>
                  <a:ext uri="{FF2B5EF4-FFF2-40B4-BE49-F238E27FC236}">
                    <a16:creationId xmlns:a16="http://schemas.microsoft.com/office/drawing/2014/main" id="{DD9F4A1B-5083-45E9-8CB0-D98115DB3144}"/>
                  </a:ext>
                </a:extLst>
              </p:cNvPr>
              <p:cNvSpPr/>
              <p:nvPr/>
            </p:nvSpPr>
            <p:spPr bwMode="auto">
              <a:xfrm>
                <a:off x="3882962" y="500270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89" name="AutoShape 100">
                <a:extLst>
                  <a:ext uri="{FF2B5EF4-FFF2-40B4-BE49-F238E27FC236}">
                    <a16:creationId xmlns:a16="http://schemas.microsoft.com/office/drawing/2014/main" id="{FC0EE706-B626-4176-B459-FDFC91732A94}"/>
                  </a:ext>
                </a:extLst>
              </p:cNvPr>
              <p:cNvSpPr/>
              <p:nvPr/>
            </p:nvSpPr>
            <p:spPr bwMode="auto">
              <a:xfrm>
                <a:off x="8791737" y="3825168"/>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0" name="AutoShape 101">
                <a:extLst>
                  <a:ext uri="{FF2B5EF4-FFF2-40B4-BE49-F238E27FC236}">
                    <a16:creationId xmlns:a16="http://schemas.microsoft.com/office/drawing/2014/main" id="{9DC72BC5-6508-418F-89B9-67FCF2FA7F53}"/>
                  </a:ext>
                </a:extLst>
              </p:cNvPr>
              <p:cNvSpPr/>
              <p:nvPr/>
            </p:nvSpPr>
            <p:spPr bwMode="auto">
              <a:xfrm>
                <a:off x="8614397" y="483245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1" name="AutoShape 102">
                <a:extLst>
                  <a:ext uri="{FF2B5EF4-FFF2-40B4-BE49-F238E27FC236}">
                    <a16:creationId xmlns:a16="http://schemas.microsoft.com/office/drawing/2014/main" id="{BD42A9A5-5C15-4EAA-B1D8-4335BBCF792E}"/>
                  </a:ext>
                </a:extLst>
              </p:cNvPr>
              <p:cNvSpPr/>
              <p:nvPr/>
            </p:nvSpPr>
            <p:spPr bwMode="auto">
              <a:xfrm>
                <a:off x="8238435" y="110831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2" name="AutoShape 103">
                <a:extLst>
                  <a:ext uri="{FF2B5EF4-FFF2-40B4-BE49-F238E27FC236}">
                    <a16:creationId xmlns:a16="http://schemas.microsoft.com/office/drawing/2014/main" id="{265192F7-28A9-439A-A51E-083AABF4F6C5}"/>
                  </a:ext>
                </a:extLst>
              </p:cNvPr>
              <p:cNvSpPr/>
              <p:nvPr/>
            </p:nvSpPr>
            <p:spPr bwMode="auto">
              <a:xfrm>
                <a:off x="8869766" y="12939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3" name="AutoShape 104">
                <a:extLst>
                  <a:ext uri="{FF2B5EF4-FFF2-40B4-BE49-F238E27FC236}">
                    <a16:creationId xmlns:a16="http://schemas.microsoft.com/office/drawing/2014/main" id="{A5D9CBEB-D6D5-42C2-959A-6A5C467E1C5D}"/>
                  </a:ext>
                </a:extLst>
              </p:cNvPr>
              <p:cNvSpPr/>
              <p:nvPr/>
            </p:nvSpPr>
            <p:spPr bwMode="auto">
              <a:xfrm>
                <a:off x="8359026" y="186149"/>
                <a:ext cx="572809" cy="267784"/>
              </a:xfrm>
              <a:custGeom>
                <a:avLst/>
                <a:gdLst/>
                <a:ahLst/>
                <a:cxnLst/>
                <a:rect l="0" t="0" r="r" b="b"/>
                <a:pathLst>
                  <a:path w="21600" h="21600">
                    <a:moveTo>
                      <a:pt x="21381" y="0"/>
                    </a:moveTo>
                    <a:lnTo>
                      <a:pt x="21600" y="1042"/>
                    </a:lnTo>
                    <a:lnTo>
                      <a:pt x="219" y="21600"/>
                    </a:lnTo>
                    <a:lnTo>
                      <a:pt x="0" y="20558"/>
                    </a:lnTo>
                    <a:close/>
                    <a:moveTo>
                      <a:pt x="2138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4" name="AutoShape 105">
                <a:extLst>
                  <a:ext uri="{FF2B5EF4-FFF2-40B4-BE49-F238E27FC236}">
                    <a16:creationId xmlns:a16="http://schemas.microsoft.com/office/drawing/2014/main" id="{BDBCB9CB-3696-42B6-9D90-65DB2A0DFAA2}"/>
                  </a:ext>
                </a:extLst>
              </p:cNvPr>
              <p:cNvSpPr/>
              <p:nvPr/>
            </p:nvSpPr>
            <p:spPr bwMode="auto">
              <a:xfrm>
                <a:off x="6897744" y="164868"/>
                <a:ext cx="126799" cy="337833"/>
              </a:xfrm>
              <a:custGeom>
                <a:avLst/>
                <a:gdLst/>
                <a:ahLst/>
                <a:cxnLst/>
                <a:rect l="0" t="0" r="r" b="b"/>
                <a:pathLst>
                  <a:path w="21600" h="21600">
                    <a:moveTo>
                      <a:pt x="2284" y="0"/>
                    </a:moveTo>
                    <a:lnTo>
                      <a:pt x="21600" y="21308"/>
                    </a:lnTo>
                    <a:lnTo>
                      <a:pt x="19316" y="21600"/>
                    </a:lnTo>
                    <a:lnTo>
                      <a:pt x="0" y="292"/>
                    </a:lnTo>
                    <a:close/>
                    <a:moveTo>
                      <a:pt x="228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5" name="AutoShape 106">
                <a:extLst>
                  <a:ext uri="{FF2B5EF4-FFF2-40B4-BE49-F238E27FC236}">
                    <a16:creationId xmlns:a16="http://schemas.microsoft.com/office/drawing/2014/main" id="{50E2A26E-2419-49EA-9AC8-8BCF7FF03A93}"/>
                  </a:ext>
                </a:extLst>
              </p:cNvPr>
              <p:cNvSpPr/>
              <p:nvPr/>
            </p:nvSpPr>
            <p:spPr bwMode="auto">
              <a:xfrm>
                <a:off x="6465034" y="420237"/>
                <a:ext cx="382168" cy="211035"/>
              </a:xfrm>
              <a:custGeom>
                <a:avLst/>
                <a:gdLst/>
                <a:ahLst/>
                <a:cxnLst/>
                <a:rect l="0" t="0" r="r" b="b"/>
                <a:pathLst>
                  <a:path w="21600" h="21600">
                    <a:moveTo>
                      <a:pt x="374" y="0"/>
                    </a:moveTo>
                    <a:lnTo>
                      <a:pt x="21600" y="20317"/>
                    </a:lnTo>
                    <a:lnTo>
                      <a:pt x="21226" y="21600"/>
                    </a:lnTo>
                    <a:lnTo>
                      <a:pt x="0" y="1283"/>
                    </a:lnTo>
                    <a:close/>
                    <a:moveTo>
                      <a:pt x="3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6" name="AutoShape 107">
                <a:extLst>
                  <a:ext uri="{FF2B5EF4-FFF2-40B4-BE49-F238E27FC236}">
                    <a16:creationId xmlns:a16="http://schemas.microsoft.com/office/drawing/2014/main" id="{2FCC6735-8C33-45D5-A070-87F302EE1E76}"/>
                  </a:ext>
                </a:extLst>
              </p:cNvPr>
              <p:cNvSpPr/>
              <p:nvPr/>
            </p:nvSpPr>
            <p:spPr bwMode="auto">
              <a:xfrm>
                <a:off x="5713112" y="1646545"/>
                <a:ext cx="126799" cy="422956"/>
              </a:xfrm>
              <a:custGeom>
                <a:avLst/>
                <a:gdLst/>
                <a:ahLst/>
                <a:cxnLst/>
                <a:rect l="0" t="0" r="r" b="b"/>
                <a:pathLst>
                  <a:path w="21600" h="21600">
                    <a:moveTo>
                      <a:pt x="19274" y="0"/>
                    </a:moveTo>
                    <a:lnTo>
                      <a:pt x="21600" y="190"/>
                    </a:lnTo>
                    <a:lnTo>
                      <a:pt x="2326" y="21600"/>
                    </a:lnTo>
                    <a:lnTo>
                      <a:pt x="0" y="21410"/>
                    </a:lnTo>
                    <a:close/>
                    <a:moveTo>
                      <a:pt x="1927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7" name="AutoShape 111">
                <a:extLst>
                  <a:ext uri="{FF2B5EF4-FFF2-40B4-BE49-F238E27FC236}">
                    <a16:creationId xmlns:a16="http://schemas.microsoft.com/office/drawing/2014/main" id="{E7CF0886-AEDD-463B-AC35-FF23016F6751}"/>
                  </a:ext>
                </a:extLst>
              </p:cNvPr>
              <p:cNvSpPr/>
              <p:nvPr/>
            </p:nvSpPr>
            <p:spPr bwMode="auto">
              <a:xfrm>
                <a:off x="4046115" y="4257877"/>
                <a:ext cx="237636" cy="250050"/>
              </a:xfrm>
              <a:custGeom>
                <a:avLst/>
                <a:gdLst/>
                <a:ahLst/>
                <a:cxnLst/>
                <a:rect l="0" t="0" r="r" b="b"/>
                <a:pathLst>
                  <a:path w="21600" h="21600">
                    <a:moveTo>
                      <a:pt x="20664" y="21600"/>
                    </a:moveTo>
                    <a:lnTo>
                      <a:pt x="0" y="839"/>
                    </a:lnTo>
                    <a:lnTo>
                      <a:pt x="935" y="0"/>
                    </a:lnTo>
                    <a:lnTo>
                      <a:pt x="21600" y="20761"/>
                    </a:lnTo>
                    <a:close/>
                    <a:moveTo>
                      <a:pt x="2066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8" name="AutoShape 112">
                <a:extLst>
                  <a:ext uri="{FF2B5EF4-FFF2-40B4-BE49-F238E27FC236}">
                    <a16:creationId xmlns:a16="http://schemas.microsoft.com/office/drawing/2014/main" id="{400C9E9F-B76B-405D-B851-DB224169347E}"/>
                  </a:ext>
                </a:extLst>
              </p:cNvPr>
              <p:cNvSpPr/>
              <p:nvPr/>
            </p:nvSpPr>
            <p:spPr bwMode="auto">
              <a:xfrm>
                <a:off x="3939711" y="4683493"/>
                <a:ext cx="313006" cy="386602"/>
              </a:xfrm>
              <a:custGeom>
                <a:avLst/>
                <a:gdLst/>
                <a:ahLst/>
                <a:cxnLst/>
                <a:rect l="0" t="0" r="r" b="b"/>
                <a:pathLst>
                  <a:path w="21600" h="21600">
                    <a:moveTo>
                      <a:pt x="777" y="21600"/>
                    </a:moveTo>
                    <a:lnTo>
                      <a:pt x="0" y="21105"/>
                    </a:lnTo>
                    <a:lnTo>
                      <a:pt x="20823" y="0"/>
                    </a:lnTo>
                    <a:lnTo>
                      <a:pt x="21600" y="495"/>
                    </a:lnTo>
                    <a:close/>
                    <a:moveTo>
                      <a:pt x="777"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99" name="AutoShape 113">
                <a:extLst>
                  <a:ext uri="{FF2B5EF4-FFF2-40B4-BE49-F238E27FC236}">
                    <a16:creationId xmlns:a16="http://schemas.microsoft.com/office/drawing/2014/main" id="{BAA8C82F-579F-4F5A-A6C6-5ECE36EF238F}"/>
                  </a:ext>
                </a:extLst>
              </p:cNvPr>
              <p:cNvSpPr/>
              <p:nvPr/>
            </p:nvSpPr>
            <p:spPr bwMode="auto">
              <a:xfrm>
                <a:off x="5755674" y="4307532"/>
                <a:ext cx="41675" cy="308572"/>
              </a:xfrm>
              <a:custGeom>
                <a:avLst/>
                <a:gdLst/>
                <a:ahLst/>
                <a:cxnLst/>
                <a:rect l="0" t="0" r="r" b="b"/>
                <a:pathLst>
                  <a:path w="21600" h="21600">
                    <a:moveTo>
                      <a:pt x="14424" y="21600"/>
                    </a:moveTo>
                    <a:lnTo>
                      <a:pt x="0" y="101"/>
                    </a:lnTo>
                    <a:lnTo>
                      <a:pt x="7176" y="0"/>
                    </a:lnTo>
                    <a:lnTo>
                      <a:pt x="21600" y="21499"/>
                    </a:lnTo>
                    <a:close/>
                    <a:moveTo>
                      <a:pt x="14424"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0" name="AutoShape 114">
                <a:extLst>
                  <a:ext uri="{FF2B5EF4-FFF2-40B4-BE49-F238E27FC236}">
                    <a16:creationId xmlns:a16="http://schemas.microsoft.com/office/drawing/2014/main" id="{424B4539-6155-465C-B583-639792EEE521}"/>
                  </a:ext>
                </a:extLst>
              </p:cNvPr>
              <p:cNvSpPr/>
              <p:nvPr/>
            </p:nvSpPr>
            <p:spPr bwMode="auto">
              <a:xfrm>
                <a:off x="7280799" y="4804085"/>
                <a:ext cx="250050" cy="209261"/>
              </a:xfrm>
              <a:custGeom>
                <a:avLst/>
                <a:gdLst/>
                <a:ahLst/>
                <a:cxnLst/>
                <a:rect l="0" t="0" r="r" b="b"/>
                <a:pathLst>
                  <a:path w="21600" h="21600">
                    <a:moveTo>
                      <a:pt x="20821" y="0"/>
                    </a:moveTo>
                    <a:lnTo>
                      <a:pt x="21600" y="1128"/>
                    </a:lnTo>
                    <a:lnTo>
                      <a:pt x="779" y="21600"/>
                    </a:lnTo>
                    <a:lnTo>
                      <a:pt x="0" y="20472"/>
                    </a:lnTo>
                    <a:close/>
                    <a:moveTo>
                      <a:pt x="20821"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1" name="AutoShape 115">
                <a:extLst>
                  <a:ext uri="{FF2B5EF4-FFF2-40B4-BE49-F238E27FC236}">
                    <a16:creationId xmlns:a16="http://schemas.microsoft.com/office/drawing/2014/main" id="{FCAC6CA1-DD25-4FED-904B-A92174DAD57C}"/>
                  </a:ext>
                </a:extLst>
              </p:cNvPr>
              <p:cNvSpPr/>
              <p:nvPr/>
            </p:nvSpPr>
            <p:spPr bwMode="auto">
              <a:xfrm>
                <a:off x="8763362" y="3576891"/>
                <a:ext cx="91330" cy="307686"/>
              </a:xfrm>
              <a:custGeom>
                <a:avLst/>
                <a:gdLst/>
                <a:ahLst/>
                <a:cxnLst/>
                <a:rect l="0" t="0" r="r" b="b"/>
                <a:pathLst>
                  <a:path w="21600" h="21600">
                    <a:moveTo>
                      <a:pt x="3235" y="0"/>
                    </a:moveTo>
                    <a:lnTo>
                      <a:pt x="21600" y="21354"/>
                    </a:lnTo>
                    <a:lnTo>
                      <a:pt x="18365" y="21600"/>
                    </a:lnTo>
                    <a:lnTo>
                      <a:pt x="0" y="246"/>
                    </a:lnTo>
                    <a:close/>
                    <a:moveTo>
                      <a:pt x="323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2" name="AutoShape 116">
                <a:extLst>
                  <a:ext uri="{FF2B5EF4-FFF2-40B4-BE49-F238E27FC236}">
                    <a16:creationId xmlns:a16="http://schemas.microsoft.com/office/drawing/2014/main" id="{0952D3C1-D254-4C9B-AFAE-BFC18638486D}"/>
                  </a:ext>
                </a:extLst>
              </p:cNvPr>
              <p:cNvSpPr/>
              <p:nvPr/>
            </p:nvSpPr>
            <p:spPr bwMode="auto">
              <a:xfrm>
                <a:off x="8543460" y="4633838"/>
                <a:ext cx="140099" cy="261577"/>
              </a:xfrm>
              <a:custGeom>
                <a:avLst/>
                <a:gdLst/>
                <a:ahLst/>
                <a:cxnLst/>
                <a:rect l="0" t="0" r="r" b="b"/>
                <a:pathLst>
                  <a:path w="21600" h="21600">
                    <a:moveTo>
                      <a:pt x="1953" y="0"/>
                    </a:moveTo>
                    <a:lnTo>
                      <a:pt x="21600" y="21076"/>
                    </a:lnTo>
                    <a:lnTo>
                      <a:pt x="19647" y="21600"/>
                    </a:lnTo>
                    <a:lnTo>
                      <a:pt x="0" y="524"/>
                    </a:lnTo>
                    <a:close/>
                    <a:moveTo>
                      <a:pt x="1953"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3" name="AutoShape 117">
                <a:extLst>
                  <a:ext uri="{FF2B5EF4-FFF2-40B4-BE49-F238E27FC236}">
                    <a16:creationId xmlns:a16="http://schemas.microsoft.com/office/drawing/2014/main" id="{5C264F88-0154-4B14-9E7D-B197420B7283}"/>
                  </a:ext>
                </a:extLst>
              </p:cNvPr>
              <p:cNvSpPr/>
              <p:nvPr/>
            </p:nvSpPr>
            <p:spPr bwMode="auto">
              <a:xfrm>
                <a:off x="7819913" y="2094327"/>
                <a:ext cx="161380" cy="345812"/>
              </a:xfrm>
              <a:custGeom>
                <a:avLst/>
                <a:gdLst/>
                <a:ahLst/>
                <a:cxnLst/>
                <a:rect l="0" t="0" r="r" b="b"/>
                <a:pathLst>
                  <a:path w="21600" h="21600">
                    <a:moveTo>
                      <a:pt x="1734" y="0"/>
                    </a:moveTo>
                    <a:lnTo>
                      <a:pt x="21600" y="21245"/>
                    </a:lnTo>
                    <a:lnTo>
                      <a:pt x="19866" y="21600"/>
                    </a:lnTo>
                    <a:lnTo>
                      <a:pt x="0" y="355"/>
                    </a:lnTo>
                    <a:close/>
                    <a:moveTo>
                      <a:pt x="173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4" name="AutoShape 118">
                <a:extLst>
                  <a:ext uri="{FF2B5EF4-FFF2-40B4-BE49-F238E27FC236}">
                    <a16:creationId xmlns:a16="http://schemas.microsoft.com/office/drawing/2014/main" id="{8FD7E2EE-0F75-4472-9617-00A44E1E1A9E}"/>
                  </a:ext>
                </a:extLst>
              </p:cNvPr>
              <p:cNvSpPr/>
              <p:nvPr/>
            </p:nvSpPr>
            <p:spPr bwMode="auto">
              <a:xfrm>
                <a:off x="7869568" y="1165066"/>
                <a:ext cx="435370" cy="484139"/>
              </a:xfrm>
              <a:custGeom>
                <a:avLst/>
                <a:gdLst/>
                <a:ahLst/>
                <a:cxnLst/>
                <a:rect l="0" t="0" r="r" b="b"/>
                <a:pathLst>
                  <a:path w="21600" h="21600">
                    <a:moveTo>
                      <a:pt x="21076" y="0"/>
                    </a:moveTo>
                    <a:lnTo>
                      <a:pt x="21600" y="422"/>
                    </a:lnTo>
                    <a:lnTo>
                      <a:pt x="524" y="21600"/>
                    </a:lnTo>
                    <a:lnTo>
                      <a:pt x="0" y="21178"/>
                    </a:lnTo>
                    <a:close/>
                    <a:moveTo>
                      <a:pt x="21076"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5" name="AutoShape 119">
                <a:extLst>
                  <a:ext uri="{FF2B5EF4-FFF2-40B4-BE49-F238E27FC236}">
                    <a16:creationId xmlns:a16="http://schemas.microsoft.com/office/drawing/2014/main" id="{324604C1-3C12-46C5-8080-68618FDA8F21}"/>
                  </a:ext>
                </a:extLst>
              </p:cNvPr>
              <p:cNvSpPr/>
              <p:nvPr/>
            </p:nvSpPr>
            <p:spPr bwMode="auto">
              <a:xfrm>
                <a:off x="7201883" y="1037381"/>
                <a:ext cx="345812" cy="581676"/>
              </a:xfrm>
              <a:custGeom>
                <a:avLst/>
                <a:gdLst/>
                <a:ahLst/>
                <a:cxnLst/>
                <a:rect l="0" t="0" r="r" b="b"/>
                <a:pathLst>
                  <a:path w="21600" h="21600">
                    <a:moveTo>
                      <a:pt x="767" y="0"/>
                    </a:moveTo>
                    <a:lnTo>
                      <a:pt x="21600" y="21335"/>
                    </a:lnTo>
                    <a:lnTo>
                      <a:pt x="20833" y="21600"/>
                    </a:lnTo>
                    <a:lnTo>
                      <a:pt x="0" y="265"/>
                    </a:lnTo>
                    <a:close/>
                    <a:moveTo>
                      <a:pt x="767"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6" name="AutoShape 120">
                <a:extLst>
                  <a:ext uri="{FF2B5EF4-FFF2-40B4-BE49-F238E27FC236}">
                    <a16:creationId xmlns:a16="http://schemas.microsoft.com/office/drawing/2014/main" id="{AD227C33-ED75-43C7-9F6C-74F4073F7696}"/>
                  </a:ext>
                </a:extLst>
              </p:cNvPr>
              <p:cNvSpPr/>
              <p:nvPr/>
            </p:nvSpPr>
            <p:spPr bwMode="auto">
              <a:xfrm>
                <a:off x="6791340" y="2633442"/>
                <a:ext cx="296158" cy="573695"/>
              </a:xfrm>
              <a:custGeom>
                <a:avLst/>
                <a:gdLst/>
                <a:ahLst/>
                <a:cxnLst/>
                <a:rect l="0" t="0" r="r" b="b"/>
                <a:pathLst>
                  <a:path w="21600" h="21600">
                    <a:moveTo>
                      <a:pt x="925" y="0"/>
                    </a:moveTo>
                    <a:lnTo>
                      <a:pt x="21600" y="21361"/>
                    </a:lnTo>
                    <a:lnTo>
                      <a:pt x="20675" y="21600"/>
                    </a:lnTo>
                    <a:lnTo>
                      <a:pt x="0" y="239"/>
                    </a:lnTo>
                    <a:close/>
                    <a:moveTo>
                      <a:pt x="925"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7" name="AutoShape 122">
                <a:extLst>
                  <a:ext uri="{FF2B5EF4-FFF2-40B4-BE49-F238E27FC236}">
                    <a16:creationId xmlns:a16="http://schemas.microsoft.com/office/drawing/2014/main" id="{16174EC8-A1EB-4525-8943-3C1F10A1480A}"/>
                  </a:ext>
                </a:extLst>
              </p:cNvPr>
              <p:cNvSpPr/>
              <p:nvPr/>
            </p:nvSpPr>
            <p:spPr bwMode="auto">
              <a:xfrm>
                <a:off x="8188780" y="3030684"/>
                <a:ext cx="673006" cy="77143"/>
              </a:xfrm>
              <a:custGeom>
                <a:avLst/>
                <a:gdLst/>
                <a:ahLst/>
                <a:cxnLst/>
                <a:rect l="0" t="0" r="r" b="b"/>
                <a:pathLst>
                  <a:path w="21578" h="21510">
                    <a:moveTo>
                      <a:pt x="227" y="21510"/>
                    </a:moveTo>
                    <a:cubicBezTo>
                      <a:pt x="111" y="21510"/>
                      <a:pt x="13" y="20753"/>
                      <a:pt x="1" y="19744"/>
                    </a:cubicBezTo>
                    <a:cubicBezTo>
                      <a:pt x="-11" y="18668"/>
                      <a:pt x="81" y="17712"/>
                      <a:pt x="205" y="17609"/>
                    </a:cubicBezTo>
                    <a:lnTo>
                      <a:pt x="21329" y="8"/>
                    </a:lnTo>
                    <a:cubicBezTo>
                      <a:pt x="21456" y="-90"/>
                      <a:pt x="21565" y="690"/>
                      <a:pt x="21577" y="1764"/>
                    </a:cubicBezTo>
                    <a:cubicBezTo>
                      <a:pt x="21589" y="2840"/>
                      <a:pt x="21497" y="3796"/>
                      <a:pt x="21373" y="3899"/>
                    </a:cubicBezTo>
                    <a:lnTo>
                      <a:pt x="249" y="21500"/>
                    </a:lnTo>
                    <a:cubicBezTo>
                      <a:pt x="242" y="21506"/>
                      <a:pt x="234" y="21510"/>
                      <a:pt x="227" y="21510"/>
                    </a:cubicBezTo>
                    <a:close/>
                    <a:moveTo>
                      <a:pt x="227" y="2151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8" name="AutoShape 123">
                <a:extLst>
                  <a:ext uri="{FF2B5EF4-FFF2-40B4-BE49-F238E27FC236}">
                    <a16:creationId xmlns:a16="http://schemas.microsoft.com/office/drawing/2014/main" id="{8E714537-0B70-48CC-9FB1-67D79EA37BFF}"/>
                  </a:ext>
                </a:extLst>
              </p:cNvPr>
              <p:cNvSpPr/>
              <p:nvPr/>
            </p:nvSpPr>
            <p:spPr bwMode="auto">
              <a:xfrm>
                <a:off x="8798830" y="3108713"/>
                <a:ext cx="99310" cy="240296"/>
              </a:xfrm>
              <a:custGeom>
                <a:avLst/>
                <a:gdLst/>
                <a:ahLst/>
                <a:cxnLst/>
                <a:rect l="0" t="0" r="r" b="b"/>
                <a:pathLst>
                  <a:path w="21208" h="21519">
                    <a:moveTo>
                      <a:pt x="1516" y="21519"/>
                    </a:moveTo>
                    <a:cubicBezTo>
                      <a:pt x="1339" y="21519"/>
                      <a:pt x="1160" y="21506"/>
                      <a:pt x="983" y="21478"/>
                    </a:cubicBezTo>
                    <a:cubicBezTo>
                      <a:pt x="199" y="21356"/>
                      <a:pt x="-196" y="20991"/>
                      <a:pt x="96" y="20663"/>
                    </a:cubicBezTo>
                    <a:lnTo>
                      <a:pt x="18274" y="410"/>
                    </a:lnTo>
                    <a:cubicBezTo>
                      <a:pt x="18568" y="82"/>
                      <a:pt x="19442" y="-81"/>
                      <a:pt x="20225" y="40"/>
                    </a:cubicBezTo>
                    <a:cubicBezTo>
                      <a:pt x="21009" y="163"/>
                      <a:pt x="21404" y="528"/>
                      <a:pt x="21112" y="855"/>
                    </a:cubicBezTo>
                    <a:lnTo>
                      <a:pt x="2934" y="21108"/>
                    </a:lnTo>
                    <a:cubicBezTo>
                      <a:pt x="2706" y="21363"/>
                      <a:pt x="2128" y="21519"/>
                      <a:pt x="1516" y="21519"/>
                    </a:cubicBezTo>
                    <a:close/>
                    <a:moveTo>
                      <a:pt x="1516" y="2151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09" name="AutoShape 124">
                <a:extLst>
                  <a:ext uri="{FF2B5EF4-FFF2-40B4-BE49-F238E27FC236}">
                    <a16:creationId xmlns:a16="http://schemas.microsoft.com/office/drawing/2014/main" id="{449A976A-5D77-493F-B3F5-129798AE1E3B}"/>
                  </a:ext>
                </a:extLst>
              </p:cNvPr>
              <p:cNvSpPr/>
              <p:nvPr/>
            </p:nvSpPr>
            <p:spPr bwMode="auto">
              <a:xfrm>
                <a:off x="8664051" y="1611963"/>
                <a:ext cx="170247" cy="106404"/>
              </a:xfrm>
              <a:custGeom>
                <a:avLst/>
                <a:gdLst/>
                <a:ahLst/>
                <a:cxnLst/>
                <a:rect l="0" t="0" r="r" b="b"/>
                <a:pathLst>
                  <a:path w="21349" h="21399">
                    <a:moveTo>
                      <a:pt x="890" y="21399"/>
                    </a:moveTo>
                    <a:cubicBezTo>
                      <a:pt x="586" y="21399"/>
                      <a:pt x="289" y="21149"/>
                      <a:pt x="123" y="20699"/>
                    </a:cubicBezTo>
                    <a:cubicBezTo>
                      <a:pt x="-126" y="20019"/>
                      <a:pt x="14" y="19145"/>
                      <a:pt x="437" y="18744"/>
                    </a:cubicBezTo>
                    <a:lnTo>
                      <a:pt x="20006" y="198"/>
                    </a:lnTo>
                    <a:cubicBezTo>
                      <a:pt x="20431" y="-201"/>
                      <a:pt x="20974" y="22"/>
                      <a:pt x="21225" y="701"/>
                    </a:cubicBezTo>
                    <a:cubicBezTo>
                      <a:pt x="21474" y="1380"/>
                      <a:pt x="21334" y="2254"/>
                      <a:pt x="20912" y="2655"/>
                    </a:cubicBezTo>
                    <a:lnTo>
                      <a:pt x="1343" y="21201"/>
                    </a:lnTo>
                    <a:cubicBezTo>
                      <a:pt x="1199" y="21335"/>
                      <a:pt x="1044" y="21399"/>
                      <a:pt x="890" y="21399"/>
                    </a:cubicBezTo>
                    <a:close/>
                    <a:moveTo>
                      <a:pt x="890" y="213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0" name="AutoShape 127">
                <a:extLst>
                  <a:ext uri="{FF2B5EF4-FFF2-40B4-BE49-F238E27FC236}">
                    <a16:creationId xmlns:a16="http://schemas.microsoft.com/office/drawing/2014/main" id="{14A7B6B8-FE12-423B-9619-1A7B71258FA2}"/>
                  </a:ext>
                </a:extLst>
              </p:cNvPr>
              <p:cNvSpPr/>
              <p:nvPr/>
            </p:nvSpPr>
            <p:spPr bwMode="auto">
              <a:xfrm>
                <a:off x="3882962" y="3229305"/>
                <a:ext cx="148079" cy="226995"/>
              </a:xfrm>
              <a:custGeom>
                <a:avLst/>
                <a:gdLst/>
                <a:ahLst/>
                <a:cxnLst/>
                <a:rect l="0" t="0" r="r" b="b"/>
                <a:pathLst>
                  <a:path w="21316" h="21506">
                    <a:moveTo>
                      <a:pt x="1014" y="21506"/>
                    </a:moveTo>
                    <a:cubicBezTo>
                      <a:pt x="828" y="21506"/>
                      <a:pt x="641" y="21472"/>
                      <a:pt x="472" y="21402"/>
                    </a:cubicBezTo>
                    <a:cubicBezTo>
                      <a:pt x="-1" y="21204"/>
                      <a:pt x="-142" y="20788"/>
                      <a:pt x="157" y="20474"/>
                    </a:cubicBezTo>
                    <a:lnTo>
                      <a:pt x="19443" y="313"/>
                    </a:lnTo>
                    <a:cubicBezTo>
                      <a:pt x="19743" y="-1"/>
                      <a:pt x="20371" y="-94"/>
                      <a:pt x="20844" y="104"/>
                    </a:cubicBezTo>
                    <a:cubicBezTo>
                      <a:pt x="21317" y="303"/>
                      <a:pt x="21458" y="718"/>
                      <a:pt x="21159" y="1032"/>
                    </a:cubicBezTo>
                    <a:lnTo>
                      <a:pt x="1873" y="21193"/>
                    </a:lnTo>
                    <a:cubicBezTo>
                      <a:pt x="1679" y="21396"/>
                      <a:pt x="1350" y="21506"/>
                      <a:pt x="1014" y="21506"/>
                    </a:cubicBezTo>
                    <a:close/>
                    <a:moveTo>
                      <a:pt x="1014" y="2150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1" name="AutoShape 128">
                <a:extLst>
                  <a:ext uri="{FF2B5EF4-FFF2-40B4-BE49-F238E27FC236}">
                    <a16:creationId xmlns:a16="http://schemas.microsoft.com/office/drawing/2014/main" id="{D9495204-2708-4310-A3AA-100BB4270381}"/>
                  </a:ext>
                </a:extLst>
              </p:cNvPr>
              <p:cNvSpPr/>
              <p:nvPr/>
            </p:nvSpPr>
            <p:spPr bwMode="auto">
              <a:xfrm>
                <a:off x="5840797" y="3342802"/>
                <a:ext cx="262463" cy="461084"/>
              </a:xfrm>
              <a:custGeom>
                <a:avLst/>
                <a:gdLst/>
                <a:ahLst/>
                <a:cxnLst/>
                <a:rect l="0" t="0" r="r" b="b"/>
                <a:pathLst>
                  <a:path w="21435" h="21553">
                    <a:moveTo>
                      <a:pt x="579" y="21553"/>
                    </a:moveTo>
                    <a:cubicBezTo>
                      <a:pt x="484" y="21553"/>
                      <a:pt x="387" y="21540"/>
                      <a:pt x="298" y="21511"/>
                    </a:cubicBezTo>
                    <a:cubicBezTo>
                      <a:pt x="18" y="21422"/>
                      <a:pt x="-83" y="21220"/>
                      <a:pt x="73" y="21061"/>
                    </a:cubicBezTo>
                    <a:lnTo>
                      <a:pt x="20349" y="172"/>
                    </a:lnTo>
                    <a:cubicBezTo>
                      <a:pt x="20504" y="11"/>
                      <a:pt x="20856" y="-47"/>
                      <a:pt x="21136" y="43"/>
                    </a:cubicBezTo>
                    <a:cubicBezTo>
                      <a:pt x="21416" y="131"/>
                      <a:pt x="21517" y="333"/>
                      <a:pt x="21361" y="493"/>
                    </a:cubicBezTo>
                    <a:lnTo>
                      <a:pt x="1085" y="21382"/>
                    </a:lnTo>
                    <a:cubicBezTo>
                      <a:pt x="979" y="21492"/>
                      <a:pt x="782" y="21553"/>
                      <a:pt x="579" y="21553"/>
                    </a:cubicBezTo>
                    <a:close/>
                    <a:moveTo>
                      <a:pt x="579"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2" name="AutoShape 129">
                <a:extLst>
                  <a:ext uri="{FF2B5EF4-FFF2-40B4-BE49-F238E27FC236}">
                    <a16:creationId xmlns:a16="http://schemas.microsoft.com/office/drawing/2014/main" id="{C662D74A-2C64-4920-BE8E-E8BC80D9600C}"/>
                  </a:ext>
                </a:extLst>
              </p:cNvPr>
              <p:cNvSpPr/>
              <p:nvPr/>
            </p:nvSpPr>
            <p:spPr bwMode="auto">
              <a:xfrm>
                <a:off x="6195477" y="3300241"/>
                <a:ext cx="669459" cy="223449"/>
              </a:xfrm>
              <a:custGeom>
                <a:avLst/>
                <a:gdLst/>
                <a:ahLst/>
                <a:cxnLst/>
                <a:rect l="0" t="0" r="r" b="b"/>
                <a:pathLst>
                  <a:path w="21545" h="21518">
                    <a:moveTo>
                      <a:pt x="21318" y="21518"/>
                    </a:moveTo>
                    <a:cubicBezTo>
                      <a:pt x="21295" y="21518"/>
                      <a:pt x="21272" y="21508"/>
                      <a:pt x="21249" y="21486"/>
                    </a:cubicBezTo>
                    <a:lnTo>
                      <a:pt x="159" y="1335"/>
                    </a:lnTo>
                    <a:cubicBezTo>
                      <a:pt x="39" y="1220"/>
                      <a:pt x="-27" y="836"/>
                      <a:pt x="11" y="476"/>
                    </a:cubicBezTo>
                    <a:cubicBezTo>
                      <a:pt x="49" y="117"/>
                      <a:pt x="177" y="-82"/>
                      <a:pt x="298" y="33"/>
                    </a:cubicBezTo>
                    <a:lnTo>
                      <a:pt x="21387" y="20184"/>
                    </a:lnTo>
                    <a:cubicBezTo>
                      <a:pt x="21507" y="20299"/>
                      <a:pt x="21573" y="20683"/>
                      <a:pt x="21535" y="21043"/>
                    </a:cubicBezTo>
                    <a:cubicBezTo>
                      <a:pt x="21504" y="21333"/>
                      <a:pt x="21415" y="21518"/>
                      <a:pt x="21318" y="21518"/>
                    </a:cubicBezTo>
                    <a:close/>
                    <a:moveTo>
                      <a:pt x="21318" y="2151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3" name="AutoShape 130">
                <a:extLst>
                  <a:ext uri="{FF2B5EF4-FFF2-40B4-BE49-F238E27FC236}">
                    <a16:creationId xmlns:a16="http://schemas.microsoft.com/office/drawing/2014/main" id="{617B15F3-5420-490F-BEB5-6B3CC9113D65}"/>
                  </a:ext>
                </a:extLst>
              </p:cNvPr>
              <p:cNvSpPr/>
              <p:nvPr/>
            </p:nvSpPr>
            <p:spPr bwMode="auto">
              <a:xfrm>
                <a:off x="5776954" y="2746939"/>
                <a:ext cx="312119" cy="468178"/>
              </a:xfrm>
              <a:custGeom>
                <a:avLst/>
                <a:gdLst/>
                <a:ahLst/>
                <a:cxnLst/>
                <a:rect l="0" t="0" r="r" b="b"/>
                <a:pathLst>
                  <a:path w="21464" h="21554">
                    <a:moveTo>
                      <a:pt x="20977" y="21554"/>
                    </a:moveTo>
                    <a:cubicBezTo>
                      <a:pt x="20818" y="21554"/>
                      <a:pt x="20662" y="21502"/>
                      <a:pt x="20569" y="21407"/>
                    </a:cubicBezTo>
                    <a:lnTo>
                      <a:pt x="80" y="506"/>
                    </a:lnTo>
                    <a:cubicBezTo>
                      <a:pt x="-68" y="355"/>
                      <a:pt x="-5" y="153"/>
                      <a:pt x="220" y="54"/>
                    </a:cubicBezTo>
                    <a:cubicBezTo>
                      <a:pt x="446" y="-46"/>
                      <a:pt x="748" y="-3"/>
                      <a:pt x="895" y="147"/>
                    </a:cubicBezTo>
                    <a:lnTo>
                      <a:pt x="21384" y="21048"/>
                    </a:lnTo>
                    <a:cubicBezTo>
                      <a:pt x="21532" y="21199"/>
                      <a:pt x="21469" y="21401"/>
                      <a:pt x="21244" y="21500"/>
                    </a:cubicBezTo>
                    <a:cubicBezTo>
                      <a:pt x="21161" y="21537"/>
                      <a:pt x="21069" y="21554"/>
                      <a:pt x="20977" y="21554"/>
                    </a:cubicBezTo>
                    <a:close/>
                    <a:moveTo>
                      <a:pt x="20977" y="215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4" name="AutoShape 131">
                <a:extLst>
                  <a:ext uri="{FF2B5EF4-FFF2-40B4-BE49-F238E27FC236}">
                    <a16:creationId xmlns:a16="http://schemas.microsoft.com/office/drawing/2014/main" id="{D1683C75-DBCD-40F4-94B1-B67D49A18964}"/>
                  </a:ext>
                </a:extLst>
              </p:cNvPr>
              <p:cNvSpPr/>
              <p:nvPr/>
            </p:nvSpPr>
            <p:spPr bwMode="auto">
              <a:xfrm>
                <a:off x="6699123" y="4137285"/>
                <a:ext cx="737735" cy="404336"/>
              </a:xfrm>
              <a:custGeom>
                <a:avLst/>
                <a:gdLst/>
                <a:ahLst/>
                <a:cxnLst/>
                <a:rect l="0" t="0" r="r" b="b"/>
                <a:pathLst>
                  <a:path w="21541" h="21546">
                    <a:moveTo>
                      <a:pt x="21333" y="21546"/>
                    </a:moveTo>
                    <a:cubicBezTo>
                      <a:pt x="21300" y="21546"/>
                      <a:pt x="21267" y="21532"/>
                      <a:pt x="21235" y="21501"/>
                    </a:cubicBezTo>
                    <a:lnTo>
                      <a:pt x="108" y="711"/>
                    </a:lnTo>
                    <a:cubicBezTo>
                      <a:pt x="8" y="612"/>
                      <a:pt x="-30" y="383"/>
                      <a:pt x="24" y="199"/>
                    </a:cubicBezTo>
                    <a:cubicBezTo>
                      <a:pt x="79" y="16"/>
                      <a:pt x="204" y="-54"/>
                      <a:pt x="305" y="46"/>
                    </a:cubicBezTo>
                    <a:lnTo>
                      <a:pt x="21432" y="20836"/>
                    </a:lnTo>
                    <a:cubicBezTo>
                      <a:pt x="21532" y="20935"/>
                      <a:pt x="21570" y="21164"/>
                      <a:pt x="21516" y="21348"/>
                    </a:cubicBezTo>
                    <a:cubicBezTo>
                      <a:pt x="21478" y="21474"/>
                      <a:pt x="21407" y="21546"/>
                      <a:pt x="21333" y="21546"/>
                    </a:cubicBezTo>
                    <a:close/>
                    <a:moveTo>
                      <a:pt x="21333"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5" name="AutoShape 132">
                <a:extLst>
                  <a:ext uri="{FF2B5EF4-FFF2-40B4-BE49-F238E27FC236}">
                    <a16:creationId xmlns:a16="http://schemas.microsoft.com/office/drawing/2014/main" id="{C3647D42-3C37-4DC7-985F-E369CB526443}"/>
                  </a:ext>
                </a:extLst>
              </p:cNvPr>
              <p:cNvSpPr/>
              <p:nvPr/>
            </p:nvSpPr>
            <p:spPr bwMode="auto">
              <a:xfrm>
                <a:off x="5869172" y="1129598"/>
                <a:ext cx="269557" cy="390148"/>
              </a:xfrm>
              <a:custGeom>
                <a:avLst/>
                <a:gdLst/>
                <a:ahLst/>
                <a:cxnLst/>
                <a:rect l="0" t="0" r="r" b="b"/>
                <a:pathLst>
                  <a:path w="21445" h="21546">
                    <a:moveTo>
                      <a:pt x="564" y="21546"/>
                    </a:moveTo>
                    <a:cubicBezTo>
                      <a:pt x="455" y="21546"/>
                      <a:pt x="344" y="21524"/>
                      <a:pt x="247" y="21478"/>
                    </a:cubicBezTo>
                    <a:cubicBezTo>
                      <a:pt x="-11" y="21357"/>
                      <a:pt x="-78" y="21113"/>
                      <a:pt x="98" y="20934"/>
                    </a:cubicBezTo>
                    <a:lnTo>
                      <a:pt x="20413" y="172"/>
                    </a:lnTo>
                    <a:cubicBezTo>
                      <a:pt x="20589" y="-7"/>
                      <a:pt x="20939" y="-54"/>
                      <a:pt x="21197" y="68"/>
                    </a:cubicBezTo>
                    <a:cubicBezTo>
                      <a:pt x="21455" y="189"/>
                      <a:pt x="21522" y="433"/>
                      <a:pt x="21346" y="612"/>
                    </a:cubicBezTo>
                    <a:lnTo>
                      <a:pt x="1031" y="21374"/>
                    </a:lnTo>
                    <a:cubicBezTo>
                      <a:pt x="922" y="21486"/>
                      <a:pt x="744" y="21546"/>
                      <a:pt x="564" y="21546"/>
                    </a:cubicBezTo>
                    <a:close/>
                    <a:moveTo>
                      <a:pt x="564" y="2154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6" name="AutoShape 133">
                <a:extLst>
                  <a:ext uri="{FF2B5EF4-FFF2-40B4-BE49-F238E27FC236}">
                    <a16:creationId xmlns:a16="http://schemas.microsoft.com/office/drawing/2014/main" id="{63E6F324-BE94-4EC6-A319-2B0E2AE5B72B}"/>
                  </a:ext>
                </a:extLst>
              </p:cNvPr>
              <p:cNvSpPr/>
              <p:nvPr/>
            </p:nvSpPr>
            <p:spPr bwMode="auto">
              <a:xfrm>
                <a:off x="4442471" y="4094724"/>
                <a:ext cx="986898" cy="453991"/>
              </a:xfrm>
              <a:custGeom>
                <a:avLst/>
                <a:gdLst/>
                <a:ahLst/>
                <a:cxnLst/>
                <a:rect l="0" t="0" r="r" b="b"/>
                <a:pathLst>
                  <a:path w="21557" h="21553">
                    <a:moveTo>
                      <a:pt x="155" y="21553"/>
                    </a:moveTo>
                    <a:cubicBezTo>
                      <a:pt x="96" y="21553"/>
                      <a:pt x="39" y="21479"/>
                      <a:pt x="13" y="21355"/>
                    </a:cubicBezTo>
                    <a:cubicBezTo>
                      <a:pt x="-22" y="21186"/>
                      <a:pt x="13" y="20986"/>
                      <a:pt x="91" y="20909"/>
                    </a:cubicBezTo>
                    <a:lnTo>
                      <a:pt x="21337" y="30"/>
                    </a:lnTo>
                    <a:cubicBezTo>
                      <a:pt x="21416" y="-47"/>
                      <a:pt x="21507" y="28"/>
                      <a:pt x="21543" y="198"/>
                    </a:cubicBezTo>
                    <a:cubicBezTo>
                      <a:pt x="21578" y="367"/>
                      <a:pt x="21543" y="567"/>
                      <a:pt x="21465" y="643"/>
                    </a:cubicBezTo>
                    <a:lnTo>
                      <a:pt x="219" y="21523"/>
                    </a:lnTo>
                    <a:cubicBezTo>
                      <a:pt x="198" y="21544"/>
                      <a:pt x="176" y="21553"/>
                      <a:pt x="155" y="21553"/>
                    </a:cubicBezTo>
                    <a:close/>
                    <a:moveTo>
                      <a:pt x="155" y="21553"/>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7" name="AutoShape 134">
                <a:extLst>
                  <a:ext uri="{FF2B5EF4-FFF2-40B4-BE49-F238E27FC236}">
                    <a16:creationId xmlns:a16="http://schemas.microsoft.com/office/drawing/2014/main" id="{AE0E549A-2A2F-4976-9C6E-BBC245973281}"/>
                  </a:ext>
                </a:extLst>
              </p:cNvPr>
              <p:cNvSpPr/>
              <p:nvPr/>
            </p:nvSpPr>
            <p:spPr bwMode="auto">
              <a:xfrm>
                <a:off x="6330256" y="1101223"/>
                <a:ext cx="1106603" cy="617143"/>
              </a:xfrm>
              <a:custGeom>
                <a:avLst/>
                <a:gdLst/>
                <a:ahLst/>
                <a:cxnLst/>
                <a:rect l="0" t="0" r="r" b="b"/>
                <a:pathLst>
                  <a:path w="21561" h="21565">
                    <a:moveTo>
                      <a:pt x="21422" y="21565"/>
                    </a:moveTo>
                    <a:cubicBezTo>
                      <a:pt x="21399" y="21565"/>
                      <a:pt x="21376" y="21555"/>
                      <a:pt x="21355" y="21534"/>
                    </a:cubicBezTo>
                    <a:lnTo>
                      <a:pt x="71" y="465"/>
                    </a:lnTo>
                    <a:cubicBezTo>
                      <a:pt x="4" y="399"/>
                      <a:pt x="-20" y="248"/>
                      <a:pt x="17" y="128"/>
                    </a:cubicBezTo>
                    <a:cubicBezTo>
                      <a:pt x="54" y="9"/>
                      <a:pt x="138" y="-35"/>
                      <a:pt x="205" y="31"/>
                    </a:cubicBezTo>
                    <a:lnTo>
                      <a:pt x="21489" y="21100"/>
                    </a:lnTo>
                    <a:cubicBezTo>
                      <a:pt x="21556" y="21166"/>
                      <a:pt x="21580" y="21317"/>
                      <a:pt x="21543" y="21437"/>
                    </a:cubicBezTo>
                    <a:cubicBezTo>
                      <a:pt x="21518" y="21519"/>
                      <a:pt x="21471" y="21565"/>
                      <a:pt x="21422" y="21565"/>
                    </a:cubicBezTo>
                    <a:close/>
                    <a:moveTo>
                      <a:pt x="21422" y="215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8" name="AutoShape 135">
                <a:extLst>
                  <a:ext uri="{FF2B5EF4-FFF2-40B4-BE49-F238E27FC236}">
                    <a16:creationId xmlns:a16="http://schemas.microsoft.com/office/drawing/2014/main" id="{DE3262F1-D02C-45CF-B592-1C8CEDC3D386}"/>
                  </a:ext>
                </a:extLst>
              </p:cNvPr>
              <p:cNvSpPr/>
              <p:nvPr/>
            </p:nvSpPr>
            <p:spPr bwMode="auto">
              <a:xfrm>
                <a:off x="6883557" y="2505757"/>
                <a:ext cx="1099509" cy="560395"/>
              </a:xfrm>
              <a:custGeom>
                <a:avLst/>
                <a:gdLst/>
                <a:ahLst/>
                <a:cxnLst/>
                <a:rect l="0" t="0" r="r" b="b"/>
                <a:pathLst>
                  <a:path w="21561" h="21561">
                    <a:moveTo>
                      <a:pt x="21421" y="21561"/>
                    </a:moveTo>
                    <a:cubicBezTo>
                      <a:pt x="21400" y="21561"/>
                      <a:pt x="21379" y="21552"/>
                      <a:pt x="21359" y="21532"/>
                    </a:cubicBezTo>
                    <a:lnTo>
                      <a:pt x="76" y="517"/>
                    </a:lnTo>
                    <a:cubicBezTo>
                      <a:pt x="8" y="449"/>
                      <a:pt x="-20" y="285"/>
                      <a:pt x="14" y="150"/>
                    </a:cubicBezTo>
                    <a:cubicBezTo>
                      <a:pt x="49" y="15"/>
                      <a:pt x="133" y="-39"/>
                      <a:pt x="201" y="29"/>
                    </a:cubicBezTo>
                    <a:lnTo>
                      <a:pt x="21484" y="21045"/>
                    </a:lnTo>
                    <a:cubicBezTo>
                      <a:pt x="21552" y="21113"/>
                      <a:pt x="21580" y="21277"/>
                      <a:pt x="21546" y="21411"/>
                    </a:cubicBezTo>
                    <a:cubicBezTo>
                      <a:pt x="21521" y="21506"/>
                      <a:pt x="21472" y="21561"/>
                      <a:pt x="21421" y="21561"/>
                    </a:cubicBezTo>
                    <a:close/>
                    <a:moveTo>
                      <a:pt x="21421" y="2156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19" name="AutoShape 136">
                <a:extLst>
                  <a:ext uri="{FF2B5EF4-FFF2-40B4-BE49-F238E27FC236}">
                    <a16:creationId xmlns:a16="http://schemas.microsoft.com/office/drawing/2014/main" id="{5F2CA7E1-5394-4402-B243-B1CA79EA5B32}"/>
                  </a:ext>
                </a:extLst>
              </p:cNvPr>
              <p:cNvSpPr/>
              <p:nvPr/>
            </p:nvSpPr>
            <p:spPr bwMode="auto">
              <a:xfrm>
                <a:off x="7592918" y="3612359"/>
                <a:ext cx="500986" cy="188868"/>
              </a:xfrm>
              <a:custGeom>
                <a:avLst/>
                <a:gdLst/>
                <a:ahLst/>
                <a:cxnLst/>
                <a:rect l="0" t="0" r="r" b="b"/>
                <a:pathLst>
                  <a:path w="21520" h="21494">
                    <a:moveTo>
                      <a:pt x="21208" y="21494"/>
                    </a:moveTo>
                    <a:cubicBezTo>
                      <a:pt x="21173" y="21494"/>
                      <a:pt x="21138" y="21479"/>
                      <a:pt x="21103" y="21446"/>
                    </a:cubicBezTo>
                    <a:lnTo>
                      <a:pt x="207" y="1604"/>
                    </a:lnTo>
                    <a:cubicBezTo>
                      <a:pt x="45" y="1450"/>
                      <a:pt x="-40" y="978"/>
                      <a:pt x="18" y="548"/>
                    </a:cubicBezTo>
                    <a:cubicBezTo>
                      <a:pt x="76" y="117"/>
                      <a:pt x="255" y="-106"/>
                      <a:pt x="417" y="49"/>
                    </a:cubicBezTo>
                    <a:lnTo>
                      <a:pt x="21314" y="19890"/>
                    </a:lnTo>
                    <a:cubicBezTo>
                      <a:pt x="21476" y="20044"/>
                      <a:pt x="21560" y="20517"/>
                      <a:pt x="21502" y="20947"/>
                    </a:cubicBezTo>
                    <a:cubicBezTo>
                      <a:pt x="21456" y="21284"/>
                      <a:pt x="21336" y="21494"/>
                      <a:pt x="21208" y="21494"/>
                    </a:cubicBezTo>
                    <a:close/>
                    <a:moveTo>
                      <a:pt x="21208" y="2149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0" name="AutoShape 137">
                <a:extLst>
                  <a:ext uri="{FF2B5EF4-FFF2-40B4-BE49-F238E27FC236}">
                    <a16:creationId xmlns:a16="http://schemas.microsoft.com/office/drawing/2014/main" id="{A6577A47-3F05-4E0E-88D3-BBE4EA731D3E}"/>
                  </a:ext>
                </a:extLst>
              </p:cNvPr>
              <p:cNvSpPr/>
              <p:nvPr/>
            </p:nvSpPr>
            <p:spPr bwMode="auto">
              <a:xfrm>
                <a:off x="4080696" y="3250586"/>
                <a:ext cx="268670" cy="1240495"/>
              </a:xfrm>
              <a:custGeom>
                <a:avLst/>
                <a:gdLst/>
                <a:ahLst/>
                <a:cxnLst/>
                <a:rect l="0" t="0" r="r" b="b"/>
                <a:pathLst>
                  <a:path w="21498" h="21589">
                    <a:moveTo>
                      <a:pt x="20938" y="21589"/>
                    </a:moveTo>
                    <a:cubicBezTo>
                      <a:pt x="20679" y="21589"/>
                      <a:pt x="20446" y="21549"/>
                      <a:pt x="20391" y="21492"/>
                    </a:cubicBezTo>
                    <a:lnTo>
                      <a:pt x="12" y="147"/>
                    </a:lnTo>
                    <a:cubicBezTo>
                      <a:pt x="-51" y="81"/>
                      <a:pt x="143" y="16"/>
                      <a:pt x="445" y="3"/>
                    </a:cubicBezTo>
                    <a:cubicBezTo>
                      <a:pt x="748" y="-11"/>
                      <a:pt x="1043" y="31"/>
                      <a:pt x="1107" y="97"/>
                    </a:cubicBezTo>
                    <a:lnTo>
                      <a:pt x="21486" y="21442"/>
                    </a:lnTo>
                    <a:cubicBezTo>
                      <a:pt x="21549" y="21508"/>
                      <a:pt x="21355" y="21573"/>
                      <a:pt x="21053" y="21586"/>
                    </a:cubicBezTo>
                    <a:cubicBezTo>
                      <a:pt x="21014" y="21588"/>
                      <a:pt x="20976" y="21589"/>
                      <a:pt x="20938" y="21589"/>
                    </a:cubicBezTo>
                    <a:close/>
                    <a:moveTo>
                      <a:pt x="20938" y="2158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1" name="AutoShape 138">
                <a:extLst>
                  <a:ext uri="{FF2B5EF4-FFF2-40B4-BE49-F238E27FC236}">
                    <a16:creationId xmlns:a16="http://schemas.microsoft.com/office/drawing/2014/main" id="{E37FF508-3E98-4D4D-9743-8E9EDDE9F367}"/>
                  </a:ext>
                </a:extLst>
              </p:cNvPr>
              <p:cNvSpPr/>
              <p:nvPr/>
            </p:nvSpPr>
            <p:spPr bwMode="auto">
              <a:xfrm>
                <a:off x="8280996" y="4633838"/>
                <a:ext cx="141872" cy="319211"/>
              </a:xfrm>
              <a:custGeom>
                <a:avLst/>
                <a:gdLst/>
                <a:ahLst/>
                <a:cxnLst/>
                <a:rect l="0" t="0" r="r" b="b"/>
                <a:pathLst>
                  <a:path w="21312" h="21535">
                    <a:moveTo>
                      <a:pt x="1066" y="21535"/>
                    </a:moveTo>
                    <a:cubicBezTo>
                      <a:pt x="929" y="21535"/>
                      <a:pt x="789" y="21524"/>
                      <a:pt x="655" y="21498"/>
                    </a:cubicBezTo>
                    <a:cubicBezTo>
                      <a:pt x="112" y="21396"/>
                      <a:pt x="-144" y="21115"/>
                      <a:pt x="83" y="20872"/>
                    </a:cubicBezTo>
                    <a:lnTo>
                      <a:pt x="19262" y="294"/>
                    </a:lnTo>
                    <a:cubicBezTo>
                      <a:pt x="19490" y="49"/>
                      <a:pt x="20116" y="-65"/>
                      <a:pt x="20657" y="37"/>
                    </a:cubicBezTo>
                    <a:cubicBezTo>
                      <a:pt x="21200" y="139"/>
                      <a:pt x="21456" y="420"/>
                      <a:pt x="21229" y="663"/>
                    </a:cubicBezTo>
                    <a:lnTo>
                      <a:pt x="2050" y="21241"/>
                    </a:lnTo>
                    <a:cubicBezTo>
                      <a:pt x="1878" y="21424"/>
                      <a:pt x="1483" y="21535"/>
                      <a:pt x="1066" y="21535"/>
                    </a:cubicBezTo>
                    <a:close/>
                    <a:moveTo>
                      <a:pt x="1066" y="215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2" name="AutoShape 139">
                <a:extLst>
                  <a:ext uri="{FF2B5EF4-FFF2-40B4-BE49-F238E27FC236}">
                    <a16:creationId xmlns:a16="http://schemas.microsoft.com/office/drawing/2014/main" id="{94B927BD-9260-4AE5-AD76-7D1774E2E537}"/>
                  </a:ext>
                </a:extLst>
              </p:cNvPr>
              <p:cNvSpPr/>
              <p:nvPr/>
            </p:nvSpPr>
            <p:spPr bwMode="auto">
              <a:xfrm>
                <a:off x="8195872" y="3874823"/>
                <a:ext cx="219902" cy="532021"/>
              </a:xfrm>
              <a:custGeom>
                <a:avLst/>
                <a:gdLst/>
                <a:ahLst/>
                <a:cxnLst/>
                <a:rect l="0" t="0" r="r" b="b"/>
                <a:pathLst>
                  <a:path w="21417" h="21562">
                    <a:moveTo>
                      <a:pt x="20725" y="21562"/>
                    </a:moveTo>
                    <a:cubicBezTo>
                      <a:pt x="20450" y="21562"/>
                      <a:pt x="20191" y="21494"/>
                      <a:pt x="20083" y="21381"/>
                    </a:cubicBezTo>
                    <a:lnTo>
                      <a:pt x="48" y="394"/>
                    </a:lnTo>
                    <a:cubicBezTo>
                      <a:pt x="-92" y="246"/>
                      <a:pt x="81" y="79"/>
                      <a:pt x="436" y="20"/>
                    </a:cubicBezTo>
                    <a:cubicBezTo>
                      <a:pt x="790" y="-38"/>
                      <a:pt x="1192" y="34"/>
                      <a:pt x="1333" y="182"/>
                    </a:cubicBezTo>
                    <a:lnTo>
                      <a:pt x="21368" y="21168"/>
                    </a:lnTo>
                    <a:cubicBezTo>
                      <a:pt x="21508" y="21316"/>
                      <a:pt x="21335" y="21483"/>
                      <a:pt x="20980" y="21542"/>
                    </a:cubicBezTo>
                    <a:cubicBezTo>
                      <a:pt x="20897" y="21555"/>
                      <a:pt x="20810" y="21562"/>
                      <a:pt x="20725" y="21562"/>
                    </a:cubicBezTo>
                    <a:close/>
                    <a:moveTo>
                      <a:pt x="20725" y="21562"/>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3" name="AutoShape 140">
                <a:extLst>
                  <a:ext uri="{FF2B5EF4-FFF2-40B4-BE49-F238E27FC236}">
                    <a16:creationId xmlns:a16="http://schemas.microsoft.com/office/drawing/2014/main" id="{5047BD17-0B4D-46CF-A6AC-E3DE41428DD0}"/>
                  </a:ext>
                </a:extLst>
              </p:cNvPr>
              <p:cNvSpPr/>
              <p:nvPr/>
            </p:nvSpPr>
            <p:spPr bwMode="auto">
              <a:xfrm>
                <a:off x="7968878" y="2456102"/>
                <a:ext cx="92217" cy="567489"/>
              </a:xfrm>
              <a:custGeom>
                <a:avLst/>
                <a:gdLst/>
                <a:ahLst/>
                <a:cxnLst/>
                <a:rect l="0" t="0" r="r" b="b"/>
                <a:pathLst>
                  <a:path w="21379" h="21581">
                    <a:moveTo>
                      <a:pt x="19732" y="21581"/>
                    </a:moveTo>
                    <a:cubicBezTo>
                      <a:pt x="18926" y="21581"/>
                      <a:pt x="18221" y="21484"/>
                      <a:pt x="18106" y="21349"/>
                    </a:cubicBezTo>
                    <a:lnTo>
                      <a:pt x="17" y="307"/>
                    </a:lnTo>
                    <a:cubicBezTo>
                      <a:pt x="-110" y="160"/>
                      <a:pt x="517" y="23"/>
                      <a:pt x="1416" y="3"/>
                    </a:cubicBezTo>
                    <a:cubicBezTo>
                      <a:pt x="2321" y="-19"/>
                      <a:pt x="3148" y="85"/>
                      <a:pt x="3274" y="232"/>
                    </a:cubicBezTo>
                    <a:lnTo>
                      <a:pt x="21363" y="21274"/>
                    </a:lnTo>
                    <a:cubicBezTo>
                      <a:pt x="21490" y="21421"/>
                      <a:pt x="20863" y="21558"/>
                      <a:pt x="19964" y="21579"/>
                    </a:cubicBezTo>
                    <a:cubicBezTo>
                      <a:pt x="19887" y="21580"/>
                      <a:pt x="19808" y="21581"/>
                      <a:pt x="19732" y="21581"/>
                    </a:cubicBezTo>
                    <a:close/>
                    <a:moveTo>
                      <a:pt x="19732" y="215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4" name="AutoShape 141">
                <a:extLst>
                  <a:ext uri="{FF2B5EF4-FFF2-40B4-BE49-F238E27FC236}">
                    <a16:creationId xmlns:a16="http://schemas.microsoft.com/office/drawing/2014/main" id="{53820D90-43F2-494D-A059-1731A53DA14E}"/>
                  </a:ext>
                </a:extLst>
              </p:cNvPr>
              <p:cNvSpPr/>
              <p:nvPr/>
            </p:nvSpPr>
            <p:spPr bwMode="auto">
              <a:xfrm>
                <a:off x="7997252" y="1838959"/>
                <a:ext cx="474385" cy="617143"/>
              </a:xfrm>
              <a:custGeom>
                <a:avLst/>
                <a:gdLst/>
                <a:ahLst/>
                <a:cxnLst/>
                <a:rect l="0" t="0" r="r" b="b"/>
                <a:pathLst>
                  <a:path w="21516" h="21568">
                    <a:moveTo>
                      <a:pt x="321" y="21568"/>
                    </a:moveTo>
                    <a:cubicBezTo>
                      <a:pt x="252" y="21568"/>
                      <a:pt x="184" y="21551"/>
                      <a:pt x="126" y="21517"/>
                    </a:cubicBezTo>
                    <a:cubicBezTo>
                      <a:pt x="-15" y="21434"/>
                      <a:pt x="-42" y="21278"/>
                      <a:pt x="66" y="21169"/>
                    </a:cubicBezTo>
                    <a:lnTo>
                      <a:pt x="20940" y="98"/>
                    </a:lnTo>
                    <a:cubicBezTo>
                      <a:pt x="21048" y="-11"/>
                      <a:pt x="21249" y="-32"/>
                      <a:pt x="21390" y="51"/>
                    </a:cubicBezTo>
                    <a:cubicBezTo>
                      <a:pt x="21531" y="134"/>
                      <a:pt x="21558" y="290"/>
                      <a:pt x="21450" y="399"/>
                    </a:cubicBezTo>
                    <a:lnTo>
                      <a:pt x="576" y="21471"/>
                    </a:lnTo>
                    <a:cubicBezTo>
                      <a:pt x="513" y="21535"/>
                      <a:pt x="417" y="21568"/>
                      <a:pt x="321" y="21568"/>
                    </a:cubicBezTo>
                    <a:close/>
                    <a:moveTo>
                      <a:pt x="321" y="2156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5" name="AutoShape 142">
                <a:extLst>
                  <a:ext uri="{FF2B5EF4-FFF2-40B4-BE49-F238E27FC236}">
                    <a16:creationId xmlns:a16="http://schemas.microsoft.com/office/drawing/2014/main" id="{9FCE3F07-70FF-48E8-8360-49DE38C8A11E}"/>
                  </a:ext>
                </a:extLst>
              </p:cNvPr>
              <p:cNvSpPr/>
              <p:nvPr/>
            </p:nvSpPr>
            <p:spPr bwMode="auto">
              <a:xfrm>
                <a:off x="8578928" y="1874427"/>
                <a:ext cx="112611" cy="425615"/>
              </a:xfrm>
              <a:custGeom>
                <a:avLst/>
                <a:gdLst/>
                <a:ahLst/>
                <a:cxnLst/>
                <a:rect l="0" t="0" r="r" b="b"/>
                <a:pathLst>
                  <a:path w="21329" h="21564">
                    <a:moveTo>
                      <a:pt x="19995" y="21564"/>
                    </a:moveTo>
                    <a:cubicBezTo>
                      <a:pt x="19394" y="21564"/>
                      <a:pt x="18848" y="21454"/>
                      <a:pt x="18701" y="21289"/>
                    </a:cubicBezTo>
                    <a:lnTo>
                      <a:pt x="37" y="444"/>
                    </a:lnTo>
                    <a:cubicBezTo>
                      <a:pt x="-136" y="251"/>
                      <a:pt x="304" y="57"/>
                      <a:pt x="1020" y="10"/>
                    </a:cubicBezTo>
                    <a:cubicBezTo>
                      <a:pt x="1728" y="-36"/>
                      <a:pt x="2454" y="82"/>
                      <a:pt x="2627" y="275"/>
                    </a:cubicBezTo>
                    <a:lnTo>
                      <a:pt x="21291" y="21120"/>
                    </a:lnTo>
                    <a:cubicBezTo>
                      <a:pt x="21464" y="21313"/>
                      <a:pt x="21024" y="21507"/>
                      <a:pt x="20308" y="21554"/>
                    </a:cubicBezTo>
                    <a:cubicBezTo>
                      <a:pt x="20204" y="21561"/>
                      <a:pt x="20099" y="21564"/>
                      <a:pt x="19995" y="21564"/>
                    </a:cubicBezTo>
                    <a:close/>
                    <a:moveTo>
                      <a:pt x="19995" y="2156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6" name="AutoShape 143">
                <a:extLst>
                  <a:ext uri="{FF2B5EF4-FFF2-40B4-BE49-F238E27FC236}">
                    <a16:creationId xmlns:a16="http://schemas.microsoft.com/office/drawing/2014/main" id="{7B0D4ED3-7983-4B76-A10A-0972F6D0A1C6}"/>
                  </a:ext>
                </a:extLst>
              </p:cNvPr>
              <p:cNvSpPr/>
              <p:nvPr/>
            </p:nvSpPr>
            <p:spPr bwMode="auto">
              <a:xfrm>
                <a:off x="8344839" y="1072849"/>
                <a:ext cx="340493" cy="101971"/>
              </a:xfrm>
              <a:custGeom>
                <a:avLst/>
                <a:gdLst/>
                <a:ahLst/>
                <a:cxnLst/>
                <a:rect l="0" t="0" r="r" b="b"/>
                <a:pathLst>
                  <a:path w="21502" h="21440">
                    <a:moveTo>
                      <a:pt x="447" y="21440"/>
                    </a:moveTo>
                    <a:cubicBezTo>
                      <a:pt x="250" y="21440"/>
                      <a:pt x="70" y="21005"/>
                      <a:pt x="16" y="20346"/>
                    </a:cubicBezTo>
                    <a:cubicBezTo>
                      <a:pt x="-49" y="19557"/>
                      <a:pt x="92" y="18743"/>
                      <a:pt x="331" y="18529"/>
                    </a:cubicBezTo>
                    <a:lnTo>
                      <a:pt x="20937" y="52"/>
                    </a:lnTo>
                    <a:cubicBezTo>
                      <a:pt x="21176" y="-160"/>
                      <a:pt x="21422" y="303"/>
                      <a:pt x="21487" y="1094"/>
                    </a:cubicBezTo>
                    <a:cubicBezTo>
                      <a:pt x="21551" y="1883"/>
                      <a:pt x="21410" y="2697"/>
                      <a:pt x="21172" y="2910"/>
                    </a:cubicBezTo>
                    <a:lnTo>
                      <a:pt x="565" y="21388"/>
                    </a:lnTo>
                    <a:cubicBezTo>
                      <a:pt x="526" y="21422"/>
                      <a:pt x="486" y="21440"/>
                      <a:pt x="447" y="21440"/>
                    </a:cubicBezTo>
                    <a:close/>
                    <a:moveTo>
                      <a:pt x="447" y="2144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7" name="AutoShape 144">
                <a:extLst>
                  <a:ext uri="{FF2B5EF4-FFF2-40B4-BE49-F238E27FC236}">
                    <a16:creationId xmlns:a16="http://schemas.microsoft.com/office/drawing/2014/main" id="{2A845C47-CBCA-487E-8063-2092D073DE88}"/>
                  </a:ext>
                </a:extLst>
              </p:cNvPr>
              <p:cNvSpPr/>
              <p:nvPr/>
            </p:nvSpPr>
            <p:spPr bwMode="auto">
              <a:xfrm>
                <a:off x="8160405" y="710190"/>
                <a:ext cx="141872" cy="437143"/>
              </a:xfrm>
              <a:custGeom>
                <a:avLst/>
                <a:gdLst/>
                <a:ahLst/>
                <a:cxnLst/>
                <a:rect l="0" t="0" r="r" b="b"/>
                <a:pathLst>
                  <a:path w="21350" h="21559">
                    <a:moveTo>
                      <a:pt x="20283" y="21559"/>
                    </a:moveTo>
                    <a:cubicBezTo>
                      <a:pt x="19824" y="21559"/>
                      <a:pt x="19401" y="21461"/>
                      <a:pt x="19261" y="21310"/>
                    </a:cubicBezTo>
                    <a:lnTo>
                      <a:pt x="46" y="453"/>
                    </a:lnTo>
                    <a:cubicBezTo>
                      <a:pt x="-125" y="267"/>
                      <a:pt x="194" y="72"/>
                      <a:pt x="758" y="16"/>
                    </a:cubicBezTo>
                    <a:cubicBezTo>
                      <a:pt x="1324" y="-41"/>
                      <a:pt x="1918" y="65"/>
                      <a:pt x="2089" y="250"/>
                    </a:cubicBezTo>
                    <a:lnTo>
                      <a:pt x="21304" y="21106"/>
                    </a:lnTo>
                    <a:cubicBezTo>
                      <a:pt x="21475" y="21292"/>
                      <a:pt x="21156" y="21487"/>
                      <a:pt x="20592" y="21544"/>
                    </a:cubicBezTo>
                    <a:cubicBezTo>
                      <a:pt x="20489" y="21554"/>
                      <a:pt x="20385" y="21559"/>
                      <a:pt x="20283" y="21559"/>
                    </a:cubicBezTo>
                    <a:close/>
                    <a:moveTo>
                      <a:pt x="20283" y="2155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8" name="AutoShape 145">
                <a:extLst>
                  <a:ext uri="{FF2B5EF4-FFF2-40B4-BE49-F238E27FC236}">
                    <a16:creationId xmlns:a16="http://schemas.microsoft.com/office/drawing/2014/main" id="{5AFFE4F6-85EC-44C0-AA1D-4C7AB752E344}"/>
                  </a:ext>
                </a:extLst>
              </p:cNvPr>
              <p:cNvSpPr/>
              <p:nvPr/>
            </p:nvSpPr>
            <p:spPr bwMode="auto">
              <a:xfrm>
                <a:off x="7692227" y="179055"/>
                <a:ext cx="312119" cy="212808"/>
              </a:xfrm>
              <a:custGeom>
                <a:avLst/>
                <a:gdLst/>
                <a:ahLst/>
                <a:cxnLst/>
                <a:rect l="0" t="0" r="r" b="b"/>
                <a:pathLst>
                  <a:path w="21465" h="21500">
                    <a:moveTo>
                      <a:pt x="20976" y="21500"/>
                    </a:moveTo>
                    <a:cubicBezTo>
                      <a:pt x="20883" y="21500"/>
                      <a:pt x="20789" y="21461"/>
                      <a:pt x="20706" y="21380"/>
                    </a:cubicBezTo>
                    <a:lnTo>
                      <a:pt x="217" y="1313"/>
                    </a:lnTo>
                    <a:cubicBezTo>
                      <a:pt x="-8" y="1094"/>
                      <a:pt x="-68" y="649"/>
                      <a:pt x="82" y="319"/>
                    </a:cubicBezTo>
                    <a:cubicBezTo>
                      <a:pt x="231" y="-10"/>
                      <a:pt x="533" y="-100"/>
                      <a:pt x="758" y="121"/>
                    </a:cubicBezTo>
                    <a:lnTo>
                      <a:pt x="21247" y="20187"/>
                    </a:lnTo>
                    <a:cubicBezTo>
                      <a:pt x="21472" y="20406"/>
                      <a:pt x="21532" y="20851"/>
                      <a:pt x="21382" y="21181"/>
                    </a:cubicBezTo>
                    <a:cubicBezTo>
                      <a:pt x="21289" y="21388"/>
                      <a:pt x="21133" y="21500"/>
                      <a:pt x="20976" y="21500"/>
                    </a:cubicBezTo>
                    <a:close/>
                    <a:moveTo>
                      <a:pt x="20976" y="215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29" name="AutoShape 158">
                <a:extLst>
                  <a:ext uri="{FF2B5EF4-FFF2-40B4-BE49-F238E27FC236}">
                    <a16:creationId xmlns:a16="http://schemas.microsoft.com/office/drawing/2014/main" id="{073E2273-1935-46C1-BA11-D8082BC30DF7}"/>
                  </a:ext>
                </a:extLst>
              </p:cNvPr>
              <p:cNvSpPr/>
              <p:nvPr/>
            </p:nvSpPr>
            <p:spPr bwMode="auto">
              <a:xfrm>
                <a:off x="6677842" y="4640932"/>
                <a:ext cx="267784" cy="267784"/>
              </a:xfrm>
              <a:custGeom>
                <a:avLst/>
                <a:gdLst/>
                <a:ahLst/>
                <a:cxnLst/>
                <a:rect l="0" t="0" r="r" b="b"/>
                <a:pathLst>
                  <a:path w="21600" h="21600">
                    <a:moveTo>
                      <a:pt x="10799" y="21600"/>
                    </a:moveTo>
                    <a:cubicBezTo>
                      <a:pt x="4844" y="21600"/>
                      <a:pt x="0" y="16754"/>
                      <a:pt x="0" y="10800"/>
                    </a:cubicBezTo>
                    <a:cubicBezTo>
                      <a:pt x="0" y="4845"/>
                      <a:pt x="4845" y="0"/>
                      <a:pt x="10799" y="0"/>
                    </a:cubicBezTo>
                    <a:cubicBezTo>
                      <a:pt x="16755" y="0"/>
                      <a:pt x="21600" y="4845"/>
                      <a:pt x="21600" y="10800"/>
                    </a:cubicBezTo>
                    <a:cubicBezTo>
                      <a:pt x="21600" y="16754"/>
                      <a:pt x="16755" y="21600"/>
                      <a:pt x="10799" y="21600"/>
                    </a:cubicBezTo>
                    <a:close/>
                    <a:moveTo>
                      <a:pt x="10799" y="1271"/>
                    </a:moveTo>
                    <a:cubicBezTo>
                      <a:pt x="5546" y="1271"/>
                      <a:pt x="1271" y="5545"/>
                      <a:pt x="1271" y="10800"/>
                    </a:cubicBezTo>
                    <a:cubicBezTo>
                      <a:pt x="1271" y="16054"/>
                      <a:pt x="5546" y="20329"/>
                      <a:pt x="10799" y="20329"/>
                    </a:cubicBezTo>
                    <a:cubicBezTo>
                      <a:pt x="16054" y="20329"/>
                      <a:pt x="20328" y="16054"/>
                      <a:pt x="20328" y="10800"/>
                    </a:cubicBezTo>
                    <a:cubicBezTo>
                      <a:pt x="20328" y="5546"/>
                      <a:pt x="16054" y="1271"/>
                      <a:pt x="10799" y="1271"/>
                    </a:cubicBezTo>
                    <a:close/>
                    <a:moveTo>
                      <a:pt x="10799"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0" name="AutoShape 219">
                <a:extLst>
                  <a:ext uri="{FF2B5EF4-FFF2-40B4-BE49-F238E27FC236}">
                    <a16:creationId xmlns:a16="http://schemas.microsoft.com/office/drawing/2014/main" id="{457AE6D1-E179-48E0-82B0-A1CFCEEA09FD}"/>
                  </a:ext>
                </a:extLst>
              </p:cNvPr>
              <p:cNvSpPr/>
              <p:nvPr/>
            </p:nvSpPr>
            <p:spPr bwMode="auto">
              <a:xfrm>
                <a:off x="4769662" y="4612557"/>
                <a:ext cx="407882" cy="407882"/>
              </a:xfrm>
              <a:custGeom>
                <a:avLst/>
                <a:gdLst/>
                <a:ahLst/>
                <a:cxnLst/>
                <a:rect l="0" t="0" r="r" b="b"/>
                <a:pathLst>
                  <a:path w="21600" h="21600">
                    <a:moveTo>
                      <a:pt x="10800" y="21600"/>
                    </a:moveTo>
                    <a:cubicBezTo>
                      <a:pt x="4845" y="21600"/>
                      <a:pt x="0" y="16754"/>
                      <a:pt x="0" y="10799"/>
                    </a:cubicBezTo>
                    <a:cubicBezTo>
                      <a:pt x="0" y="4845"/>
                      <a:pt x="4845" y="0"/>
                      <a:pt x="10800" y="0"/>
                    </a:cubicBezTo>
                    <a:cubicBezTo>
                      <a:pt x="16755" y="0"/>
                      <a:pt x="21600" y="4845"/>
                      <a:pt x="21600" y="10799"/>
                    </a:cubicBezTo>
                    <a:cubicBezTo>
                      <a:pt x="21600" y="16754"/>
                      <a:pt x="16756" y="21600"/>
                      <a:pt x="10800" y="21600"/>
                    </a:cubicBezTo>
                    <a:close/>
                    <a:moveTo>
                      <a:pt x="10800" y="1271"/>
                    </a:moveTo>
                    <a:cubicBezTo>
                      <a:pt x="5546" y="1271"/>
                      <a:pt x="1271" y="5546"/>
                      <a:pt x="1271" y="10799"/>
                    </a:cubicBezTo>
                    <a:cubicBezTo>
                      <a:pt x="1271" y="16054"/>
                      <a:pt x="5546" y="20328"/>
                      <a:pt x="10800" y="20328"/>
                    </a:cubicBezTo>
                    <a:cubicBezTo>
                      <a:pt x="16054" y="20328"/>
                      <a:pt x="20329" y="16054"/>
                      <a:pt x="20329" y="10799"/>
                    </a:cubicBezTo>
                    <a:cubicBezTo>
                      <a:pt x="20330"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1" name="AutoShape 94">
                <a:extLst>
                  <a:ext uri="{FF2B5EF4-FFF2-40B4-BE49-F238E27FC236}">
                    <a16:creationId xmlns:a16="http://schemas.microsoft.com/office/drawing/2014/main" id="{130555C8-7FCF-476A-9732-8D904F70BCF0}"/>
                  </a:ext>
                </a:extLst>
              </p:cNvPr>
              <p:cNvSpPr/>
              <p:nvPr/>
            </p:nvSpPr>
            <p:spPr bwMode="auto">
              <a:xfrm>
                <a:off x="7919223" y="2406447"/>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2" name="AutoShape 96">
                <a:extLst>
                  <a:ext uri="{FF2B5EF4-FFF2-40B4-BE49-F238E27FC236}">
                    <a16:creationId xmlns:a16="http://schemas.microsoft.com/office/drawing/2014/main" id="{801D91C2-EADC-4EA1-AF69-1820DD958391}"/>
                  </a:ext>
                </a:extLst>
              </p:cNvPr>
              <p:cNvSpPr/>
              <p:nvPr/>
            </p:nvSpPr>
            <p:spPr bwMode="auto">
              <a:xfrm>
                <a:off x="6337348" y="2917186"/>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3" name="AutoShape 1">
                <a:extLst>
                  <a:ext uri="{FF2B5EF4-FFF2-40B4-BE49-F238E27FC236}">
                    <a16:creationId xmlns:a16="http://schemas.microsoft.com/office/drawing/2014/main" id="{4AA50777-D9C0-4F0F-BC9C-AB6779DFB8B0}"/>
                  </a:ext>
                </a:extLst>
              </p:cNvPr>
              <p:cNvSpPr/>
              <p:nvPr/>
            </p:nvSpPr>
            <p:spPr bwMode="auto">
              <a:xfrm>
                <a:off x="5252027" y="2044672"/>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4"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4" name="AutoShape 2">
                <a:extLst>
                  <a:ext uri="{FF2B5EF4-FFF2-40B4-BE49-F238E27FC236}">
                    <a16:creationId xmlns:a16="http://schemas.microsoft.com/office/drawing/2014/main" id="{A539D15C-106C-4683-8E66-09F37306E133}"/>
                  </a:ext>
                </a:extLst>
              </p:cNvPr>
              <p:cNvSpPr/>
              <p:nvPr/>
            </p:nvSpPr>
            <p:spPr bwMode="auto">
              <a:xfrm>
                <a:off x="6862275" y="3129994"/>
                <a:ext cx="766110" cy="766110"/>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29"/>
                      <a:pt x="10800" y="20329"/>
                    </a:cubicBezTo>
                    <a:cubicBezTo>
                      <a:pt x="16054" y="20329"/>
                      <a:pt x="20329" y="16054"/>
                      <a:pt x="20329" y="10800"/>
                    </a:cubicBezTo>
                    <a:cubicBezTo>
                      <a:pt x="20329" y="5545"/>
                      <a:pt x="16054"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5" name="AutoShape 3">
                <a:extLst>
                  <a:ext uri="{FF2B5EF4-FFF2-40B4-BE49-F238E27FC236}">
                    <a16:creationId xmlns:a16="http://schemas.microsoft.com/office/drawing/2014/main" id="{339CEF0A-62D9-4840-8003-31D087974A2B}"/>
                  </a:ext>
                </a:extLst>
              </p:cNvPr>
              <p:cNvSpPr/>
              <p:nvPr/>
            </p:nvSpPr>
            <p:spPr bwMode="auto">
              <a:xfrm>
                <a:off x="5415179" y="374713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4"/>
                      <a:pt x="5545" y="20330"/>
                      <a:pt x="10800" y="20330"/>
                    </a:cubicBezTo>
                    <a:cubicBezTo>
                      <a:pt x="16055" y="20330"/>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6" name="AutoShape 5">
                <a:extLst>
                  <a:ext uri="{FF2B5EF4-FFF2-40B4-BE49-F238E27FC236}">
                    <a16:creationId xmlns:a16="http://schemas.microsoft.com/office/drawing/2014/main" id="{7AFE4BCE-193C-4ADF-9201-AD325ED1416B}"/>
                  </a:ext>
                </a:extLst>
              </p:cNvPr>
              <p:cNvSpPr/>
              <p:nvPr/>
            </p:nvSpPr>
            <p:spPr bwMode="auto">
              <a:xfrm>
                <a:off x="6791340" y="491173"/>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6"/>
                      <a:pt x="1270" y="10800"/>
                    </a:cubicBezTo>
                    <a:cubicBezTo>
                      <a:pt x="1270" y="16054"/>
                      <a:pt x="5545" y="20329"/>
                      <a:pt x="10800" y="20329"/>
                    </a:cubicBezTo>
                    <a:cubicBezTo>
                      <a:pt x="16055" y="20329"/>
                      <a:pt x="20330" y="16054"/>
                      <a:pt x="20330" y="10800"/>
                    </a:cubicBezTo>
                    <a:cubicBezTo>
                      <a:pt x="20330" y="5546"/>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7" name="AutoShape 7">
                <a:extLst>
                  <a:ext uri="{FF2B5EF4-FFF2-40B4-BE49-F238E27FC236}">
                    <a16:creationId xmlns:a16="http://schemas.microsoft.com/office/drawing/2014/main" id="{CA7FF47D-61E0-431E-9F22-514DB671863C}"/>
                  </a:ext>
                </a:extLst>
              </p:cNvPr>
              <p:cNvSpPr/>
              <p:nvPr/>
            </p:nvSpPr>
            <p:spPr bwMode="auto">
              <a:xfrm>
                <a:off x="6493408" y="2236201"/>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8" name="AutoShape 10">
                <a:extLst>
                  <a:ext uri="{FF2B5EF4-FFF2-40B4-BE49-F238E27FC236}">
                    <a16:creationId xmlns:a16="http://schemas.microsoft.com/office/drawing/2014/main" id="{8280F95D-6663-4D60-B736-08DBF39EF525}"/>
                  </a:ext>
                </a:extLst>
              </p:cNvPr>
              <p:cNvSpPr/>
              <p:nvPr/>
            </p:nvSpPr>
            <p:spPr bwMode="auto">
              <a:xfrm>
                <a:off x="4592322" y="3385364"/>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39" name="AutoShape 14">
                <a:extLst>
                  <a:ext uri="{FF2B5EF4-FFF2-40B4-BE49-F238E27FC236}">
                    <a16:creationId xmlns:a16="http://schemas.microsoft.com/office/drawing/2014/main" id="{4016F3EF-ED10-4DB8-A18F-F2CBD7A31720}"/>
                  </a:ext>
                </a:extLst>
              </p:cNvPr>
              <p:cNvSpPr/>
              <p:nvPr/>
            </p:nvSpPr>
            <p:spPr bwMode="auto">
              <a:xfrm>
                <a:off x="4216361" y="4477779"/>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29"/>
                      <a:pt x="10800" y="20329"/>
                    </a:cubicBezTo>
                    <a:cubicBezTo>
                      <a:pt x="16055" y="20329"/>
                      <a:pt x="20330" y="16055"/>
                      <a:pt x="20330" y="10800"/>
                    </a:cubicBezTo>
                    <a:cubicBezTo>
                      <a:pt x="20330"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0" name="AutoShape 6">
                <a:extLst>
                  <a:ext uri="{FF2B5EF4-FFF2-40B4-BE49-F238E27FC236}">
                    <a16:creationId xmlns:a16="http://schemas.microsoft.com/office/drawing/2014/main" id="{D02BCD5E-230A-4C7F-95FB-7AF38CD76DA4}"/>
                  </a:ext>
                </a:extLst>
              </p:cNvPr>
              <p:cNvSpPr/>
              <p:nvPr/>
            </p:nvSpPr>
            <p:spPr bwMode="auto">
              <a:xfrm>
                <a:off x="7394295" y="1562307"/>
                <a:ext cx="581676" cy="581676"/>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0" y="5545"/>
                      <a:pt x="1270" y="10800"/>
                    </a:cubicBezTo>
                    <a:cubicBezTo>
                      <a:pt x="1270" y="16055"/>
                      <a:pt x="5545" y="20329"/>
                      <a:pt x="10800" y="20329"/>
                    </a:cubicBezTo>
                    <a:cubicBezTo>
                      <a:pt x="16055" y="20329"/>
                      <a:pt x="20330" y="16055"/>
                      <a:pt x="20330" y="10800"/>
                    </a:cubicBezTo>
                    <a:cubicBezTo>
                      <a:pt x="20330"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1" name="AutoShape 8">
                <a:extLst>
                  <a:ext uri="{FF2B5EF4-FFF2-40B4-BE49-F238E27FC236}">
                    <a16:creationId xmlns:a16="http://schemas.microsoft.com/office/drawing/2014/main" id="{17687C6F-D889-46C5-9CE0-394C23DBAB0E}"/>
                  </a:ext>
                </a:extLst>
              </p:cNvPr>
              <p:cNvSpPr/>
              <p:nvPr/>
            </p:nvSpPr>
            <p:spPr bwMode="auto">
              <a:xfrm>
                <a:off x="7961783" y="299647"/>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2" name="AutoShape 20">
                <a:extLst>
                  <a:ext uri="{FF2B5EF4-FFF2-40B4-BE49-F238E27FC236}">
                    <a16:creationId xmlns:a16="http://schemas.microsoft.com/office/drawing/2014/main" id="{C014E2B3-EC9C-4A89-A201-A4675CC11063}"/>
                  </a:ext>
                </a:extLst>
              </p:cNvPr>
              <p:cNvSpPr/>
              <p:nvPr/>
            </p:nvSpPr>
            <p:spPr bwMode="auto">
              <a:xfrm>
                <a:off x="8685333" y="952258"/>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0" y="5545"/>
                      <a:pt x="1270" y="10800"/>
                    </a:cubicBezTo>
                    <a:cubicBezTo>
                      <a:pt x="1270" y="16055"/>
                      <a:pt x="5545" y="20330"/>
                      <a:pt x="10800" y="20330"/>
                    </a:cubicBezTo>
                    <a:cubicBezTo>
                      <a:pt x="16054" y="20330"/>
                      <a:pt x="20329" y="16055"/>
                      <a:pt x="20329" y="10800"/>
                    </a:cubicBezTo>
                    <a:cubicBezTo>
                      <a:pt x="20329" y="5545"/>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3" name="AutoShape 23">
                <a:extLst>
                  <a:ext uri="{FF2B5EF4-FFF2-40B4-BE49-F238E27FC236}">
                    <a16:creationId xmlns:a16="http://schemas.microsoft.com/office/drawing/2014/main" id="{5152094C-333B-48E2-8967-52C33CFB402D}"/>
                  </a:ext>
                </a:extLst>
              </p:cNvPr>
              <p:cNvSpPr/>
              <p:nvPr/>
            </p:nvSpPr>
            <p:spPr bwMode="auto">
              <a:xfrm>
                <a:off x="8422869" y="1619057"/>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0"/>
                    </a:moveTo>
                    <a:cubicBezTo>
                      <a:pt x="5545" y="1270"/>
                      <a:pt x="1271" y="5545"/>
                      <a:pt x="1271" y="10800"/>
                    </a:cubicBezTo>
                    <a:cubicBezTo>
                      <a:pt x="1271" y="16055"/>
                      <a:pt x="5545" y="20329"/>
                      <a:pt x="10800" y="20329"/>
                    </a:cubicBezTo>
                    <a:cubicBezTo>
                      <a:pt x="16055" y="20329"/>
                      <a:pt x="20329" y="16055"/>
                      <a:pt x="20329" y="10800"/>
                    </a:cubicBezTo>
                    <a:cubicBezTo>
                      <a:pt x="20329" y="5545"/>
                      <a:pt x="16055" y="1270"/>
                      <a:pt x="10800" y="1270"/>
                    </a:cubicBezTo>
                    <a:close/>
                    <a:moveTo>
                      <a:pt x="10800" y="127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4" name="AutoShape 19">
                <a:extLst>
                  <a:ext uri="{FF2B5EF4-FFF2-40B4-BE49-F238E27FC236}">
                    <a16:creationId xmlns:a16="http://schemas.microsoft.com/office/drawing/2014/main" id="{2FBD22BC-292B-4FF5-ACC4-1B5C261CE14F}"/>
                  </a:ext>
                </a:extLst>
              </p:cNvPr>
              <p:cNvSpPr/>
              <p:nvPr/>
            </p:nvSpPr>
            <p:spPr bwMode="auto">
              <a:xfrm>
                <a:off x="7947597" y="3016496"/>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sp>
            <p:nvSpPr>
              <p:cNvPr id="145" name="AutoShape 11">
                <a:extLst>
                  <a:ext uri="{FF2B5EF4-FFF2-40B4-BE49-F238E27FC236}">
                    <a16:creationId xmlns:a16="http://schemas.microsoft.com/office/drawing/2014/main" id="{C1F6EF2E-3C9F-4A99-A7B2-C635D4D1A48A}"/>
                  </a:ext>
                </a:extLst>
              </p:cNvPr>
              <p:cNvSpPr/>
              <p:nvPr/>
            </p:nvSpPr>
            <p:spPr bwMode="auto">
              <a:xfrm>
                <a:off x="7415580" y="4421033"/>
                <a:ext cx="418523" cy="41852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6"/>
                      <a:pt x="1271" y="10800"/>
                    </a:cubicBezTo>
                    <a:cubicBezTo>
                      <a:pt x="1271" y="16054"/>
                      <a:pt x="5546" y="20329"/>
                      <a:pt x="10800" y="20329"/>
                    </a:cubicBezTo>
                    <a:cubicBezTo>
                      <a:pt x="16054" y="20329"/>
                      <a:pt x="20329" y="16054"/>
                      <a:pt x="20329" y="10800"/>
                    </a:cubicBezTo>
                    <a:cubicBezTo>
                      <a:pt x="20329" y="5546"/>
                      <a:pt x="16054" y="1271"/>
                      <a:pt x="10800" y="1271"/>
                    </a:cubicBezTo>
                    <a:close/>
                    <a:moveTo>
                      <a:pt x="10800" y="127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pPr>
                  <a:defRPr/>
                </a:pPr>
                <a:endParaRPr lang="en-US" dirty="0"/>
              </a:p>
            </p:txBody>
          </p:sp>
        </p:grpSp>
        <p:pic>
          <p:nvPicPr>
            <p:cNvPr id="17" name="图形 14">
              <a:extLst>
                <a:ext uri="{FF2B5EF4-FFF2-40B4-BE49-F238E27FC236}">
                  <a16:creationId xmlns:a16="http://schemas.microsoft.com/office/drawing/2014/main" id="{8C643B79-48D0-4ACE-BF41-F61631946B57}"/>
                </a:ext>
              </a:extLst>
            </p:cNvPr>
            <p:cNvPicPr>
              <a:picLocks noChangeAspect="1"/>
            </p:cNvPicPr>
            <p:nvPr/>
          </p:nvPicPr>
          <p:blipFill>
            <a:blip r:embed="rId2" cstate="print"/>
            <a:stretch>
              <a:fillRect/>
            </a:stretch>
          </p:blipFill>
          <p:spPr>
            <a:xfrm>
              <a:off x="6905423" y="6244060"/>
              <a:ext cx="194528" cy="147573"/>
            </a:xfrm>
            <a:prstGeom prst="rect">
              <a:avLst/>
            </a:prstGeom>
          </p:spPr>
        </p:pic>
        <p:pic>
          <p:nvPicPr>
            <p:cNvPr id="18" name="图形 15">
              <a:extLst>
                <a:ext uri="{FF2B5EF4-FFF2-40B4-BE49-F238E27FC236}">
                  <a16:creationId xmlns:a16="http://schemas.microsoft.com/office/drawing/2014/main" id="{7FD3F4B9-BC4F-46AA-ADDE-35817547FE21}"/>
                </a:ext>
              </a:extLst>
            </p:cNvPr>
            <p:cNvPicPr>
              <a:picLocks noChangeAspect="1"/>
            </p:cNvPicPr>
            <p:nvPr/>
          </p:nvPicPr>
          <p:blipFill>
            <a:blip r:embed="rId6" cstate="print"/>
            <a:stretch>
              <a:fillRect/>
            </a:stretch>
          </p:blipFill>
          <p:spPr>
            <a:xfrm>
              <a:off x="11682334" y="2984432"/>
              <a:ext cx="187557" cy="152074"/>
            </a:xfrm>
            <a:prstGeom prst="rect">
              <a:avLst/>
            </a:prstGeom>
          </p:spPr>
        </p:pic>
        <p:pic>
          <p:nvPicPr>
            <p:cNvPr id="19" name="图形 16">
              <a:extLst>
                <a:ext uri="{FF2B5EF4-FFF2-40B4-BE49-F238E27FC236}">
                  <a16:creationId xmlns:a16="http://schemas.microsoft.com/office/drawing/2014/main" id="{ACB881B2-5769-4D80-B491-A2D6A7ECF381}"/>
                </a:ext>
              </a:extLst>
            </p:cNvPr>
            <p:cNvPicPr>
              <a:picLocks noChangeAspect="1"/>
            </p:cNvPicPr>
            <p:nvPr/>
          </p:nvPicPr>
          <p:blipFill>
            <a:blip r:embed="rId2" cstate="print"/>
            <a:stretch>
              <a:fillRect/>
            </a:stretch>
          </p:blipFill>
          <p:spPr>
            <a:xfrm>
              <a:off x="11137398" y="4586311"/>
              <a:ext cx="200327" cy="151972"/>
            </a:xfrm>
            <a:prstGeom prst="rect">
              <a:avLst/>
            </a:prstGeom>
          </p:spPr>
        </p:pic>
        <p:pic>
          <p:nvPicPr>
            <p:cNvPr id="20" name="图形 17">
              <a:extLst>
                <a:ext uri="{FF2B5EF4-FFF2-40B4-BE49-F238E27FC236}">
                  <a16:creationId xmlns:a16="http://schemas.microsoft.com/office/drawing/2014/main" id="{AEE0AD45-F467-4E44-BF36-55DA1920CE0A}"/>
                </a:ext>
              </a:extLst>
            </p:cNvPr>
            <p:cNvPicPr>
              <a:picLocks noChangeAspect="1"/>
            </p:cNvPicPr>
            <p:nvPr/>
          </p:nvPicPr>
          <p:blipFill>
            <a:blip r:embed="rId5" cstate="print"/>
            <a:stretch>
              <a:fillRect/>
            </a:stretch>
          </p:blipFill>
          <p:spPr>
            <a:xfrm>
              <a:off x="11992314" y="2256778"/>
              <a:ext cx="173031" cy="118238"/>
            </a:xfrm>
            <a:prstGeom prst="rect">
              <a:avLst/>
            </a:prstGeom>
          </p:spPr>
        </p:pic>
        <p:pic>
          <p:nvPicPr>
            <p:cNvPr id="21" name="图形 18">
              <a:extLst>
                <a:ext uri="{FF2B5EF4-FFF2-40B4-BE49-F238E27FC236}">
                  <a16:creationId xmlns:a16="http://schemas.microsoft.com/office/drawing/2014/main" id="{E2E4D707-6CF7-49F8-B40E-E13B84F6A641}"/>
                </a:ext>
              </a:extLst>
            </p:cNvPr>
            <p:cNvPicPr>
              <a:picLocks noChangeAspect="1"/>
            </p:cNvPicPr>
            <p:nvPr/>
          </p:nvPicPr>
          <p:blipFill>
            <a:blip r:embed="rId7" cstate="print"/>
            <a:stretch>
              <a:fillRect/>
            </a:stretch>
          </p:blipFill>
          <p:spPr>
            <a:xfrm>
              <a:off x="11198657" y="1534425"/>
              <a:ext cx="283313" cy="256072"/>
            </a:xfrm>
            <a:prstGeom prst="rect">
              <a:avLst/>
            </a:prstGeom>
          </p:spPr>
        </p:pic>
        <p:pic>
          <p:nvPicPr>
            <p:cNvPr id="22" name="图形 19">
              <a:extLst>
                <a:ext uri="{FF2B5EF4-FFF2-40B4-BE49-F238E27FC236}">
                  <a16:creationId xmlns:a16="http://schemas.microsoft.com/office/drawing/2014/main" id="{2E8705ED-A55D-4599-AC23-A11F67FC36FC}"/>
                </a:ext>
              </a:extLst>
            </p:cNvPr>
            <p:cNvPicPr>
              <a:picLocks noChangeAspect="1"/>
            </p:cNvPicPr>
            <p:nvPr/>
          </p:nvPicPr>
          <p:blipFill>
            <a:blip r:embed="rId2" cstate="print"/>
            <a:stretch>
              <a:fillRect/>
            </a:stretch>
          </p:blipFill>
          <p:spPr>
            <a:xfrm>
              <a:off x="8302220" y="5496417"/>
              <a:ext cx="465815" cy="353377"/>
            </a:xfrm>
            <a:prstGeom prst="rect">
              <a:avLst/>
            </a:prstGeom>
          </p:spPr>
        </p:pic>
        <p:pic>
          <p:nvPicPr>
            <p:cNvPr id="23" name="图形 20">
              <a:extLst>
                <a:ext uri="{FF2B5EF4-FFF2-40B4-BE49-F238E27FC236}">
                  <a16:creationId xmlns:a16="http://schemas.microsoft.com/office/drawing/2014/main" id="{1D766EDF-6631-48CD-A8DB-8A74C51AAC3E}"/>
                </a:ext>
              </a:extLst>
            </p:cNvPr>
            <p:cNvPicPr>
              <a:picLocks noChangeAspect="1"/>
            </p:cNvPicPr>
            <p:nvPr/>
          </p:nvPicPr>
          <p:blipFill>
            <a:blip r:embed="rId5" cstate="print"/>
            <a:stretch>
              <a:fillRect/>
            </a:stretch>
          </p:blipFill>
          <p:spPr>
            <a:xfrm>
              <a:off x="10581309" y="6257665"/>
              <a:ext cx="266624" cy="182193"/>
            </a:xfrm>
            <a:prstGeom prst="rect">
              <a:avLst/>
            </a:prstGeom>
          </p:spPr>
        </p:pic>
        <p:pic>
          <p:nvPicPr>
            <p:cNvPr id="24" name="图形 21">
              <a:extLst>
                <a:ext uri="{FF2B5EF4-FFF2-40B4-BE49-F238E27FC236}">
                  <a16:creationId xmlns:a16="http://schemas.microsoft.com/office/drawing/2014/main" id="{EDEB7CBC-743C-4D8A-96B5-BEDA4FFD08F6}"/>
                </a:ext>
              </a:extLst>
            </p:cNvPr>
            <p:cNvPicPr>
              <a:picLocks noChangeAspect="1"/>
            </p:cNvPicPr>
            <p:nvPr/>
          </p:nvPicPr>
          <p:blipFill>
            <a:blip r:embed="rId6" cstate="print"/>
            <a:stretch>
              <a:fillRect/>
            </a:stretch>
          </p:blipFill>
          <p:spPr>
            <a:xfrm>
              <a:off x="7586940" y="6428939"/>
              <a:ext cx="263936" cy="214003"/>
            </a:xfrm>
            <a:prstGeom prst="rect">
              <a:avLst/>
            </a:prstGeom>
          </p:spPr>
        </p:pic>
        <p:pic>
          <p:nvPicPr>
            <p:cNvPr id="25" name="图形 22">
              <a:extLst>
                <a:ext uri="{FF2B5EF4-FFF2-40B4-BE49-F238E27FC236}">
                  <a16:creationId xmlns:a16="http://schemas.microsoft.com/office/drawing/2014/main" id="{841EFDB2-137B-4D50-8A3D-EBC55924DA5F}"/>
                </a:ext>
              </a:extLst>
            </p:cNvPr>
            <p:cNvPicPr>
              <a:picLocks noChangeAspect="1"/>
            </p:cNvPicPr>
            <p:nvPr/>
          </p:nvPicPr>
          <p:blipFill>
            <a:blip r:embed="rId6" cstate="print"/>
            <a:stretch>
              <a:fillRect/>
            </a:stretch>
          </p:blipFill>
          <p:spPr>
            <a:xfrm>
              <a:off x="9708083" y="6429892"/>
              <a:ext cx="187557" cy="152074"/>
            </a:xfrm>
            <a:prstGeom prst="rect">
              <a:avLst/>
            </a:prstGeom>
          </p:spPr>
        </p:pic>
      </p:grpSp>
      <p:sp>
        <p:nvSpPr>
          <p:cNvPr id="12" name="文本占位符 11"/>
          <p:cNvSpPr>
            <a:spLocks noGrp="1"/>
          </p:cNvSpPr>
          <p:nvPr>
            <p:ph type="body" sz="quarter" idx="10"/>
          </p:nvPr>
        </p:nvSpPr>
        <p:spPr>
          <a:xfrm>
            <a:off x="1330686" y="3212976"/>
            <a:ext cx="6481674" cy="538156"/>
          </a:xfrm>
          <a:prstGeom prst="rect">
            <a:avLst/>
          </a:prstGeom>
        </p:spPr>
        <p:txBody>
          <a:bodyPr anchor="ctr"/>
          <a:lstStyle>
            <a:lvl1pPr marL="0" indent="0" algn="ctr">
              <a:lnSpc>
                <a:spcPts val="1800"/>
              </a:lnSpc>
              <a:buFontTx/>
              <a:buNone/>
              <a:defRPr sz="1800" b="1" spc="75" baseline="0">
                <a:solidFill>
                  <a:schemeClr val="tx2">
                    <a:lumMod val="75000"/>
                  </a:schemeClr>
                </a:solidFill>
                <a:latin typeface="微软雅黑" panose="020B0503020204020204" pitchFamily="34" charset="-122"/>
                <a:ea typeface="微软雅黑" panose="020B0503020204020204" pitchFamily="34" charset="-122"/>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CN" altLang="en-US" noProof="1"/>
              <a:t>编辑母版文本样式</a:t>
            </a:r>
          </a:p>
        </p:txBody>
      </p:sp>
      <p:sp>
        <p:nvSpPr>
          <p:cNvPr id="148" name="图片占位符 4"/>
          <p:cNvSpPr>
            <a:spLocks noGrp="1"/>
          </p:cNvSpPr>
          <p:nvPr>
            <p:ph type="pic" sz="quarter" idx="11"/>
          </p:nvPr>
        </p:nvSpPr>
        <p:spPr>
          <a:xfrm>
            <a:off x="6722824" y="553795"/>
            <a:ext cx="1620000" cy="540000"/>
          </a:xfrm>
          <a:prstGeom prst="rect">
            <a:avLst/>
          </a:prstGeom>
        </p:spPr>
        <p:txBody>
          <a:bodyPr rtlCol="0" anchor="ctr">
            <a:normAutofit/>
          </a:bodyPr>
          <a:lstStyle>
            <a:lvl1pPr marL="0" indent="0" algn="l">
              <a:buNone/>
              <a:defRPr sz="1200">
                <a:solidFill>
                  <a:srgbClr val="999999"/>
                </a:solidFill>
              </a:defRPr>
            </a:lvl1pPr>
          </a:lstStyle>
          <a:p>
            <a:pPr lvl="0"/>
            <a:r>
              <a:rPr lang="zh-CN" altLang="en-US" noProof="0"/>
              <a:t>单击图标添加图片</a:t>
            </a:r>
            <a:endParaRPr lang="zh-CN" altLang="en-US" noProof="0" dirty="0"/>
          </a:p>
        </p:txBody>
      </p:sp>
      <p:sp>
        <p:nvSpPr>
          <p:cNvPr id="146" name="日期占位符 2">
            <a:extLst>
              <a:ext uri="{FF2B5EF4-FFF2-40B4-BE49-F238E27FC236}">
                <a16:creationId xmlns:a16="http://schemas.microsoft.com/office/drawing/2014/main" id="{48BE7A19-5428-4DA4-AB7C-E50ECC2B4248}"/>
              </a:ext>
            </a:extLst>
          </p:cNvPr>
          <p:cNvSpPr>
            <a:spLocks noGrp="1"/>
          </p:cNvSpPr>
          <p:nvPr>
            <p:ph type="dt" sz="half" idx="12"/>
          </p:nvPr>
        </p:nvSpPr>
        <p:spPr/>
        <p:txBody>
          <a:bodyPr/>
          <a:lstStyle>
            <a:lvl1pPr>
              <a:defRPr/>
            </a:lvl1pPr>
          </a:lstStyle>
          <a:p>
            <a:pPr>
              <a:defRPr/>
            </a:pPr>
            <a:fld id="{411DA885-69B8-4864-BE91-20D005178AF5}" type="datetimeFigureOut">
              <a:rPr lang="zh-CN" altLang="en-US"/>
              <a:pPr>
                <a:defRPr/>
              </a:pPr>
              <a:t>2023/4/5</a:t>
            </a:fld>
            <a:endParaRPr lang="zh-CN" altLang="en-US"/>
          </a:p>
        </p:txBody>
      </p:sp>
      <p:sp>
        <p:nvSpPr>
          <p:cNvPr id="147" name="页脚占位符 3">
            <a:extLst>
              <a:ext uri="{FF2B5EF4-FFF2-40B4-BE49-F238E27FC236}">
                <a16:creationId xmlns:a16="http://schemas.microsoft.com/office/drawing/2014/main" id="{45FBF50E-D37B-4831-B6A8-A5EA26B460B6}"/>
              </a:ext>
            </a:extLst>
          </p:cNvPr>
          <p:cNvSpPr>
            <a:spLocks noGrp="1"/>
          </p:cNvSpPr>
          <p:nvPr>
            <p:ph type="ftr" sz="quarter" idx="13"/>
          </p:nvPr>
        </p:nvSpPr>
        <p:spPr/>
        <p:txBody>
          <a:bodyPr/>
          <a:lstStyle>
            <a:lvl1pPr>
              <a:defRPr/>
            </a:lvl1pPr>
          </a:lstStyle>
          <a:p>
            <a:pPr>
              <a:defRPr/>
            </a:pPr>
            <a:endParaRPr lang="zh-CN" altLang="en-US"/>
          </a:p>
        </p:txBody>
      </p:sp>
      <p:sp>
        <p:nvSpPr>
          <p:cNvPr id="149" name="灯片编号占位符 4">
            <a:extLst>
              <a:ext uri="{FF2B5EF4-FFF2-40B4-BE49-F238E27FC236}">
                <a16:creationId xmlns:a16="http://schemas.microsoft.com/office/drawing/2014/main" id="{992B0B00-DE37-49D8-A1A2-3F73A0E1D558}"/>
              </a:ext>
            </a:extLst>
          </p:cNvPr>
          <p:cNvSpPr>
            <a:spLocks noGrp="1"/>
          </p:cNvSpPr>
          <p:nvPr>
            <p:ph type="sldNum" sz="quarter" idx="14"/>
          </p:nvPr>
        </p:nvSpPr>
        <p:spPr/>
        <p:txBody>
          <a:bodyPr/>
          <a:lstStyle>
            <a:lvl1pPr>
              <a:defRPr/>
            </a:lvl1pPr>
          </a:lstStyle>
          <a:p>
            <a:pPr>
              <a:defRPr/>
            </a:pPr>
            <a:fld id="{984AAC7E-60A8-40D5-B63F-B79E12077E6E}" type="slidenum">
              <a:rPr lang="zh-CN" altLang="en-US"/>
              <a:pPr>
                <a:defRPr/>
              </a:pPr>
              <a:t>‹#›</a:t>
            </a:fld>
            <a:endParaRPr lang="zh-CN" altLang="en-US"/>
          </a:p>
        </p:txBody>
      </p:sp>
    </p:spTree>
    <p:extLst>
      <p:ext uri="{BB962C8B-B14F-4D97-AF65-F5344CB8AC3E}">
        <p14:creationId xmlns:p14="http://schemas.microsoft.com/office/powerpoint/2010/main" val="3445366379"/>
      </p:ext>
    </p:extLst>
  </p:cSld>
  <p:clrMapOvr>
    <a:masterClrMapping/>
  </p:clrMapOvr>
  <p:transition>
    <p:fade thruBlk="1"/>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4572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0" y="457200"/>
            <a:ext cx="4495800" cy="5943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457200"/>
            <a:ext cx="4495800" cy="2895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505200"/>
            <a:ext cx="4495800" cy="2895600"/>
          </a:xfrm>
        </p:spPr>
        <p:txBody>
          <a:body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5">
            <a:extLst>
              <a:ext uri="{FF2B5EF4-FFF2-40B4-BE49-F238E27FC236}">
                <a16:creationId xmlns:a16="http://schemas.microsoft.com/office/drawing/2014/main" id="{C7EE497C-950C-478B-9741-127E572915D1}"/>
              </a:ext>
            </a:extLst>
          </p:cNvPr>
          <p:cNvSpPr>
            <a:spLocks noGrp="1"/>
          </p:cNvSpPr>
          <p:nvPr>
            <p:ph type="dt" sz="half" idx="10"/>
          </p:nvPr>
        </p:nvSpPr>
        <p:spPr/>
        <p:txBody>
          <a:bodyPr/>
          <a:lstStyle>
            <a:lvl1pPr>
              <a:defRPr/>
            </a:lvl1pPr>
          </a:lstStyle>
          <a:p>
            <a:pPr>
              <a:defRPr/>
            </a:pPr>
            <a:endParaRPr lang="en-US" altLang="zh-CN"/>
          </a:p>
        </p:txBody>
      </p:sp>
      <p:sp>
        <p:nvSpPr>
          <p:cNvPr id="7" name="页脚占位符 6">
            <a:extLst>
              <a:ext uri="{FF2B5EF4-FFF2-40B4-BE49-F238E27FC236}">
                <a16:creationId xmlns:a16="http://schemas.microsoft.com/office/drawing/2014/main" id="{BE9C4623-D9A4-44AF-B9AD-97E2D3334A7B}"/>
              </a:ext>
            </a:extLst>
          </p:cNvPr>
          <p:cNvSpPr>
            <a:spLocks noGrp="1"/>
          </p:cNvSpPr>
          <p:nvPr>
            <p:ph type="ftr" sz="quarter" idx="11"/>
          </p:nvPr>
        </p:nvSpPr>
        <p:spPr/>
        <p:txBody>
          <a:bodyPr/>
          <a:lstStyle>
            <a:lvl1pPr>
              <a:defRPr/>
            </a:lvl1pPr>
          </a:lstStyle>
          <a:p>
            <a:pPr>
              <a:defRPr/>
            </a:pPr>
            <a:endParaRPr lang="en-US" altLang="zh-CN"/>
          </a:p>
        </p:txBody>
      </p:sp>
      <p:sp>
        <p:nvSpPr>
          <p:cNvPr id="8" name="灯片编号占位符 7">
            <a:extLst>
              <a:ext uri="{FF2B5EF4-FFF2-40B4-BE49-F238E27FC236}">
                <a16:creationId xmlns:a16="http://schemas.microsoft.com/office/drawing/2014/main" id="{C6B65A66-A304-4048-B192-C92B095D056C}"/>
              </a:ext>
            </a:extLst>
          </p:cNvPr>
          <p:cNvSpPr>
            <a:spLocks noGrp="1"/>
          </p:cNvSpPr>
          <p:nvPr>
            <p:ph type="sldNum" sz="quarter" idx="12"/>
          </p:nvPr>
        </p:nvSpPr>
        <p:spPr/>
        <p:txBody>
          <a:bodyPr/>
          <a:lstStyle>
            <a:lvl1pPr>
              <a:defRPr/>
            </a:lvl1pPr>
          </a:lstStyle>
          <a:p>
            <a:pPr>
              <a:defRPr/>
            </a:pPr>
            <a:fld id="{FF241978-E6F6-4863-9EA4-99C72ED51076}" type="slidenum">
              <a:rPr lang="zh-CN" altLang="en-US"/>
              <a:pPr>
                <a:defRPr/>
              </a:pPr>
              <a:t>‹#›</a:t>
            </a:fld>
            <a:endParaRPr lang="en-US" altLang="zh-CN"/>
          </a:p>
        </p:txBody>
      </p:sp>
    </p:spTree>
    <p:extLst>
      <p:ext uri="{BB962C8B-B14F-4D97-AF65-F5344CB8AC3E}">
        <p14:creationId xmlns:p14="http://schemas.microsoft.com/office/powerpoint/2010/main" val="3751885114"/>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1981200" y="1981200"/>
            <a:ext cx="3467100"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5600700" y="1981200"/>
            <a:ext cx="3467100"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237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noProof="1"/>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647780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Tree>
    <p:extLst>
      <p:ext uri="{BB962C8B-B14F-4D97-AF65-F5344CB8AC3E}">
        <p14:creationId xmlns:p14="http://schemas.microsoft.com/office/powerpoint/2010/main" val="460252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39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Tree>
    <p:extLst>
      <p:ext uri="{BB962C8B-B14F-4D97-AF65-F5344CB8AC3E}">
        <p14:creationId xmlns:p14="http://schemas.microsoft.com/office/powerpoint/2010/main" val="259028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noProof="1"/>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Tree>
    <p:extLst>
      <p:ext uri="{BB962C8B-B14F-4D97-AF65-F5344CB8AC3E}">
        <p14:creationId xmlns:p14="http://schemas.microsoft.com/office/powerpoint/2010/main" val="204903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3.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2133600" y="1066800"/>
            <a:ext cx="6324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4294967295"/>
          </p:nvPr>
        </p:nvSpPr>
        <p:spPr bwMode="auto">
          <a:xfrm>
            <a:off x="1981200" y="1981200"/>
            <a:ext cx="7086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ctr" rtl="0" eaLnBrk="0" fontAlgn="base" hangingPunct="0">
        <a:spcBef>
          <a:spcPct val="0"/>
        </a:spcBef>
        <a:spcAft>
          <a:spcPct val="0"/>
        </a:spcAft>
        <a:defRPr sz="3600" kern="12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panose="020B0604020202020204" pitchFamily="34" charset="0"/>
        </a:defRPr>
      </a:lvl2pPr>
      <a:lvl3pPr algn="ctr" rtl="0" eaLnBrk="0" fontAlgn="base" hangingPunct="0">
        <a:spcBef>
          <a:spcPct val="0"/>
        </a:spcBef>
        <a:spcAft>
          <a:spcPct val="0"/>
        </a:spcAft>
        <a:defRPr sz="3600">
          <a:solidFill>
            <a:schemeClr val="tx2"/>
          </a:solidFill>
          <a:latin typeface="Arial" panose="020B0604020202020204" pitchFamily="34" charset="0"/>
        </a:defRPr>
      </a:lvl3pPr>
      <a:lvl4pPr algn="ctr" rtl="0" eaLnBrk="0" fontAlgn="base" hangingPunct="0">
        <a:spcBef>
          <a:spcPct val="0"/>
        </a:spcBef>
        <a:spcAft>
          <a:spcPct val="0"/>
        </a:spcAft>
        <a:defRPr sz="3600">
          <a:solidFill>
            <a:schemeClr val="tx2"/>
          </a:solidFill>
          <a:latin typeface="Arial" panose="020B0604020202020204" pitchFamily="34" charset="0"/>
        </a:defRPr>
      </a:lvl4pPr>
      <a:lvl5pPr algn="ctr" rtl="0" eaLnBrk="0" fontAlgn="base" hangingPunct="0">
        <a:spcBef>
          <a:spcPct val="0"/>
        </a:spcBef>
        <a:spcAft>
          <a:spcPct val="0"/>
        </a:spcAft>
        <a:defRPr sz="3600">
          <a:solidFill>
            <a:schemeClr val="tx2"/>
          </a:solidFill>
          <a:latin typeface="Arial" panose="020B0604020202020204" pitchFamily="34" charset="0"/>
        </a:defRPr>
      </a:lvl5pPr>
      <a:lvl6pPr marL="457200" algn="ctr" rtl="0" fontAlgn="base">
        <a:spcBef>
          <a:spcPct val="0"/>
        </a:spcBef>
        <a:spcAft>
          <a:spcPct val="0"/>
        </a:spcAft>
        <a:defRPr sz="3600">
          <a:solidFill>
            <a:schemeClr val="tx2"/>
          </a:solidFill>
          <a:latin typeface="Arial" panose="020B0604020202020204" pitchFamily="34" charset="0"/>
        </a:defRPr>
      </a:lvl6pPr>
      <a:lvl7pPr marL="914400" algn="ctr" rtl="0" fontAlgn="base">
        <a:spcBef>
          <a:spcPct val="0"/>
        </a:spcBef>
        <a:spcAft>
          <a:spcPct val="0"/>
        </a:spcAft>
        <a:defRPr sz="3600">
          <a:solidFill>
            <a:schemeClr val="tx2"/>
          </a:solidFill>
          <a:latin typeface="Arial" panose="020B0604020202020204" pitchFamily="34" charset="0"/>
        </a:defRPr>
      </a:lvl7pPr>
      <a:lvl8pPr marL="1371600" algn="ctr" rtl="0" fontAlgn="base">
        <a:spcBef>
          <a:spcPct val="0"/>
        </a:spcBef>
        <a:spcAft>
          <a:spcPct val="0"/>
        </a:spcAft>
        <a:defRPr sz="3600">
          <a:solidFill>
            <a:schemeClr val="tx2"/>
          </a:solidFill>
          <a:latin typeface="Arial" panose="020B0604020202020204" pitchFamily="34" charset="0"/>
        </a:defRPr>
      </a:lvl8pPr>
      <a:lvl9pPr marL="1828800" algn="ctr" rtl="0" fontAlgn="base">
        <a:spcBef>
          <a:spcPct val="0"/>
        </a:spcBef>
        <a:spcAft>
          <a:spcPct val="0"/>
        </a:spcAft>
        <a:defRPr sz="36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4724400" y="0"/>
            <a:ext cx="4419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CODE NUMBER</a:t>
            </a:r>
            <a:br>
              <a:rPr lang="en-US" altLang="zh-CN" smtClean="0"/>
            </a:br>
            <a:r>
              <a:rPr lang="en-US" altLang="zh-CN" smtClean="0"/>
              <a:t>POPUPS</a:t>
            </a:r>
          </a:p>
        </p:txBody>
      </p:sp>
    </p:spTree>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ctr" rtl="0" eaLnBrk="0" fontAlgn="base" hangingPunct="0">
        <a:spcBef>
          <a:spcPct val="0"/>
        </a:spcBef>
        <a:spcAft>
          <a:spcPct val="0"/>
        </a:spcAft>
        <a:defRPr sz="4000" b="1" kern="1200">
          <a:solidFill>
            <a:srgbClr val="CC0000"/>
          </a:solidFill>
          <a:latin typeface="+mj-lt"/>
          <a:ea typeface="+mj-ea"/>
          <a:cs typeface="+mj-cs"/>
        </a:defRPr>
      </a:lvl1pPr>
      <a:lvl2pPr algn="ctr" rtl="0" eaLnBrk="0" fontAlgn="base" hangingPunct="0">
        <a:spcBef>
          <a:spcPct val="0"/>
        </a:spcBef>
        <a:spcAft>
          <a:spcPct val="0"/>
        </a:spcAft>
        <a:defRPr sz="4000" b="1">
          <a:solidFill>
            <a:srgbClr val="CC0000"/>
          </a:solidFill>
          <a:latin typeface="Arial Rounded MT Bold" panose="020F0704030504030204" pitchFamily="34" charset="0"/>
        </a:defRPr>
      </a:lvl2pPr>
      <a:lvl3pPr algn="ctr" rtl="0" eaLnBrk="0" fontAlgn="base" hangingPunct="0">
        <a:spcBef>
          <a:spcPct val="0"/>
        </a:spcBef>
        <a:spcAft>
          <a:spcPct val="0"/>
        </a:spcAft>
        <a:defRPr sz="4000" b="1">
          <a:solidFill>
            <a:srgbClr val="CC0000"/>
          </a:solidFill>
          <a:latin typeface="Arial Rounded MT Bold" panose="020F0704030504030204" pitchFamily="34" charset="0"/>
        </a:defRPr>
      </a:lvl3pPr>
      <a:lvl4pPr algn="ctr" rtl="0" eaLnBrk="0" fontAlgn="base" hangingPunct="0">
        <a:spcBef>
          <a:spcPct val="0"/>
        </a:spcBef>
        <a:spcAft>
          <a:spcPct val="0"/>
        </a:spcAft>
        <a:defRPr sz="4000" b="1">
          <a:solidFill>
            <a:srgbClr val="CC0000"/>
          </a:solidFill>
          <a:latin typeface="Arial Rounded MT Bold" panose="020F0704030504030204" pitchFamily="34" charset="0"/>
        </a:defRPr>
      </a:lvl4pPr>
      <a:lvl5pPr algn="ctr" rtl="0" eaLnBrk="0" fontAlgn="base" hangingPunct="0">
        <a:spcBef>
          <a:spcPct val="0"/>
        </a:spcBef>
        <a:spcAft>
          <a:spcPct val="0"/>
        </a:spcAft>
        <a:defRPr sz="4000" b="1">
          <a:solidFill>
            <a:srgbClr val="CC0000"/>
          </a:solidFill>
          <a:latin typeface="Arial Rounded MT Bold" panose="020F0704030504030204" pitchFamily="34" charset="0"/>
        </a:defRPr>
      </a:lvl5pPr>
      <a:lvl6pPr marL="457200" algn="ctr" rtl="0" fontAlgn="base">
        <a:spcBef>
          <a:spcPct val="0"/>
        </a:spcBef>
        <a:spcAft>
          <a:spcPct val="0"/>
        </a:spcAft>
        <a:defRPr sz="4000" b="1">
          <a:solidFill>
            <a:srgbClr val="CC0000"/>
          </a:solidFill>
          <a:latin typeface="Arial Rounded MT Bold" panose="020F0704030504030204" pitchFamily="34" charset="0"/>
        </a:defRPr>
      </a:lvl6pPr>
      <a:lvl7pPr marL="914400" algn="ctr" rtl="0" fontAlgn="base">
        <a:spcBef>
          <a:spcPct val="0"/>
        </a:spcBef>
        <a:spcAft>
          <a:spcPct val="0"/>
        </a:spcAft>
        <a:defRPr sz="4000" b="1">
          <a:solidFill>
            <a:srgbClr val="CC0000"/>
          </a:solidFill>
          <a:latin typeface="Arial Rounded MT Bold" panose="020F0704030504030204" pitchFamily="34" charset="0"/>
        </a:defRPr>
      </a:lvl7pPr>
      <a:lvl8pPr marL="1371600" algn="ctr" rtl="0" fontAlgn="base">
        <a:spcBef>
          <a:spcPct val="0"/>
        </a:spcBef>
        <a:spcAft>
          <a:spcPct val="0"/>
        </a:spcAft>
        <a:defRPr sz="4000" b="1">
          <a:solidFill>
            <a:srgbClr val="CC0000"/>
          </a:solidFill>
          <a:latin typeface="Arial Rounded MT Bold" panose="020F0704030504030204" pitchFamily="34" charset="0"/>
        </a:defRPr>
      </a:lvl8pPr>
      <a:lvl9pPr marL="1828800" algn="ctr" rtl="0" fontAlgn="base">
        <a:spcBef>
          <a:spcPct val="0"/>
        </a:spcBef>
        <a:spcAft>
          <a:spcPct val="0"/>
        </a:spcAft>
        <a:defRPr sz="4000" b="1">
          <a:solidFill>
            <a:srgbClr val="CC0000"/>
          </a:solidFill>
          <a:latin typeface="Arial Rounded MT Bold" panose="020F070403050403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5" name="文本占位符 2"/>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a:extLst>
              <a:ext uri="{FF2B5EF4-FFF2-40B4-BE49-F238E27FC236}">
                <a16:creationId xmlns:a16="http://schemas.microsoft.com/office/drawing/2014/main" id="{59AD2DBE-F1DA-46A6-8D42-3129714A87BE}"/>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defRPr sz="900">
                <a:solidFill>
                  <a:schemeClr val="tx1">
                    <a:tint val="75000"/>
                  </a:schemeClr>
                </a:solidFill>
              </a:defRPr>
            </a:lvl1pPr>
          </a:lstStyle>
          <a:p>
            <a:pPr>
              <a:defRPr/>
            </a:pPr>
            <a:fld id="{F490E62E-8109-477B-92CC-EBAF3F291C9F}" type="datetimeFigureOut">
              <a:rPr lang="zh-CN" altLang="en-US"/>
              <a:pPr>
                <a:defRPr/>
              </a:pPr>
              <a:t>2023/4/5</a:t>
            </a:fld>
            <a:endParaRPr lang="zh-CN" altLang="en-US"/>
          </a:p>
        </p:txBody>
      </p:sp>
      <p:sp>
        <p:nvSpPr>
          <p:cNvPr id="5" name="页脚占位符 4">
            <a:extLst>
              <a:ext uri="{FF2B5EF4-FFF2-40B4-BE49-F238E27FC236}">
                <a16:creationId xmlns:a16="http://schemas.microsoft.com/office/drawing/2014/main" id="{D8C1188B-B4AB-4C18-B557-9D83A225BE9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defRPr sz="900">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7E461308-DD2D-4B82-89CB-12FDA44731A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0" hangingPunct="0">
              <a:defRPr sz="900">
                <a:solidFill>
                  <a:schemeClr val="tx1">
                    <a:tint val="75000"/>
                  </a:schemeClr>
                </a:solidFill>
              </a:defRPr>
            </a:lvl1pPr>
          </a:lstStyle>
          <a:p>
            <a:pPr>
              <a:defRPr/>
            </a:pPr>
            <a:fld id="{CF73D902-2F9F-49BC-9B04-70A8BFAC377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transition>
    <p:fade thruBlk="1"/>
  </p:transition>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6.xml"/><Relationship Id="rId1" Type="http://schemas.openxmlformats.org/officeDocument/2006/relationships/vmlDrawing" Target="../drawings/vmlDrawing3.vml"/><Relationship Id="rId4" Type="http://schemas.openxmlformats.org/officeDocument/2006/relationships/image" Target="../media/image2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6.xml"/><Relationship Id="rId1" Type="http://schemas.openxmlformats.org/officeDocument/2006/relationships/vmlDrawing" Target="../drawings/vmlDrawing4.vml"/><Relationship Id="rId4" Type="http://schemas.openxmlformats.org/officeDocument/2006/relationships/image" Target="../media/image28.wmf"/></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6.xml"/><Relationship Id="rId1" Type="http://schemas.openxmlformats.org/officeDocument/2006/relationships/vmlDrawing" Target="../drawings/vmlDrawing5.vml"/><Relationship Id="rId4" Type="http://schemas.openxmlformats.org/officeDocument/2006/relationships/image" Target="../media/image30.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4.xml"/><Relationship Id="rId1" Type="http://schemas.openxmlformats.org/officeDocument/2006/relationships/vmlDrawing" Target="../drawings/vmlDrawing6.vml"/><Relationship Id="rId4" Type="http://schemas.openxmlformats.org/officeDocument/2006/relationships/image" Target="../media/image3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3.tmp"/><Relationship Id="rId5" Type="http://schemas.openxmlformats.org/officeDocument/2006/relationships/tags" Target="../tags/tag5.xml"/><Relationship Id="rId10" Type="http://schemas.openxmlformats.org/officeDocument/2006/relationships/slideLayout" Target="../slideLayouts/slideLayout29.xml"/><Relationship Id="rId4" Type="http://schemas.openxmlformats.org/officeDocument/2006/relationships/tags" Target="../tags/tag4.xml"/><Relationship Id="rId9" Type="http://schemas.openxmlformats.org/officeDocument/2006/relationships/tags" Target="../tags/tag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6.xml"/><Relationship Id="rId1" Type="http://schemas.openxmlformats.org/officeDocument/2006/relationships/vmlDrawing" Target="../drawings/vmlDrawing7.vml"/><Relationship Id="rId4" Type="http://schemas.openxmlformats.org/officeDocument/2006/relationships/image" Target="../media/image35.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image" Target="../media/image33.tmp"/><Relationship Id="rId2" Type="http://schemas.openxmlformats.org/officeDocument/2006/relationships/tags" Target="../tags/tag11.xml"/><Relationship Id="rId16" Type="http://schemas.openxmlformats.org/officeDocument/2006/relationships/slideLayout" Target="../slideLayouts/slideLayout29.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tags" Target="../tags/tag24.xml"/><Relationship Id="rId10" Type="http://schemas.openxmlformats.org/officeDocument/2006/relationships/tags" Target="../tags/tag19.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4.xml"/><Relationship Id="rId1" Type="http://schemas.openxmlformats.org/officeDocument/2006/relationships/vmlDrawing" Target="../drawings/vmlDrawing8.vml"/><Relationship Id="rId4" Type="http://schemas.openxmlformats.org/officeDocument/2006/relationships/image" Target="../media/image36.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4.xml"/><Relationship Id="rId1" Type="http://schemas.openxmlformats.org/officeDocument/2006/relationships/vmlDrawing" Target="../drawings/vmlDrawing9.vml"/><Relationship Id="rId4" Type="http://schemas.openxmlformats.org/officeDocument/2006/relationships/image" Target="../media/image3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6.xml"/><Relationship Id="rId1" Type="http://schemas.openxmlformats.org/officeDocument/2006/relationships/vmlDrawing" Target="../drawings/vmlDrawing10.vml"/><Relationship Id="rId4" Type="http://schemas.openxmlformats.org/officeDocument/2006/relationships/image" Target="../media/image3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BB0C6335-B60C-4E82-BA2E-68D913FA8E93}"/>
              </a:ext>
            </a:extLst>
          </p:cNvPr>
          <p:cNvSpPr>
            <a:spLocks noGrp="1" noChangeArrowheads="1"/>
          </p:cNvSpPr>
          <p:nvPr>
            <p:ph type="ctrTitle"/>
          </p:nvPr>
        </p:nvSpPr>
        <p:spPr/>
        <p:txBody>
          <a:bodyPr rtlCol="0">
            <a:normAutofit/>
          </a:bodyPr>
          <a:lstStyle/>
          <a:p>
            <a:pPr eaLnBrk="1" fontAlgn="auto" hangingPunct="1">
              <a:spcAft>
                <a:spcPts val="0"/>
              </a:spcAft>
              <a:defRPr/>
            </a:pPr>
            <a:r>
              <a:rPr lang="zh-CN" altLang="en-US" sz="6000" b="1" cap="all"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第</a:t>
            </a:r>
            <a:r>
              <a:rPr lang="en-US" altLang="zh-CN" sz="6000" b="1" cap="all"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5</a:t>
            </a:r>
            <a:r>
              <a:rPr lang="zh-CN" altLang="en-US" sz="6000" b="1" cap="all"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rPr>
              <a:t>章 虚拟存储器</a:t>
            </a:r>
            <a:endParaRPr lang="en-US" altLang="zh-CN" sz="6000" b="1" cap="all"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sym typeface="Calibri" panose="020F0502020204030204" charset="0"/>
            </a:endParaRPr>
          </a:p>
        </p:txBody>
      </p:sp>
      <p:pic>
        <p:nvPicPr>
          <p:cNvPr id="5" name="图片 4" descr="73e5f5811aab5673afcaa990323834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488" y="3787775"/>
            <a:ext cx="2857500"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5.1.2  </a:t>
            </a:r>
            <a:r>
              <a:rPr lang="zh-CN" altLang="en-US" dirty="0" smtClean="0"/>
              <a:t>虚拟存储器的实现方式 </a:t>
            </a:r>
          </a:p>
        </p:txBody>
      </p:sp>
      <p:sp>
        <p:nvSpPr>
          <p:cNvPr id="157699" name="Rectangle 3"/>
          <p:cNvSpPr>
            <a:spLocks noGrp="1" noChangeArrowheads="1"/>
          </p:cNvSpPr>
          <p:nvPr>
            <p:ph idx="1"/>
          </p:nvPr>
        </p:nvSpPr>
        <p:spPr>
          <a:xfrm>
            <a:off x="628650" y="1671638"/>
            <a:ext cx="7886700" cy="4505325"/>
          </a:xfrm>
        </p:spPr>
        <p:txBody>
          <a:bodyPr/>
          <a:lstStyle/>
          <a:p>
            <a:pPr eaLnBrk="1" hangingPunct="1"/>
            <a:r>
              <a:rPr lang="zh-CN" altLang="en-US" noProof="1" smtClean="0"/>
              <a:t>虚拟存储的实现是建立在离散分配存储管理方式的基础上，不可采用连续分配方式。</a:t>
            </a:r>
          </a:p>
          <a:p>
            <a:pPr eaLnBrk="1" hangingPunct="1"/>
            <a:r>
              <a:rPr lang="zh-CN" altLang="en-US" noProof="1" smtClean="0"/>
              <a:t>可采用的实现方法：</a:t>
            </a:r>
          </a:p>
          <a:p>
            <a:pPr lvl="1" eaLnBrk="1" hangingPunct="1"/>
            <a:r>
              <a:rPr lang="zh-CN" altLang="en-US" noProof="1" smtClean="0"/>
              <a:t>分页请求系统</a:t>
            </a:r>
          </a:p>
          <a:p>
            <a:pPr lvl="1" eaLnBrk="1" hangingPunct="1"/>
            <a:r>
              <a:rPr lang="zh-CN" altLang="en-US" noProof="1" smtClean="0"/>
              <a:t>请求分段系统</a:t>
            </a:r>
          </a:p>
          <a:p>
            <a:pPr eaLnBrk="1" hangingPunct="1"/>
            <a:endParaRPr lang="zh-CN" altLang="en-US" noProof="1" smtClean="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5.1.2  </a:t>
            </a:r>
            <a:r>
              <a:rPr lang="zh-CN" altLang="en-US" dirty="0" smtClean="0"/>
              <a:t>虚拟存储器的实现方式</a:t>
            </a:r>
          </a:p>
        </p:txBody>
      </p:sp>
      <p:sp>
        <p:nvSpPr>
          <p:cNvPr id="158723" name="Rectangle 2"/>
          <p:cNvSpPr>
            <a:spLocks noGrp="1" noChangeArrowheads="1"/>
          </p:cNvSpPr>
          <p:nvPr>
            <p:ph idx="1"/>
          </p:nvPr>
        </p:nvSpPr>
        <p:spPr>
          <a:xfrm>
            <a:off x="628650" y="1671638"/>
            <a:ext cx="7886700" cy="4505325"/>
          </a:xfrm>
        </p:spPr>
        <p:txBody>
          <a:bodyPr/>
          <a:lstStyle/>
          <a:p>
            <a:pPr eaLnBrk="1" hangingPunct="1"/>
            <a:r>
              <a:rPr lang="zh-CN" altLang="en-US" noProof="1" smtClean="0"/>
              <a:t>分页请求系统</a:t>
            </a:r>
          </a:p>
          <a:p>
            <a:pPr lvl="1" eaLnBrk="1" hangingPunct="1"/>
            <a:r>
              <a:rPr lang="zh-CN" altLang="en-US" noProof="1" smtClean="0"/>
              <a:t>纯分页系统+请求调页+页面置换</a:t>
            </a:r>
            <a:r>
              <a:rPr lang="zh-CN" altLang="zh-CN" noProof="1" smtClean="0"/>
              <a:t>----</a:t>
            </a:r>
            <a:r>
              <a:rPr lang="zh-CN" altLang="en-US" noProof="1" smtClean="0"/>
              <a:t>页式虚拟存储器</a:t>
            </a:r>
          </a:p>
          <a:p>
            <a:pPr lvl="1" eaLnBrk="1" hangingPunct="1"/>
            <a:r>
              <a:rPr lang="zh-CN" altLang="en-US" noProof="1" smtClean="0"/>
              <a:t>（</a:t>
            </a:r>
            <a:r>
              <a:rPr lang="zh-CN" altLang="zh-CN" noProof="1" smtClean="0"/>
              <a:t>1</a:t>
            </a:r>
            <a:r>
              <a:rPr lang="zh-CN" altLang="en-US" noProof="1" smtClean="0"/>
              <a:t>）硬件支持</a:t>
            </a:r>
          </a:p>
          <a:p>
            <a:pPr lvl="2" eaLnBrk="1" hangingPunct="1"/>
            <a:r>
              <a:rPr lang="zh-CN" altLang="en-US" noProof="1" smtClean="0"/>
              <a:t>请求分页的页表：纯分页的页表增加若干项</a:t>
            </a:r>
          </a:p>
          <a:p>
            <a:pPr lvl="2" eaLnBrk="1" hangingPunct="1"/>
            <a:r>
              <a:rPr lang="zh-CN" altLang="en-US" noProof="1" smtClean="0"/>
              <a:t>缺页中断</a:t>
            </a:r>
          </a:p>
          <a:p>
            <a:pPr lvl="2" eaLnBrk="1" hangingPunct="1"/>
            <a:r>
              <a:rPr lang="zh-CN" altLang="en-US" noProof="1" smtClean="0"/>
              <a:t>地址变换机构</a:t>
            </a:r>
          </a:p>
          <a:p>
            <a:pPr lvl="1" eaLnBrk="1" hangingPunct="1"/>
            <a:r>
              <a:rPr lang="zh-CN" altLang="en-US" noProof="1" smtClean="0"/>
              <a:t>（</a:t>
            </a:r>
            <a:r>
              <a:rPr lang="zh-CN" altLang="zh-CN" noProof="1" smtClean="0"/>
              <a:t>2</a:t>
            </a:r>
            <a:r>
              <a:rPr lang="zh-CN" altLang="en-US" noProof="1" smtClean="0"/>
              <a:t>） 实现请求分页的软件</a:t>
            </a:r>
          </a:p>
          <a:p>
            <a:pPr lvl="2" eaLnBrk="1" hangingPunct="1"/>
            <a:r>
              <a:rPr lang="zh-CN" altLang="en-US" noProof="1" smtClean="0"/>
              <a:t>请求调页的软件</a:t>
            </a:r>
          </a:p>
          <a:p>
            <a:pPr lvl="2" eaLnBrk="1" hangingPunct="1"/>
            <a:r>
              <a:rPr lang="zh-CN" altLang="en-US" noProof="1" smtClean="0"/>
              <a:t>页面置换的软件</a:t>
            </a: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5.1.2  </a:t>
            </a:r>
            <a:r>
              <a:rPr lang="zh-CN" altLang="en-US" dirty="0" smtClean="0"/>
              <a:t>虚拟存储器的实现方式</a:t>
            </a:r>
          </a:p>
        </p:txBody>
      </p:sp>
      <p:sp>
        <p:nvSpPr>
          <p:cNvPr id="159747" name="Rectangle 2"/>
          <p:cNvSpPr>
            <a:spLocks noGrp="1" noChangeArrowheads="1"/>
          </p:cNvSpPr>
          <p:nvPr>
            <p:ph idx="1"/>
          </p:nvPr>
        </p:nvSpPr>
        <p:spPr>
          <a:xfrm>
            <a:off x="628650" y="1671638"/>
            <a:ext cx="7886700" cy="4505325"/>
          </a:xfrm>
        </p:spPr>
        <p:txBody>
          <a:bodyPr/>
          <a:lstStyle/>
          <a:p>
            <a:pPr eaLnBrk="1" hangingPunct="1"/>
            <a:r>
              <a:rPr lang="zh-CN" altLang="en-US" smtClean="0"/>
              <a:t>请求分段系统</a:t>
            </a:r>
          </a:p>
          <a:p>
            <a:pPr lvl="1" eaLnBrk="1" hangingPunct="1"/>
            <a:r>
              <a:rPr lang="zh-CN" altLang="en-US" smtClean="0"/>
              <a:t>纯分段系统+请求调段+分段置换</a:t>
            </a:r>
            <a:r>
              <a:rPr lang="en-US" altLang="zh-CN" smtClean="0"/>
              <a:t>-----</a:t>
            </a:r>
            <a:r>
              <a:rPr lang="zh-CN" altLang="en-US" smtClean="0"/>
              <a:t>段式虚拟存储器</a:t>
            </a:r>
          </a:p>
          <a:p>
            <a:pPr lvl="1" eaLnBrk="1" hangingPunct="1"/>
            <a:r>
              <a:rPr lang="zh-CN" altLang="en-US" smtClean="0"/>
              <a:t>硬件支持</a:t>
            </a:r>
          </a:p>
          <a:p>
            <a:pPr lvl="2" eaLnBrk="1" hangingPunct="1"/>
            <a:r>
              <a:rPr lang="zh-CN" altLang="en-US" smtClean="0"/>
              <a:t>请求分段的段表，在纯分段的段表基础上增加若干项</a:t>
            </a:r>
          </a:p>
          <a:p>
            <a:pPr lvl="2" eaLnBrk="1" hangingPunct="1"/>
            <a:r>
              <a:rPr lang="zh-CN" altLang="en-US" smtClean="0"/>
              <a:t>缺段中断</a:t>
            </a:r>
          </a:p>
          <a:p>
            <a:pPr lvl="2" eaLnBrk="1" hangingPunct="1"/>
            <a:r>
              <a:rPr lang="zh-CN" altLang="en-US" smtClean="0"/>
              <a:t>地址变换机构</a:t>
            </a:r>
          </a:p>
          <a:p>
            <a:pPr eaLnBrk="1" hangingPunct="1"/>
            <a:r>
              <a:rPr lang="zh-CN" altLang="en-US" smtClean="0"/>
              <a:t>均需</a:t>
            </a:r>
            <a:r>
              <a:rPr lang="en-US" altLang="zh-CN" smtClean="0"/>
              <a:t>CPU MMU </a:t>
            </a:r>
            <a:r>
              <a:rPr lang="zh-CN" altLang="en-US" smtClean="0"/>
              <a:t>支持</a:t>
            </a:r>
          </a:p>
          <a:p>
            <a:pPr eaLnBrk="1" hangingPunct="1"/>
            <a:r>
              <a:rPr lang="zh-CN" altLang="en-US" smtClean="0"/>
              <a:t>*段页式虚拟存储器 </a:t>
            </a: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5.1.3 </a:t>
            </a:r>
            <a:r>
              <a:rPr lang="zh-CN" altLang="en-US" dirty="0" smtClean="0"/>
              <a:t>虚拟存储器的特征 </a:t>
            </a:r>
          </a:p>
        </p:txBody>
      </p:sp>
      <p:sp>
        <p:nvSpPr>
          <p:cNvPr id="116739" name="Rectangle 3">
            <a:extLst>
              <a:ext uri="{FF2B5EF4-FFF2-40B4-BE49-F238E27FC236}">
                <a16:creationId xmlns:a16="http://schemas.microsoft.com/office/drawing/2014/main" id="{7DC72E0C-BD00-4073-8FD6-0367AA3C2045}"/>
              </a:ext>
            </a:extLst>
          </p:cNvPr>
          <p:cNvSpPr>
            <a:spLocks noGrp="1" noChangeArrowheads="1"/>
          </p:cNvSpPr>
          <p:nvPr>
            <p:ph idx="1" hasCustomPrompt="1"/>
          </p:nvPr>
        </p:nvSpPr>
        <p:spPr>
          <a:xfrm>
            <a:off x="628650" y="1671638"/>
            <a:ext cx="7886700" cy="4505325"/>
          </a:xfrm>
        </p:spPr>
        <p:txBody>
          <a:bodyPr rtlCol="0">
            <a:normAutofit fontScale="92500" lnSpcReduction="10000"/>
          </a:bodyPr>
          <a:lstStyle/>
          <a:p>
            <a:pPr eaLnBrk="1" fontAlgn="auto" hangingPunct="1">
              <a:spcAft>
                <a:spcPts val="0"/>
              </a:spcAft>
              <a:defRPr/>
            </a:pPr>
            <a:r>
              <a:rPr lang="zh-CN" altLang="en-US"/>
              <a:t>特征：</a:t>
            </a:r>
          </a:p>
          <a:p>
            <a:pPr lvl="1" eaLnBrk="1" fontAlgn="auto" hangingPunct="1">
              <a:spcAft>
                <a:spcPts val="0"/>
              </a:spcAft>
              <a:defRPr/>
            </a:pPr>
            <a:r>
              <a:rPr lang="en-US" altLang="zh-CN"/>
              <a:t>1.</a:t>
            </a:r>
            <a:r>
              <a:rPr lang="zh-CN" altLang="en-US"/>
              <a:t>多次性</a:t>
            </a:r>
            <a:r>
              <a:rPr lang="en-US" altLang="zh-CN"/>
              <a:t>: </a:t>
            </a:r>
          </a:p>
          <a:p>
            <a:pPr lvl="2" eaLnBrk="1" fontAlgn="auto" hangingPunct="1">
              <a:spcAft>
                <a:spcPts val="0"/>
              </a:spcAft>
              <a:defRPr/>
            </a:pPr>
            <a:r>
              <a:rPr lang="zh-CN" altLang="en-US"/>
              <a:t>指一个作业被分多次调入内存运行。</a:t>
            </a:r>
          </a:p>
          <a:p>
            <a:pPr lvl="1" eaLnBrk="1" fontAlgn="auto" hangingPunct="1">
              <a:spcAft>
                <a:spcPts val="0"/>
              </a:spcAft>
              <a:defRPr/>
            </a:pPr>
            <a:r>
              <a:rPr lang="en-US" altLang="zh-CN"/>
              <a:t>2.</a:t>
            </a:r>
            <a:r>
              <a:rPr lang="zh-CN" altLang="en-US"/>
              <a:t>对换性</a:t>
            </a:r>
            <a:r>
              <a:rPr lang="en-US" altLang="zh-CN"/>
              <a:t>: </a:t>
            </a:r>
          </a:p>
          <a:p>
            <a:pPr lvl="2" eaLnBrk="1" fontAlgn="auto" hangingPunct="1">
              <a:spcAft>
                <a:spcPts val="0"/>
              </a:spcAft>
              <a:defRPr/>
            </a:pPr>
            <a:r>
              <a:rPr lang="zh-CN" altLang="en-US"/>
              <a:t>在进程运行期间，允许将那些暂不使用的段或页面，从内存调至外存的对换区，以后需要再将它们调入内存。</a:t>
            </a:r>
          </a:p>
          <a:p>
            <a:pPr lvl="1" eaLnBrk="1" fontAlgn="auto" hangingPunct="1">
              <a:spcAft>
                <a:spcPts val="0"/>
              </a:spcAft>
              <a:defRPr/>
            </a:pPr>
            <a:r>
              <a:rPr lang="en-US" altLang="zh-CN"/>
              <a:t>3.</a:t>
            </a:r>
            <a:r>
              <a:rPr lang="zh-CN" altLang="en-US"/>
              <a:t>虚拟性：</a:t>
            </a:r>
          </a:p>
          <a:p>
            <a:pPr lvl="2" eaLnBrk="1" fontAlgn="auto" hangingPunct="1">
              <a:spcAft>
                <a:spcPts val="0"/>
              </a:spcAft>
              <a:defRPr/>
            </a:pPr>
            <a:r>
              <a:rPr lang="zh-CN" altLang="en-US"/>
              <a:t>进程的逻辑地址空间可大于实际物理内存。</a:t>
            </a:r>
          </a:p>
          <a:p>
            <a:pPr lvl="1" eaLnBrk="1" fontAlgn="auto" hangingPunct="1">
              <a:spcAft>
                <a:spcPts val="0"/>
              </a:spcAft>
              <a:defRPr/>
            </a:pPr>
            <a:r>
              <a:rPr lang="en-US" altLang="zh-CN"/>
              <a:t>4.</a:t>
            </a:r>
            <a:r>
              <a:rPr lang="zh-CN" altLang="en-US"/>
              <a:t>离散性：</a:t>
            </a:r>
          </a:p>
          <a:p>
            <a:pPr lvl="2" eaLnBrk="1" fontAlgn="auto" hangingPunct="1">
              <a:spcAft>
                <a:spcPts val="0"/>
              </a:spcAft>
              <a:defRPr/>
            </a:pPr>
            <a:r>
              <a:rPr lang="zh-CN" altLang="en-US"/>
              <a:t>进程的物理地址空间不连续。</a:t>
            </a:r>
          </a:p>
          <a:p>
            <a:pPr eaLnBrk="1" fontAlgn="auto" hangingPunct="1">
              <a:spcAft>
                <a:spcPts val="0"/>
              </a:spcAft>
              <a:defRPr/>
            </a:pPr>
            <a:r>
              <a:rPr lang="zh-CN" altLang="en-US"/>
              <a:t>与对换的比较：调入和调出是对部分虚拟地址空间进行</a:t>
            </a: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A43B5CB9-44E6-4E57-9FA6-F087CF6AB255}"/>
              </a:ext>
            </a:extLst>
          </p:cNvPr>
          <p:cNvSpPr/>
          <p:nvPr/>
        </p:nvSpPr>
        <p:spPr>
          <a:xfrm rot="5400000">
            <a:off x="-266700" y="2052638"/>
            <a:ext cx="2109787" cy="1576388"/>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 name="文本框 2"/>
          <p:cNvSpPr txBox="1">
            <a:spLocks noChangeArrowheads="1"/>
          </p:cNvSpPr>
          <p:nvPr/>
        </p:nvSpPr>
        <p:spPr bwMode="auto">
          <a:xfrm>
            <a:off x="2243959" y="3105834"/>
            <a:ext cx="54008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3600" dirty="0">
                <a:latin typeface="微软雅黑" panose="020B0503020204020204" pitchFamily="34" charset="-122"/>
                <a:ea typeface="微软雅黑" panose="020B0503020204020204" pitchFamily="34" charset="-122"/>
              </a:rPr>
              <a:t>请求分页存储器管理方式 </a:t>
            </a:r>
            <a:endParaRPr lang="zh-CN" altLang="en-US" sz="36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等腰三角形 5">
            <a:extLst>
              <a:ext uri="{FF2B5EF4-FFF2-40B4-BE49-F238E27FC236}">
                <a16:creationId xmlns:a16="http://schemas.microsoft.com/office/drawing/2014/main" id="{DC1E665E-9B87-4554-9ACF-2CA229D37ACB}"/>
              </a:ext>
            </a:extLst>
          </p:cNvPr>
          <p:cNvSpPr/>
          <p:nvPr/>
        </p:nvSpPr>
        <p:spPr>
          <a:xfrm rot="16200000" flipH="1">
            <a:off x="7788275" y="2849563"/>
            <a:ext cx="1552575" cy="1158875"/>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7" name="等腰三角形 6">
            <a:extLst>
              <a:ext uri="{FF2B5EF4-FFF2-40B4-BE49-F238E27FC236}">
                <a16:creationId xmlns:a16="http://schemas.microsoft.com/office/drawing/2014/main" id="{5ADF7069-FC71-4601-BB64-C61C9C451757}"/>
              </a:ext>
            </a:extLst>
          </p:cNvPr>
          <p:cNvSpPr/>
          <p:nvPr/>
        </p:nvSpPr>
        <p:spPr>
          <a:xfrm rot="5400000">
            <a:off x="-327819" y="2602707"/>
            <a:ext cx="2593975" cy="1938338"/>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8" name="文本框 7"/>
          <p:cNvSpPr txBox="1">
            <a:spLocks noChangeArrowheads="1"/>
          </p:cNvSpPr>
          <p:nvPr/>
        </p:nvSpPr>
        <p:spPr bwMode="auto">
          <a:xfrm>
            <a:off x="36513" y="3019425"/>
            <a:ext cx="13227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en-US" altLang="zh-CN" sz="7200" dirty="0" smtClean="0">
                <a:solidFill>
                  <a:schemeClr val="bg1"/>
                </a:solidFill>
                <a:latin typeface="微软雅黑" panose="020B0503020204020204" pitchFamily="34" charset="-122"/>
                <a:ea typeface="微软雅黑" panose="020B0503020204020204" pitchFamily="34" charset="-122"/>
              </a:rPr>
              <a:t>02</a:t>
            </a:r>
            <a:endParaRPr lang="zh-CN" altLang="en-US" sz="7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8525579"/>
      </p:ext>
    </p:extLst>
  </p:cSld>
  <p:clrMapOvr>
    <a:masterClrMapping/>
  </p:clrMapOvr>
  <p:transition advTm="1778">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0-#ppt_w/2"/>
                                          </p:val>
                                        </p:tav>
                                        <p:tav tm="100000">
                                          <p:val>
                                            <p:strVal val="#ppt_x"/>
                                          </p:val>
                                        </p:tav>
                                      </p:tavLst>
                                    </p:anim>
                                    <p:anim calcmode="lin" valueType="num">
                                      <p:cBhvr>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5.2  </a:t>
            </a:r>
            <a:r>
              <a:rPr lang="zh-CN" altLang="en-US" dirty="0" smtClean="0"/>
              <a:t>请求分页存储器管理方式 </a:t>
            </a:r>
          </a:p>
        </p:txBody>
      </p:sp>
      <p:sp>
        <p:nvSpPr>
          <p:cNvPr id="161795" name="Rectangle 3"/>
          <p:cNvSpPr>
            <a:spLocks noGrp="1" noChangeArrowheads="1"/>
          </p:cNvSpPr>
          <p:nvPr>
            <p:ph idx="1"/>
          </p:nvPr>
        </p:nvSpPr>
        <p:spPr>
          <a:xfrm>
            <a:off x="628650" y="1671638"/>
            <a:ext cx="7886700" cy="4505325"/>
          </a:xfrm>
        </p:spPr>
        <p:txBody>
          <a:bodyPr/>
          <a:lstStyle/>
          <a:p>
            <a:pPr eaLnBrk="1" hangingPunct="1"/>
            <a:r>
              <a:rPr lang="zh-CN" altLang="en-US" smtClean="0"/>
              <a:t>在基本分页存储管理的基础上，增加请求调页和页面置换功能。</a:t>
            </a:r>
          </a:p>
          <a:p>
            <a:pPr eaLnBrk="1" hangingPunct="1"/>
            <a:r>
              <a:rPr lang="zh-CN" altLang="en-US" smtClean="0"/>
              <a:t>每次调入和换出的基本单位都是长度固定的页。</a:t>
            </a:r>
          </a:p>
          <a:p>
            <a:pPr eaLnBrk="1" hangingPunct="1"/>
            <a:r>
              <a:rPr lang="zh-CN" altLang="en-US" smtClean="0"/>
              <a:t>虚拟存储最常用的实现方式。 </a:t>
            </a: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5.2.1 </a:t>
            </a:r>
            <a:r>
              <a:rPr lang="zh-CN" altLang="en-US" dirty="0" smtClean="0"/>
              <a:t>请求分页中的硬件支持 </a:t>
            </a:r>
          </a:p>
        </p:txBody>
      </p:sp>
      <p:sp>
        <p:nvSpPr>
          <p:cNvPr id="162819" name="Rectangle 3"/>
          <p:cNvSpPr>
            <a:spLocks noGrp="1" noChangeArrowheads="1"/>
          </p:cNvSpPr>
          <p:nvPr>
            <p:ph idx="1"/>
          </p:nvPr>
        </p:nvSpPr>
        <p:spPr>
          <a:xfrm>
            <a:off x="628650" y="1671638"/>
            <a:ext cx="7886700" cy="4505325"/>
          </a:xfrm>
        </p:spPr>
        <p:txBody>
          <a:bodyPr/>
          <a:lstStyle/>
          <a:p>
            <a:pPr eaLnBrk="1" hangingPunct="1"/>
            <a:r>
              <a:rPr lang="zh-CN" altLang="en-US" noProof="1" smtClean="0"/>
              <a:t>页表机制</a:t>
            </a:r>
          </a:p>
          <a:p>
            <a:pPr eaLnBrk="1" hangingPunct="1"/>
            <a:r>
              <a:rPr lang="zh-CN" altLang="en-US" noProof="1" smtClean="0"/>
              <a:t>每个进程一张页表，有如下字段：</a:t>
            </a:r>
          </a:p>
        </p:txBody>
      </p:sp>
      <p:sp>
        <p:nvSpPr>
          <p:cNvPr id="162820" name="Rectangle 4"/>
          <p:cNvSpPr>
            <a:spLocks noChangeArrowheads="1"/>
          </p:cNvSpPr>
          <p:nvPr/>
        </p:nvSpPr>
        <p:spPr bwMode="auto">
          <a:xfrm>
            <a:off x="249555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aphicFrame>
        <p:nvGraphicFramePr>
          <p:cNvPr id="162821" name="Object 5"/>
          <p:cNvGraphicFramePr>
            <a:graphicFrameLocks noChangeAspect="1"/>
          </p:cNvGraphicFramePr>
          <p:nvPr>
            <p:extLst>
              <p:ext uri="{D42A27DB-BD31-4B8C-83A1-F6EECF244321}">
                <p14:modId xmlns:p14="http://schemas.microsoft.com/office/powerpoint/2010/main" val="3925511819"/>
              </p:ext>
            </p:extLst>
          </p:nvPr>
        </p:nvGraphicFramePr>
        <p:xfrm>
          <a:off x="2195736" y="1567298"/>
          <a:ext cx="5904656" cy="826652"/>
        </p:xfrm>
        <a:graphic>
          <a:graphicData uri="http://schemas.openxmlformats.org/presentationml/2006/ole">
            <mc:AlternateContent xmlns:mc="http://schemas.openxmlformats.org/markup-compatibility/2006">
              <mc:Choice xmlns:v="urn:schemas-microsoft-com:vml" Requires="v">
                <p:oleObj spid="_x0000_s162836" r:id="rId3" imgW="4155948" imgH="612648" progId="Visio.Drawing.6">
                  <p:embed/>
                </p:oleObj>
              </mc:Choice>
              <mc:Fallback>
                <p:oleObj r:id="rId3" imgW="4155948" imgH="612648"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567298"/>
                        <a:ext cx="5904656" cy="826652"/>
                      </a:xfrm>
                      <a:prstGeom prst="rect">
                        <a:avLst/>
                      </a:prstGeom>
                      <a:noFill/>
                      <a:ln>
                        <a:noFill/>
                      </a:ln>
                    </p:spPr>
                  </p:pic>
                </p:oleObj>
              </mc:Fallback>
            </mc:AlternateContent>
          </a:graphicData>
        </a:graphic>
      </p:graphicFrame>
      <p:sp>
        <p:nvSpPr>
          <p:cNvPr id="162822" name="Text Box 6"/>
          <p:cNvSpPr txBox="1">
            <a:spLocks noChangeArrowheads="1"/>
          </p:cNvSpPr>
          <p:nvPr/>
        </p:nvSpPr>
        <p:spPr bwMode="auto">
          <a:xfrm>
            <a:off x="662100" y="2971359"/>
            <a:ext cx="7993062" cy="2640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状态位</a:t>
            </a:r>
            <a:r>
              <a:rPr lang="en-US" altLang="zh-CN" sz="2400" dirty="0">
                <a:latin typeface="楷体_GB2312" pitchFamily="49" charset="-122"/>
                <a:ea typeface="楷体_GB2312" pitchFamily="49" charset="-122"/>
              </a:rPr>
              <a:t>P：</a:t>
            </a:r>
            <a:r>
              <a:rPr lang="zh-CN" altLang="en-US" sz="2400" dirty="0">
                <a:latin typeface="楷体_GB2312" pitchFamily="49" charset="-122"/>
                <a:ea typeface="楷体_GB2312" pitchFamily="49" charset="-122"/>
              </a:rPr>
              <a:t>存在位（</a:t>
            </a:r>
            <a:r>
              <a:rPr lang="en-US" altLang="zh-CN" sz="2400" dirty="0">
                <a:latin typeface="楷体_GB2312" pitchFamily="49" charset="-122"/>
                <a:ea typeface="楷体_GB2312" pitchFamily="49" charset="-122"/>
              </a:rPr>
              <a:t>present bit)，</a:t>
            </a:r>
            <a:r>
              <a:rPr lang="zh-CN" altLang="en-US" sz="2400" dirty="0">
                <a:latin typeface="楷体_GB2312" pitchFamily="49" charset="-122"/>
                <a:ea typeface="楷体_GB2312" pitchFamily="49" charset="-122"/>
              </a:rPr>
              <a:t>中断位，描述该页在内存还是外存</a:t>
            </a:r>
          </a:p>
          <a:p>
            <a:pPr eaLnBrk="1" hangingPunct="1">
              <a:lnSpc>
                <a:spcPct val="90000"/>
              </a:lnSpc>
              <a:spcBef>
                <a:spcPct val="50000"/>
              </a:spcBef>
            </a:pP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修改位</a:t>
            </a:r>
            <a:r>
              <a:rPr lang="en-US" altLang="zh-CN" sz="2400" dirty="0">
                <a:latin typeface="楷体_GB2312" pitchFamily="49" charset="-122"/>
                <a:ea typeface="楷体_GB2312" pitchFamily="49" charset="-122"/>
              </a:rPr>
              <a:t>M (modified bit):</a:t>
            </a:r>
            <a:r>
              <a:rPr lang="zh-CN" altLang="en-US" sz="2400" dirty="0">
                <a:latin typeface="楷体_GB2312" pitchFamily="49" charset="-122"/>
                <a:ea typeface="楷体_GB2312" pitchFamily="49" charset="-122"/>
              </a:rPr>
              <a:t>该页是否被修改过</a:t>
            </a:r>
          </a:p>
          <a:p>
            <a:pPr eaLnBrk="1" hangingPunct="1">
              <a:lnSpc>
                <a:spcPct val="90000"/>
              </a:lnSpc>
              <a:spcBef>
                <a:spcPct val="50000"/>
              </a:spcBef>
            </a:pPr>
            <a:r>
              <a:rPr lang="en-US" altLang="zh-CN" sz="2400" dirty="0">
                <a:latin typeface="楷体_GB2312" pitchFamily="49" charset="-122"/>
                <a:ea typeface="楷体_GB2312" pitchFamily="49" charset="-122"/>
              </a:rPr>
              <a:t>(3)</a:t>
            </a:r>
            <a:r>
              <a:rPr lang="zh-CN" altLang="en-US" sz="2400" dirty="0">
                <a:latin typeface="楷体_GB2312" pitchFamily="49" charset="-122"/>
                <a:ea typeface="楷体_GB2312" pitchFamily="49" charset="-122"/>
              </a:rPr>
              <a:t>访问字段</a:t>
            </a:r>
            <a:r>
              <a:rPr lang="en-US" altLang="zh-CN" sz="2400" dirty="0">
                <a:latin typeface="楷体_GB2312" pitchFamily="49" charset="-122"/>
                <a:ea typeface="楷体_GB2312" pitchFamily="49" charset="-122"/>
              </a:rPr>
              <a:t>A：</a:t>
            </a:r>
            <a:r>
              <a:rPr lang="zh-CN" altLang="en-US" sz="2400" dirty="0">
                <a:latin typeface="楷体_GB2312" pitchFamily="49" charset="-122"/>
                <a:ea typeface="楷体_GB2312" pitchFamily="49" charset="-122"/>
              </a:rPr>
              <a:t>在近期被访问的次数，或最近一次访问到现在的时间间隔</a:t>
            </a:r>
          </a:p>
          <a:p>
            <a:pPr eaLnBrk="1" hangingPunct="1">
              <a:lnSpc>
                <a:spcPct val="90000"/>
              </a:lnSpc>
              <a:spcBef>
                <a:spcPct val="50000"/>
              </a:spcBef>
            </a:pPr>
            <a:r>
              <a:rPr lang="en-US" altLang="zh-CN" sz="2400" dirty="0">
                <a:latin typeface="楷体_GB2312" pitchFamily="49" charset="-122"/>
                <a:ea typeface="楷体_GB2312" pitchFamily="49" charset="-122"/>
              </a:rPr>
              <a:t>(4)</a:t>
            </a:r>
            <a:r>
              <a:rPr lang="zh-CN" altLang="en-US" sz="2400" dirty="0">
                <a:latin typeface="楷体_GB2312" pitchFamily="49" charset="-122"/>
                <a:ea typeface="楷体_GB2312" pitchFamily="49" charset="-122"/>
              </a:rPr>
              <a:t>外存地址：磁盘上的地址 </a:t>
            </a: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zh-CN" altLang="en-US" smtClean="0"/>
              <a:t>缺页中断的处理步骤</a:t>
            </a:r>
          </a:p>
        </p:txBody>
      </p:sp>
      <p:sp>
        <p:nvSpPr>
          <p:cNvPr id="163843" name="内容占位符 3"/>
          <p:cNvSpPr>
            <a:spLocks noGrp="1" noChangeArrowheads="1"/>
          </p:cNvSpPr>
          <p:nvPr>
            <p:ph idx="1"/>
          </p:nvPr>
        </p:nvSpPr>
        <p:spPr/>
        <p:txBody>
          <a:bodyPr/>
          <a:lstStyle/>
          <a:p>
            <a:r>
              <a:rPr lang="zh-CN" altLang="en-US" smtClean="0"/>
              <a:t>缺页中断机构</a:t>
            </a:r>
          </a:p>
          <a:p>
            <a:pPr lvl="1"/>
            <a:r>
              <a:rPr lang="zh-CN" altLang="en-US" smtClean="0"/>
              <a:t>每当进程要访问的页不在内存，则自陷，产生缺页中断。调用操作系统提供的中断处理程序。</a:t>
            </a:r>
          </a:p>
          <a:p>
            <a:endParaRPr lang="zh-CN" altLang="en-US" noProof="1" smtClean="0"/>
          </a:p>
        </p:txBody>
      </p:sp>
      <p:pic>
        <p:nvPicPr>
          <p:cNvPr id="163844" name="Picture 3"/>
          <p:cNvPicPr>
            <a:picLocks noChangeAspect="1" noChangeArrowheads="1"/>
          </p:cNvPicPr>
          <p:nvPr/>
        </p:nvPicPr>
        <p:blipFill>
          <a:blip r:embed="rId2">
            <a:extLst>
              <a:ext uri="{28A0092B-C50C-407E-A947-70E740481C1C}">
                <a14:useLocalDpi xmlns:a14="http://schemas.microsoft.com/office/drawing/2010/main" val="0"/>
              </a:ext>
            </a:extLst>
          </a:blip>
          <a:srcRect l="5911" t="1289" r="5911" b="995"/>
          <a:stretch>
            <a:fillRect/>
          </a:stretch>
        </p:blipFill>
        <p:spPr bwMode="auto">
          <a:xfrm>
            <a:off x="3563888" y="2780928"/>
            <a:ext cx="5040560" cy="329141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title"/>
          </p:nvPr>
        </p:nvSpPr>
        <p:spPr/>
        <p:txBody>
          <a:bodyPr/>
          <a:lstStyle/>
          <a:p>
            <a:r>
              <a:rPr lang="en-US" altLang="zh-CN" smtClean="0"/>
              <a:t>5.2.1 </a:t>
            </a:r>
            <a:r>
              <a:rPr lang="zh-CN" altLang="en-US" smtClean="0"/>
              <a:t>请求分页中的硬件支持</a:t>
            </a:r>
            <a:endParaRPr lang="zh-CN" altLang="en-US" dirty="0" smtClean="0"/>
          </a:p>
        </p:txBody>
      </p:sp>
      <p:graphicFrame>
        <p:nvGraphicFramePr>
          <p:cNvPr id="164867" name="Object 4"/>
          <p:cNvGraphicFramePr>
            <a:graphicFrameLocks noGrp="1" noChangeAspect="1"/>
          </p:cNvGraphicFramePr>
          <p:nvPr>
            <p:ph sz="half" idx="1"/>
            <p:extLst>
              <p:ext uri="{D42A27DB-BD31-4B8C-83A1-F6EECF244321}">
                <p14:modId xmlns:p14="http://schemas.microsoft.com/office/powerpoint/2010/main" val="183874215"/>
              </p:ext>
            </p:extLst>
          </p:nvPr>
        </p:nvGraphicFramePr>
        <p:xfrm>
          <a:off x="5220072" y="2780928"/>
          <a:ext cx="3886200" cy="2341375"/>
        </p:xfrm>
        <a:graphic>
          <a:graphicData uri="http://schemas.openxmlformats.org/presentationml/2006/ole">
            <mc:AlternateContent xmlns:mc="http://schemas.openxmlformats.org/markup-compatibility/2006">
              <mc:Choice xmlns:v="urn:schemas-microsoft-com:vml" Requires="v">
                <p:oleObj spid="_x0000_s164883" r:id="rId3" imgW="4600956" imgH="2772156" progId="Visio.Drawing.6">
                  <p:embed/>
                </p:oleObj>
              </mc:Choice>
              <mc:Fallback>
                <p:oleObj r:id="rId3" imgW="4600956" imgH="2772156" progId="Visio.Drawing.6">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l="20755" r="36388"/>
                      <a:stretch>
                        <a:fillRect/>
                      </a:stretch>
                    </p:blipFill>
                    <p:spPr bwMode="auto">
                      <a:xfrm>
                        <a:off x="5220072" y="2780928"/>
                        <a:ext cx="3886200" cy="23413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4868" name="Rectangle 2"/>
          <p:cNvSpPr>
            <a:spLocks noGrp="1" noChangeArrowheads="1"/>
          </p:cNvSpPr>
          <p:nvPr>
            <p:ph sz="half" idx="2"/>
          </p:nvPr>
        </p:nvSpPr>
        <p:spPr>
          <a:xfrm>
            <a:off x="323528" y="1556792"/>
            <a:ext cx="4680520" cy="4495945"/>
          </a:xfrm>
        </p:spPr>
        <p:txBody>
          <a:bodyPr/>
          <a:lstStyle/>
          <a:p>
            <a:r>
              <a:rPr lang="zh-CN" altLang="en-US" dirty="0" smtClean="0"/>
              <a:t>缺页中断的特殊性：</a:t>
            </a:r>
          </a:p>
          <a:p>
            <a:pPr lvl="1"/>
            <a:r>
              <a:rPr lang="zh-CN" altLang="en-US" dirty="0" smtClean="0"/>
              <a:t>缺页中断可能在指令执行期间产生并处理，而不一定是在一条指令执行完毕之后。所缺的页面调入之后，重新执行被中断的指令（从取址开始）。</a:t>
            </a:r>
          </a:p>
          <a:p>
            <a:pPr lvl="1"/>
            <a:r>
              <a:rPr lang="zh-CN" altLang="en-US" dirty="0" smtClean="0"/>
              <a:t>一条指令的执行可能产生多次缺页中断</a:t>
            </a:r>
            <a:endParaRPr lang="en-US" altLang="zh-CN" dirty="0" smtClean="0"/>
          </a:p>
          <a:p>
            <a:pPr lvl="2"/>
            <a:r>
              <a:rPr lang="en-US" altLang="zh-CN" dirty="0" smtClean="0"/>
              <a:t>swap A, B</a:t>
            </a:r>
            <a:endParaRPr lang="zh-CN" altLang="en-US" dirty="0" smtClean="0"/>
          </a:p>
          <a:p>
            <a:pPr lvl="2"/>
            <a:r>
              <a:rPr lang="zh-CN" altLang="en-US" dirty="0" smtClean="0"/>
              <a:t>本身和两个操作数</a:t>
            </a:r>
            <a:r>
              <a:rPr lang="en-US" altLang="zh-CN" dirty="0" smtClean="0"/>
              <a:t>A, B</a:t>
            </a:r>
            <a:r>
              <a:rPr lang="zh-CN" altLang="en-US" dirty="0" smtClean="0"/>
              <a:t>都跨越两页，则产生</a:t>
            </a:r>
            <a:r>
              <a:rPr lang="en-US" altLang="zh-CN" dirty="0" smtClean="0"/>
              <a:t>6</a:t>
            </a:r>
            <a:r>
              <a:rPr lang="zh-CN" altLang="en-US" dirty="0" smtClean="0"/>
              <a:t>次缺页中断。必须由</a:t>
            </a:r>
            <a:r>
              <a:rPr lang="en-US" altLang="zh-CN" dirty="0" smtClean="0"/>
              <a:t>CPU</a:t>
            </a:r>
            <a:r>
              <a:rPr lang="zh-CN" altLang="en-US" dirty="0" smtClean="0"/>
              <a:t>硬件确保对多个现场的保存。</a:t>
            </a:r>
          </a:p>
          <a:p>
            <a:pPr lvl="1"/>
            <a:endParaRPr lang="zh-CN" altLang="en-US" dirty="0" smtClean="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117"/>
          <p:cNvSpPr>
            <a:spLocks noGrp="1" noChangeArrowheads="1"/>
          </p:cNvSpPr>
          <p:nvPr>
            <p:ph idx="1"/>
          </p:nvPr>
        </p:nvSpPr>
        <p:spPr>
          <a:xfrm>
            <a:off x="628650" y="332656"/>
            <a:ext cx="7886700" cy="5844307"/>
          </a:xfrm>
        </p:spPr>
        <p:txBody>
          <a:bodyPr/>
          <a:lstStyle/>
          <a:p>
            <a:pPr eaLnBrk="1" hangingPunct="1"/>
            <a:r>
              <a:rPr lang="zh-CN" altLang="en-US" noProof="1" smtClean="0"/>
              <a:t>地址变换机构—在原变换机构的基础上增加了缺页中断</a:t>
            </a:r>
          </a:p>
        </p:txBody>
      </p:sp>
      <p:grpSp>
        <p:nvGrpSpPr>
          <p:cNvPr id="2" name="组合 1"/>
          <p:cNvGrpSpPr/>
          <p:nvPr/>
        </p:nvGrpSpPr>
        <p:grpSpPr>
          <a:xfrm>
            <a:off x="533400" y="914400"/>
            <a:ext cx="8610600" cy="5562600"/>
            <a:chOff x="533400" y="914400"/>
            <a:chExt cx="8610600" cy="5562600"/>
          </a:xfrm>
        </p:grpSpPr>
        <p:sp>
          <p:nvSpPr>
            <p:cNvPr id="830467" name="Text Box 3"/>
            <p:cNvSpPr txBox="1">
              <a:spLocks noChangeArrowheads="1"/>
            </p:cNvSpPr>
            <p:nvPr/>
          </p:nvSpPr>
          <p:spPr bwMode="auto">
            <a:xfrm>
              <a:off x="914400" y="914400"/>
              <a:ext cx="1795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程序请求访问页</a:t>
              </a:r>
            </a:p>
          </p:txBody>
        </p:sp>
        <p:sp>
          <p:nvSpPr>
            <p:cNvPr id="830469" name="AutoShape 5"/>
            <p:cNvSpPr>
              <a:spLocks noChangeArrowheads="1"/>
            </p:cNvSpPr>
            <p:nvPr/>
          </p:nvSpPr>
          <p:spPr bwMode="auto">
            <a:xfrm>
              <a:off x="1219200" y="1447800"/>
              <a:ext cx="1295400" cy="381000"/>
            </a:xfrm>
            <a:prstGeom prst="flowChartAlternateProcess">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开始</a:t>
              </a:r>
              <a:endParaRPr lang="zh-CN" altLang="en-US" sz="2400" b="0">
                <a:latin typeface="Times New Roman" panose="02020603050405020304" pitchFamily="18" charset="0"/>
              </a:endParaRPr>
            </a:p>
          </p:txBody>
        </p:sp>
        <p:sp>
          <p:nvSpPr>
            <p:cNvPr id="830471" name="AutoShape 7"/>
            <p:cNvSpPr>
              <a:spLocks noChangeArrowheads="1"/>
            </p:cNvSpPr>
            <p:nvPr/>
          </p:nvSpPr>
          <p:spPr bwMode="auto">
            <a:xfrm>
              <a:off x="533400" y="2209800"/>
              <a:ext cx="2514600" cy="609600"/>
            </a:xfrm>
            <a:prstGeom prst="flowChartDecision">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页号&gt;页表长</a:t>
              </a:r>
            </a:p>
          </p:txBody>
        </p:sp>
        <p:sp>
          <p:nvSpPr>
            <p:cNvPr id="830478" name="Rectangle 14"/>
            <p:cNvSpPr>
              <a:spLocks noChangeArrowheads="1"/>
            </p:cNvSpPr>
            <p:nvPr/>
          </p:nvSpPr>
          <p:spPr bwMode="auto">
            <a:xfrm>
              <a:off x="1143000" y="3124200"/>
              <a:ext cx="1524000" cy="3048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检索快表</a:t>
              </a:r>
            </a:p>
          </p:txBody>
        </p:sp>
        <p:sp>
          <p:nvSpPr>
            <p:cNvPr id="830479" name="AutoShape 15"/>
            <p:cNvSpPr>
              <a:spLocks noChangeArrowheads="1"/>
            </p:cNvSpPr>
            <p:nvPr/>
          </p:nvSpPr>
          <p:spPr bwMode="auto">
            <a:xfrm>
              <a:off x="533400" y="3733800"/>
              <a:ext cx="2514600" cy="609600"/>
            </a:xfrm>
            <a:prstGeom prst="flowChartDecision">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快表中找到</a:t>
              </a:r>
            </a:p>
          </p:txBody>
        </p:sp>
        <p:sp>
          <p:nvSpPr>
            <p:cNvPr id="830480" name="Line 16"/>
            <p:cNvSpPr>
              <a:spLocks noChangeShapeType="1"/>
            </p:cNvSpPr>
            <p:nvPr/>
          </p:nvSpPr>
          <p:spPr bwMode="auto">
            <a:xfrm>
              <a:off x="1828800" y="3429000"/>
              <a:ext cx="0" cy="3048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484" name="Rectangle 20"/>
            <p:cNvSpPr>
              <a:spLocks noChangeArrowheads="1"/>
            </p:cNvSpPr>
            <p:nvPr/>
          </p:nvSpPr>
          <p:spPr bwMode="auto">
            <a:xfrm>
              <a:off x="5410200" y="1447800"/>
              <a:ext cx="1600200" cy="2286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访问页表</a:t>
              </a:r>
              <a:endParaRPr lang="zh-CN" altLang="en-US" sz="2400" b="0">
                <a:latin typeface="Times New Roman" panose="02020603050405020304" pitchFamily="18" charset="0"/>
              </a:endParaRPr>
            </a:p>
          </p:txBody>
        </p:sp>
        <p:grpSp>
          <p:nvGrpSpPr>
            <p:cNvPr id="830485" name="Group 21"/>
            <p:cNvGrpSpPr>
              <a:grpSpLocks/>
            </p:cNvGrpSpPr>
            <p:nvPr/>
          </p:nvGrpSpPr>
          <p:grpSpPr bwMode="auto">
            <a:xfrm>
              <a:off x="3048000" y="1066800"/>
              <a:ext cx="3048000" cy="2971800"/>
              <a:chOff x="1920" y="672"/>
              <a:chExt cx="1920" cy="1872"/>
            </a:xfrm>
          </p:grpSpPr>
          <p:sp>
            <p:nvSpPr>
              <p:cNvPr id="165936" name="Text Box 22"/>
              <p:cNvSpPr txBox="1">
                <a:spLocks noChangeArrowheads="1"/>
              </p:cNvSpPr>
              <p:nvPr/>
            </p:nvSpPr>
            <p:spPr bwMode="auto">
              <a:xfrm>
                <a:off x="2016" y="2208"/>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N</a:t>
                </a:r>
                <a:endParaRPr lang="en-US" altLang="zh-CN" sz="2400" b="0">
                  <a:latin typeface="Times New Roman" panose="02020603050405020304" pitchFamily="18" charset="0"/>
                </a:endParaRPr>
              </a:p>
            </p:txBody>
          </p:sp>
          <p:grpSp>
            <p:nvGrpSpPr>
              <p:cNvPr id="165937" name="Group 23"/>
              <p:cNvGrpSpPr>
                <a:grpSpLocks/>
              </p:cNvGrpSpPr>
              <p:nvPr/>
            </p:nvGrpSpPr>
            <p:grpSpPr bwMode="auto">
              <a:xfrm>
                <a:off x="1920" y="672"/>
                <a:ext cx="1920" cy="1872"/>
                <a:chOff x="1920" y="672"/>
                <a:chExt cx="1920" cy="1872"/>
              </a:xfrm>
            </p:grpSpPr>
            <p:sp>
              <p:nvSpPr>
                <p:cNvPr id="165938" name="Line 24"/>
                <p:cNvSpPr>
                  <a:spLocks noChangeShapeType="1"/>
                </p:cNvSpPr>
                <p:nvPr/>
              </p:nvSpPr>
              <p:spPr bwMode="auto">
                <a:xfrm>
                  <a:off x="1920" y="2544"/>
                  <a:ext cx="9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39" name="Line 25"/>
                <p:cNvSpPr>
                  <a:spLocks noChangeShapeType="1"/>
                </p:cNvSpPr>
                <p:nvPr/>
              </p:nvSpPr>
              <p:spPr bwMode="auto">
                <a:xfrm>
                  <a:off x="2832" y="672"/>
                  <a:ext cx="0" cy="18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40" name="Line 26"/>
                <p:cNvSpPr>
                  <a:spLocks noChangeShapeType="1"/>
                </p:cNvSpPr>
                <p:nvPr/>
              </p:nvSpPr>
              <p:spPr bwMode="auto">
                <a:xfrm>
                  <a:off x="2832" y="672"/>
                  <a:ext cx="10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41" name="Line 27"/>
                <p:cNvSpPr>
                  <a:spLocks noChangeShapeType="1"/>
                </p:cNvSpPr>
                <p:nvPr/>
              </p:nvSpPr>
              <p:spPr bwMode="auto">
                <a:xfrm>
                  <a:off x="3840" y="672"/>
                  <a:ext cx="0" cy="19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830492" name="Rectangle 28"/>
            <p:cNvSpPr>
              <a:spLocks noChangeArrowheads="1"/>
            </p:cNvSpPr>
            <p:nvPr/>
          </p:nvSpPr>
          <p:spPr bwMode="auto">
            <a:xfrm>
              <a:off x="762000" y="4648200"/>
              <a:ext cx="2057400" cy="4572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修改访问位与修改位</a:t>
              </a:r>
            </a:p>
          </p:txBody>
        </p:sp>
        <p:sp>
          <p:nvSpPr>
            <p:cNvPr id="830493" name="Line 29"/>
            <p:cNvSpPr>
              <a:spLocks noChangeShapeType="1"/>
            </p:cNvSpPr>
            <p:nvPr/>
          </p:nvSpPr>
          <p:spPr bwMode="auto">
            <a:xfrm>
              <a:off x="1828800" y="5105400"/>
              <a:ext cx="0" cy="3048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494" name="Rectangle 30"/>
            <p:cNvSpPr>
              <a:spLocks noChangeArrowheads="1"/>
            </p:cNvSpPr>
            <p:nvPr/>
          </p:nvSpPr>
          <p:spPr bwMode="auto">
            <a:xfrm>
              <a:off x="838200" y="5410200"/>
              <a:ext cx="1905000" cy="4572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形成物理地址</a:t>
              </a:r>
              <a:endParaRPr lang="zh-CN" altLang="en-US" sz="2400" b="0">
                <a:latin typeface="Times New Roman" panose="02020603050405020304" pitchFamily="18" charset="0"/>
              </a:endParaRPr>
            </a:p>
          </p:txBody>
        </p:sp>
        <p:sp>
          <p:nvSpPr>
            <p:cNvPr id="830495" name="AutoShape 31"/>
            <p:cNvSpPr>
              <a:spLocks noChangeArrowheads="1"/>
            </p:cNvSpPr>
            <p:nvPr/>
          </p:nvSpPr>
          <p:spPr bwMode="auto">
            <a:xfrm>
              <a:off x="1066800" y="6172200"/>
              <a:ext cx="1447800" cy="304800"/>
            </a:xfrm>
            <a:prstGeom prst="flowChartAlternateProcess">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地址变换结束</a:t>
              </a:r>
              <a:endParaRPr lang="zh-CN" altLang="en-US" sz="2400" b="0">
                <a:latin typeface="Times New Roman" panose="02020603050405020304" pitchFamily="18" charset="0"/>
              </a:endParaRPr>
            </a:p>
          </p:txBody>
        </p:sp>
        <p:sp>
          <p:nvSpPr>
            <p:cNvPr id="830496" name="Line 32"/>
            <p:cNvSpPr>
              <a:spLocks noChangeShapeType="1"/>
            </p:cNvSpPr>
            <p:nvPr/>
          </p:nvSpPr>
          <p:spPr bwMode="auto">
            <a:xfrm>
              <a:off x="1828800" y="5867400"/>
              <a:ext cx="0" cy="3048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497" name="AutoShape 33"/>
            <p:cNvSpPr>
              <a:spLocks noChangeArrowheads="1"/>
            </p:cNvSpPr>
            <p:nvPr/>
          </p:nvSpPr>
          <p:spPr bwMode="auto">
            <a:xfrm>
              <a:off x="4876800" y="1981200"/>
              <a:ext cx="2514600" cy="609600"/>
            </a:xfrm>
            <a:prstGeom prst="flowChartDecision">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页在内存</a:t>
              </a:r>
            </a:p>
          </p:txBody>
        </p:sp>
        <p:sp>
          <p:nvSpPr>
            <p:cNvPr id="830498" name="Line 34"/>
            <p:cNvSpPr>
              <a:spLocks noChangeShapeType="1"/>
            </p:cNvSpPr>
            <p:nvPr/>
          </p:nvSpPr>
          <p:spPr bwMode="auto">
            <a:xfrm>
              <a:off x="6096000" y="1676400"/>
              <a:ext cx="0" cy="304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30499" name="Group 35"/>
            <p:cNvGrpSpPr>
              <a:grpSpLocks/>
            </p:cNvGrpSpPr>
            <p:nvPr/>
          </p:nvGrpSpPr>
          <p:grpSpPr bwMode="auto">
            <a:xfrm>
              <a:off x="6096000" y="2552700"/>
              <a:ext cx="434975" cy="495300"/>
              <a:chOff x="3840" y="1608"/>
              <a:chExt cx="274" cy="312"/>
            </a:xfrm>
          </p:grpSpPr>
          <p:sp>
            <p:nvSpPr>
              <p:cNvPr id="165934" name="Line 36"/>
              <p:cNvSpPr>
                <a:spLocks noChangeShapeType="1"/>
              </p:cNvSpPr>
              <p:nvPr/>
            </p:nvSpPr>
            <p:spPr bwMode="auto">
              <a:xfrm>
                <a:off x="3840" y="1632"/>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935" name="Text Box 37"/>
              <p:cNvSpPr txBox="1">
                <a:spLocks noChangeArrowheads="1"/>
              </p:cNvSpPr>
              <p:nvPr/>
            </p:nvSpPr>
            <p:spPr bwMode="auto">
              <a:xfrm>
                <a:off x="3926" y="160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en-US">
                    <a:latin typeface="Times New Roman" panose="02020603050405020304" pitchFamily="18" charset="0"/>
                  </a:rPr>
                  <a:t>y</a:t>
                </a:r>
                <a:endParaRPr lang="en-US" altLang="zh-CN">
                  <a:latin typeface="Times New Roman" panose="02020603050405020304" pitchFamily="18" charset="0"/>
                </a:endParaRPr>
              </a:p>
            </p:txBody>
          </p:sp>
        </p:grpSp>
        <p:sp>
          <p:nvSpPr>
            <p:cNvPr id="830502" name="Rectangle 38"/>
            <p:cNvSpPr>
              <a:spLocks noChangeArrowheads="1"/>
            </p:cNvSpPr>
            <p:nvPr/>
          </p:nvSpPr>
          <p:spPr bwMode="auto">
            <a:xfrm>
              <a:off x="5334000" y="3048000"/>
              <a:ext cx="1676400" cy="3810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修改快表</a:t>
              </a:r>
              <a:endParaRPr lang="zh-CN" altLang="en-US" sz="2400" b="0">
                <a:latin typeface="Times New Roman" panose="02020603050405020304" pitchFamily="18" charset="0"/>
              </a:endParaRPr>
            </a:p>
          </p:txBody>
        </p:sp>
        <p:grpSp>
          <p:nvGrpSpPr>
            <p:cNvPr id="830503" name="Group 39"/>
            <p:cNvGrpSpPr>
              <a:grpSpLocks/>
            </p:cNvGrpSpPr>
            <p:nvPr/>
          </p:nvGrpSpPr>
          <p:grpSpPr bwMode="auto">
            <a:xfrm>
              <a:off x="1828800" y="3429000"/>
              <a:ext cx="4191000" cy="990600"/>
              <a:chOff x="1152" y="2160"/>
              <a:chExt cx="2640" cy="624"/>
            </a:xfrm>
          </p:grpSpPr>
          <p:sp>
            <p:nvSpPr>
              <p:cNvPr id="165932" name="Line 40"/>
              <p:cNvSpPr>
                <a:spLocks noChangeShapeType="1"/>
              </p:cNvSpPr>
              <p:nvPr/>
            </p:nvSpPr>
            <p:spPr bwMode="auto">
              <a:xfrm>
                <a:off x="3792" y="2160"/>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933" name="Line 41"/>
              <p:cNvSpPr>
                <a:spLocks noChangeShapeType="1"/>
              </p:cNvSpPr>
              <p:nvPr/>
            </p:nvSpPr>
            <p:spPr bwMode="auto">
              <a:xfrm flipH="1">
                <a:off x="1152" y="2784"/>
                <a:ext cx="26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30506" name="Group 42"/>
            <p:cNvGrpSpPr>
              <a:grpSpLocks/>
            </p:cNvGrpSpPr>
            <p:nvPr/>
          </p:nvGrpSpPr>
          <p:grpSpPr bwMode="auto">
            <a:xfrm>
              <a:off x="7391400" y="1866900"/>
              <a:ext cx="1752600" cy="854075"/>
              <a:chOff x="4656" y="1176"/>
              <a:chExt cx="1104" cy="538"/>
            </a:xfrm>
          </p:grpSpPr>
          <p:sp>
            <p:nvSpPr>
              <p:cNvPr id="165929" name="Line 43"/>
              <p:cNvSpPr>
                <a:spLocks noChangeShapeType="1"/>
              </p:cNvSpPr>
              <p:nvPr/>
            </p:nvSpPr>
            <p:spPr bwMode="auto">
              <a:xfrm>
                <a:off x="4656" y="1440"/>
                <a:ext cx="432"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930" name="Text Box 44"/>
              <p:cNvSpPr txBox="1">
                <a:spLocks noChangeArrowheads="1"/>
              </p:cNvSpPr>
              <p:nvPr/>
            </p:nvSpPr>
            <p:spPr bwMode="auto">
              <a:xfrm>
                <a:off x="4694" y="117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FF3300"/>
                    </a:solidFill>
                    <a:latin typeface="Times New Roman" panose="02020603050405020304" pitchFamily="18" charset="0"/>
                  </a:rPr>
                  <a:t>N</a:t>
                </a:r>
                <a:endParaRPr lang="en-US" altLang="zh-CN" sz="2400" b="0">
                  <a:latin typeface="Times New Roman" panose="02020603050405020304" pitchFamily="18" charset="0"/>
                </a:endParaRPr>
              </a:p>
            </p:txBody>
          </p:sp>
          <p:sp>
            <p:nvSpPr>
              <p:cNvPr id="165931" name="Text Box 45"/>
              <p:cNvSpPr txBox="1">
                <a:spLocks noChangeArrowheads="1"/>
              </p:cNvSpPr>
              <p:nvPr/>
            </p:nvSpPr>
            <p:spPr bwMode="auto">
              <a:xfrm>
                <a:off x="5078" y="1310"/>
                <a:ext cx="68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3300"/>
                    </a:solidFill>
                    <a:latin typeface="Times New Roman" panose="02020603050405020304" pitchFamily="18" charset="0"/>
                  </a:rPr>
                  <a:t>缺页中断信号</a:t>
                </a:r>
              </a:p>
            </p:txBody>
          </p:sp>
        </p:grpSp>
        <p:sp>
          <p:nvSpPr>
            <p:cNvPr id="830526" name="Line 62"/>
            <p:cNvSpPr>
              <a:spLocks noChangeShapeType="1"/>
            </p:cNvSpPr>
            <p:nvPr/>
          </p:nvSpPr>
          <p:spPr bwMode="auto">
            <a:xfrm>
              <a:off x="1835150" y="3429000"/>
              <a:ext cx="0" cy="3048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538" name="Line 74"/>
            <p:cNvSpPr>
              <a:spLocks noChangeShapeType="1"/>
            </p:cNvSpPr>
            <p:nvPr/>
          </p:nvSpPr>
          <p:spPr bwMode="auto">
            <a:xfrm>
              <a:off x="1841500" y="3451225"/>
              <a:ext cx="0" cy="3048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547" name="Line 83"/>
            <p:cNvSpPr>
              <a:spLocks noChangeShapeType="1"/>
            </p:cNvSpPr>
            <p:nvPr/>
          </p:nvSpPr>
          <p:spPr bwMode="auto">
            <a:xfrm>
              <a:off x="1835150" y="5084763"/>
              <a:ext cx="0" cy="3048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551" name="Line 87"/>
            <p:cNvSpPr>
              <a:spLocks noChangeShapeType="1"/>
            </p:cNvSpPr>
            <p:nvPr/>
          </p:nvSpPr>
          <p:spPr bwMode="auto">
            <a:xfrm>
              <a:off x="1847850" y="3430588"/>
              <a:ext cx="0" cy="304800"/>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560" name="Line 96"/>
            <p:cNvSpPr>
              <a:spLocks noChangeShapeType="1"/>
            </p:cNvSpPr>
            <p:nvPr/>
          </p:nvSpPr>
          <p:spPr bwMode="auto">
            <a:xfrm>
              <a:off x="1835150" y="5876925"/>
              <a:ext cx="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561" name="Line 97"/>
            <p:cNvSpPr>
              <a:spLocks noChangeShapeType="1"/>
            </p:cNvSpPr>
            <p:nvPr/>
          </p:nvSpPr>
          <p:spPr bwMode="auto">
            <a:xfrm>
              <a:off x="1841500" y="5094288"/>
              <a:ext cx="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30562" name="Group 98"/>
            <p:cNvGrpSpPr>
              <a:grpSpLocks/>
            </p:cNvGrpSpPr>
            <p:nvPr/>
          </p:nvGrpSpPr>
          <p:grpSpPr bwMode="auto">
            <a:xfrm>
              <a:off x="1835150" y="4365625"/>
              <a:ext cx="577850" cy="366713"/>
              <a:chOff x="1152" y="2736"/>
              <a:chExt cx="364" cy="231"/>
            </a:xfrm>
          </p:grpSpPr>
          <p:sp>
            <p:nvSpPr>
              <p:cNvPr id="165927" name="Line 99"/>
              <p:cNvSpPr>
                <a:spLocks noChangeShapeType="1"/>
              </p:cNvSpPr>
              <p:nvPr/>
            </p:nvSpPr>
            <p:spPr bwMode="auto">
              <a:xfrm>
                <a:off x="1152" y="273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928" name="Text Box 100"/>
              <p:cNvSpPr txBox="1">
                <a:spLocks noChangeArrowheads="1"/>
              </p:cNvSpPr>
              <p:nvPr/>
            </p:nvSpPr>
            <p:spPr bwMode="auto">
              <a:xfrm>
                <a:off x="1296" y="273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Y</a:t>
                </a:r>
                <a:endParaRPr lang="zh-CN" altLang="en-US">
                  <a:latin typeface="Times New Roman" panose="02020603050405020304" pitchFamily="18" charset="0"/>
                </a:endParaRPr>
              </a:p>
            </p:txBody>
          </p:sp>
        </p:grpSp>
        <p:sp>
          <p:nvSpPr>
            <p:cNvPr id="830565" name="Line 101"/>
            <p:cNvSpPr>
              <a:spLocks noChangeShapeType="1"/>
            </p:cNvSpPr>
            <p:nvPr/>
          </p:nvSpPr>
          <p:spPr bwMode="auto">
            <a:xfrm>
              <a:off x="1854200" y="3440113"/>
              <a:ext cx="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572" name="Line 108"/>
            <p:cNvSpPr>
              <a:spLocks noChangeShapeType="1"/>
            </p:cNvSpPr>
            <p:nvPr/>
          </p:nvSpPr>
          <p:spPr bwMode="auto">
            <a:xfrm>
              <a:off x="1763713" y="1916113"/>
              <a:ext cx="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0573" name="Line 109"/>
            <p:cNvSpPr>
              <a:spLocks noChangeShapeType="1"/>
            </p:cNvSpPr>
            <p:nvPr/>
          </p:nvSpPr>
          <p:spPr bwMode="auto">
            <a:xfrm>
              <a:off x="1763713" y="1268413"/>
              <a:ext cx="0" cy="1524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30574" name="Group 110"/>
            <p:cNvGrpSpPr>
              <a:grpSpLocks/>
            </p:cNvGrpSpPr>
            <p:nvPr/>
          </p:nvGrpSpPr>
          <p:grpSpPr bwMode="auto">
            <a:xfrm>
              <a:off x="2843213" y="1916113"/>
              <a:ext cx="1327150" cy="609600"/>
              <a:chOff x="1728" y="1200"/>
              <a:chExt cx="836" cy="384"/>
            </a:xfrm>
          </p:grpSpPr>
          <p:sp>
            <p:nvSpPr>
              <p:cNvPr id="165925" name="Line 111"/>
              <p:cNvSpPr>
                <a:spLocks noChangeShapeType="1"/>
              </p:cNvSpPr>
              <p:nvPr/>
            </p:nvSpPr>
            <p:spPr bwMode="auto">
              <a:xfrm>
                <a:off x="1872" y="1584"/>
                <a:ext cx="288"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926" name="Text Box 112"/>
              <p:cNvSpPr txBox="1">
                <a:spLocks noChangeArrowheads="1"/>
              </p:cNvSpPr>
              <p:nvPr/>
            </p:nvSpPr>
            <p:spPr bwMode="auto">
              <a:xfrm>
                <a:off x="1728" y="1200"/>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Y </a:t>
                </a:r>
                <a:r>
                  <a:rPr lang="zh-CN" altLang="en-US">
                    <a:latin typeface="Times New Roman" panose="02020603050405020304" pitchFamily="18" charset="0"/>
                  </a:rPr>
                  <a:t>越界中断</a:t>
                </a:r>
              </a:p>
            </p:txBody>
          </p:sp>
        </p:grpSp>
        <p:grpSp>
          <p:nvGrpSpPr>
            <p:cNvPr id="830577" name="Group 113"/>
            <p:cNvGrpSpPr>
              <a:grpSpLocks/>
            </p:cNvGrpSpPr>
            <p:nvPr/>
          </p:nvGrpSpPr>
          <p:grpSpPr bwMode="auto">
            <a:xfrm>
              <a:off x="1763713" y="2852738"/>
              <a:ext cx="577850" cy="366712"/>
              <a:chOff x="1152" y="1776"/>
              <a:chExt cx="364" cy="231"/>
            </a:xfrm>
          </p:grpSpPr>
          <p:sp>
            <p:nvSpPr>
              <p:cNvPr id="165923" name="Line 114"/>
              <p:cNvSpPr>
                <a:spLocks noChangeShapeType="1"/>
              </p:cNvSpPr>
              <p:nvPr/>
            </p:nvSpPr>
            <p:spPr bwMode="auto">
              <a:xfrm>
                <a:off x="1152" y="1776"/>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924" name="Text Box 115"/>
              <p:cNvSpPr txBox="1">
                <a:spLocks noChangeArrowheads="1"/>
              </p:cNvSpPr>
              <p:nvPr/>
            </p:nvSpPr>
            <p:spPr bwMode="auto">
              <a:xfrm>
                <a:off x="1296" y="177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N</a:t>
                </a:r>
                <a:endParaRPr lang="en-US" altLang="zh-CN" sz="2400" b="0">
                  <a:latin typeface="Times New Roman" panose="02020603050405020304" pitchFamily="18" charset="0"/>
                </a:endParaRPr>
              </a:p>
            </p:txBody>
          </p:sp>
        </p:grpSp>
      </p:gr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03997" y="2932216"/>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3199" dirty="0">
                <a:solidFill>
                  <a:srgbClr val="0070C0"/>
                </a:solidFill>
                <a:latin typeface="微软雅黑" panose="020B0503020204020204" pitchFamily="34" charset="-122"/>
                <a:ea typeface="微软雅黑" panose="020B0503020204020204" pitchFamily="34" charset="-122"/>
              </a:rPr>
              <a:t>目录</a:t>
            </a:r>
          </a:p>
          <a:p>
            <a:pPr marL="0" indent="0" algn="ctr">
              <a:buNone/>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Contents</a:t>
            </a:r>
          </a:p>
        </p:txBody>
      </p:sp>
      <p:grpSp>
        <p:nvGrpSpPr>
          <p:cNvPr id="45" name="组合 44"/>
          <p:cNvGrpSpPr/>
          <p:nvPr/>
        </p:nvGrpSpPr>
        <p:grpSpPr>
          <a:xfrm>
            <a:off x="3164015" y="1647051"/>
            <a:ext cx="894259" cy="523348"/>
            <a:chOff x="2215144" y="927951"/>
            <a:chExt cx="1244730" cy="959489"/>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latin typeface="Impact" panose="020B0806030902050204" pitchFamily="34" charset="0"/>
              </a:endParaRPr>
            </a:p>
          </p:txBody>
        </p:sp>
        <p:sp>
          <p:nvSpPr>
            <p:cNvPr id="47" name="文本框 9"/>
            <p:cNvSpPr txBox="1"/>
            <p:nvPr/>
          </p:nvSpPr>
          <p:spPr>
            <a:xfrm>
              <a:off x="2393075" y="927951"/>
              <a:ext cx="1066799" cy="959489"/>
            </a:xfrm>
            <a:prstGeom prst="rect">
              <a:avLst/>
            </a:prstGeom>
            <a:noFill/>
          </p:spPr>
          <p:txBody>
            <a:bodyPr wrap="square" rtlCol="0">
              <a:spAutoFit/>
            </a:bodyPr>
            <a:lstStyle/>
            <a:p>
              <a:r>
                <a:rPr lang="en-US" altLang="zh-CN" sz="2801" dirty="0">
                  <a:solidFill>
                    <a:schemeClr val="bg1"/>
                  </a:solidFill>
                  <a:latin typeface="Impact" panose="020B0806030902050204" pitchFamily="34" charset="0"/>
                </a:rPr>
                <a:t>01</a:t>
              </a:r>
              <a:endParaRPr lang="zh-CN" altLang="en-US" sz="2801" dirty="0">
                <a:solidFill>
                  <a:schemeClr val="bg1"/>
                </a:solidFill>
                <a:latin typeface="Impact" panose="020B0806030902050204" pitchFamily="34" charset="0"/>
              </a:endParaRPr>
            </a:p>
          </p:txBody>
        </p:sp>
      </p:grpSp>
      <p:grpSp>
        <p:nvGrpSpPr>
          <p:cNvPr id="48" name="组合 47"/>
          <p:cNvGrpSpPr/>
          <p:nvPr/>
        </p:nvGrpSpPr>
        <p:grpSpPr>
          <a:xfrm>
            <a:off x="3164015" y="2326665"/>
            <a:ext cx="894259" cy="523348"/>
            <a:chOff x="2215144" y="1952311"/>
            <a:chExt cx="1244730" cy="959491"/>
          </a:xfrm>
        </p:grpSpPr>
        <p:sp>
          <p:nvSpPr>
            <p:cNvPr id="49" name="平行四边形 48"/>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latin typeface="Impact" panose="020B0806030902050204" pitchFamily="34" charset="0"/>
              </a:endParaRPr>
            </a:p>
          </p:txBody>
        </p:sp>
        <p:sp>
          <p:nvSpPr>
            <p:cNvPr id="50" name="文本框 10"/>
            <p:cNvSpPr txBox="1"/>
            <p:nvPr/>
          </p:nvSpPr>
          <p:spPr>
            <a:xfrm>
              <a:off x="2393075" y="1952311"/>
              <a:ext cx="1066799" cy="959491"/>
            </a:xfrm>
            <a:prstGeom prst="rect">
              <a:avLst/>
            </a:prstGeom>
            <a:noFill/>
          </p:spPr>
          <p:txBody>
            <a:bodyPr wrap="square" rtlCol="0">
              <a:spAutoFit/>
            </a:bodyPr>
            <a:lstStyle/>
            <a:p>
              <a:r>
                <a:rPr lang="en-US" altLang="zh-CN" sz="2801" dirty="0">
                  <a:solidFill>
                    <a:schemeClr val="bg1"/>
                  </a:solidFill>
                  <a:latin typeface="Impact" panose="020B0806030902050204" pitchFamily="34" charset="0"/>
                </a:rPr>
                <a:t>02</a:t>
              </a:r>
              <a:endParaRPr lang="zh-CN" altLang="en-US" sz="2801" dirty="0">
                <a:solidFill>
                  <a:schemeClr val="bg1"/>
                </a:solidFill>
                <a:latin typeface="Impact" panose="020B0806030902050204" pitchFamily="34" charset="0"/>
              </a:endParaRPr>
            </a:p>
          </p:txBody>
        </p:sp>
      </p:grpSp>
      <p:grpSp>
        <p:nvGrpSpPr>
          <p:cNvPr id="51" name="组合 50"/>
          <p:cNvGrpSpPr/>
          <p:nvPr/>
        </p:nvGrpSpPr>
        <p:grpSpPr>
          <a:xfrm>
            <a:off x="3164015" y="3028512"/>
            <a:ext cx="894259" cy="523348"/>
            <a:chOff x="2215144" y="3018134"/>
            <a:chExt cx="1244730" cy="959488"/>
          </a:xfrm>
        </p:grpSpPr>
        <p:sp>
          <p:nvSpPr>
            <p:cNvPr id="52" name="平行四边形 51"/>
            <p:cNvSpPr/>
            <p:nvPr/>
          </p:nvSpPr>
          <p:spPr>
            <a:xfrm>
              <a:off x="2215144" y="3084852"/>
              <a:ext cx="1120898" cy="842781"/>
            </a:xfrm>
            <a:prstGeom prst="parallelogram">
              <a:avLst>
                <a:gd name="adj" fmla="val 4820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latin typeface="Impact" panose="020B0806030902050204" pitchFamily="34" charset="0"/>
              </a:endParaRPr>
            </a:p>
          </p:txBody>
        </p:sp>
        <p:sp>
          <p:nvSpPr>
            <p:cNvPr id="53" name="文本框 11"/>
            <p:cNvSpPr txBox="1"/>
            <p:nvPr/>
          </p:nvSpPr>
          <p:spPr>
            <a:xfrm>
              <a:off x="2393075" y="3018134"/>
              <a:ext cx="1066799" cy="959488"/>
            </a:xfrm>
            <a:prstGeom prst="rect">
              <a:avLst/>
            </a:prstGeom>
            <a:noFill/>
          </p:spPr>
          <p:txBody>
            <a:bodyPr wrap="square" rtlCol="0">
              <a:spAutoFit/>
            </a:bodyPr>
            <a:lstStyle/>
            <a:p>
              <a:r>
                <a:rPr lang="en-US" altLang="zh-CN" sz="2801" dirty="0">
                  <a:solidFill>
                    <a:schemeClr val="bg1"/>
                  </a:solidFill>
                  <a:latin typeface="Impact" panose="020B0806030902050204" pitchFamily="34" charset="0"/>
                </a:rPr>
                <a:t>03</a:t>
              </a:r>
              <a:endParaRPr lang="zh-CN" altLang="en-US" sz="2801" dirty="0">
                <a:solidFill>
                  <a:schemeClr val="bg1"/>
                </a:solidFill>
                <a:latin typeface="Impact" panose="020B0806030902050204" pitchFamily="34" charset="0"/>
              </a:endParaRPr>
            </a:p>
          </p:txBody>
        </p:sp>
      </p:grpSp>
      <p:grpSp>
        <p:nvGrpSpPr>
          <p:cNvPr id="60" name="组合 59"/>
          <p:cNvGrpSpPr/>
          <p:nvPr/>
        </p:nvGrpSpPr>
        <p:grpSpPr>
          <a:xfrm>
            <a:off x="3832314" y="1660837"/>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虚拟存储器的基本概念</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1">
                <a:solidFill>
                  <a:schemeClr val="tx1">
                    <a:lumMod val="75000"/>
                    <a:lumOff val="25000"/>
                  </a:schemeClr>
                </a:solidFill>
              </a:endParaRPr>
            </a:p>
          </p:txBody>
        </p:sp>
      </p:grpSp>
      <p:grpSp>
        <p:nvGrpSpPr>
          <p:cNvPr id="63" name="组合 62"/>
          <p:cNvGrpSpPr/>
          <p:nvPr/>
        </p:nvGrpSpPr>
        <p:grpSpPr>
          <a:xfrm>
            <a:off x="3843268" y="2354515"/>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dirty="0" smtClean="0">
                  <a:latin typeface="微软雅黑" panose="020B0503020204020204" pitchFamily="34" charset="-122"/>
                  <a:ea typeface="微软雅黑" panose="020B0503020204020204" pitchFamily="34" charset="-122"/>
                  <a:sym typeface="宋体" panose="02010600030101010101" pitchFamily="2" charset="-122"/>
                </a:rPr>
                <a:t>请求分页存储管理</a:t>
              </a:r>
              <a:endParaRPr lang="zh-CN" altLang="en-US"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1">
                <a:solidFill>
                  <a:schemeClr val="tx1">
                    <a:lumMod val="75000"/>
                    <a:lumOff val="25000"/>
                  </a:schemeClr>
                </a:solidFill>
              </a:endParaRPr>
            </a:p>
          </p:txBody>
        </p:sp>
      </p:grpSp>
      <p:grpSp>
        <p:nvGrpSpPr>
          <p:cNvPr id="66" name="组合 65"/>
          <p:cNvGrpSpPr/>
          <p:nvPr/>
        </p:nvGrpSpPr>
        <p:grpSpPr>
          <a:xfrm>
            <a:off x="3843268" y="3048667"/>
            <a:ext cx="3956841" cy="459690"/>
            <a:chOff x="4315150" y="2341731"/>
            <a:chExt cx="3956841" cy="540057"/>
          </a:xfrm>
        </p:grpSpPr>
        <p:sp>
          <p:nvSpPr>
            <p:cNvPr id="67" name="矩形 66"/>
            <p:cNvSpPr/>
            <p:nvPr/>
          </p:nvSpPr>
          <p:spPr>
            <a:xfrm>
              <a:off x="4841196" y="2424395"/>
              <a:ext cx="3430795" cy="406783"/>
            </a:xfrm>
            <a:prstGeom prst="rect">
              <a:avLst/>
            </a:prstGeom>
            <a:ln w="15875">
              <a:noFill/>
            </a:ln>
          </p:spPr>
          <p:txBody>
            <a:bodyPr wrap="square" lIns="68580" tIns="34290" rIns="68580" bIns="34290">
              <a:spAutoFit/>
            </a:bodyPr>
            <a:lstStyle/>
            <a:p>
              <a:r>
                <a:rPr lang="zh-CN" altLang="en-US" dirty="0" smtClean="0">
                  <a:solidFill>
                    <a:srgbClr val="404040"/>
                  </a:solidFill>
                  <a:latin typeface="微软雅黑" panose="020B0503020204020204" pitchFamily="34" charset="-122"/>
                  <a:ea typeface="微软雅黑" panose="020B0503020204020204" pitchFamily="34" charset="-122"/>
                  <a:sym typeface="宋体" panose="02010600030101010101" pitchFamily="2" charset="-122"/>
                </a:rPr>
                <a:t>页面置换</a:t>
              </a:r>
              <a:endParaRPr lang="zh-CN" altLang="en-US"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1">
                <a:solidFill>
                  <a:schemeClr val="tx1">
                    <a:lumMod val="75000"/>
                    <a:lumOff val="25000"/>
                  </a:schemeClr>
                </a:solidFill>
              </a:endParaRPr>
            </a:p>
          </p:txBody>
        </p:sp>
      </p:grpSp>
      <p:sp>
        <p:nvSpPr>
          <p:cNvPr id="81" name="等腰三角形 80"/>
          <p:cNvSpPr/>
          <p:nvPr/>
        </p:nvSpPr>
        <p:spPr>
          <a:xfrm>
            <a:off x="-94399" y="4185376"/>
            <a:ext cx="2593802" cy="1938140"/>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81"/>
          <p:cNvSpPr/>
          <p:nvPr/>
        </p:nvSpPr>
        <p:spPr>
          <a:xfrm>
            <a:off x="1011601" y="4632223"/>
            <a:ext cx="1955345" cy="1461073"/>
          </a:xfrm>
          <a:prstGeom prst="triangle">
            <a:avLst/>
          </a:prstGeom>
          <a:solidFill>
            <a:schemeClr val="accent4">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053982" y="3746550"/>
            <a:ext cx="894259" cy="523348"/>
            <a:chOff x="2215144" y="1952311"/>
            <a:chExt cx="1244730" cy="959491"/>
          </a:xfrm>
        </p:grpSpPr>
        <p:sp>
          <p:nvSpPr>
            <p:cNvPr id="25" name="平行四边形 24"/>
            <p:cNvSpPr/>
            <p:nvPr/>
          </p:nvSpPr>
          <p:spPr>
            <a:xfrm>
              <a:off x="2215144" y="2033848"/>
              <a:ext cx="1120898" cy="842781"/>
            </a:xfrm>
            <a:prstGeom prst="parallelogram">
              <a:avLst>
                <a:gd name="adj" fmla="val 4820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99">
                <a:latin typeface="Impact" panose="020B0806030902050204" pitchFamily="34" charset="0"/>
              </a:endParaRPr>
            </a:p>
          </p:txBody>
        </p:sp>
        <p:sp>
          <p:nvSpPr>
            <p:cNvPr id="26" name="文本框 10"/>
            <p:cNvSpPr txBox="1"/>
            <p:nvPr/>
          </p:nvSpPr>
          <p:spPr>
            <a:xfrm>
              <a:off x="2393075" y="1952311"/>
              <a:ext cx="1066799" cy="959491"/>
            </a:xfrm>
            <a:prstGeom prst="rect">
              <a:avLst/>
            </a:prstGeom>
            <a:noFill/>
          </p:spPr>
          <p:txBody>
            <a:bodyPr wrap="square" rtlCol="0">
              <a:spAutoFit/>
            </a:bodyPr>
            <a:lstStyle/>
            <a:p>
              <a:r>
                <a:rPr lang="en-US" altLang="zh-CN" sz="2801" dirty="0">
                  <a:solidFill>
                    <a:schemeClr val="bg1"/>
                  </a:solidFill>
                  <a:latin typeface="Impact" panose="020B0806030902050204" pitchFamily="34" charset="0"/>
                </a:rPr>
                <a:t>04</a:t>
              </a:r>
              <a:endParaRPr lang="zh-CN" altLang="en-US" sz="2801" dirty="0">
                <a:solidFill>
                  <a:schemeClr val="bg1"/>
                </a:solidFill>
                <a:latin typeface="Impact" panose="020B0806030902050204" pitchFamily="34" charset="0"/>
              </a:endParaRPr>
            </a:p>
          </p:txBody>
        </p:sp>
      </p:grpSp>
      <p:grpSp>
        <p:nvGrpSpPr>
          <p:cNvPr id="27" name="组合 26"/>
          <p:cNvGrpSpPr/>
          <p:nvPr/>
        </p:nvGrpSpPr>
        <p:grpSpPr>
          <a:xfrm>
            <a:off x="3733235" y="3774401"/>
            <a:ext cx="3857250" cy="459690"/>
            <a:chOff x="4315150" y="1647579"/>
            <a:chExt cx="3857250" cy="540057"/>
          </a:xfrm>
        </p:grpSpPr>
        <p:sp>
          <p:nvSpPr>
            <p:cNvPr id="28" name="矩形 27"/>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请求分段存储管理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平行四边形 28"/>
            <p:cNvSpPr/>
            <p:nvPr/>
          </p:nvSpPr>
          <p:spPr>
            <a:xfrm>
              <a:off x="4315150" y="1647579"/>
              <a:ext cx="3857250" cy="540057"/>
            </a:xfrm>
            <a:prstGeom prst="parallelogram">
              <a:avLst>
                <a:gd name="adj" fmla="val 48207"/>
              </a:avLst>
            </a:prstGeom>
            <a:noFill/>
            <a:ln w="158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1">
                <a:solidFill>
                  <a:schemeClr val="tx1">
                    <a:lumMod val="75000"/>
                    <a:lumOff val="25000"/>
                  </a:schemeClr>
                </a:solidFill>
              </a:endParaRPr>
            </a:p>
          </p:txBody>
        </p:sp>
      </p:grpSp>
    </p:spTree>
    <p:extLst>
      <p:ext uri="{BB962C8B-B14F-4D97-AF65-F5344CB8AC3E}">
        <p14:creationId xmlns:p14="http://schemas.microsoft.com/office/powerpoint/2010/main" val="3183303932"/>
      </p:ext>
    </p:extLst>
  </p:cSld>
  <p:clrMapOvr>
    <a:masterClrMapping/>
  </p:clrMapOvr>
  <mc:AlternateContent xmlns:mc="http://schemas.openxmlformats.org/markup-compatibility/2006" xmlns:p14="http://schemas.microsoft.com/office/powerpoint/2010/main">
    <mc:Choice Requires="p14">
      <p:transition spd="slow" p14:dur="999" advTm="4633"/>
    </mc:Choice>
    <mc:Fallback xmlns="">
      <p:transition spd="slow" advTm="46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anim calcmode="lin" valueType="num">
                                      <p:cBhvr>
                                        <p:cTn id="8" dur="1000" fill="hold"/>
                                        <p:tgtEl>
                                          <p:spTgt spid="81"/>
                                        </p:tgtEl>
                                        <p:attrNameLst>
                                          <p:attrName>ppt_x</p:attrName>
                                        </p:attrNameLst>
                                      </p:cBhvr>
                                      <p:tavLst>
                                        <p:tav tm="0">
                                          <p:val>
                                            <p:strVal val="#ppt_x"/>
                                          </p:val>
                                        </p:tav>
                                        <p:tav tm="100000">
                                          <p:val>
                                            <p:strVal val="#ppt_x"/>
                                          </p:val>
                                        </p:tav>
                                      </p:tavLst>
                                    </p:anim>
                                    <p:anim calcmode="lin" valueType="num">
                                      <p:cBhvr>
                                        <p:cTn id="9" dur="1000" fill="hold"/>
                                        <p:tgtEl>
                                          <p:spTgt spid="8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fade">
                                      <p:cBhvr>
                                        <p:cTn id="12" dur="1000"/>
                                        <p:tgtEl>
                                          <p:spTgt spid="82"/>
                                        </p:tgtEl>
                                      </p:cBhvr>
                                    </p:animEffect>
                                    <p:anim calcmode="lin" valueType="num">
                                      <p:cBhvr>
                                        <p:cTn id="13" dur="1000" fill="hold"/>
                                        <p:tgtEl>
                                          <p:spTgt spid="82"/>
                                        </p:tgtEl>
                                        <p:attrNameLst>
                                          <p:attrName>ppt_x</p:attrName>
                                        </p:attrNameLst>
                                      </p:cBhvr>
                                      <p:tavLst>
                                        <p:tav tm="0">
                                          <p:val>
                                            <p:strVal val="#ppt_x"/>
                                          </p:val>
                                        </p:tav>
                                        <p:tav tm="100000">
                                          <p:val>
                                            <p:strVal val="#ppt_x"/>
                                          </p:val>
                                        </p:tav>
                                      </p:tavLst>
                                    </p:anim>
                                    <p:anim calcmode="lin" valueType="num">
                                      <p:cBhvr>
                                        <p:cTn id="14" dur="1000" fill="hold"/>
                                        <p:tgtEl>
                                          <p:spTgt spid="8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2" presetClass="entr" presetSubtype="8"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60"/>
                                        </p:tgtEl>
                                        <p:attrNameLst>
                                          <p:attrName>style.visibility</p:attrName>
                                        </p:attrNameLst>
                                      </p:cBhvr>
                                      <p:to>
                                        <p:strVal val="visible"/>
                                      </p:to>
                                    </p:set>
                                    <p:anim calcmode="lin" valueType="num">
                                      <p:cBhvr additive="base">
                                        <p:cTn id="28" dur="500" fill="hold"/>
                                        <p:tgtEl>
                                          <p:spTgt spid="60"/>
                                        </p:tgtEl>
                                        <p:attrNameLst>
                                          <p:attrName>ppt_x</p:attrName>
                                        </p:attrNameLst>
                                      </p:cBhvr>
                                      <p:tavLst>
                                        <p:tav tm="0">
                                          <p:val>
                                            <p:strVal val="0-#ppt_w/2"/>
                                          </p:val>
                                        </p:tav>
                                        <p:tav tm="100000">
                                          <p:val>
                                            <p:strVal val="#ppt_x"/>
                                          </p:val>
                                        </p:tav>
                                      </p:tavLst>
                                    </p:anim>
                                    <p:anim calcmode="lin" valueType="num">
                                      <p:cBhvr additive="base">
                                        <p:cTn id="29" dur="500" fill="hold"/>
                                        <p:tgtEl>
                                          <p:spTgt spid="6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1+#ppt_w/2"/>
                                          </p:val>
                                        </p:tav>
                                        <p:tav tm="100000">
                                          <p:val>
                                            <p:strVal val="#ppt_x"/>
                                          </p:val>
                                        </p:tav>
                                      </p:tavLst>
                                    </p:anim>
                                    <p:anim calcmode="lin" valueType="num">
                                      <p:cBhvr additive="base">
                                        <p:cTn id="34" dur="500" fill="hold"/>
                                        <p:tgtEl>
                                          <p:spTgt spid="48"/>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additive="base">
                                        <p:cTn id="37" dur="500" fill="hold"/>
                                        <p:tgtEl>
                                          <p:spTgt spid="63"/>
                                        </p:tgtEl>
                                        <p:attrNameLst>
                                          <p:attrName>ppt_x</p:attrName>
                                        </p:attrNameLst>
                                      </p:cBhvr>
                                      <p:tavLst>
                                        <p:tav tm="0">
                                          <p:val>
                                            <p:strVal val="1+#ppt_w/2"/>
                                          </p:val>
                                        </p:tav>
                                        <p:tav tm="100000">
                                          <p:val>
                                            <p:strVal val="#ppt_x"/>
                                          </p:val>
                                        </p:tav>
                                      </p:tavLst>
                                    </p:anim>
                                    <p:anim calcmode="lin" valueType="num">
                                      <p:cBhvr additive="base">
                                        <p:cTn id="38" dur="500" fill="hold"/>
                                        <p:tgtEl>
                                          <p:spTgt spid="63"/>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0-#ppt_w/2"/>
                                          </p:val>
                                        </p:tav>
                                        <p:tav tm="100000">
                                          <p:val>
                                            <p:strVal val="#ppt_x"/>
                                          </p:val>
                                        </p:tav>
                                      </p:tavLst>
                                    </p:anim>
                                    <p:anim calcmode="lin" valueType="num">
                                      <p:cBhvr additive="base">
                                        <p:cTn id="43" dur="500" fill="hold"/>
                                        <p:tgtEl>
                                          <p:spTgt spid="51"/>
                                        </p:tgtEl>
                                        <p:attrNameLst>
                                          <p:attrName>ppt_y</p:attrName>
                                        </p:attrNameLst>
                                      </p:cBhvr>
                                      <p:tavLst>
                                        <p:tav tm="0">
                                          <p:val>
                                            <p:strVal val="#ppt_y"/>
                                          </p:val>
                                        </p:tav>
                                        <p:tav tm="100000">
                                          <p:val>
                                            <p:strVal val="#ppt_y"/>
                                          </p:val>
                                        </p:tav>
                                      </p:tavLst>
                                    </p:anim>
                                  </p:childTnLst>
                                </p:cTn>
                              </p:par>
                              <p:par>
                                <p:cTn id="44" presetID="2" presetClass="entr" presetSubtype="8" fill="hold" nodeType="withEffect">
                                  <p:stCondLst>
                                    <p:cond delay="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500" fill="hold"/>
                                        <p:tgtEl>
                                          <p:spTgt spid="66"/>
                                        </p:tgtEl>
                                        <p:attrNameLst>
                                          <p:attrName>ppt_x</p:attrName>
                                        </p:attrNameLst>
                                      </p:cBhvr>
                                      <p:tavLst>
                                        <p:tav tm="0">
                                          <p:val>
                                            <p:strVal val="0-#ppt_w/2"/>
                                          </p:val>
                                        </p:tav>
                                        <p:tav tm="100000">
                                          <p:val>
                                            <p:strVal val="#ppt_x"/>
                                          </p:val>
                                        </p:tav>
                                      </p:tavLst>
                                    </p:anim>
                                    <p:anim calcmode="lin" valueType="num">
                                      <p:cBhvr additive="base">
                                        <p:cTn id="47" dur="50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500"/>
                            </p:stCondLst>
                            <p:childTnLst>
                              <p:par>
                                <p:cTn id="49" presetID="2" presetClass="entr" presetSubtype="2"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1+#ppt_w/2"/>
                                          </p:val>
                                        </p:tav>
                                        <p:tav tm="100000">
                                          <p:val>
                                            <p:strVal val="#ppt_x"/>
                                          </p:val>
                                        </p:tav>
                                      </p:tavLst>
                                    </p:anim>
                                    <p:anim calcmode="lin" valueType="num">
                                      <p:cBhvr additive="base">
                                        <p:cTn id="52" dur="500" fill="hold"/>
                                        <p:tgtEl>
                                          <p:spTgt spid="24"/>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1+#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1" grpId="0" animBg="1"/>
      <p:bldP spid="8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Text Box 3"/>
          <p:cNvSpPr txBox="1">
            <a:spLocks noChangeArrowheads="1"/>
          </p:cNvSpPr>
          <p:nvPr/>
        </p:nvSpPr>
        <p:spPr bwMode="auto">
          <a:xfrm>
            <a:off x="871538" y="549275"/>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中断响应</a:t>
            </a:r>
          </a:p>
        </p:txBody>
      </p:sp>
      <p:sp>
        <p:nvSpPr>
          <p:cNvPr id="831492" name="Line 4"/>
          <p:cNvSpPr>
            <a:spLocks noChangeShapeType="1"/>
          </p:cNvSpPr>
          <p:nvPr/>
        </p:nvSpPr>
        <p:spPr bwMode="auto">
          <a:xfrm>
            <a:off x="1547813" y="908050"/>
            <a:ext cx="0" cy="2286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1493" name="Rectangle 5"/>
          <p:cNvSpPr>
            <a:spLocks noChangeArrowheads="1"/>
          </p:cNvSpPr>
          <p:nvPr/>
        </p:nvSpPr>
        <p:spPr bwMode="auto">
          <a:xfrm>
            <a:off x="827088" y="1123950"/>
            <a:ext cx="1600200" cy="3048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保留</a:t>
            </a:r>
            <a:r>
              <a:rPr lang="en-US" altLang="zh-CN">
                <a:solidFill>
                  <a:srgbClr val="000000"/>
                </a:solidFill>
                <a:latin typeface="Times New Roman" panose="02020603050405020304" pitchFamily="18" charset="0"/>
              </a:rPr>
              <a:t>CPU</a:t>
            </a:r>
            <a:r>
              <a:rPr lang="zh-CN" altLang="en-US">
                <a:solidFill>
                  <a:srgbClr val="000000"/>
                </a:solidFill>
                <a:latin typeface="Times New Roman" panose="02020603050405020304" pitchFamily="18" charset="0"/>
              </a:rPr>
              <a:t>现场</a:t>
            </a:r>
          </a:p>
        </p:txBody>
      </p:sp>
      <p:sp>
        <p:nvSpPr>
          <p:cNvPr id="831494" name="Rectangle 6"/>
          <p:cNvSpPr>
            <a:spLocks noChangeArrowheads="1"/>
          </p:cNvSpPr>
          <p:nvPr/>
        </p:nvSpPr>
        <p:spPr bwMode="auto">
          <a:xfrm>
            <a:off x="719138" y="1768475"/>
            <a:ext cx="1752600" cy="3048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在外存中找该页</a:t>
            </a:r>
          </a:p>
        </p:txBody>
      </p:sp>
      <p:sp>
        <p:nvSpPr>
          <p:cNvPr id="831495" name="Line 7"/>
          <p:cNvSpPr>
            <a:spLocks noChangeShapeType="1"/>
          </p:cNvSpPr>
          <p:nvPr/>
        </p:nvSpPr>
        <p:spPr bwMode="auto">
          <a:xfrm>
            <a:off x="1547813" y="1484313"/>
            <a:ext cx="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1496" name="AutoShape 8"/>
          <p:cNvSpPr>
            <a:spLocks noChangeArrowheads="1"/>
          </p:cNvSpPr>
          <p:nvPr/>
        </p:nvSpPr>
        <p:spPr bwMode="auto">
          <a:xfrm>
            <a:off x="795338" y="2378075"/>
            <a:ext cx="1524000" cy="457200"/>
          </a:xfrm>
          <a:prstGeom prst="diamond">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内存满</a:t>
            </a:r>
          </a:p>
        </p:txBody>
      </p:sp>
      <p:sp>
        <p:nvSpPr>
          <p:cNvPr id="831497" name="Line 9"/>
          <p:cNvSpPr>
            <a:spLocks noChangeShapeType="1"/>
          </p:cNvSpPr>
          <p:nvPr/>
        </p:nvSpPr>
        <p:spPr bwMode="auto">
          <a:xfrm>
            <a:off x="1547813" y="2060575"/>
            <a:ext cx="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1498" name="Rectangle 10"/>
          <p:cNvSpPr>
            <a:spLocks noChangeArrowheads="1"/>
          </p:cNvSpPr>
          <p:nvPr/>
        </p:nvSpPr>
        <p:spPr bwMode="auto">
          <a:xfrm>
            <a:off x="414338" y="3063875"/>
            <a:ext cx="2438400" cy="9144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Times New Roman" panose="02020603050405020304" pitchFamily="18" charset="0"/>
              </a:rPr>
              <a:t>在内存中按置换算法</a:t>
            </a:r>
          </a:p>
          <a:p>
            <a:pPr eaLnBrk="1" hangingPunct="1"/>
            <a:r>
              <a:rPr lang="zh-CN" altLang="en-US">
                <a:solidFill>
                  <a:srgbClr val="000000"/>
                </a:solidFill>
                <a:latin typeface="Times New Roman" panose="02020603050405020304" pitchFamily="18" charset="0"/>
              </a:rPr>
              <a:t>选择一页或几页淘汰</a:t>
            </a:r>
          </a:p>
          <a:p>
            <a:pPr eaLnBrk="1" hangingPunct="1"/>
            <a:r>
              <a:rPr lang="zh-CN" altLang="en-US">
                <a:solidFill>
                  <a:srgbClr val="000000"/>
                </a:solidFill>
                <a:latin typeface="Times New Roman" panose="02020603050405020304" pitchFamily="18" charset="0"/>
              </a:rPr>
              <a:t>到外存</a:t>
            </a:r>
          </a:p>
        </p:txBody>
      </p:sp>
      <p:grpSp>
        <p:nvGrpSpPr>
          <p:cNvPr id="831499" name="Group 11"/>
          <p:cNvGrpSpPr>
            <a:grpSpLocks/>
          </p:cNvGrpSpPr>
          <p:nvPr/>
        </p:nvGrpSpPr>
        <p:grpSpPr bwMode="auto">
          <a:xfrm>
            <a:off x="1547813" y="2635250"/>
            <a:ext cx="511175" cy="419100"/>
            <a:chOff x="912" y="1848"/>
            <a:chExt cx="322" cy="264"/>
          </a:xfrm>
        </p:grpSpPr>
        <p:sp>
          <p:nvSpPr>
            <p:cNvPr id="166961" name="Line 12"/>
            <p:cNvSpPr>
              <a:spLocks noChangeShapeType="1"/>
            </p:cNvSpPr>
            <p:nvPr/>
          </p:nvSpPr>
          <p:spPr bwMode="auto">
            <a:xfrm>
              <a:off x="912" y="1968"/>
              <a:ext cx="0" cy="14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6962" name="Text Box 13"/>
            <p:cNvSpPr txBox="1">
              <a:spLocks noChangeArrowheads="1"/>
            </p:cNvSpPr>
            <p:nvPr/>
          </p:nvSpPr>
          <p:spPr bwMode="auto">
            <a:xfrm>
              <a:off x="1046" y="184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y</a:t>
              </a:r>
              <a:endParaRPr lang="en-US" altLang="zh-CN" sz="2400" b="0">
                <a:latin typeface="Times New Roman" panose="02020603050405020304" pitchFamily="18" charset="0"/>
              </a:endParaRPr>
            </a:p>
          </p:txBody>
        </p:sp>
      </p:grpSp>
      <p:sp>
        <p:nvSpPr>
          <p:cNvPr id="831502" name="AutoShape 14"/>
          <p:cNvSpPr>
            <a:spLocks noChangeArrowheads="1"/>
          </p:cNvSpPr>
          <p:nvPr/>
        </p:nvSpPr>
        <p:spPr bwMode="auto">
          <a:xfrm>
            <a:off x="490538" y="4283075"/>
            <a:ext cx="2133600" cy="914400"/>
          </a:xfrm>
          <a:prstGeom prst="diamond">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淘汰的页修改过</a:t>
            </a:r>
          </a:p>
        </p:txBody>
      </p:sp>
      <p:grpSp>
        <p:nvGrpSpPr>
          <p:cNvPr id="831503" name="Group 15"/>
          <p:cNvGrpSpPr>
            <a:grpSpLocks/>
          </p:cNvGrpSpPr>
          <p:nvPr/>
        </p:nvGrpSpPr>
        <p:grpSpPr bwMode="auto">
          <a:xfrm>
            <a:off x="1547813" y="5156200"/>
            <a:ext cx="603250" cy="457200"/>
            <a:chOff x="912" y="3408"/>
            <a:chExt cx="380" cy="288"/>
          </a:xfrm>
        </p:grpSpPr>
        <p:sp>
          <p:nvSpPr>
            <p:cNvPr id="166959" name="Line 16"/>
            <p:cNvSpPr>
              <a:spLocks noChangeShapeType="1"/>
            </p:cNvSpPr>
            <p:nvPr/>
          </p:nvSpPr>
          <p:spPr bwMode="auto">
            <a:xfrm>
              <a:off x="912" y="3456"/>
              <a:ext cx="0" cy="24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6960" name="Text Box 17"/>
            <p:cNvSpPr txBox="1">
              <a:spLocks noChangeArrowheads="1"/>
            </p:cNvSpPr>
            <p:nvPr/>
          </p:nvSpPr>
          <p:spPr bwMode="auto">
            <a:xfrm>
              <a:off x="1104" y="3408"/>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y</a:t>
              </a:r>
              <a:endParaRPr lang="en-US" altLang="zh-CN" sz="2400" b="0">
                <a:latin typeface="Times New Roman" panose="02020603050405020304" pitchFamily="18" charset="0"/>
              </a:endParaRPr>
            </a:p>
          </p:txBody>
        </p:sp>
      </p:grpSp>
      <p:sp>
        <p:nvSpPr>
          <p:cNvPr id="831506" name="Rectangle 18"/>
          <p:cNvSpPr>
            <a:spLocks noChangeArrowheads="1"/>
          </p:cNvSpPr>
          <p:nvPr/>
        </p:nvSpPr>
        <p:spPr bwMode="auto">
          <a:xfrm>
            <a:off x="642938" y="5578475"/>
            <a:ext cx="1828800" cy="3048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修改页写回外存</a:t>
            </a:r>
          </a:p>
        </p:txBody>
      </p:sp>
      <p:sp>
        <p:nvSpPr>
          <p:cNvPr id="831507" name="Line 19"/>
          <p:cNvSpPr>
            <a:spLocks noChangeShapeType="1"/>
          </p:cNvSpPr>
          <p:nvPr/>
        </p:nvSpPr>
        <p:spPr bwMode="auto">
          <a:xfrm>
            <a:off x="1547813" y="4003675"/>
            <a:ext cx="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31508" name="Group 20"/>
          <p:cNvGrpSpPr>
            <a:grpSpLocks/>
          </p:cNvGrpSpPr>
          <p:nvPr/>
        </p:nvGrpSpPr>
        <p:grpSpPr bwMode="auto">
          <a:xfrm>
            <a:off x="2339975" y="979488"/>
            <a:ext cx="2743200" cy="1662112"/>
            <a:chOff x="1392" y="816"/>
            <a:chExt cx="1728" cy="1047"/>
          </a:xfrm>
        </p:grpSpPr>
        <p:sp>
          <p:nvSpPr>
            <p:cNvPr id="166953" name="Line 21"/>
            <p:cNvSpPr>
              <a:spLocks noChangeShapeType="1"/>
            </p:cNvSpPr>
            <p:nvPr/>
          </p:nvSpPr>
          <p:spPr bwMode="auto">
            <a:xfrm>
              <a:off x="1392" y="1824"/>
              <a:ext cx="768"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6954" name="Group 22"/>
            <p:cNvGrpSpPr>
              <a:grpSpLocks/>
            </p:cNvGrpSpPr>
            <p:nvPr/>
          </p:nvGrpSpPr>
          <p:grpSpPr bwMode="auto">
            <a:xfrm>
              <a:off x="1488" y="816"/>
              <a:ext cx="1632" cy="1047"/>
              <a:chOff x="1488" y="816"/>
              <a:chExt cx="1632" cy="1047"/>
            </a:xfrm>
          </p:grpSpPr>
          <p:sp>
            <p:nvSpPr>
              <p:cNvPr id="166955" name="Text Box 23"/>
              <p:cNvSpPr txBox="1">
                <a:spLocks noChangeArrowheads="1"/>
              </p:cNvSpPr>
              <p:nvPr/>
            </p:nvSpPr>
            <p:spPr bwMode="auto">
              <a:xfrm>
                <a:off x="1488" y="16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n</a:t>
                </a:r>
                <a:endParaRPr lang="en-US" altLang="zh-CN" sz="2400" b="0">
                  <a:latin typeface="Times New Roman" panose="02020603050405020304" pitchFamily="18" charset="0"/>
                </a:endParaRPr>
              </a:p>
            </p:txBody>
          </p:sp>
          <p:sp>
            <p:nvSpPr>
              <p:cNvPr id="166956" name="Line 24"/>
              <p:cNvSpPr>
                <a:spLocks noChangeShapeType="1"/>
              </p:cNvSpPr>
              <p:nvPr/>
            </p:nvSpPr>
            <p:spPr bwMode="auto">
              <a:xfrm flipV="1">
                <a:off x="2160" y="816"/>
                <a:ext cx="0" cy="100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57" name="Line 25"/>
              <p:cNvSpPr>
                <a:spLocks noChangeShapeType="1"/>
              </p:cNvSpPr>
              <p:nvPr/>
            </p:nvSpPr>
            <p:spPr bwMode="auto">
              <a:xfrm>
                <a:off x="2160" y="816"/>
                <a:ext cx="96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58" name="Line 26"/>
              <p:cNvSpPr>
                <a:spLocks noChangeShapeType="1"/>
              </p:cNvSpPr>
              <p:nvPr/>
            </p:nvSpPr>
            <p:spPr bwMode="auto">
              <a:xfrm>
                <a:off x="3120" y="816"/>
                <a:ext cx="0" cy="33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831515" name="Rectangle 27"/>
          <p:cNvSpPr>
            <a:spLocks noChangeArrowheads="1"/>
          </p:cNvSpPr>
          <p:nvPr/>
        </p:nvSpPr>
        <p:spPr bwMode="auto">
          <a:xfrm>
            <a:off x="3690938" y="1616075"/>
            <a:ext cx="2590800" cy="9144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Times New Roman" panose="02020603050405020304" pitchFamily="18" charset="0"/>
              </a:rPr>
              <a:t>OS</a:t>
            </a:r>
            <a:r>
              <a:rPr lang="zh-CN" altLang="en-US">
                <a:solidFill>
                  <a:srgbClr val="000000"/>
                </a:solidFill>
                <a:latin typeface="Times New Roman" panose="02020603050405020304" pitchFamily="18" charset="0"/>
              </a:rPr>
              <a:t>负责从外存读缺的页</a:t>
            </a:r>
          </a:p>
          <a:p>
            <a:pPr eaLnBrk="1" hangingPunct="1">
              <a:buFontTx/>
              <a:buChar char="•"/>
            </a:pPr>
            <a:r>
              <a:rPr lang="zh-CN" altLang="en-US">
                <a:solidFill>
                  <a:srgbClr val="000000"/>
                </a:solidFill>
                <a:latin typeface="Times New Roman" panose="02020603050405020304" pitchFamily="18" charset="0"/>
              </a:rPr>
              <a:t>启动</a:t>
            </a:r>
            <a:r>
              <a:rPr lang="en-US" altLang="zh-CN">
                <a:solidFill>
                  <a:srgbClr val="000000"/>
                </a:solidFill>
                <a:latin typeface="Times New Roman" panose="02020603050405020304" pitchFamily="18" charset="0"/>
              </a:rPr>
              <a:t>I/O</a:t>
            </a:r>
            <a:r>
              <a:rPr lang="zh-CN" altLang="en-US">
                <a:solidFill>
                  <a:srgbClr val="000000"/>
                </a:solidFill>
                <a:latin typeface="Times New Roman" panose="02020603050405020304" pitchFamily="18" charset="0"/>
              </a:rPr>
              <a:t>硬件</a:t>
            </a:r>
          </a:p>
          <a:p>
            <a:pPr eaLnBrk="1" hangingPunct="1">
              <a:buFontTx/>
              <a:buChar char="•"/>
            </a:pPr>
            <a:r>
              <a:rPr lang="zh-CN" altLang="en-US">
                <a:solidFill>
                  <a:srgbClr val="000000"/>
                </a:solidFill>
                <a:latin typeface="Times New Roman" panose="02020603050405020304" pitchFamily="18" charset="0"/>
              </a:rPr>
              <a:t>将页从外存调入</a:t>
            </a:r>
          </a:p>
        </p:txBody>
      </p:sp>
      <p:sp>
        <p:nvSpPr>
          <p:cNvPr id="831516" name="Line 28"/>
          <p:cNvSpPr>
            <a:spLocks noChangeShapeType="1"/>
          </p:cNvSpPr>
          <p:nvPr/>
        </p:nvSpPr>
        <p:spPr bwMode="auto">
          <a:xfrm>
            <a:off x="5003800" y="2563813"/>
            <a:ext cx="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1517" name="Rectangle 29"/>
          <p:cNvSpPr>
            <a:spLocks noChangeArrowheads="1"/>
          </p:cNvSpPr>
          <p:nvPr/>
        </p:nvSpPr>
        <p:spPr bwMode="auto">
          <a:xfrm>
            <a:off x="4071938" y="2835275"/>
            <a:ext cx="1828800" cy="4572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修改页表</a:t>
            </a:r>
          </a:p>
        </p:txBody>
      </p:sp>
      <p:sp>
        <p:nvSpPr>
          <p:cNvPr id="831518" name="Line 30"/>
          <p:cNvSpPr>
            <a:spLocks noChangeShapeType="1"/>
          </p:cNvSpPr>
          <p:nvPr/>
        </p:nvSpPr>
        <p:spPr bwMode="auto">
          <a:xfrm>
            <a:off x="5003800" y="3284538"/>
            <a:ext cx="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1519" name="AutoShape 31"/>
          <p:cNvSpPr>
            <a:spLocks noChangeArrowheads="1"/>
          </p:cNvSpPr>
          <p:nvPr/>
        </p:nvSpPr>
        <p:spPr bwMode="auto">
          <a:xfrm>
            <a:off x="4300538" y="4283075"/>
            <a:ext cx="1447800" cy="381000"/>
          </a:xfrm>
          <a:prstGeom prst="flowChartAlternateProcess">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指令重执行</a:t>
            </a:r>
          </a:p>
        </p:txBody>
      </p:sp>
      <p:sp>
        <p:nvSpPr>
          <p:cNvPr id="831520" name="Rectangle 32"/>
          <p:cNvSpPr>
            <a:spLocks noChangeArrowheads="1"/>
          </p:cNvSpPr>
          <p:nvPr/>
        </p:nvSpPr>
        <p:spPr bwMode="auto">
          <a:xfrm>
            <a:off x="4224338" y="3597275"/>
            <a:ext cx="1676400" cy="381000"/>
          </a:xfrm>
          <a:prstGeom prst="rect">
            <a:avLst/>
          </a:prstGeom>
          <a:solidFill>
            <a:schemeClr val="accent1"/>
          </a:solidFill>
          <a:ln w="9525">
            <a:solidFill>
              <a:schemeClr val="tx1"/>
            </a:solidFill>
            <a:miter lim="800000"/>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Times New Roman" panose="02020603050405020304" pitchFamily="18" charset="0"/>
              </a:rPr>
              <a:t>恢复</a:t>
            </a:r>
            <a:r>
              <a:rPr lang="en-US" altLang="zh-CN">
                <a:solidFill>
                  <a:srgbClr val="000000"/>
                </a:solidFill>
                <a:latin typeface="Times New Roman" panose="02020603050405020304" pitchFamily="18" charset="0"/>
              </a:rPr>
              <a:t>CPU</a:t>
            </a:r>
            <a:r>
              <a:rPr lang="zh-CN" altLang="en-US">
                <a:solidFill>
                  <a:srgbClr val="000000"/>
                </a:solidFill>
                <a:latin typeface="Times New Roman" panose="02020603050405020304" pitchFamily="18" charset="0"/>
              </a:rPr>
              <a:t>现场</a:t>
            </a:r>
            <a:endParaRPr lang="zh-CN" altLang="en-US" sz="2400" b="0">
              <a:latin typeface="Times New Roman" panose="02020603050405020304" pitchFamily="18" charset="0"/>
            </a:endParaRPr>
          </a:p>
        </p:txBody>
      </p:sp>
      <p:sp>
        <p:nvSpPr>
          <p:cNvPr id="831521" name="Line 33"/>
          <p:cNvSpPr>
            <a:spLocks noChangeShapeType="1"/>
          </p:cNvSpPr>
          <p:nvPr/>
        </p:nvSpPr>
        <p:spPr bwMode="auto">
          <a:xfrm>
            <a:off x="5003800" y="4003675"/>
            <a:ext cx="0" cy="3048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31522" name="Group 34"/>
          <p:cNvGrpSpPr>
            <a:grpSpLocks/>
          </p:cNvGrpSpPr>
          <p:nvPr/>
        </p:nvGrpSpPr>
        <p:grpSpPr bwMode="auto">
          <a:xfrm>
            <a:off x="1547813" y="4292600"/>
            <a:ext cx="1600200" cy="1638300"/>
            <a:chOff x="912" y="2904"/>
            <a:chExt cx="1008" cy="1032"/>
          </a:xfrm>
        </p:grpSpPr>
        <p:grpSp>
          <p:nvGrpSpPr>
            <p:cNvPr id="166948" name="Group 35"/>
            <p:cNvGrpSpPr>
              <a:grpSpLocks/>
            </p:cNvGrpSpPr>
            <p:nvPr/>
          </p:nvGrpSpPr>
          <p:grpSpPr bwMode="auto">
            <a:xfrm>
              <a:off x="912" y="3168"/>
              <a:ext cx="1008" cy="768"/>
              <a:chOff x="912" y="3168"/>
              <a:chExt cx="1008" cy="768"/>
            </a:xfrm>
          </p:grpSpPr>
          <p:sp>
            <p:nvSpPr>
              <p:cNvPr id="166950" name="Line 36"/>
              <p:cNvSpPr>
                <a:spLocks noChangeShapeType="1"/>
              </p:cNvSpPr>
              <p:nvPr/>
            </p:nvSpPr>
            <p:spPr bwMode="auto">
              <a:xfrm>
                <a:off x="1584" y="3168"/>
                <a:ext cx="336"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51" name="Line 37"/>
              <p:cNvSpPr>
                <a:spLocks noChangeShapeType="1"/>
              </p:cNvSpPr>
              <p:nvPr/>
            </p:nvSpPr>
            <p:spPr bwMode="auto">
              <a:xfrm>
                <a:off x="1920" y="3168"/>
                <a:ext cx="0" cy="768"/>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52" name="Line 38"/>
              <p:cNvSpPr>
                <a:spLocks noChangeShapeType="1"/>
              </p:cNvSpPr>
              <p:nvPr/>
            </p:nvSpPr>
            <p:spPr bwMode="auto">
              <a:xfrm flipH="1">
                <a:off x="912" y="3936"/>
                <a:ext cx="1008"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6949" name="Text Box 39"/>
            <p:cNvSpPr txBox="1">
              <a:spLocks noChangeArrowheads="1"/>
            </p:cNvSpPr>
            <p:nvPr/>
          </p:nvSpPr>
          <p:spPr bwMode="auto">
            <a:xfrm>
              <a:off x="1622" y="29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Times New Roman" panose="02020603050405020304" pitchFamily="18" charset="0"/>
                </a:rPr>
                <a:t>n</a:t>
              </a:r>
            </a:p>
          </p:txBody>
        </p:sp>
      </p:grpSp>
      <p:grpSp>
        <p:nvGrpSpPr>
          <p:cNvPr id="831528" name="Group 40"/>
          <p:cNvGrpSpPr>
            <a:grpSpLocks/>
          </p:cNvGrpSpPr>
          <p:nvPr/>
        </p:nvGrpSpPr>
        <p:grpSpPr bwMode="auto">
          <a:xfrm>
            <a:off x="1557338" y="2606675"/>
            <a:ext cx="1981200" cy="3733800"/>
            <a:chOff x="912" y="1824"/>
            <a:chExt cx="1248" cy="2352"/>
          </a:xfrm>
        </p:grpSpPr>
        <p:sp>
          <p:nvSpPr>
            <p:cNvPr id="166945" name="Line 41"/>
            <p:cNvSpPr>
              <a:spLocks noChangeShapeType="1"/>
            </p:cNvSpPr>
            <p:nvPr/>
          </p:nvSpPr>
          <p:spPr bwMode="auto">
            <a:xfrm>
              <a:off x="912" y="3888"/>
              <a:ext cx="0" cy="2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46" name="Line 42"/>
            <p:cNvSpPr>
              <a:spLocks noChangeShapeType="1"/>
            </p:cNvSpPr>
            <p:nvPr/>
          </p:nvSpPr>
          <p:spPr bwMode="auto">
            <a:xfrm>
              <a:off x="912" y="4176"/>
              <a:ext cx="124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947" name="Line 43"/>
            <p:cNvSpPr>
              <a:spLocks noChangeShapeType="1"/>
            </p:cNvSpPr>
            <p:nvPr/>
          </p:nvSpPr>
          <p:spPr bwMode="auto">
            <a:xfrm flipV="1">
              <a:off x="2160" y="1824"/>
              <a:ext cx="0" cy="235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31532" name="Group 44"/>
          <p:cNvGrpSpPr>
            <a:grpSpLocks/>
          </p:cNvGrpSpPr>
          <p:nvPr/>
        </p:nvGrpSpPr>
        <p:grpSpPr bwMode="auto">
          <a:xfrm>
            <a:off x="2166938" y="1235075"/>
            <a:ext cx="6797675" cy="4429125"/>
            <a:chOff x="1296" y="960"/>
            <a:chExt cx="4282" cy="2790"/>
          </a:xfrm>
        </p:grpSpPr>
        <p:grpSp>
          <p:nvGrpSpPr>
            <p:cNvPr id="166941" name="Group 45"/>
            <p:cNvGrpSpPr>
              <a:grpSpLocks/>
            </p:cNvGrpSpPr>
            <p:nvPr/>
          </p:nvGrpSpPr>
          <p:grpSpPr bwMode="auto">
            <a:xfrm>
              <a:off x="3792" y="960"/>
              <a:ext cx="1786" cy="2790"/>
              <a:chOff x="3792" y="960"/>
              <a:chExt cx="1786" cy="2790"/>
            </a:xfrm>
          </p:grpSpPr>
          <p:sp>
            <p:nvSpPr>
              <p:cNvPr id="166943" name="Text Box 46"/>
              <p:cNvSpPr txBox="1">
                <a:spLocks noChangeArrowheads="1"/>
              </p:cNvSpPr>
              <p:nvPr/>
            </p:nvSpPr>
            <p:spPr bwMode="auto">
              <a:xfrm>
                <a:off x="4032" y="960"/>
                <a:ext cx="1546" cy="2790"/>
              </a:xfrm>
              <a:prstGeom prst="rect">
                <a:avLst/>
              </a:prstGeom>
              <a:gradFill rotWithShape="0">
                <a:gsLst>
                  <a:gs pos="0">
                    <a:srgbClr val="CCFFFF"/>
                  </a:gs>
                  <a:gs pos="100000">
                    <a:srgbClr val="F6FFFF"/>
                  </a:gs>
                </a:gsLst>
                <a:lin ang="5400000" scaled="1"/>
              </a:gradFill>
              <a:ln w="9525">
                <a:solidFill>
                  <a:srgbClr val="FF0000"/>
                </a:solidFill>
                <a:miter lim="800000"/>
                <a:headEnd/>
                <a:tailEnd/>
              </a:ln>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b="0">
                    <a:latin typeface="Times New Roman" panose="02020603050405020304" pitchFamily="18" charset="0"/>
                  </a:rPr>
                  <a:t>    </a:t>
                </a:r>
                <a:r>
                  <a:rPr lang="zh-CN" altLang="en-US" sz="2000">
                    <a:solidFill>
                      <a:srgbClr val="000000"/>
                    </a:solidFill>
                    <a:latin typeface="Times New Roman" panose="02020603050405020304" pitchFamily="18" charset="0"/>
                  </a:rPr>
                  <a:t>在实际的</a:t>
                </a:r>
                <a:r>
                  <a:rPr lang="zh-CN" altLang="zh-CN" sz="2000">
                    <a:solidFill>
                      <a:srgbClr val="000000"/>
                    </a:solidFill>
                    <a:latin typeface="Times New Roman" panose="02020603050405020304" pitchFamily="18" charset="0"/>
                  </a:rPr>
                  <a:t>OS中，由于启动I/O操作到页从外存装入</a:t>
                </a:r>
                <a:r>
                  <a:rPr lang="zh-CN" altLang="en-US" sz="2000">
                    <a:solidFill>
                      <a:srgbClr val="000000"/>
                    </a:solidFill>
                    <a:latin typeface="Times New Roman" panose="02020603050405020304" pitchFamily="18" charset="0"/>
                  </a:rPr>
                  <a:t>内存</a:t>
                </a:r>
                <a:r>
                  <a:rPr lang="zh-CN" altLang="zh-CN" sz="2000">
                    <a:solidFill>
                      <a:srgbClr val="000000"/>
                    </a:solidFill>
                    <a:latin typeface="Times New Roman" panose="02020603050405020304" pitchFamily="18" charset="0"/>
                  </a:rPr>
                  <a:t>要等待一定的时间，所以往往引起缺页的进程要阻塞，让出CPU，其它进程运行，一旦调入结束，CPU立即被抢占，引起缺页的进程立即从阻塞状态占有CPU。（这同一般的进程状态转换不同）</a:t>
                </a:r>
              </a:p>
            </p:txBody>
          </p:sp>
          <p:sp>
            <p:nvSpPr>
              <p:cNvPr id="166944" name="Line 47"/>
              <p:cNvSpPr>
                <a:spLocks noChangeShapeType="1"/>
              </p:cNvSpPr>
              <p:nvPr/>
            </p:nvSpPr>
            <p:spPr bwMode="auto">
              <a:xfrm flipH="1">
                <a:off x="3792" y="1056"/>
                <a:ext cx="192" cy="144"/>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6942" name="Line 48"/>
            <p:cNvSpPr>
              <a:spLocks noChangeShapeType="1"/>
            </p:cNvSpPr>
            <p:nvPr/>
          </p:nvSpPr>
          <p:spPr bwMode="auto">
            <a:xfrm flipV="1">
              <a:off x="1296" y="1104"/>
              <a:ext cx="2736" cy="2592"/>
            </a:xfrm>
            <a:prstGeom prst="line">
              <a:avLst/>
            </a:prstGeom>
            <a:noFill/>
            <a:ln w="28575">
              <a:solidFill>
                <a:srgbClr val="800000"/>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831537" name="Text Box 49"/>
          <p:cNvSpPr txBox="1">
            <a:spLocks noChangeArrowheads="1"/>
          </p:cNvSpPr>
          <p:nvPr/>
        </p:nvSpPr>
        <p:spPr bwMode="auto">
          <a:xfrm>
            <a:off x="4356100" y="5876925"/>
            <a:ext cx="4248150" cy="466725"/>
          </a:xfrm>
          <a:prstGeom prst="rect">
            <a:avLst/>
          </a:prstGeom>
          <a:solidFill>
            <a:srgbClr val="CCFFCC"/>
          </a:solidFill>
          <a:ln w="9525">
            <a:solidFill>
              <a:srgbClr val="FF3300"/>
            </a:solidFill>
            <a:miter lim="800000"/>
            <a:headEnd/>
            <a:tailEnd/>
          </a:ln>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a:latin typeface="Times New Roman" panose="02020603050405020304" pitchFamily="18" charset="0"/>
                <a:ea typeface="楷体_GB2312" pitchFamily="49" charset="-122"/>
              </a:rPr>
              <a:t>内存中修改过的页也叫</a:t>
            </a:r>
            <a:r>
              <a:rPr lang="zh-CN" altLang="en-US" sz="2400">
                <a:solidFill>
                  <a:srgbClr val="990000"/>
                </a:solidFill>
                <a:latin typeface="Times New Roman" panose="02020603050405020304" pitchFamily="18" charset="0"/>
                <a:ea typeface="楷体_GB2312" pitchFamily="49" charset="-122"/>
              </a:rPr>
              <a:t>脏页</a:t>
            </a:r>
            <a:endParaRPr lang="en-US" altLang="zh-CN" sz="2400">
              <a:solidFill>
                <a:srgbClr val="990000"/>
              </a:solidFill>
              <a:latin typeface="Times New Roman" panose="02020603050405020304" pitchFamily="18" charset="0"/>
              <a:ea typeface="楷体_GB2312" pitchFamily="49"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31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14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3149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14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3149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314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315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3151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3151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3151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83151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3152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83152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83151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83149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83149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83150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83150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83150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83150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83152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831528"/>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83153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831537"/>
                                        </p:tgtEl>
                                        <p:attrNameLst>
                                          <p:attrName>style.visibility</p:attrName>
                                        </p:attrNameLst>
                                      </p:cBhvr>
                                      <p:to>
                                        <p:strVal val="visible"/>
                                      </p:to>
                                    </p:set>
                                    <p:anim calcmode="lin" valueType="num">
                                      <p:cBhvr additive="base">
                                        <p:cTn id="99" dur="500" fill="hold"/>
                                        <p:tgtEl>
                                          <p:spTgt spid="831537"/>
                                        </p:tgtEl>
                                        <p:attrNameLst>
                                          <p:attrName>ppt_x</p:attrName>
                                        </p:attrNameLst>
                                      </p:cBhvr>
                                      <p:tavLst>
                                        <p:tav tm="0">
                                          <p:val>
                                            <p:strVal val="#ppt_x"/>
                                          </p:val>
                                        </p:tav>
                                        <p:tav tm="100000">
                                          <p:val>
                                            <p:strVal val="#ppt_x"/>
                                          </p:val>
                                        </p:tav>
                                      </p:tavLst>
                                    </p:anim>
                                    <p:anim calcmode="lin" valueType="num">
                                      <p:cBhvr additive="base">
                                        <p:cTn id="100" dur="500" fill="hold"/>
                                        <p:tgtEl>
                                          <p:spTgt spid="831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3" grpId="0" animBg="1"/>
      <p:bldP spid="831494" grpId="0" animBg="1"/>
      <p:bldP spid="831496" grpId="0" animBg="1"/>
      <p:bldP spid="831498" grpId="0" animBg="1"/>
      <p:bldP spid="831502" grpId="0" animBg="1"/>
      <p:bldP spid="831506" grpId="0" animBg="1"/>
      <p:bldP spid="831515" grpId="0" animBg="1"/>
      <p:bldP spid="831517" grpId="0" animBg="1"/>
      <p:bldP spid="831519" grpId="0" animBg="1"/>
      <p:bldP spid="831520" grpId="0" animBg="1"/>
      <p:bldP spid="8315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5.2.2 </a:t>
            </a:r>
            <a:r>
              <a:rPr lang="zh-CN" altLang="en-US" dirty="0" smtClean="0"/>
              <a:t>内存分配策略和分配算法</a:t>
            </a:r>
          </a:p>
        </p:txBody>
      </p:sp>
      <p:sp>
        <p:nvSpPr>
          <p:cNvPr id="167939" name="Rectangle 3"/>
          <p:cNvSpPr>
            <a:spLocks noGrp="1" noChangeArrowheads="1"/>
          </p:cNvSpPr>
          <p:nvPr>
            <p:ph idx="1"/>
          </p:nvPr>
        </p:nvSpPr>
        <p:spPr>
          <a:xfrm>
            <a:off x="628650" y="1671638"/>
            <a:ext cx="7886700" cy="4505325"/>
          </a:xfrm>
        </p:spPr>
        <p:txBody>
          <a:bodyPr/>
          <a:lstStyle/>
          <a:p>
            <a:pPr eaLnBrk="1" hangingPunct="1"/>
            <a:r>
              <a:rPr lang="zh-CN" altLang="en-US" sz="2400" noProof="1" smtClean="0"/>
              <a:t>为每个进程分配内存时，涉及三个问题：</a:t>
            </a:r>
          </a:p>
          <a:p>
            <a:pPr lvl="1" eaLnBrk="1" hangingPunct="1"/>
            <a:r>
              <a:rPr lang="zh-CN" altLang="en-US" sz="2000" noProof="1" smtClean="0"/>
              <a:t>最小物理块数的确定</a:t>
            </a:r>
          </a:p>
          <a:p>
            <a:pPr lvl="1" eaLnBrk="1" hangingPunct="1"/>
            <a:r>
              <a:rPr lang="zh-CN" altLang="en-US" sz="2000" noProof="1" smtClean="0"/>
              <a:t>物理块的分配策略</a:t>
            </a:r>
          </a:p>
          <a:p>
            <a:pPr lvl="1" eaLnBrk="1" hangingPunct="1"/>
            <a:r>
              <a:rPr lang="zh-CN" altLang="en-US" sz="2000" noProof="1" smtClean="0"/>
              <a:t>物理块的分配算法</a:t>
            </a:r>
          </a:p>
          <a:p>
            <a:pPr eaLnBrk="1" hangingPunct="1"/>
            <a:r>
              <a:rPr lang="zh-CN" altLang="en-US" sz="2400" noProof="1" smtClean="0"/>
              <a:t>目的：减少缺页中断。</a:t>
            </a: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type="title"/>
          </p:nvPr>
        </p:nvSpPr>
        <p:spPr/>
        <p:txBody>
          <a:bodyPr/>
          <a:lstStyle/>
          <a:p>
            <a:r>
              <a:rPr lang="en-US" altLang="zh-CN" smtClean="0"/>
              <a:t>5.2.2 </a:t>
            </a:r>
            <a:r>
              <a:rPr lang="zh-CN" altLang="en-US" smtClean="0"/>
              <a:t>内存分配策略和分配算法</a:t>
            </a:r>
            <a:endParaRPr lang="zh-CN" altLang="en-US" dirty="0" smtClean="0"/>
          </a:p>
        </p:txBody>
      </p:sp>
      <p:sp>
        <p:nvSpPr>
          <p:cNvPr id="168963" name="Rectangle 2"/>
          <p:cNvSpPr>
            <a:spLocks noGrp="1" noChangeArrowheads="1"/>
          </p:cNvSpPr>
          <p:nvPr>
            <p:ph idx="1"/>
          </p:nvPr>
        </p:nvSpPr>
        <p:spPr/>
        <p:txBody>
          <a:bodyPr/>
          <a:lstStyle/>
          <a:p>
            <a:r>
              <a:rPr lang="zh-CN" altLang="en-US" sz="2400" dirty="0" smtClean="0"/>
              <a:t>最小物理块数的确定</a:t>
            </a:r>
          </a:p>
          <a:p>
            <a:pPr lvl="1"/>
            <a:r>
              <a:rPr lang="en-US" altLang="zh-CN" sz="2000" dirty="0" smtClean="0"/>
              <a:t>OS</a:t>
            </a:r>
            <a:r>
              <a:rPr lang="zh-CN" altLang="en-US" sz="2000" dirty="0" smtClean="0"/>
              <a:t>要保证进程运行的最少要分配的物理块数，少了则缺页中断频繁，进程无法运行。</a:t>
            </a:r>
          </a:p>
          <a:p>
            <a:pPr lvl="1"/>
            <a:r>
              <a:rPr lang="zh-CN" altLang="en-US" sz="2000" dirty="0" smtClean="0"/>
              <a:t>进程运行的最小页框数与指令系统有关：</a:t>
            </a:r>
          </a:p>
          <a:p>
            <a:pPr lvl="2"/>
            <a:r>
              <a:rPr lang="zh-CN" altLang="en-US" sz="1600" dirty="0" smtClean="0"/>
              <a:t>单地址且直接寻址：2个页面；</a:t>
            </a:r>
          </a:p>
          <a:p>
            <a:pPr lvl="2"/>
            <a:r>
              <a:rPr lang="zh-CN" altLang="en-US" sz="1600" dirty="0" smtClean="0"/>
              <a:t>若支持间接寻址：则至少需要3个页面；</a:t>
            </a:r>
          </a:p>
          <a:p>
            <a:pPr lvl="2"/>
            <a:r>
              <a:rPr lang="zh-CN" altLang="en-US" sz="1600" dirty="0" smtClean="0"/>
              <a:t>如上（</a:t>
            </a:r>
            <a:r>
              <a:rPr lang="en-US" altLang="zh-CN" sz="1600" dirty="0" smtClean="0"/>
              <a:t>swap A, B)</a:t>
            </a:r>
            <a:r>
              <a:rPr lang="zh-CN" altLang="en-US" sz="1600" dirty="0" smtClean="0"/>
              <a:t>，至少需要6个页面。 </a:t>
            </a: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5.2.2 </a:t>
            </a:r>
            <a:r>
              <a:rPr lang="zh-CN" altLang="en-US" dirty="0" smtClean="0"/>
              <a:t>内存分配策略和分配算法</a:t>
            </a:r>
          </a:p>
        </p:txBody>
      </p:sp>
      <p:sp>
        <p:nvSpPr>
          <p:cNvPr id="169987" name="Rectangle 2"/>
          <p:cNvSpPr>
            <a:spLocks noGrp="1" noChangeArrowheads="1"/>
          </p:cNvSpPr>
          <p:nvPr>
            <p:ph idx="1"/>
          </p:nvPr>
        </p:nvSpPr>
        <p:spPr>
          <a:xfrm>
            <a:off x="628650" y="1671638"/>
            <a:ext cx="7886700" cy="4505325"/>
          </a:xfrm>
        </p:spPr>
        <p:txBody>
          <a:bodyPr/>
          <a:lstStyle/>
          <a:p>
            <a:pPr eaLnBrk="1" hangingPunct="1"/>
            <a:r>
              <a:rPr lang="zh-CN" altLang="en-US" sz="2800" noProof="1" smtClean="0"/>
              <a:t>物理块的分配策略</a:t>
            </a:r>
          </a:p>
          <a:p>
            <a:pPr lvl="1" eaLnBrk="1" hangingPunct="1"/>
            <a:r>
              <a:rPr lang="zh-CN" altLang="zh-CN" sz="2400" noProof="1" smtClean="0"/>
              <a:t>(1)</a:t>
            </a:r>
            <a:r>
              <a:rPr lang="zh-CN" altLang="en-US" sz="2400" noProof="1" smtClean="0"/>
              <a:t>固定分配局部置换（</a:t>
            </a:r>
            <a:r>
              <a:rPr lang="en-US" altLang="zh-CN" sz="2400" noProof="1" smtClean="0"/>
              <a:t>Fixed Allocation, Local Replacement）</a:t>
            </a:r>
          </a:p>
          <a:p>
            <a:pPr lvl="2" eaLnBrk="1" hangingPunct="1"/>
            <a:r>
              <a:rPr lang="zh-CN" altLang="en-US" sz="1800" noProof="1" smtClean="0"/>
              <a:t>给每个进程分配固定数目的页框，当发生缺页中断时，只考虑从该进程所属的页框中调出旧的页面，换入新的页面。</a:t>
            </a:r>
          </a:p>
          <a:p>
            <a:pPr lvl="2" eaLnBrk="1" hangingPunct="1"/>
            <a:r>
              <a:rPr lang="zh-CN" altLang="en-US" sz="1800" noProof="1" smtClean="0"/>
              <a:t>困难在于分配多少个页框合适？少了中断频繁，多了内存装入的进程减少。</a:t>
            </a: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5.2.2 </a:t>
            </a:r>
            <a:r>
              <a:rPr lang="zh-CN" altLang="en-US" dirty="0" smtClean="0"/>
              <a:t>内存分配策略和分配算法</a:t>
            </a:r>
          </a:p>
        </p:txBody>
      </p:sp>
      <p:sp>
        <p:nvSpPr>
          <p:cNvPr id="171011" name="Rectangle 2"/>
          <p:cNvSpPr>
            <a:spLocks noGrp="1" noChangeArrowheads="1"/>
          </p:cNvSpPr>
          <p:nvPr>
            <p:ph idx="1"/>
          </p:nvPr>
        </p:nvSpPr>
        <p:spPr>
          <a:xfrm>
            <a:off x="628650" y="1671638"/>
            <a:ext cx="7886700" cy="4505325"/>
          </a:xfrm>
        </p:spPr>
        <p:txBody>
          <a:bodyPr/>
          <a:lstStyle/>
          <a:p>
            <a:pPr eaLnBrk="1" hangingPunct="1"/>
            <a:r>
              <a:rPr lang="zh-CN" altLang="en-US" sz="2400" dirty="0" smtClean="0"/>
              <a:t>物理块的分配策略（续）</a:t>
            </a:r>
          </a:p>
          <a:p>
            <a:pPr lvl="1" eaLnBrk="1" hangingPunct="1"/>
            <a:r>
              <a:rPr lang="en-US" altLang="zh-CN" sz="2000" dirty="0" smtClean="0"/>
              <a:t>(2)</a:t>
            </a:r>
            <a:r>
              <a:rPr lang="zh-CN" altLang="en-US" sz="2000" dirty="0" smtClean="0"/>
              <a:t> 可变分配全局置换（</a:t>
            </a:r>
            <a:r>
              <a:rPr lang="en-US" altLang="zh-CN" sz="2000" dirty="0" smtClean="0"/>
              <a:t>Variable Allocation, Global Replacement）</a:t>
            </a:r>
          </a:p>
          <a:p>
            <a:pPr lvl="2" eaLnBrk="1" hangingPunct="1"/>
            <a:r>
              <a:rPr lang="zh-CN" altLang="en-US" sz="1600" dirty="0" smtClean="0"/>
              <a:t>最易实现的分配和置换策略，已用于多个</a:t>
            </a:r>
            <a:r>
              <a:rPr lang="en-US" altLang="zh-CN" sz="1600" dirty="0" smtClean="0"/>
              <a:t>OS</a:t>
            </a:r>
            <a:r>
              <a:rPr lang="zh-CN" altLang="en-US" sz="1600" dirty="0" smtClean="0"/>
              <a:t>。</a:t>
            </a:r>
          </a:p>
          <a:p>
            <a:pPr lvl="2" eaLnBrk="1" hangingPunct="1"/>
            <a:r>
              <a:rPr lang="zh-CN" altLang="en-US" sz="1600" dirty="0" smtClean="0"/>
              <a:t>预分配给进程一定数目的页框，</a:t>
            </a:r>
            <a:r>
              <a:rPr lang="en-US" altLang="zh-CN" sz="1600" dirty="0" smtClean="0"/>
              <a:t>OS</a:t>
            </a:r>
            <a:r>
              <a:rPr lang="zh-CN" altLang="en-US" sz="1600" dirty="0" smtClean="0"/>
              <a:t>控制一定数量的空闲页框，在进程的执行过程中，发生缺页时，</a:t>
            </a:r>
            <a:r>
              <a:rPr lang="en-US" altLang="zh-CN" sz="1600" dirty="0" smtClean="0"/>
              <a:t>OS</a:t>
            </a:r>
            <a:r>
              <a:rPr lang="zh-CN" altLang="en-US" sz="1600" dirty="0" smtClean="0"/>
              <a:t>就分配给该进程一个空闲的页框，当空闲的页框用完时，</a:t>
            </a:r>
            <a:r>
              <a:rPr lang="en-US" altLang="zh-CN" sz="1600" dirty="0" smtClean="0"/>
              <a:t>OS</a:t>
            </a:r>
            <a:r>
              <a:rPr lang="zh-CN" altLang="en-US" sz="1600" dirty="0" smtClean="0"/>
              <a:t>可根据需要从任意的进程中调出一个页框。</a:t>
            </a:r>
          </a:p>
          <a:p>
            <a:pPr lvl="2" eaLnBrk="1" hangingPunct="1"/>
            <a:r>
              <a:rPr lang="zh-CN" altLang="en-US" sz="1600" dirty="0" smtClean="0"/>
              <a:t>问题：会有不公平。 </a:t>
            </a: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5.2.2 </a:t>
            </a:r>
            <a:r>
              <a:rPr lang="zh-CN" altLang="en-US" dirty="0" smtClean="0"/>
              <a:t>内存分配策略和分配算法</a:t>
            </a:r>
          </a:p>
        </p:txBody>
      </p:sp>
      <p:sp>
        <p:nvSpPr>
          <p:cNvPr id="172035" name="Rectangle 2"/>
          <p:cNvSpPr>
            <a:spLocks noGrp="1" noChangeArrowheads="1"/>
          </p:cNvSpPr>
          <p:nvPr>
            <p:ph idx="1"/>
          </p:nvPr>
        </p:nvSpPr>
        <p:spPr>
          <a:xfrm>
            <a:off x="628650" y="1671638"/>
            <a:ext cx="7886700" cy="4505325"/>
          </a:xfrm>
        </p:spPr>
        <p:txBody>
          <a:bodyPr/>
          <a:lstStyle/>
          <a:p>
            <a:pPr eaLnBrk="1" hangingPunct="1"/>
            <a:r>
              <a:rPr lang="zh-CN" altLang="en-US" sz="2800" noProof="1" smtClean="0"/>
              <a:t>物理块的分配策略（续）</a:t>
            </a:r>
          </a:p>
          <a:p>
            <a:pPr lvl="1" eaLnBrk="1" hangingPunct="1"/>
            <a:r>
              <a:rPr lang="zh-CN" altLang="en-US" sz="2400" noProof="1" smtClean="0"/>
              <a:t>（3） 可变分配局部置换（</a:t>
            </a:r>
            <a:r>
              <a:rPr lang="en-US" altLang="zh-CN" sz="2400" noProof="1" smtClean="0"/>
              <a:t>Variable Allocation, Local Replacement）</a:t>
            </a:r>
          </a:p>
          <a:p>
            <a:pPr lvl="2" eaLnBrk="1" hangingPunct="1"/>
            <a:r>
              <a:rPr lang="zh-CN" altLang="en-US" sz="1800" noProof="1" smtClean="0"/>
              <a:t>预分配给进程一定数目的页框，</a:t>
            </a:r>
            <a:r>
              <a:rPr lang="en-US" altLang="zh-CN" sz="1800" noProof="1" smtClean="0"/>
              <a:t>OS</a:t>
            </a:r>
            <a:r>
              <a:rPr lang="zh-CN" altLang="en-US" sz="1800" noProof="1" smtClean="0"/>
              <a:t>控制一定数量的空闲页框，在进程的执行过程中，发生缺页时，首先考虑从该进程所属的页框中调出旧的页面，若发现该进程频繁发生缺页中断，再分配新的页框给该进程。</a:t>
            </a:r>
          </a:p>
          <a:p>
            <a:pPr lvl="2" eaLnBrk="1" hangingPunct="1"/>
            <a:r>
              <a:rPr lang="zh-CN" altLang="en-US" sz="1800" noProof="1" smtClean="0"/>
              <a:t>统计进程的缺页中断率系统会有开销。</a:t>
            </a: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9"/>
          <p:cNvSpPr>
            <a:spLocks noGrp="1" noChangeArrowheads="1"/>
          </p:cNvSpPr>
          <p:nvPr>
            <p:ph type="title"/>
          </p:nvPr>
        </p:nvSpPr>
        <p:spPr>
          <a:xfrm>
            <a:off x="628650" y="365125"/>
            <a:ext cx="7886700" cy="992188"/>
          </a:xfrm>
        </p:spPr>
        <p:txBody>
          <a:bodyPr/>
          <a:lstStyle/>
          <a:p>
            <a:pPr eaLnBrk="1" hangingPunct="1"/>
            <a:r>
              <a:rPr lang="en-US" altLang="zh-CN" dirty="0" smtClean="0"/>
              <a:t>5.2.2 </a:t>
            </a:r>
            <a:r>
              <a:rPr lang="zh-CN" altLang="en-US" dirty="0" smtClean="0"/>
              <a:t>内存分配策略和分配算法</a:t>
            </a:r>
          </a:p>
        </p:txBody>
      </p:sp>
      <mc:AlternateContent xmlns:mc="http://schemas.openxmlformats.org/markup-compatibility/2006">
        <mc:Choice xmlns:a14="http://schemas.microsoft.com/office/drawing/2010/main" Requires="a14">
          <p:sp>
            <p:nvSpPr>
              <p:cNvPr id="129026" name="Rectangle 2">
                <a:extLst>
                  <a:ext uri="{FF2B5EF4-FFF2-40B4-BE49-F238E27FC236}">
                    <a16:creationId xmlns:a16="http://schemas.microsoft.com/office/drawing/2014/main" id="{C4CFD91A-D396-42B6-8923-C5FF17920F1B}"/>
                  </a:ext>
                </a:extLst>
              </p:cNvPr>
              <p:cNvSpPr>
                <a:spLocks noGrp="1" noChangeArrowheads="1"/>
              </p:cNvSpPr>
              <p:nvPr>
                <p:ph idx="1" hasCustomPrompt="1"/>
              </p:nvPr>
            </p:nvSpPr>
            <p:spPr>
              <a:xfrm>
                <a:off x="628650" y="1700808"/>
                <a:ext cx="7886700" cy="4505325"/>
              </a:xfrm>
            </p:spPr>
            <p:txBody>
              <a:bodyPr rtlCol="0">
                <a:normAutofit/>
              </a:bodyPr>
              <a:lstStyle/>
              <a:p>
                <a:pPr eaLnBrk="1" fontAlgn="auto" hangingPunct="1">
                  <a:spcAft>
                    <a:spcPts val="0"/>
                  </a:spcAft>
                  <a:defRPr/>
                </a:pPr>
                <a:r>
                  <a:rPr lang="zh-CN" altLang="en-US" sz="2400" dirty="0" smtClean="0"/>
                  <a:t>物理块分配算法</a:t>
                </a:r>
              </a:p>
              <a:p>
                <a:pPr lvl="1" eaLnBrk="1" fontAlgn="auto" hangingPunct="1">
                  <a:spcAft>
                    <a:spcPts val="0"/>
                  </a:spcAft>
                  <a:defRPr/>
                </a:pPr>
                <a:r>
                  <a:rPr lang="en-US" altLang="zh-CN" sz="2000" dirty="0"/>
                  <a:t>(1)</a:t>
                </a:r>
                <a:r>
                  <a:rPr lang="zh-CN" altLang="en-US" sz="2000" dirty="0"/>
                  <a:t>平均分配</a:t>
                </a:r>
              </a:p>
              <a:p>
                <a:pPr lvl="2" eaLnBrk="1" fontAlgn="auto" hangingPunct="1">
                  <a:spcAft>
                    <a:spcPts val="0"/>
                  </a:spcAft>
                  <a:defRPr/>
                </a:pPr>
                <a:r>
                  <a:rPr lang="zh-CN" altLang="en-US" sz="1600" dirty="0"/>
                  <a:t>将系统中所有可供分配的物理页框，平均分配给每个进程。</a:t>
                </a:r>
              </a:p>
              <a:p>
                <a:pPr lvl="1" eaLnBrk="1" fontAlgn="auto" hangingPunct="1">
                  <a:spcAft>
                    <a:spcPts val="0"/>
                  </a:spcAft>
                  <a:defRPr/>
                </a:pPr>
                <a:r>
                  <a:rPr lang="en-US" altLang="zh-CN" sz="2000" dirty="0"/>
                  <a:t>(2)</a:t>
                </a:r>
                <a:r>
                  <a:rPr lang="zh-CN" altLang="en-US" sz="2000" dirty="0"/>
                  <a:t>按比例</a:t>
                </a:r>
                <a:r>
                  <a:rPr lang="zh-CN" altLang="en-US" sz="2000" dirty="0" smtClean="0"/>
                  <a:t>分配</a:t>
                </a:r>
                <a:endParaRPr lang="en-US" altLang="zh-CN" sz="2000" dirty="0" smtClean="0"/>
              </a:p>
              <a:p>
                <a:pPr lvl="2" eaLnBrk="1" fontAlgn="auto" hangingPunct="1">
                  <a:spcAft>
                    <a:spcPts val="0"/>
                  </a:spcAft>
                  <a:defRPr/>
                </a:pP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zh-CN" altLang="en-US" sz="1600" i="1">
                        <a:latin typeface="Cambria Math" panose="02040503050406030204" pitchFamily="18" charset="0"/>
                      </a:rPr>
                      <m:t>进程</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𝑖</m:t>
                        </m:r>
                      </m:sub>
                    </m:sSub>
                    <m:r>
                      <a:rPr lang="zh-CN" altLang="en-US" sz="1600" b="0" i="1" smtClean="0">
                        <a:latin typeface="Cambria Math" panose="02040503050406030204" pitchFamily="18" charset="0"/>
                      </a:rPr>
                      <m:t>所</m:t>
                    </m:r>
                    <m:r>
                      <a:rPr lang="zh-CN" altLang="en-US" sz="1600" i="1">
                        <a:latin typeface="Cambria Math" panose="02040503050406030204" pitchFamily="18" charset="0"/>
                      </a:rPr>
                      <m:t>需</m:t>
                    </m:r>
                    <m:r>
                      <a:rPr lang="zh-CN" altLang="en-US" sz="1600" b="0" i="1" smtClean="0">
                        <a:latin typeface="Cambria Math" panose="02040503050406030204" pitchFamily="18" charset="0"/>
                      </a:rPr>
                      <m:t>的</m:t>
                    </m:r>
                    <m:r>
                      <a:rPr lang="zh-CN" altLang="en-US" sz="1600" i="1">
                        <a:latin typeface="Cambria Math" panose="02040503050406030204" pitchFamily="18" charset="0"/>
                      </a:rPr>
                      <m:t>页</m:t>
                    </m:r>
                    <m:r>
                      <a:rPr lang="zh-CN" altLang="en-US" sz="1600" b="0" i="1" smtClean="0">
                        <a:latin typeface="Cambria Math" panose="02040503050406030204" pitchFamily="18" charset="0"/>
                      </a:rPr>
                      <m:t>框数</m:t>
                    </m:r>
                  </m:oMath>
                </a14:m>
                <a:endParaRPr lang="en-US" altLang="zh-CN" sz="1600" b="0" dirty="0" smtClean="0"/>
              </a:p>
              <a:p>
                <a:pPr lvl="2" eaLnBrk="1" fontAlgn="auto" hangingPunct="1">
                  <a:spcAft>
                    <a:spcPts val="0"/>
                  </a:spcAft>
                  <a:defRPr/>
                </a:pPr>
                <a14:m>
                  <m:oMath xmlns:m="http://schemas.openxmlformats.org/officeDocument/2006/math">
                    <m:r>
                      <a:rPr lang="en-US" altLang="zh-CN" sz="1600" b="0" i="1" smtClean="0">
                        <a:latin typeface="Cambria Math" panose="02040503050406030204" pitchFamily="18" charset="0"/>
                      </a:rPr>
                      <m:t>𝑆</m:t>
                    </m:r>
                    <m:r>
                      <a:rPr lang="en-US" altLang="zh-CN" sz="1600" b="0" i="1" smtClean="0">
                        <a:latin typeface="Cambria Math" panose="02040503050406030204" pitchFamily="18" charset="0"/>
                      </a:rPr>
                      <m:t>=</m:t>
                    </m:r>
                    <m:nary>
                      <m:naryPr>
                        <m:chr m:val="∑"/>
                        <m:subHide m:val="on"/>
                        <m:supHide m:val="on"/>
                        <m:ctrlPr>
                          <a:rPr lang="en-US" altLang="zh-CN" sz="1600" b="0" i="1" smtClean="0">
                            <a:latin typeface="Cambria Math" panose="02040503050406030204" pitchFamily="18" charset="0"/>
                          </a:rPr>
                        </m:ctrlPr>
                      </m:naryPr>
                      <m:sub/>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e>
                    </m:nary>
                  </m:oMath>
                </a14:m>
                <a:endParaRPr lang="en-US" altLang="zh-CN" sz="1600" b="0" dirty="0" smtClean="0"/>
              </a:p>
              <a:p>
                <a:pPr lvl="2" eaLnBrk="1" fontAlgn="auto" hangingPunct="1">
                  <a:spcAft>
                    <a:spcPts val="0"/>
                  </a:spcAft>
                  <a:defRPr/>
                </a:pPr>
                <a14:m>
                  <m:oMath xmlns:m="http://schemas.openxmlformats.org/officeDocument/2006/math">
                    <m:r>
                      <a:rPr lang="en-US" altLang="zh-CN" sz="1600" b="0" i="1" smtClean="0">
                        <a:latin typeface="Cambria Math" panose="02040503050406030204" pitchFamily="18" charset="0"/>
                      </a:rPr>
                      <m:t>𝑚</m:t>
                    </m:r>
                    <m:r>
                      <a:rPr lang="en-US" altLang="zh-CN" sz="1600" b="0" i="1" smtClean="0">
                        <a:latin typeface="Cambria Math" panose="02040503050406030204" pitchFamily="18" charset="0"/>
                      </a:rPr>
                      <m:t>=</m:t>
                    </m:r>
                    <m:r>
                      <a:rPr lang="zh-CN" altLang="en-US" sz="1600" i="1">
                        <a:latin typeface="Cambria Math" panose="02040503050406030204" pitchFamily="18" charset="0"/>
                      </a:rPr>
                      <m:t>物理</m:t>
                    </m:r>
                    <m:r>
                      <a:rPr lang="zh-CN" altLang="en-US" sz="1600" i="1" smtClean="0">
                        <a:latin typeface="Cambria Math" panose="02040503050406030204" pitchFamily="18" charset="0"/>
                      </a:rPr>
                      <m:t>内存</m:t>
                    </m:r>
                    <m:r>
                      <a:rPr lang="zh-CN" altLang="en-US" sz="1600" i="1">
                        <a:latin typeface="Cambria Math" panose="02040503050406030204" pitchFamily="18" charset="0"/>
                      </a:rPr>
                      <m:t>可用</m:t>
                    </m:r>
                    <m:r>
                      <a:rPr lang="zh-CN" altLang="en-US" sz="1600" b="0" i="1" smtClean="0">
                        <a:latin typeface="Cambria Math" panose="02040503050406030204" pitchFamily="18" charset="0"/>
                      </a:rPr>
                      <m:t>的</m:t>
                    </m:r>
                    <m:r>
                      <a:rPr lang="zh-CN" altLang="en-US" sz="1600" i="1">
                        <a:latin typeface="Cambria Math" panose="02040503050406030204" pitchFamily="18" charset="0"/>
                      </a:rPr>
                      <m:t>总</m:t>
                    </m:r>
                    <m:r>
                      <a:rPr lang="zh-CN" altLang="en-US" sz="1600" b="0" i="1" smtClean="0">
                        <a:latin typeface="Cambria Math" panose="02040503050406030204" pitchFamily="18" charset="0"/>
                      </a:rPr>
                      <m:t>页框数</m:t>
                    </m:r>
                  </m:oMath>
                </a14:m>
                <a:endParaRPr lang="en-US" altLang="zh-CN" sz="1600" b="0" dirty="0" smtClean="0"/>
              </a:p>
              <a:p>
                <a:pPr lvl="2" eaLnBrk="1" fontAlgn="auto" hangingPunct="1">
                  <a:spcAft>
                    <a:spcPts val="0"/>
                  </a:spcAft>
                  <a:defRPr/>
                </a:pP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r>
                      <a:rPr lang="zh-CN" altLang="en-US" sz="1600" i="1">
                        <a:latin typeface="Cambria Math" panose="02040503050406030204" pitchFamily="18" charset="0"/>
                      </a:rPr>
                      <m:t>分配</m:t>
                    </m:r>
                    <m:r>
                      <a:rPr lang="zh-CN" altLang="en-US" sz="1600" b="0" i="1" smtClean="0">
                        <a:latin typeface="Cambria Math" panose="02040503050406030204" pitchFamily="18" charset="0"/>
                      </a:rPr>
                      <m:t>给</m:t>
                    </m:r>
                    <m:r>
                      <a:rPr lang="zh-CN" altLang="en-US" sz="1600" i="1">
                        <a:latin typeface="Cambria Math" panose="02040503050406030204" pitchFamily="18" charset="0"/>
                      </a:rPr>
                      <m:t>进程</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𝑖</m:t>
                        </m:r>
                      </m:sub>
                    </m:sSub>
                    <m:r>
                      <a:rPr lang="zh-CN" altLang="en-US" sz="1600" b="0" i="1" smtClean="0">
                        <a:latin typeface="Cambria Math" panose="02040503050406030204" pitchFamily="18" charset="0"/>
                      </a:rPr>
                      <m:t>的</m:t>
                    </m:r>
                    <m:r>
                      <a:rPr lang="zh-CN" altLang="en-US" sz="1600" i="1">
                        <a:latin typeface="Cambria Math" panose="02040503050406030204" pitchFamily="18" charset="0"/>
                      </a:rPr>
                      <m:t>物理</m:t>
                    </m:r>
                    <m:r>
                      <a:rPr lang="zh-CN" altLang="en-US" sz="1600" b="0" i="1" smtClean="0">
                        <a:latin typeface="Cambria Math" panose="02040503050406030204" pitchFamily="18" charset="0"/>
                      </a:rPr>
                      <m:t>页框数</m:t>
                    </m:r>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𝑖</m:t>
                            </m:r>
                          </m:sub>
                        </m:sSub>
                      </m:num>
                      <m:den>
                        <m:r>
                          <a:rPr lang="en-US" altLang="zh-CN" sz="1600" b="0" i="1" smtClean="0">
                            <a:latin typeface="Cambria Math" panose="02040503050406030204" pitchFamily="18" charset="0"/>
                          </a:rPr>
                          <m:t>𝑆</m:t>
                        </m:r>
                      </m:den>
                    </m:f>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𝑚</m:t>
                    </m:r>
                  </m:oMath>
                </a14:m>
                <a:endParaRPr lang="zh-CN" altLang="en-US" sz="1600" dirty="0"/>
              </a:p>
              <a:p>
                <a:pPr lvl="1" eaLnBrk="1" fontAlgn="auto" hangingPunct="1">
                  <a:spcAft>
                    <a:spcPts val="0"/>
                  </a:spcAft>
                  <a:defRPr/>
                </a:pPr>
                <a:r>
                  <a:rPr lang="zh-CN" altLang="en-US" sz="2000" dirty="0" smtClean="0"/>
                  <a:t>（</a:t>
                </a:r>
                <a:r>
                  <a:rPr lang="zh-CN" altLang="en-US" sz="2000" dirty="0"/>
                  <a:t>3）按优先权分配</a:t>
                </a:r>
              </a:p>
            </p:txBody>
          </p:sp>
        </mc:Choice>
        <mc:Fallback>
          <p:sp>
            <p:nvSpPr>
              <p:cNvPr id="129026" name="Rectangle 2">
                <a:extLst>
                  <a:ext uri="{FF2B5EF4-FFF2-40B4-BE49-F238E27FC236}">
                    <a16:creationId xmlns:a16="http://schemas.microsoft.com/office/drawing/2014/main" id="{C4CFD91A-D396-42B6-8923-C5FF17920F1B}"/>
                  </a:ext>
                </a:extLst>
              </p:cNvPr>
              <p:cNvSpPr>
                <a:spLocks noGrp="1" noRot="1" noChangeAspect="1" noMove="1" noResize="1" noEditPoints="1" noAdjustHandles="1" noChangeArrowheads="1" noChangeShapeType="1" noTextEdit="1"/>
              </p:cNvSpPr>
              <p:nvPr>
                <p:ph idx="1" hasCustomPrompt="1"/>
              </p:nvPr>
            </p:nvSpPr>
            <p:spPr>
              <a:xfrm>
                <a:off x="628650" y="1700808"/>
                <a:ext cx="7886700" cy="4505325"/>
              </a:xfrm>
              <a:blipFill>
                <a:blip r:embed="rId2"/>
                <a:stretch>
                  <a:fillRect l="-1005"/>
                </a:stretch>
              </a:blipFill>
            </p:spPr>
            <p:txBody>
              <a:bodyPr/>
              <a:lstStyle/>
              <a:p>
                <a:r>
                  <a:rPr lang="zh-CN" altLang="en-US">
                    <a:noFill/>
                  </a:rPr>
                  <a:t> </a:t>
                </a:r>
              </a:p>
            </p:txBody>
          </p:sp>
        </mc:Fallback>
      </mc:AlternateContent>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5.2.3  </a:t>
            </a:r>
            <a:r>
              <a:rPr lang="zh-CN" altLang="en-US" dirty="0" smtClean="0"/>
              <a:t>页面调入策略 </a:t>
            </a:r>
          </a:p>
        </p:txBody>
      </p:sp>
      <p:sp>
        <p:nvSpPr>
          <p:cNvPr id="174083" name="Rectangle 3"/>
          <p:cNvSpPr>
            <a:spLocks noGrp="1" noChangeArrowheads="1"/>
          </p:cNvSpPr>
          <p:nvPr>
            <p:ph idx="1"/>
          </p:nvPr>
        </p:nvSpPr>
        <p:spPr>
          <a:xfrm>
            <a:off x="628650" y="1671638"/>
            <a:ext cx="7886700" cy="4505325"/>
          </a:xfrm>
        </p:spPr>
        <p:txBody>
          <a:bodyPr/>
          <a:lstStyle/>
          <a:p>
            <a:pPr eaLnBrk="1" hangingPunct="1"/>
            <a:r>
              <a:rPr lang="zh-CN" altLang="en-US" noProof="1" smtClean="0"/>
              <a:t>何时调入页面</a:t>
            </a:r>
          </a:p>
          <a:p>
            <a:pPr lvl="1" eaLnBrk="1" hangingPunct="1"/>
            <a:r>
              <a:rPr lang="zh-CN" altLang="en-US" noProof="1" smtClean="0"/>
              <a:t>(1) 预调页(</a:t>
            </a:r>
            <a:r>
              <a:rPr lang="en-US" altLang="zh-CN" noProof="1" smtClean="0"/>
              <a:t>prepaging)：</a:t>
            </a:r>
            <a:r>
              <a:rPr lang="zh-CN" altLang="en-US" noProof="1" smtClean="0"/>
              <a:t>在发生缺页需要调入某页时，一次调入该页以及相邻的几个页。成功率50%。</a:t>
            </a:r>
          </a:p>
          <a:p>
            <a:pPr lvl="2" eaLnBrk="1" hangingPunct="1"/>
            <a:r>
              <a:rPr lang="zh-CN" altLang="en-US" noProof="1" smtClean="0"/>
              <a:t>优点：提高调页的</a:t>
            </a:r>
            <a:r>
              <a:rPr lang="en-US" altLang="zh-CN" noProof="1" smtClean="0"/>
              <a:t>I/O</a:t>
            </a:r>
            <a:r>
              <a:rPr lang="zh-CN" altLang="en-US" noProof="1" smtClean="0"/>
              <a:t>效率。</a:t>
            </a:r>
          </a:p>
          <a:p>
            <a:pPr lvl="2" eaLnBrk="1" hangingPunct="1"/>
            <a:r>
              <a:rPr lang="zh-CN" altLang="en-US" noProof="1" smtClean="0"/>
              <a:t>缺点：基于预测，若调入的页在以后很少被访问，则效率低。常用于进程装入时的调页。</a:t>
            </a:r>
          </a:p>
          <a:p>
            <a:pPr lvl="1" eaLnBrk="1" hangingPunct="1"/>
            <a:r>
              <a:rPr lang="zh-CN" altLang="en-US" noProof="1" smtClean="0"/>
              <a:t>(2) 请求调页(</a:t>
            </a:r>
            <a:r>
              <a:rPr lang="en-US" altLang="zh-CN" noProof="1" smtClean="0"/>
              <a:t>demand paging)：</a:t>
            </a:r>
            <a:r>
              <a:rPr lang="zh-CN" altLang="en-US" noProof="1" smtClean="0"/>
              <a:t>只调入发生缺页时所需的页面。</a:t>
            </a:r>
          </a:p>
          <a:p>
            <a:pPr lvl="2" eaLnBrk="1" hangingPunct="1"/>
            <a:r>
              <a:rPr lang="zh-CN" altLang="en-US" noProof="1" smtClean="0"/>
              <a:t>优点：容易实现。</a:t>
            </a:r>
          </a:p>
          <a:p>
            <a:pPr lvl="2" eaLnBrk="1" hangingPunct="1"/>
            <a:r>
              <a:rPr lang="zh-CN" altLang="en-US" noProof="1" smtClean="0"/>
              <a:t>缺点：对外存</a:t>
            </a:r>
            <a:r>
              <a:rPr lang="en-US" altLang="zh-CN" noProof="1" smtClean="0"/>
              <a:t>I/O</a:t>
            </a:r>
            <a:r>
              <a:rPr lang="zh-CN" altLang="en-US" noProof="1" smtClean="0"/>
              <a:t>次数多，开销较大，要求</a:t>
            </a:r>
            <a:r>
              <a:rPr lang="en-US" altLang="zh-CN" noProof="1" smtClean="0"/>
              <a:t>I/O</a:t>
            </a:r>
            <a:r>
              <a:rPr lang="zh-CN" altLang="en-US" noProof="1" smtClean="0"/>
              <a:t>速度快。</a:t>
            </a: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5.2.3  </a:t>
            </a:r>
            <a:r>
              <a:rPr lang="zh-CN" altLang="en-US" dirty="0" smtClean="0"/>
              <a:t>页面调入策略</a:t>
            </a:r>
          </a:p>
        </p:txBody>
      </p:sp>
      <p:sp>
        <p:nvSpPr>
          <p:cNvPr id="175107" name="Rectangle 2"/>
          <p:cNvSpPr>
            <a:spLocks noGrp="1" noChangeArrowheads="1"/>
          </p:cNvSpPr>
          <p:nvPr>
            <p:ph idx="1"/>
          </p:nvPr>
        </p:nvSpPr>
        <p:spPr>
          <a:xfrm>
            <a:off x="628650" y="1671638"/>
            <a:ext cx="7886700" cy="4505325"/>
          </a:xfrm>
        </p:spPr>
        <p:txBody>
          <a:bodyPr/>
          <a:lstStyle/>
          <a:p>
            <a:pPr eaLnBrk="1" hangingPunct="1"/>
            <a:r>
              <a:rPr lang="zh-CN" altLang="en-US" noProof="1" smtClean="0"/>
              <a:t>从何处调入页面</a:t>
            </a:r>
          </a:p>
          <a:p>
            <a:pPr lvl="1" eaLnBrk="1" hangingPunct="1"/>
            <a:r>
              <a:rPr lang="zh-CN" altLang="en-US" noProof="1" smtClean="0"/>
              <a:t>请求分页系统中的外存分为文件区和交换区。通常交换区的</a:t>
            </a:r>
            <a:r>
              <a:rPr lang="en-US" altLang="zh-CN" noProof="1" smtClean="0"/>
              <a:t>I/O</a:t>
            </a:r>
            <a:r>
              <a:rPr lang="zh-CN" altLang="en-US" noProof="1" smtClean="0"/>
              <a:t>效率比文件区高。</a:t>
            </a:r>
          </a:p>
          <a:p>
            <a:pPr lvl="1" eaLnBrk="1" hangingPunct="1"/>
            <a:r>
              <a:rPr lang="zh-CN" altLang="en-US" noProof="1" smtClean="0"/>
              <a:t>分三种情况：</a:t>
            </a:r>
          </a:p>
          <a:p>
            <a:pPr lvl="2" eaLnBrk="1" hangingPunct="1"/>
            <a:r>
              <a:rPr lang="zh-CN" altLang="en-US" noProof="1" smtClean="0"/>
              <a:t>进程运行前，将其全部页面从文件区复制到交换区，以后总是从交换区调入。执行时调入速度快，要求交换区空间较大。</a:t>
            </a:r>
          </a:p>
          <a:p>
            <a:pPr lvl="2" eaLnBrk="1" hangingPunct="1"/>
            <a:r>
              <a:rPr lang="zh-CN" altLang="en-US" noProof="1" smtClean="0"/>
              <a:t>凡不会修改的页面或是未被修改的页面，直接从文件区调入，换出时不必写回磁盘，下次仍从文件区调入。已被修改的页面，被置换时需调出到交换区，以后从交换区调入。节省交换区空间。</a:t>
            </a:r>
          </a:p>
          <a:p>
            <a:pPr lvl="2" eaLnBrk="1" hangingPunct="1"/>
            <a:r>
              <a:rPr lang="en-US" altLang="zh-CN" noProof="1" smtClean="0"/>
              <a:t>UNIX</a:t>
            </a:r>
            <a:r>
              <a:rPr lang="zh-CN" altLang="en-US" noProof="1" smtClean="0"/>
              <a:t>方式，未运行过的页面，直接从文件区调入，而曾经运行过的页面，换出时放在对换区，下次调入时，应从对换区调入。在进程结束时，更新文件区内容</a:t>
            </a:r>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1"/>
          <p:cNvSpPr>
            <a:spLocks noGrp="1" noChangeArrowheads="1"/>
          </p:cNvSpPr>
          <p:nvPr>
            <p:ph type="title"/>
          </p:nvPr>
        </p:nvSpPr>
        <p:spPr>
          <a:xfrm>
            <a:off x="628650" y="365125"/>
            <a:ext cx="7886700" cy="992188"/>
          </a:xfrm>
        </p:spPr>
        <p:txBody>
          <a:bodyPr/>
          <a:lstStyle/>
          <a:p>
            <a:pPr eaLnBrk="1" hangingPunct="1"/>
            <a:r>
              <a:rPr lang="en-US" altLang="zh-CN" dirty="0" smtClean="0"/>
              <a:t>5.2.3  </a:t>
            </a:r>
            <a:r>
              <a:rPr lang="zh-CN" altLang="en-US" dirty="0" smtClean="0"/>
              <a:t>页面调入策略</a:t>
            </a:r>
          </a:p>
        </p:txBody>
      </p:sp>
      <p:sp>
        <p:nvSpPr>
          <p:cNvPr id="132099" name="Rectangle 2">
            <a:extLst>
              <a:ext uri="{FF2B5EF4-FFF2-40B4-BE49-F238E27FC236}">
                <a16:creationId xmlns:a16="http://schemas.microsoft.com/office/drawing/2014/main" id="{D382C457-C6D5-4405-B71E-E6E9E8F03B01}"/>
              </a:ext>
            </a:extLst>
          </p:cNvPr>
          <p:cNvSpPr>
            <a:spLocks noGrp="1" noChangeArrowheads="1"/>
          </p:cNvSpPr>
          <p:nvPr>
            <p:ph idx="1" hasCustomPrompt="1"/>
          </p:nvPr>
        </p:nvSpPr>
        <p:spPr>
          <a:xfrm>
            <a:off x="628650" y="1671638"/>
            <a:ext cx="3792538" cy="4505325"/>
          </a:xfrm>
        </p:spPr>
        <p:txBody>
          <a:bodyPr rtlCol="0">
            <a:normAutofit lnSpcReduction="10000"/>
          </a:bodyPr>
          <a:lstStyle/>
          <a:p>
            <a:pPr eaLnBrk="1" fontAlgn="auto" hangingPunct="1">
              <a:spcAft>
                <a:spcPts val="0"/>
              </a:spcAft>
              <a:defRPr/>
            </a:pPr>
            <a:r>
              <a:rPr lang="zh-CN" altLang="en-US" dirty="0"/>
              <a:t>页面调入过程</a:t>
            </a:r>
          </a:p>
          <a:p>
            <a:pPr lvl="1" eaLnBrk="1" fontAlgn="auto" hangingPunct="1">
              <a:spcAft>
                <a:spcPts val="0"/>
              </a:spcAft>
              <a:defRPr/>
            </a:pPr>
            <a:r>
              <a:rPr lang="zh-CN" altLang="en-US" dirty="0"/>
              <a:t>页面不在内存—〉</a:t>
            </a:r>
          </a:p>
          <a:p>
            <a:pPr lvl="1" eaLnBrk="1" fontAlgn="auto" hangingPunct="1">
              <a:spcAft>
                <a:spcPts val="0"/>
              </a:spcAft>
              <a:defRPr/>
            </a:pPr>
            <a:r>
              <a:rPr lang="zh-CN" altLang="en-US" dirty="0"/>
              <a:t>缺页中断—〉</a:t>
            </a:r>
          </a:p>
          <a:p>
            <a:pPr lvl="1" eaLnBrk="1" fontAlgn="auto" hangingPunct="1">
              <a:spcAft>
                <a:spcPts val="0"/>
              </a:spcAft>
              <a:defRPr/>
            </a:pPr>
            <a:r>
              <a:rPr lang="zh-CN" altLang="en-US" dirty="0"/>
              <a:t>查页表—〉</a:t>
            </a:r>
          </a:p>
          <a:p>
            <a:pPr lvl="1" eaLnBrk="1" fontAlgn="auto" hangingPunct="1">
              <a:spcAft>
                <a:spcPts val="0"/>
              </a:spcAft>
              <a:defRPr/>
            </a:pPr>
            <a:r>
              <a:rPr lang="zh-CN" altLang="en-US" dirty="0"/>
              <a:t>得到外存物理块号—〉</a:t>
            </a:r>
          </a:p>
          <a:p>
            <a:pPr lvl="1" eaLnBrk="1" fontAlgn="auto" hangingPunct="1">
              <a:spcAft>
                <a:spcPts val="0"/>
              </a:spcAft>
              <a:defRPr/>
            </a:pPr>
            <a:r>
              <a:rPr lang="zh-CN" altLang="en-US" dirty="0"/>
              <a:t>淘汰一页（如该页修改过，则要写回交换区</a:t>
            </a:r>
            <a:r>
              <a:rPr lang="zh-CN" altLang="en-US" dirty="0"/>
              <a:t>） — 〉</a:t>
            </a:r>
            <a:endParaRPr lang="zh-CN" altLang="en-US" dirty="0"/>
          </a:p>
          <a:p>
            <a:pPr lvl="1" eaLnBrk="1" fontAlgn="auto" hangingPunct="1">
              <a:spcAft>
                <a:spcPts val="0"/>
              </a:spcAft>
              <a:defRPr/>
            </a:pPr>
            <a:r>
              <a:rPr lang="zh-CN" altLang="en-US" dirty="0"/>
              <a:t>调入新页—〉</a:t>
            </a:r>
          </a:p>
          <a:p>
            <a:pPr lvl="1" eaLnBrk="1" fontAlgn="auto" hangingPunct="1">
              <a:spcAft>
                <a:spcPts val="0"/>
              </a:spcAft>
              <a:defRPr/>
            </a:pPr>
            <a:r>
              <a:rPr lang="zh-CN" altLang="en-US" dirty="0"/>
              <a:t>修改页表—〉</a:t>
            </a:r>
          </a:p>
          <a:p>
            <a:pPr lvl="1" eaLnBrk="1" fontAlgn="auto" hangingPunct="1">
              <a:spcAft>
                <a:spcPts val="0"/>
              </a:spcAft>
              <a:defRPr/>
            </a:pPr>
            <a:r>
              <a:rPr lang="zh-CN" altLang="en-US" dirty="0"/>
              <a:t>重新执行该指令。</a:t>
            </a:r>
          </a:p>
        </p:txBody>
      </p:sp>
      <p:grpSp>
        <p:nvGrpSpPr>
          <p:cNvPr id="841731" name="Group 3"/>
          <p:cNvGrpSpPr>
            <a:grpSpLocks/>
          </p:cNvGrpSpPr>
          <p:nvPr/>
        </p:nvGrpSpPr>
        <p:grpSpPr bwMode="auto">
          <a:xfrm>
            <a:off x="4087813" y="1052513"/>
            <a:ext cx="4876800" cy="4495800"/>
            <a:chOff x="384" y="1296"/>
            <a:chExt cx="3072" cy="2832"/>
          </a:xfrm>
        </p:grpSpPr>
        <p:sp>
          <p:nvSpPr>
            <p:cNvPr id="176133" name="Rectangle 4"/>
            <p:cNvSpPr>
              <a:spLocks noChangeArrowheads="1"/>
            </p:cNvSpPr>
            <p:nvPr/>
          </p:nvSpPr>
          <p:spPr bwMode="auto">
            <a:xfrm>
              <a:off x="672" y="1296"/>
              <a:ext cx="864" cy="198"/>
            </a:xfrm>
            <a:prstGeom prst="rect">
              <a:avLst/>
            </a:prstGeom>
            <a:solidFill>
              <a:schemeClr val="accent1"/>
            </a:solidFill>
            <a:ln w="9525">
              <a:solidFill>
                <a:srgbClr val="FFFF00"/>
              </a:solidFill>
              <a:miter lim="800000"/>
              <a:headEnd/>
              <a:tailEnd/>
            </a:ln>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缺页中断</a:t>
              </a:r>
              <a:endParaRPr lang="zh-CN" altLang="en-US" sz="5400">
                <a:latin typeface="Times New Roman" panose="02020603050405020304" pitchFamily="18" charset="0"/>
              </a:endParaRPr>
            </a:p>
          </p:txBody>
        </p:sp>
        <p:sp>
          <p:nvSpPr>
            <p:cNvPr id="176134" name="Rectangle 5"/>
            <p:cNvSpPr>
              <a:spLocks noChangeArrowheads="1"/>
            </p:cNvSpPr>
            <p:nvPr/>
          </p:nvSpPr>
          <p:spPr bwMode="auto">
            <a:xfrm>
              <a:off x="672" y="2352"/>
              <a:ext cx="912" cy="384"/>
            </a:xfrm>
            <a:prstGeom prst="rect">
              <a:avLst/>
            </a:prstGeom>
            <a:solidFill>
              <a:schemeClr val="accent1"/>
            </a:solidFill>
            <a:ln w="3175">
              <a:solidFill>
                <a:srgbClr val="FFFF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宋体" panose="02010600030101010101" pitchFamily="2" charset="-122"/>
                </a:rPr>
                <a:t>选一页准备置换</a:t>
              </a:r>
              <a:endParaRPr lang="zh-CN" altLang="en-US" sz="2400">
                <a:solidFill>
                  <a:srgbClr val="000000"/>
                </a:solidFill>
                <a:latin typeface="Times New Roman" panose="02020603050405020304" pitchFamily="18" charset="0"/>
              </a:endParaRPr>
            </a:p>
          </p:txBody>
        </p:sp>
        <p:sp>
          <p:nvSpPr>
            <p:cNvPr id="176135" name="Rectangle 6"/>
            <p:cNvSpPr>
              <a:spLocks noChangeArrowheads="1"/>
            </p:cNvSpPr>
            <p:nvPr/>
          </p:nvSpPr>
          <p:spPr bwMode="auto">
            <a:xfrm>
              <a:off x="720" y="2880"/>
              <a:ext cx="816" cy="288"/>
            </a:xfrm>
            <a:prstGeom prst="rect">
              <a:avLst/>
            </a:prstGeom>
            <a:solidFill>
              <a:schemeClr val="accent1"/>
            </a:solidFill>
            <a:ln w="3175">
              <a:solidFill>
                <a:srgbClr val="FFFF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写回外存</a:t>
              </a:r>
              <a:endParaRPr lang="zh-CN" altLang="en-US" sz="5400">
                <a:solidFill>
                  <a:srgbClr val="000000"/>
                </a:solidFill>
                <a:latin typeface="Times New Roman" panose="02020603050405020304" pitchFamily="18" charset="0"/>
              </a:endParaRPr>
            </a:p>
          </p:txBody>
        </p:sp>
        <p:sp>
          <p:nvSpPr>
            <p:cNvPr id="176136" name="Rectangle 7"/>
            <p:cNvSpPr>
              <a:spLocks noChangeArrowheads="1"/>
            </p:cNvSpPr>
            <p:nvPr/>
          </p:nvSpPr>
          <p:spPr bwMode="auto">
            <a:xfrm>
              <a:off x="720" y="3408"/>
              <a:ext cx="816" cy="240"/>
            </a:xfrm>
            <a:prstGeom prst="rect">
              <a:avLst/>
            </a:prstGeom>
            <a:solidFill>
              <a:schemeClr val="accent1"/>
            </a:solidFill>
            <a:ln w="3175">
              <a:solidFill>
                <a:srgbClr val="FFFF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调入新页</a:t>
              </a:r>
              <a:endParaRPr lang="zh-CN" altLang="en-US">
                <a:solidFill>
                  <a:srgbClr val="000000"/>
                </a:solidFill>
                <a:latin typeface="Times New Roman" panose="02020603050405020304" pitchFamily="18" charset="0"/>
              </a:endParaRPr>
            </a:p>
          </p:txBody>
        </p:sp>
        <p:sp>
          <p:nvSpPr>
            <p:cNvPr id="176137" name="Rectangle 8"/>
            <p:cNvSpPr>
              <a:spLocks noChangeArrowheads="1"/>
            </p:cNvSpPr>
            <p:nvPr/>
          </p:nvSpPr>
          <p:spPr bwMode="auto">
            <a:xfrm>
              <a:off x="720" y="3792"/>
              <a:ext cx="816" cy="240"/>
            </a:xfrm>
            <a:prstGeom prst="rect">
              <a:avLst/>
            </a:prstGeom>
            <a:solidFill>
              <a:schemeClr val="accent1"/>
            </a:solidFill>
            <a:ln w="3175">
              <a:solidFill>
                <a:srgbClr val="FFFF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修改页表</a:t>
              </a:r>
              <a:endParaRPr lang="zh-CN" altLang="en-US" sz="2400">
                <a:solidFill>
                  <a:srgbClr val="000000"/>
                </a:solidFill>
                <a:latin typeface="Times New Roman" panose="02020603050405020304" pitchFamily="18" charset="0"/>
              </a:endParaRPr>
            </a:p>
          </p:txBody>
        </p:sp>
        <p:sp>
          <p:nvSpPr>
            <p:cNvPr id="176138" name="Line 9"/>
            <p:cNvSpPr>
              <a:spLocks noChangeShapeType="1"/>
            </p:cNvSpPr>
            <p:nvPr/>
          </p:nvSpPr>
          <p:spPr bwMode="auto">
            <a:xfrm>
              <a:off x="1104" y="3168"/>
              <a:ext cx="0" cy="24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6139" name="Group 10"/>
            <p:cNvGrpSpPr>
              <a:grpSpLocks/>
            </p:cNvGrpSpPr>
            <p:nvPr/>
          </p:nvGrpSpPr>
          <p:grpSpPr bwMode="auto">
            <a:xfrm>
              <a:off x="1104" y="1440"/>
              <a:ext cx="1" cy="1427"/>
              <a:chOff x="1104" y="1440"/>
              <a:chExt cx="1" cy="1427"/>
            </a:xfrm>
          </p:grpSpPr>
          <p:sp>
            <p:nvSpPr>
              <p:cNvPr id="176157" name="Line 11"/>
              <p:cNvSpPr>
                <a:spLocks noChangeShapeType="1"/>
              </p:cNvSpPr>
              <p:nvPr/>
            </p:nvSpPr>
            <p:spPr bwMode="auto">
              <a:xfrm>
                <a:off x="1104" y="2736"/>
                <a:ext cx="1" cy="13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58" name="Line 12"/>
              <p:cNvSpPr>
                <a:spLocks noChangeShapeType="1"/>
              </p:cNvSpPr>
              <p:nvPr/>
            </p:nvSpPr>
            <p:spPr bwMode="auto">
              <a:xfrm>
                <a:off x="1104" y="1440"/>
                <a:ext cx="1" cy="23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59" name="Line 13"/>
              <p:cNvSpPr>
                <a:spLocks noChangeShapeType="1"/>
              </p:cNvSpPr>
              <p:nvPr/>
            </p:nvSpPr>
            <p:spPr bwMode="auto">
              <a:xfrm>
                <a:off x="1104" y="2160"/>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6140" name="Rectangle 14"/>
            <p:cNvSpPr>
              <a:spLocks noChangeArrowheads="1"/>
            </p:cNvSpPr>
            <p:nvPr/>
          </p:nvSpPr>
          <p:spPr bwMode="auto">
            <a:xfrm>
              <a:off x="1872" y="1728"/>
              <a:ext cx="1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rgbClr val="0000FF"/>
                  </a:solidFill>
                  <a:latin typeface="宋体" panose="02010600030101010101" pitchFamily="2" charset="-122"/>
                </a:rPr>
                <a:t>No</a:t>
              </a:r>
              <a:endParaRPr lang="en-US" altLang="zh-CN" sz="2400">
                <a:solidFill>
                  <a:srgbClr val="0000FF"/>
                </a:solidFill>
                <a:latin typeface="Times New Roman" panose="02020603050405020304" pitchFamily="18" charset="0"/>
              </a:endParaRPr>
            </a:p>
          </p:txBody>
        </p:sp>
        <p:sp>
          <p:nvSpPr>
            <p:cNvPr id="176141" name="Rectangle 15"/>
            <p:cNvSpPr>
              <a:spLocks noChangeArrowheads="1"/>
            </p:cNvSpPr>
            <p:nvPr/>
          </p:nvSpPr>
          <p:spPr bwMode="auto">
            <a:xfrm>
              <a:off x="816" y="2112"/>
              <a:ext cx="19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600">
                  <a:solidFill>
                    <a:srgbClr val="0000FF"/>
                  </a:solidFill>
                  <a:latin typeface="宋体" panose="02010600030101010101" pitchFamily="2" charset="-122"/>
                </a:rPr>
                <a:t>Yes</a:t>
              </a:r>
              <a:endParaRPr lang="en-US" altLang="zh-CN" sz="4400" b="0">
                <a:solidFill>
                  <a:srgbClr val="0000FF"/>
                </a:solidFill>
                <a:latin typeface="Times New Roman" panose="02020603050405020304" pitchFamily="18" charset="0"/>
              </a:endParaRPr>
            </a:p>
          </p:txBody>
        </p:sp>
        <p:sp>
          <p:nvSpPr>
            <p:cNvPr id="176142" name="AutoShape 16"/>
            <p:cNvSpPr>
              <a:spLocks noChangeArrowheads="1"/>
            </p:cNvSpPr>
            <p:nvPr/>
          </p:nvSpPr>
          <p:spPr bwMode="auto">
            <a:xfrm>
              <a:off x="384" y="1680"/>
              <a:ext cx="1410" cy="448"/>
            </a:xfrm>
            <a:prstGeom prst="diamond">
              <a:avLst/>
            </a:prstGeom>
            <a:solidFill>
              <a:schemeClr val="accent1"/>
            </a:solidFill>
            <a:ln w="9525">
              <a:solidFill>
                <a:srgbClr val="FFFF00"/>
              </a:solidFill>
              <a:miter lim="800000"/>
              <a:headEnd/>
              <a:tailEnd/>
            </a:ln>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solidFill>
                    <a:srgbClr val="000000"/>
                  </a:solidFill>
                  <a:latin typeface="宋体" panose="02010600030101010101" pitchFamily="2" charset="-122"/>
                </a:rPr>
                <a:t>内存满？</a:t>
              </a:r>
            </a:p>
          </p:txBody>
        </p:sp>
        <p:sp>
          <p:nvSpPr>
            <p:cNvPr id="176143" name="Rectangle 17"/>
            <p:cNvSpPr>
              <a:spLocks noChangeArrowheads="1"/>
            </p:cNvSpPr>
            <p:nvPr/>
          </p:nvSpPr>
          <p:spPr bwMode="auto">
            <a:xfrm>
              <a:off x="2496" y="3072"/>
              <a:ext cx="912" cy="480"/>
            </a:xfrm>
            <a:prstGeom prst="rect">
              <a:avLst/>
            </a:prstGeom>
            <a:solidFill>
              <a:schemeClr val="accent1"/>
            </a:solidFill>
            <a:ln w="3175">
              <a:solidFill>
                <a:srgbClr val="FFFF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宋体" panose="02010600030101010101" pitchFamily="2" charset="-122"/>
                </a:rPr>
                <a:t>形成新的物理地址</a:t>
              </a:r>
              <a:endParaRPr lang="zh-CN" altLang="en-US">
                <a:latin typeface="Times New Roman" panose="02020603050405020304" pitchFamily="18" charset="0"/>
              </a:endParaRPr>
            </a:p>
          </p:txBody>
        </p:sp>
        <p:sp>
          <p:nvSpPr>
            <p:cNvPr id="176144" name="Rectangle 18"/>
            <p:cNvSpPr>
              <a:spLocks noChangeArrowheads="1"/>
            </p:cNvSpPr>
            <p:nvPr/>
          </p:nvSpPr>
          <p:spPr bwMode="auto">
            <a:xfrm>
              <a:off x="2400" y="3792"/>
              <a:ext cx="1056" cy="240"/>
            </a:xfrm>
            <a:prstGeom prst="rect">
              <a:avLst/>
            </a:prstGeom>
            <a:solidFill>
              <a:schemeClr val="accent1"/>
            </a:solidFill>
            <a:ln w="3175">
              <a:solidFill>
                <a:srgbClr val="FFFF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重执行指令</a:t>
              </a:r>
              <a:endParaRPr lang="zh-CN" altLang="en-US">
                <a:solidFill>
                  <a:srgbClr val="000000"/>
                </a:solidFill>
                <a:latin typeface="Times New Roman" panose="02020603050405020304" pitchFamily="18" charset="0"/>
              </a:endParaRPr>
            </a:p>
          </p:txBody>
        </p:sp>
        <p:grpSp>
          <p:nvGrpSpPr>
            <p:cNvPr id="176145" name="Group 19"/>
            <p:cNvGrpSpPr>
              <a:grpSpLocks/>
            </p:cNvGrpSpPr>
            <p:nvPr/>
          </p:nvGrpSpPr>
          <p:grpSpPr bwMode="auto">
            <a:xfrm>
              <a:off x="1104" y="1872"/>
              <a:ext cx="1056" cy="1344"/>
              <a:chOff x="1104" y="1872"/>
              <a:chExt cx="1056" cy="1344"/>
            </a:xfrm>
          </p:grpSpPr>
          <p:sp>
            <p:nvSpPr>
              <p:cNvPr id="176154" name="Line 20"/>
              <p:cNvSpPr>
                <a:spLocks noChangeShapeType="1"/>
              </p:cNvSpPr>
              <p:nvPr/>
            </p:nvSpPr>
            <p:spPr bwMode="auto">
              <a:xfrm>
                <a:off x="1776" y="1872"/>
                <a:ext cx="38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5" name="Line 21"/>
              <p:cNvSpPr>
                <a:spLocks noChangeShapeType="1"/>
              </p:cNvSpPr>
              <p:nvPr/>
            </p:nvSpPr>
            <p:spPr bwMode="auto">
              <a:xfrm>
                <a:off x="2160" y="1872"/>
                <a:ext cx="0" cy="1344"/>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6" name="Line 22"/>
              <p:cNvSpPr>
                <a:spLocks noChangeShapeType="1"/>
              </p:cNvSpPr>
              <p:nvPr/>
            </p:nvSpPr>
            <p:spPr bwMode="auto">
              <a:xfrm flipH="1">
                <a:off x="1104" y="3216"/>
                <a:ext cx="105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76146" name="Group 23"/>
            <p:cNvGrpSpPr>
              <a:grpSpLocks/>
            </p:cNvGrpSpPr>
            <p:nvPr/>
          </p:nvGrpSpPr>
          <p:grpSpPr bwMode="auto">
            <a:xfrm>
              <a:off x="1056" y="2832"/>
              <a:ext cx="1776" cy="1296"/>
              <a:chOff x="1056" y="2832"/>
              <a:chExt cx="1776" cy="1296"/>
            </a:xfrm>
          </p:grpSpPr>
          <p:sp>
            <p:nvSpPr>
              <p:cNvPr id="176148" name="Line 24"/>
              <p:cNvSpPr>
                <a:spLocks noChangeShapeType="1"/>
              </p:cNvSpPr>
              <p:nvPr/>
            </p:nvSpPr>
            <p:spPr bwMode="auto">
              <a:xfrm>
                <a:off x="1056" y="3648"/>
                <a:ext cx="0" cy="14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49" name="Line 25"/>
              <p:cNvSpPr>
                <a:spLocks noChangeShapeType="1"/>
              </p:cNvSpPr>
              <p:nvPr/>
            </p:nvSpPr>
            <p:spPr bwMode="auto">
              <a:xfrm>
                <a:off x="1056" y="4032"/>
                <a:ext cx="0" cy="96"/>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0" name="Line 26"/>
              <p:cNvSpPr>
                <a:spLocks noChangeShapeType="1"/>
              </p:cNvSpPr>
              <p:nvPr/>
            </p:nvSpPr>
            <p:spPr bwMode="auto">
              <a:xfrm>
                <a:off x="1056" y="4128"/>
                <a:ext cx="120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1" name="Line 27"/>
              <p:cNvSpPr>
                <a:spLocks noChangeShapeType="1"/>
              </p:cNvSpPr>
              <p:nvPr/>
            </p:nvSpPr>
            <p:spPr bwMode="auto">
              <a:xfrm flipV="1">
                <a:off x="2256" y="2832"/>
                <a:ext cx="0" cy="1296"/>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2" name="Line 28"/>
              <p:cNvSpPr>
                <a:spLocks noChangeShapeType="1"/>
              </p:cNvSpPr>
              <p:nvPr/>
            </p:nvSpPr>
            <p:spPr bwMode="auto">
              <a:xfrm>
                <a:off x="2256" y="2832"/>
                <a:ext cx="576"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3" name="Line 29"/>
              <p:cNvSpPr>
                <a:spLocks noChangeShapeType="1"/>
              </p:cNvSpPr>
              <p:nvPr/>
            </p:nvSpPr>
            <p:spPr bwMode="auto">
              <a:xfrm>
                <a:off x="2832" y="2832"/>
                <a:ext cx="0" cy="24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6147" name="Line 30"/>
            <p:cNvSpPr>
              <a:spLocks noChangeShapeType="1"/>
            </p:cNvSpPr>
            <p:nvPr/>
          </p:nvSpPr>
          <p:spPr bwMode="auto">
            <a:xfrm>
              <a:off x="2880" y="3600"/>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41731"/>
                                        </p:tgtEl>
                                        <p:attrNameLst>
                                          <p:attrName>style.visibility</p:attrName>
                                        </p:attrNameLst>
                                      </p:cBhvr>
                                      <p:to>
                                        <p:strVal val="visible"/>
                                      </p:to>
                                    </p:set>
                                    <p:animEffect transition="in" filter="checkerboard(across)">
                                      <p:cBhvr>
                                        <p:cTn id="7" dur="500"/>
                                        <p:tgtEl>
                                          <p:spTgt spid="841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A43B5CB9-44E6-4E57-9FA6-F087CF6AB255}"/>
              </a:ext>
            </a:extLst>
          </p:cNvPr>
          <p:cNvSpPr/>
          <p:nvPr/>
        </p:nvSpPr>
        <p:spPr>
          <a:xfrm rot="5400000">
            <a:off x="-266700" y="2052638"/>
            <a:ext cx="2109787" cy="1576388"/>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 name="文本框 2"/>
          <p:cNvSpPr txBox="1">
            <a:spLocks noChangeArrowheads="1"/>
          </p:cNvSpPr>
          <p:nvPr/>
        </p:nvSpPr>
        <p:spPr bwMode="auto">
          <a:xfrm>
            <a:off x="3132138" y="3140075"/>
            <a:ext cx="480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虚拟存储器的基本概念</a:t>
            </a:r>
          </a:p>
        </p:txBody>
      </p:sp>
      <p:sp>
        <p:nvSpPr>
          <p:cNvPr id="6" name="等腰三角形 5">
            <a:extLst>
              <a:ext uri="{FF2B5EF4-FFF2-40B4-BE49-F238E27FC236}">
                <a16:creationId xmlns:a16="http://schemas.microsoft.com/office/drawing/2014/main" id="{DC1E665E-9B87-4554-9ACF-2CA229D37ACB}"/>
              </a:ext>
            </a:extLst>
          </p:cNvPr>
          <p:cNvSpPr/>
          <p:nvPr/>
        </p:nvSpPr>
        <p:spPr>
          <a:xfrm rot="16200000" flipH="1">
            <a:off x="7788275" y="2849563"/>
            <a:ext cx="1552575" cy="1158875"/>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7" name="等腰三角形 6">
            <a:extLst>
              <a:ext uri="{FF2B5EF4-FFF2-40B4-BE49-F238E27FC236}">
                <a16:creationId xmlns:a16="http://schemas.microsoft.com/office/drawing/2014/main" id="{5ADF7069-FC71-4601-BB64-C61C9C451757}"/>
              </a:ext>
            </a:extLst>
          </p:cNvPr>
          <p:cNvSpPr/>
          <p:nvPr/>
        </p:nvSpPr>
        <p:spPr>
          <a:xfrm rot="5400000">
            <a:off x="-327819" y="2602707"/>
            <a:ext cx="2593975" cy="1938338"/>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8" name="文本框 7"/>
          <p:cNvSpPr txBox="1">
            <a:spLocks noChangeArrowheads="1"/>
          </p:cNvSpPr>
          <p:nvPr/>
        </p:nvSpPr>
        <p:spPr bwMode="auto">
          <a:xfrm>
            <a:off x="36513" y="3019425"/>
            <a:ext cx="13096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en-US" altLang="zh-CN" sz="7200">
                <a:solidFill>
                  <a:schemeClr val="bg1"/>
                </a:solidFill>
                <a:latin typeface="微软雅黑" panose="020B0503020204020204" pitchFamily="34" charset="-122"/>
                <a:ea typeface="微软雅黑" panose="020B0503020204020204" pitchFamily="34" charset="-122"/>
              </a:rPr>
              <a:t>01</a:t>
            </a:r>
            <a:endParaRPr lang="zh-CN" altLang="en-US" sz="720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7197227"/>
      </p:ext>
    </p:extLst>
  </p:cSld>
  <p:clrMapOvr>
    <a:masterClrMapping/>
  </p:clrMapOvr>
  <p:transition advTm="1778">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0-#ppt_w/2"/>
                                          </p:val>
                                        </p:tav>
                                        <p:tav tm="100000">
                                          <p:val>
                                            <p:strVal val="#ppt_x"/>
                                          </p:val>
                                        </p:tav>
                                      </p:tavLst>
                                    </p:anim>
                                    <p:anim calcmode="lin" valueType="num">
                                      <p:cBhvr>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A43B5CB9-44E6-4E57-9FA6-F087CF6AB255}"/>
              </a:ext>
            </a:extLst>
          </p:cNvPr>
          <p:cNvSpPr/>
          <p:nvPr/>
        </p:nvSpPr>
        <p:spPr>
          <a:xfrm rot="5400000">
            <a:off x="-266700" y="2052638"/>
            <a:ext cx="2109787" cy="1576388"/>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 name="文本框 2"/>
          <p:cNvSpPr txBox="1">
            <a:spLocks noChangeArrowheads="1"/>
          </p:cNvSpPr>
          <p:nvPr/>
        </p:nvSpPr>
        <p:spPr bwMode="auto">
          <a:xfrm>
            <a:off x="3132138" y="3140075"/>
            <a:ext cx="30925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3600" dirty="0">
                <a:latin typeface="微软雅黑" panose="020B0503020204020204" pitchFamily="34" charset="-122"/>
                <a:ea typeface="微软雅黑" panose="020B0503020204020204" pitchFamily="34" charset="-122"/>
              </a:rPr>
              <a:t>页面置换算法 </a:t>
            </a:r>
            <a:endParaRPr lang="zh-CN" altLang="en-US" sz="36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等腰三角形 5">
            <a:extLst>
              <a:ext uri="{FF2B5EF4-FFF2-40B4-BE49-F238E27FC236}">
                <a16:creationId xmlns:a16="http://schemas.microsoft.com/office/drawing/2014/main" id="{DC1E665E-9B87-4554-9ACF-2CA229D37ACB}"/>
              </a:ext>
            </a:extLst>
          </p:cNvPr>
          <p:cNvSpPr/>
          <p:nvPr/>
        </p:nvSpPr>
        <p:spPr>
          <a:xfrm rot="16200000" flipH="1">
            <a:off x="7788275" y="2849563"/>
            <a:ext cx="1552575" cy="1158875"/>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7" name="等腰三角形 6">
            <a:extLst>
              <a:ext uri="{FF2B5EF4-FFF2-40B4-BE49-F238E27FC236}">
                <a16:creationId xmlns:a16="http://schemas.microsoft.com/office/drawing/2014/main" id="{5ADF7069-FC71-4601-BB64-C61C9C451757}"/>
              </a:ext>
            </a:extLst>
          </p:cNvPr>
          <p:cNvSpPr/>
          <p:nvPr/>
        </p:nvSpPr>
        <p:spPr>
          <a:xfrm rot="5400000">
            <a:off x="-327819" y="2602707"/>
            <a:ext cx="2593975" cy="1938338"/>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8" name="文本框 7"/>
          <p:cNvSpPr txBox="1">
            <a:spLocks noChangeArrowheads="1"/>
          </p:cNvSpPr>
          <p:nvPr/>
        </p:nvSpPr>
        <p:spPr bwMode="auto">
          <a:xfrm>
            <a:off x="36513" y="3019425"/>
            <a:ext cx="13227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en-US" altLang="zh-CN" sz="7200" dirty="0" smtClean="0">
                <a:solidFill>
                  <a:schemeClr val="bg1"/>
                </a:solidFill>
                <a:latin typeface="微软雅黑" panose="020B0503020204020204" pitchFamily="34" charset="-122"/>
                <a:ea typeface="微软雅黑" panose="020B0503020204020204" pitchFamily="34" charset="-122"/>
              </a:rPr>
              <a:t>03</a:t>
            </a:r>
            <a:endParaRPr lang="zh-CN" altLang="en-US" sz="7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4899698"/>
      </p:ext>
    </p:extLst>
  </p:cSld>
  <p:clrMapOvr>
    <a:masterClrMapping/>
  </p:clrMapOvr>
  <p:transition advTm="1778">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0-#ppt_w/2"/>
                                          </p:val>
                                        </p:tav>
                                        <p:tav tm="100000">
                                          <p:val>
                                            <p:strVal val="#ppt_x"/>
                                          </p:val>
                                        </p:tav>
                                      </p:tavLst>
                                    </p:anim>
                                    <p:anim calcmode="lin" valueType="num">
                                      <p:cBhvr>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5.3 </a:t>
            </a:r>
            <a:r>
              <a:rPr lang="zh-CN" altLang="en-US" dirty="0" smtClean="0"/>
              <a:t>页面置换算法 </a:t>
            </a:r>
          </a:p>
        </p:txBody>
      </p:sp>
      <p:sp>
        <p:nvSpPr>
          <p:cNvPr id="133123" name="Rectangle 3">
            <a:extLst>
              <a:ext uri="{FF2B5EF4-FFF2-40B4-BE49-F238E27FC236}">
                <a16:creationId xmlns:a16="http://schemas.microsoft.com/office/drawing/2014/main" id="{2CF29FD0-FA2E-41D6-98BA-D56F8B7799E6}"/>
              </a:ext>
            </a:extLst>
          </p:cNvPr>
          <p:cNvSpPr>
            <a:spLocks noGrp="1" noChangeArrowheads="1"/>
          </p:cNvSpPr>
          <p:nvPr>
            <p:ph idx="1" hasCustomPrompt="1"/>
          </p:nvPr>
        </p:nvSpPr>
        <p:spPr>
          <a:xfrm>
            <a:off x="628650" y="1671638"/>
            <a:ext cx="7886700" cy="4505325"/>
          </a:xfrm>
        </p:spPr>
        <p:txBody>
          <a:bodyPr rtlCol="0">
            <a:normAutofit lnSpcReduction="10000"/>
          </a:bodyPr>
          <a:lstStyle/>
          <a:p>
            <a:pPr eaLnBrk="1" fontAlgn="auto" hangingPunct="1">
              <a:spcAft>
                <a:spcPts val="0"/>
              </a:spcAft>
              <a:defRPr/>
            </a:pPr>
            <a:r>
              <a:rPr lang="zh-CN" altLang="en-US"/>
              <a:t>功能</a:t>
            </a:r>
          </a:p>
          <a:p>
            <a:pPr lvl="1" eaLnBrk="1" fontAlgn="auto" hangingPunct="1">
              <a:spcAft>
                <a:spcPts val="0"/>
              </a:spcAft>
              <a:defRPr/>
            </a:pPr>
            <a:r>
              <a:rPr lang="zh-CN" altLang="en-US"/>
              <a:t>需要调入页面时，若内存满，则选择内存中哪个物理页面置换。称为</a:t>
            </a:r>
            <a:r>
              <a:rPr lang="en-US" altLang="zh-CN"/>
              <a:t>replacement policy。</a:t>
            </a:r>
          </a:p>
          <a:p>
            <a:pPr eaLnBrk="1" fontAlgn="auto" hangingPunct="1">
              <a:spcAft>
                <a:spcPts val="0"/>
              </a:spcAft>
              <a:defRPr/>
            </a:pPr>
            <a:r>
              <a:rPr lang="zh-CN" altLang="en-US"/>
              <a:t>目标（出发点）</a:t>
            </a:r>
          </a:p>
          <a:p>
            <a:pPr lvl="1" eaLnBrk="1" fontAlgn="auto" hangingPunct="1">
              <a:spcAft>
                <a:spcPts val="0"/>
              </a:spcAft>
              <a:defRPr/>
            </a:pPr>
            <a:r>
              <a:rPr lang="zh-CN" altLang="en-US"/>
              <a:t>降低缺页中断频率，应把未来不再使用的或短期内较少使用的页面调出，通常只能在局部性原理指导下依据过去的统计数据进行预测；相反会有“抖动”。</a:t>
            </a:r>
          </a:p>
          <a:p>
            <a:pPr eaLnBrk="1" fontAlgn="auto" hangingPunct="1">
              <a:spcAft>
                <a:spcPts val="0"/>
              </a:spcAft>
              <a:defRPr/>
            </a:pPr>
            <a:r>
              <a:rPr lang="zh-CN" altLang="en-US"/>
              <a:t>页面锁定(</a:t>
            </a:r>
            <a:r>
              <a:rPr lang="en-US" altLang="zh-CN"/>
              <a:t>frame locking)</a:t>
            </a:r>
          </a:p>
          <a:p>
            <a:pPr lvl="1" eaLnBrk="1" fontAlgn="auto" hangingPunct="1">
              <a:spcAft>
                <a:spcPts val="0"/>
              </a:spcAft>
              <a:defRPr/>
            </a:pPr>
            <a:r>
              <a:rPr lang="zh-CN" altLang="en-US"/>
              <a:t>操作系统的关键部分或时间关键(</a:t>
            </a:r>
            <a:r>
              <a:rPr lang="en-US" altLang="zh-CN"/>
              <a:t>time-critical)</a:t>
            </a:r>
            <a:r>
              <a:rPr lang="zh-CN" altLang="en-US"/>
              <a:t>的应用进程必须常驻内存。实现方法为在页表中加上锁定标志位(</a:t>
            </a:r>
            <a:r>
              <a:rPr lang="en-US" altLang="zh-CN"/>
              <a:t>lock bit)。</a:t>
            </a:r>
            <a:endParaRPr lang="zh-CN" altLang="en-US"/>
          </a:p>
        </p:txBody>
      </p:sp>
    </p:spTree>
  </p:cSld>
  <p:clrMapOvr>
    <a:masterClrMapping/>
  </p:clrMapOvr>
  <p:transition>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Rectangle 2"/>
          <p:cNvSpPr>
            <a:spLocks noGrp="1" noChangeArrowheads="1"/>
          </p:cNvSpPr>
          <p:nvPr>
            <p:ph sz="half" idx="2"/>
          </p:nvPr>
        </p:nvSpPr>
        <p:spPr>
          <a:xfrm>
            <a:off x="539552" y="1681019"/>
            <a:ext cx="7975798" cy="4495945"/>
          </a:xfrm>
        </p:spPr>
        <p:txBody>
          <a:bodyPr/>
          <a:lstStyle/>
          <a:p>
            <a:pPr eaLnBrk="1" hangingPunct="1"/>
            <a:r>
              <a:rPr lang="en-US" altLang="zh-CN" sz="2400" dirty="0" smtClean="0"/>
              <a:t>1</a:t>
            </a:r>
            <a:r>
              <a:rPr lang="zh-CN" altLang="en-US" sz="2400" dirty="0" smtClean="0"/>
              <a:t>、最佳置换算法（</a:t>
            </a:r>
            <a:r>
              <a:rPr lang="en-US" altLang="zh-CN" sz="2400" dirty="0" smtClean="0"/>
              <a:t>Optimal）</a:t>
            </a:r>
          </a:p>
          <a:p>
            <a:pPr lvl="1" eaLnBrk="1" hangingPunct="1"/>
            <a:r>
              <a:rPr lang="zh-CN" altLang="en-US" sz="2000" dirty="0" smtClean="0"/>
              <a:t>选择“</a:t>
            </a:r>
            <a:r>
              <a:rPr lang="zh-CN" altLang="en-US" sz="2000" b="1" dirty="0" smtClean="0">
                <a:solidFill>
                  <a:srgbClr val="FF0000"/>
                </a:solidFill>
              </a:rPr>
              <a:t>未来不再使用的</a:t>
            </a:r>
            <a:r>
              <a:rPr lang="zh-CN" altLang="en-US" sz="2000" dirty="0" smtClean="0"/>
              <a:t>”或“</a:t>
            </a:r>
            <a:r>
              <a:rPr lang="zh-CN" altLang="en-US" sz="2000" b="1" dirty="0" smtClean="0">
                <a:solidFill>
                  <a:srgbClr val="FF0000"/>
                </a:solidFill>
              </a:rPr>
              <a:t>在离当前最远位置上出现的</a:t>
            </a:r>
            <a:r>
              <a:rPr lang="zh-CN" altLang="en-US" sz="2000" dirty="0" smtClean="0"/>
              <a:t>”页面置换。</a:t>
            </a:r>
          </a:p>
          <a:p>
            <a:pPr lvl="1" eaLnBrk="1" hangingPunct="1"/>
            <a:r>
              <a:rPr lang="zh-CN" altLang="en-US" sz="2000" dirty="0" smtClean="0"/>
              <a:t>这是一种理想情况，是实际执行中无法预知的，因而不能实现。用作性能评价的依据。 </a:t>
            </a:r>
          </a:p>
        </p:txBody>
      </p:sp>
      <p:sp>
        <p:nvSpPr>
          <p:cNvPr id="178178" name="Rectangle 3"/>
          <p:cNvSpPr>
            <a:spLocks noGrp="1" noChangeArrowheads="1"/>
          </p:cNvSpPr>
          <p:nvPr>
            <p:ph type="title"/>
          </p:nvPr>
        </p:nvSpPr>
        <p:spPr/>
        <p:txBody>
          <a:bodyPr/>
          <a:lstStyle/>
          <a:p>
            <a:pPr eaLnBrk="1" hangingPunct="1"/>
            <a:r>
              <a:rPr lang="en-US" altLang="zh-CN" dirty="0" smtClean="0"/>
              <a:t>5.3 </a:t>
            </a:r>
            <a:r>
              <a:rPr lang="zh-CN" altLang="en-US" dirty="0" smtClean="0"/>
              <a:t>页面置换算法</a:t>
            </a:r>
          </a:p>
        </p:txBody>
      </p:sp>
      <p:graphicFrame>
        <p:nvGraphicFramePr>
          <p:cNvPr id="178179" name="Object 4"/>
          <p:cNvGraphicFramePr>
            <a:graphicFrameLocks noGrp="1" noChangeAspect="1"/>
          </p:cNvGraphicFramePr>
          <p:nvPr>
            <p:ph sz="half" idx="1"/>
            <p:extLst>
              <p:ext uri="{D42A27DB-BD31-4B8C-83A1-F6EECF244321}">
                <p14:modId xmlns:p14="http://schemas.microsoft.com/office/powerpoint/2010/main" val="2853589168"/>
              </p:ext>
            </p:extLst>
          </p:nvPr>
        </p:nvGraphicFramePr>
        <p:xfrm>
          <a:off x="1331640" y="4293096"/>
          <a:ext cx="6048672" cy="2004564"/>
        </p:xfrm>
        <a:graphic>
          <a:graphicData uri="http://schemas.openxmlformats.org/presentationml/2006/ole">
            <mc:AlternateContent xmlns:mc="http://schemas.openxmlformats.org/markup-compatibility/2006">
              <mc:Choice xmlns:v="urn:schemas-microsoft-com:vml" Requires="v">
                <p:oleObj spid="_x0000_s178195" r:id="rId3" imgW="5218176" imgH="1984248" progId="Visio.Drawing.6">
                  <p:embed/>
                </p:oleObj>
              </mc:Choice>
              <mc:Fallback>
                <p:oleObj r:id="rId3" imgW="5218176" imgH="1984248" progId="Visio.Drawing.6">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293096"/>
                        <a:ext cx="6048672" cy="2004564"/>
                      </a:xfrm>
                      <a:prstGeom prst="rect">
                        <a:avLst/>
                      </a:prstGeom>
                      <a:solidFill>
                        <a:schemeClr val="bg1"/>
                      </a:solidFill>
                      <a:ln>
                        <a:noFill/>
                      </a:ln>
                    </p:spPr>
                  </p:pic>
                </p:oleObj>
              </mc:Fallback>
            </mc:AlternateContent>
          </a:graphicData>
        </a:graphic>
      </p:graphicFrame>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Rectangle 2"/>
          <p:cNvSpPr>
            <a:spLocks noGrp="1" noChangeArrowheads="1"/>
          </p:cNvSpPr>
          <p:nvPr>
            <p:ph sz="half" idx="2"/>
          </p:nvPr>
        </p:nvSpPr>
        <p:spPr>
          <a:xfrm>
            <a:off x="628650" y="1681019"/>
            <a:ext cx="7886700" cy="4495945"/>
          </a:xfrm>
        </p:spPr>
        <p:txBody>
          <a:bodyPr/>
          <a:lstStyle/>
          <a:p>
            <a:pPr eaLnBrk="1" hangingPunct="1"/>
            <a:r>
              <a:rPr lang="en-US" altLang="zh-CN" sz="1800" dirty="0" smtClean="0"/>
              <a:t>2</a:t>
            </a:r>
            <a:r>
              <a:rPr lang="zh-CN" altLang="en-US" sz="1800" dirty="0" smtClean="0"/>
              <a:t>、先进先出（</a:t>
            </a:r>
            <a:r>
              <a:rPr lang="en-US" altLang="zh-CN" sz="1800" dirty="0" smtClean="0"/>
              <a:t>FIFO</a:t>
            </a:r>
            <a:r>
              <a:rPr lang="zh-CN" altLang="en-US" sz="1800" dirty="0" smtClean="0"/>
              <a:t>）页面置换算法</a:t>
            </a:r>
          </a:p>
          <a:p>
            <a:pPr lvl="1" eaLnBrk="1" hangingPunct="1"/>
            <a:r>
              <a:rPr lang="zh-CN" altLang="en-US" sz="1600" dirty="0" smtClean="0"/>
              <a:t>选择建立最早的页面被置换。</a:t>
            </a:r>
          </a:p>
          <a:p>
            <a:pPr lvl="1" eaLnBrk="1" hangingPunct="1"/>
            <a:r>
              <a:rPr lang="zh-CN" altLang="en-US" sz="1600" dirty="0" smtClean="0"/>
              <a:t>可以通过链表来表示各页的建立时间先后。</a:t>
            </a:r>
          </a:p>
          <a:p>
            <a:pPr lvl="1" eaLnBrk="1" hangingPunct="1"/>
            <a:r>
              <a:rPr lang="zh-CN" altLang="en-US" sz="1600" dirty="0" smtClean="0"/>
              <a:t>性能较差。</a:t>
            </a:r>
          </a:p>
          <a:p>
            <a:pPr lvl="1" eaLnBrk="1" hangingPunct="1"/>
            <a:r>
              <a:rPr lang="zh-CN" altLang="en-US" sz="1600" dirty="0" smtClean="0"/>
              <a:t>较早调入的页往往是经常被访问的页，这些页在</a:t>
            </a:r>
            <a:r>
              <a:rPr lang="en-US" altLang="zh-CN" sz="1600" dirty="0" smtClean="0"/>
              <a:t>FIFO</a:t>
            </a:r>
            <a:r>
              <a:rPr lang="zh-CN" altLang="en-US" sz="1600" dirty="0" smtClean="0"/>
              <a:t>算法下被反复调入和调出。并且有</a:t>
            </a:r>
            <a:r>
              <a:rPr lang="en-US" altLang="zh-CN" sz="1600" dirty="0" err="1" smtClean="0"/>
              <a:t>Belady</a:t>
            </a:r>
            <a:r>
              <a:rPr lang="zh-CN" altLang="en-US" sz="1600" dirty="0" smtClean="0"/>
              <a:t>现象。</a:t>
            </a:r>
          </a:p>
        </p:txBody>
      </p:sp>
      <p:sp>
        <p:nvSpPr>
          <p:cNvPr id="179202" name="Rectangle 3"/>
          <p:cNvSpPr>
            <a:spLocks noGrp="1" noChangeArrowheads="1"/>
          </p:cNvSpPr>
          <p:nvPr>
            <p:ph type="title"/>
          </p:nvPr>
        </p:nvSpPr>
        <p:spPr/>
        <p:txBody>
          <a:bodyPr/>
          <a:lstStyle/>
          <a:p>
            <a:r>
              <a:rPr lang="en-US" altLang="zh-CN" dirty="0" smtClean="0"/>
              <a:t>5.3 </a:t>
            </a:r>
            <a:r>
              <a:rPr lang="zh-CN" altLang="en-US" dirty="0" smtClean="0"/>
              <a:t>页面置换算法</a:t>
            </a:r>
          </a:p>
        </p:txBody>
      </p:sp>
      <p:graphicFrame>
        <p:nvGraphicFramePr>
          <p:cNvPr id="179203" name="Object 4"/>
          <p:cNvGraphicFramePr>
            <a:graphicFrameLocks noGrp="1" noChangeAspect="1"/>
          </p:cNvGraphicFramePr>
          <p:nvPr>
            <p:ph sz="half" idx="1"/>
            <p:extLst>
              <p:ext uri="{D42A27DB-BD31-4B8C-83A1-F6EECF244321}">
                <p14:modId xmlns:p14="http://schemas.microsoft.com/office/powerpoint/2010/main" val="2982091806"/>
              </p:ext>
            </p:extLst>
          </p:nvPr>
        </p:nvGraphicFramePr>
        <p:xfrm>
          <a:off x="1259632" y="4293096"/>
          <a:ext cx="6823670" cy="2025998"/>
        </p:xfrm>
        <a:graphic>
          <a:graphicData uri="http://schemas.openxmlformats.org/presentationml/2006/ole">
            <mc:AlternateContent xmlns:mc="http://schemas.openxmlformats.org/markup-compatibility/2006">
              <mc:Choice xmlns:v="urn:schemas-microsoft-com:vml" Requires="v">
                <p:oleObj spid="_x0000_s179218" r:id="rId3" imgW="5218176" imgH="1984248" progId="Visio.Drawing.6">
                  <p:embed/>
                </p:oleObj>
              </mc:Choice>
              <mc:Fallback>
                <p:oleObj r:id="rId3" imgW="5218176" imgH="1984248" progId="Visio.Drawing.6">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293096"/>
                        <a:ext cx="6823670" cy="2025998"/>
                      </a:xfrm>
                      <a:prstGeom prst="rect">
                        <a:avLst/>
                      </a:prstGeom>
                      <a:solidFill>
                        <a:schemeClr val="bg1"/>
                      </a:solidFill>
                      <a:ln>
                        <a:noFill/>
                      </a:ln>
                    </p:spPr>
                  </p:pic>
                </p:oleObj>
              </mc:Fallback>
            </mc:AlternateContent>
          </a:graphicData>
        </a:graphic>
      </p:graphicFrame>
    </p:spTree>
  </p:cSld>
  <p:clrMapOvr>
    <a:masterClrMapping/>
  </p:clrMapOvr>
  <p:transition>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5.3 </a:t>
            </a:r>
            <a:r>
              <a:rPr lang="zh-CN" altLang="en-US" dirty="0" smtClean="0"/>
              <a:t>页面置换算法</a:t>
            </a:r>
          </a:p>
        </p:txBody>
      </p:sp>
      <p:sp>
        <p:nvSpPr>
          <p:cNvPr id="180227" name="Rectangle 2"/>
          <p:cNvSpPr>
            <a:spLocks noGrp="1" noChangeArrowheads="1"/>
          </p:cNvSpPr>
          <p:nvPr>
            <p:ph idx="1"/>
          </p:nvPr>
        </p:nvSpPr>
        <p:spPr>
          <a:xfrm>
            <a:off x="628650" y="1671638"/>
            <a:ext cx="7886700" cy="4505325"/>
          </a:xfrm>
        </p:spPr>
        <p:txBody>
          <a:bodyPr/>
          <a:lstStyle/>
          <a:p>
            <a:pPr eaLnBrk="1" hangingPunct="1"/>
            <a:r>
              <a:rPr lang="en-US" altLang="zh-CN" sz="1800" dirty="0" err="1" smtClean="0"/>
              <a:t>Belady</a:t>
            </a:r>
            <a:r>
              <a:rPr lang="zh-CN" altLang="en-US" sz="1800" dirty="0" smtClean="0"/>
              <a:t>现象</a:t>
            </a:r>
          </a:p>
          <a:p>
            <a:pPr lvl="1" eaLnBrk="1" hangingPunct="1"/>
            <a:r>
              <a:rPr lang="zh-CN" altLang="en-US" sz="1400" dirty="0" smtClean="0"/>
              <a:t>一个进程</a:t>
            </a:r>
            <a:r>
              <a:rPr lang="en-US" altLang="zh-CN" sz="1400" dirty="0" smtClean="0"/>
              <a:t>P</a:t>
            </a:r>
            <a:r>
              <a:rPr lang="zh-CN" altLang="en-US" sz="1400" dirty="0" smtClean="0"/>
              <a:t>要访问</a:t>
            </a:r>
            <a:r>
              <a:rPr lang="en-US" altLang="zh-CN" sz="1400" dirty="0" smtClean="0"/>
              <a:t>M</a:t>
            </a:r>
            <a:r>
              <a:rPr lang="zh-CN" altLang="en-US" sz="1400" dirty="0" smtClean="0"/>
              <a:t>个页，</a:t>
            </a:r>
            <a:r>
              <a:rPr lang="en-US" altLang="zh-CN" sz="1400" dirty="0" smtClean="0"/>
              <a:t>OS</a:t>
            </a:r>
            <a:r>
              <a:rPr lang="zh-CN" altLang="en-US" sz="1400" dirty="0" smtClean="0"/>
              <a:t>分配</a:t>
            </a:r>
            <a:r>
              <a:rPr lang="en-US" altLang="zh-CN" sz="1400" dirty="0" smtClean="0"/>
              <a:t>N</a:t>
            </a:r>
            <a:r>
              <a:rPr lang="zh-CN" altLang="en-US" sz="1400" dirty="0" smtClean="0"/>
              <a:t>个内存页面给进程</a:t>
            </a:r>
            <a:r>
              <a:rPr lang="en-US" altLang="zh-CN" sz="1400" dirty="0" smtClean="0"/>
              <a:t>P；</a:t>
            </a:r>
            <a:r>
              <a:rPr lang="zh-CN" altLang="en-US" sz="1400" dirty="0" smtClean="0"/>
              <a:t>对一个访问序列</a:t>
            </a:r>
            <a:r>
              <a:rPr lang="en-US" altLang="zh-CN" sz="1400" dirty="0" smtClean="0"/>
              <a:t>S，</a:t>
            </a:r>
            <a:r>
              <a:rPr lang="zh-CN" altLang="en-US" sz="1400" dirty="0" smtClean="0"/>
              <a:t>发生缺页次数为</a:t>
            </a:r>
            <a:r>
              <a:rPr lang="en-US" altLang="zh-CN" sz="1400" dirty="0" smtClean="0"/>
              <a:t>PE（S,N）。</a:t>
            </a:r>
            <a:r>
              <a:rPr lang="zh-CN" altLang="en-US" sz="1400" dirty="0" smtClean="0"/>
              <a:t>当</a:t>
            </a:r>
            <a:r>
              <a:rPr lang="en-US" altLang="zh-CN" sz="1400" dirty="0" smtClean="0"/>
              <a:t>N</a:t>
            </a:r>
            <a:r>
              <a:rPr lang="zh-CN" altLang="en-US" sz="1400" dirty="0" smtClean="0"/>
              <a:t>增大时，</a:t>
            </a:r>
            <a:r>
              <a:rPr lang="en-US" altLang="zh-CN" sz="1400" dirty="0" smtClean="0"/>
              <a:t>PE(S, N)</a:t>
            </a:r>
            <a:r>
              <a:rPr lang="zh-CN" altLang="en-US" sz="1400" dirty="0" smtClean="0"/>
              <a:t>时而增大，时而减小。</a:t>
            </a:r>
          </a:p>
          <a:p>
            <a:pPr eaLnBrk="1" hangingPunct="1"/>
            <a:r>
              <a:rPr lang="en-US" altLang="zh-CN" sz="1800" dirty="0" err="1" smtClean="0"/>
              <a:t>Belady</a:t>
            </a:r>
            <a:r>
              <a:rPr lang="zh-CN" altLang="en-US" sz="1800" dirty="0" smtClean="0"/>
              <a:t>现象的原因</a:t>
            </a:r>
          </a:p>
          <a:p>
            <a:pPr lvl="1" eaLnBrk="1" hangingPunct="1"/>
            <a:r>
              <a:rPr lang="en-US" altLang="zh-CN" sz="1400" dirty="0" smtClean="0"/>
              <a:t>FIFO</a:t>
            </a:r>
            <a:r>
              <a:rPr lang="zh-CN" altLang="en-US" sz="1400" dirty="0" smtClean="0"/>
              <a:t>算法的置换特征与进程访问内存的动态特征是矛盾的，即被置换的页面并不是进程不会访问的。 </a:t>
            </a:r>
          </a:p>
        </p:txBody>
      </p:sp>
      <p:pic>
        <p:nvPicPr>
          <p:cNvPr id="18022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l="1105" t="8435" r="3175" b="9081"/>
          <a:stretch>
            <a:fillRect/>
          </a:stretch>
        </p:blipFill>
        <p:spPr bwMode="auto">
          <a:xfrm>
            <a:off x="2411760" y="3789040"/>
            <a:ext cx="3454766" cy="2232546"/>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118450"/>
      </p:ext>
    </p:extLst>
  </p:cSld>
  <p:clrMapOvr>
    <a:masterClrMapping/>
  </p:clrMapOvr>
  <p:transition>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3"/>
          <p:cNvSpPr>
            <a:spLocks noGrp="1" noChangeArrowheads="1"/>
          </p:cNvSpPr>
          <p:nvPr>
            <p:ph sz="half" idx="2"/>
          </p:nvPr>
        </p:nvSpPr>
        <p:spPr>
          <a:xfrm>
            <a:off x="628650" y="1681019"/>
            <a:ext cx="7886700" cy="4495945"/>
          </a:xfrm>
        </p:spPr>
        <p:txBody>
          <a:bodyPr/>
          <a:lstStyle/>
          <a:p>
            <a:pPr eaLnBrk="1" hangingPunct="1"/>
            <a:r>
              <a:rPr lang="en-US" altLang="zh-CN" sz="2400" dirty="0" smtClean="0"/>
              <a:t>LRU(Least Recently Used)</a:t>
            </a:r>
            <a:r>
              <a:rPr lang="zh-CN" altLang="en-US" sz="2400" dirty="0" smtClean="0"/>
              <a:t>算法描述</a:t>
            </a:r>
          </a:p>
          <a:p>
            <a:pPr lvl="1" eaLnBrk="1" hangingPunct="1"/>
            <a:r>
              <a:rPr lang="zh-CN" altLang="en-US" sz="2000" dirty="0" smtClean="0"/>
              <a:t>利用“最近的过去”预测“最近的将来”，最久未用的予以淘汰。</a:t>
            </a:r>
          </a:p>
          <a:p>
            <a:pPr lvl="1" eaLnBrk="1" hangingPunct="1"/>
            <a:r>
              <a:rPr lang="zh-CN" altLang="en-US" sz="2000" dirty="0" smtClean="0"/>
              <a:t>选择内存中最久未使用的页面置换。这是局部性原理的合理近似，性能接近最佳算法。 </a:t>
            </a:r>
          </a:p>
        </p:txBody>
      </p:sp>
      <p:sp>
        <p:nvSpPr>
          <p:cNvPr id="181250" name="Rectangle 2"/>
          <p:cNvSpPr>
            <a:spLocks noGrp="1" noChangeArrowheads="1"/>
          </p:cNvSpPr>
          <p:nvPr>
            <p:ph type="title"/>
          </p:nvPr>
        </p:nvSpPr>
        <p:spPr/>
        <p:txBody>
          <a:bodyPr/>
          <a:lstStyle/>
          <a:p>
            <a:pPr eaLnBrk="1" hangingPunct="1"/>
            <a:r>
              <a:rPr lang="en-US" altLang="zh-CN" dirty="0" smtClean="0"/>
              <a:t>5.3.2  </a:t>
            </a:r>
            <a:r>
              <a:rPr lang="zh-CN" altLang="en-US" dirty="0" smtClean="0"/>
              <a:t>最近最久未使用</a:t>
            </a:r>
            <a:r>
              <a:rPr lang="en-US" altLang="zh-CN" dirty="0" smtClean="0"/>
              <a:t>LRU</a:t>
            </a:r>
            <a:r>
              <a:rPr lang="zh-CN" altLang="en-US" dirty="0" smtClean="0"/>
              <a:t>置换算法 </a:t>
            </a:r>
            <a:endParaRPr lang="en-US" altLang="zh-CN" dirty="0" smtClean="0"/>
          </a:p>
        </p:txBody>
      </p:sp>
      <p:graphicFrame>
        <p:nvGraphicFramePr>
          <p:cNvPr id="181251" name="Object 4"/>
          <p:cNvGraphicFramePr>
            <a:graphicFrameLocks noGrp="1" noChangeAspect="1"/>
          </p:cNvGraphicFramePr>
          <p:nvPr>
            <p:ph sz="half" idx="1"/>
            <p:extLst>
              <p:ext uri="{D42A27DB-BD31-4B8C-83A1-F6EECF244321}">
                <p14:modId xmlns:p14="http://schemas.microsoft.com/office/powerpoint/2010/main" val="2628547699"/>
              </p:ext>
            </p:extLst>
          </p:nvPr>
        </p:nvGraphicFramePr>
        <p:xfrm>
          <a:off x="1475656" y="3933056"/>
          <a:ext cx="6264696" cy="2381916"/>
        </p:xfrm>
        <a:graphic>
          <a:graphicData uri="http://schemas.openxmlformats.org/presentationml/2006/ole">
            <mc:AlternateContent xmlns:mc="http://schemas.openxmlformats.org/markup-compatibility/2006">
              <mc:Choice xmlns:v="urn:schemas-microsoft-com:vml" Requires="v">
                <p:oleObj spid="_x0000_s181266" r:id="rId3" imgW="5218176" imgH="1984248" progId="Visio.Drawing.6">
                  <p:embed/>
                </p:oleObj>
              </mc:Choice>
              <mc:Fallback>
                <p:oleObj r:id="rId3" imgW="5218176" imgH="1984248" progId="Visio.Drawing.6">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933056"/>
                        <a:ext cx="6264696" cy="2381916"/>
                      </a:xfrm>
                      <a:prstGeom prst="rect">
                        <a:avLst/>
                      </a:prstGeom>
                      <a:noFill/>
                      <a:ln>
                        <a:noFill/>
                      </a:ln>
                    </p:spPr>
                  </p:pic>
                </p:oleObj>
              </mc:Fallback>
            </mc:AlternateContent>
          </a:graphicData>
        </a:graphic>
      </p:graphicFrame>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Grp="1" noChangeArrowheads="1"/>
          </p:cNvSpPr>
          <p:nvPr>
            <p:ph type="title"/>
          </p:nvPr>
        </p:nvSpPr>
        <p:spPr/>
        <p:txBody>
          <a:bodyPr/>
          <a:lstStyle/>
          <a:p>
            <a:r>
              <a:rPr lang="en-US" altLang="zh-CN" smtClean="0"/>
              <a:t>5.3.2  </a:t>
            </a:r>
            <a:r>
              <a:rPr lang="zh-CN" altLang="en-US" smtClean="0"/>
              <a:t>最近最久未使用</a:t>
            </a:r>
            <a:r>
              <a:rPr lang="en-US" altLang="zh-CN" smtClean="0"/>
              <a:t>LRU</a:t>
            </a:r>
            <a:r>
              <a:rPr lang="zh-CN" altLang="en-US" smtClean="0"/>
              <a:t>置换算法</a:t>
            </a:r>
            <a:endParaRPr lang="zh-CN" altLang="en-US" dirty="0" smtClean="0"/>
          </a:p>
        </p:txBody>
      </p:sp>
      <p:sp>
        <p:nvSpPr>
          <p:cNvPr id="182275" name="Rectangle 2"/>
          <p:cNvSpPr>
            <a:spLocks noGrp="1" noChangeArrowheads="1"/>
          </p:cNvSpPr>
          <p:nvPr>
            <p:ph idx="1"/>
          </p:nvPr>
        </p:nvSpPr>
        <p:spPr/>
        <p:txBody>
          <a:bodyPr/>
          <a:lstStyle/>
          <a:p>
            <a:r>
              <a:rPr lang="en-US" altLang="zh-CN" sz="2400" dirty="0" smtClean="0"/>
              <a:t>LRU</a:t>
            </a:r>
            <a:r>
              <a:rPr lang="zh-CN" altLang="en-US" sz="2400" dirty="0" smtClean="0"/>
              <a:t>算法的硬件支持</a:t>
            </a:r>
          </a:p>
          <a:p>
            <a:pPr lvl="1"/>
            <a:r>
              <a:rPr lang="zh-CN" altLang="en-US" sz="2000" dirty="0" smtClean="0"/>
              <a:t>由于需要记录页面使用时间的先后关系，硬件开销太大。</a:t>
            </a:r>
          </a:p>
          <a:p>
            <a:pPr lvl="1"/>
            <a:r>
              <a:rPr lang="zh-CN" altLang="en-US" sz="2000" dirty="0" smtClean="0"/>
              <a:t>硬件机构：</a:t>
            </a:r>
          </a:p>
          <a:p>
            <a:pPr lvl="2"/>
            <a:r>
              <a:rPr lang="zh-CN" altLang="en-US" sz="1800" dirty="0" smtClean="0"/>
              <a:t>一个特殊的栈：把被访问的页面移到栈顶，于是栈底的是最久未使用页面。</a:t>
            </a:r>
          </a:p>
          <a:p>
            <a:pPr lvl="2"/>
            <a:r>
              <a:rPr lang="zh-CN" altLang="en-US" sz="1800" dirty="0" smtClean="0"/>
              <a:t>每个页面设立移位寄存器：被访问时左边最高位置1，定期右移并且最高位补0，于是寄存器数值最小的是最久未使用页面。 </a:t>
            </a:r>
          </a:p>
        </p:txBody>
      </p:sp>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28650" y="365125"/>
            <a:ext cx="7886700" cy="992188"/>
          </a:xfrm>
        </p:spPr>
        <p:txBody>
          <a:bodyPr/>
          <a:lstStyle/>
          <a:p>
            <a:pPr eaLnBrk="1" hangingPunct="1"/>
            <a:r>
              <a:rPr lang="zh-CN" altLang="en-US" smtClean="0"/>
              <a:t>使用堆栈实现</a:t>
            </a:r>
            <a:r>
              <a:rPr lang="en-US" altLang="zh-CN" smtClean="0"/>
              <a:t>LRU</a:t>
            </a:r>
            <a:r>
              <a:rPr lang="zh-CN" altLang="en-US" smtClean="0"/>
              <a:t>的例子</a:t>
            </a:r>
          </a:p>
        </p:txBody>
      </p:sp>
      <p:pic>
        <p:nvPicPr>
          <p:cNvPr id="183300" name="Picture 4"/>
          <p:cNvPicPr>
            <a:picLocks noChangeAspect="1" noChangeArrowheads="1"/>
          </p:cNvPicPr>
          <p:nvPr/>
        </p:nvPicPr>
        <p:blipFill>
          <a:blip r:embed="rId2">
            <a:extLst>
              <a:ext uri="{28A0092B-C50C-407E-A947-70E740481C1C}">
                <a14:useLocalDpi xmlns:a14="http://schemas.microsoft.com/office/drawing/2010/main" val="0"/>
              </a:ext>
            </a:extLst>
          </a:blip>
          <a:srcRect l="926" t="6567" r="926" b="6073"/>
          <a:stretch>
            <a:fillRect/>
          </a:stretch>
        </p:blipFill>
        <p:spPr bwMode="auto">
          <a:xfrm>
            <a:off x="827584" y="1774031"/>
            <a:ext cx="6442075" cy="430053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5.3.3 Clock</a:t>
            </a:r>
            <a:r>
              <a:rPr lang="zh-CN" altLang="en-US" dirty="0" smtClean="0"/>
              <a:t>置换算法 </a:t>
            </a:r>
          </a:p>
        </p:txBody>
      </p:sp>
      <p:sp>
        <p:nvSpPr>
          <p:cNvPr id="184323" name="Rectangle 3"/>
          <p:cNvSpPr>
            <a:spLocks noGrp="1" noChangeArrowheads="1"/>
          </p:cNvSpPr>
          <p:nvPr>
            <p:ph idx="1"/>
          </p:nvPr>
        </p:nvSpPr>
        <p:spPr>
          <a:xfrm>
            <a:off x="628650" y="1671638"/>
            <a:ext cx="7886700" cy="4505325"/>
          </a:xfrm>
        </p:spPr>
        <p:txBody>
          <a:bodyPr/>
          <a:lstStyle/>
          <a:p>
            <a:pPr eaLnBrk="1" hangingPunct="1"/>
            <a:r>
              <a:rPr lang="en-US" altLang="zh-CN" sz="2400" dirty="0" smtClean="0"/>
              <a:t>LRU</a:t>
            </a:r>
            <a:r>
              <a:rPr lang="zh-CN" altLang="en-US" sz="2400" dirty="0" smtClean="0"/>
              <a:t>算法要求硬件支持，实际采用</a:t>
            </a:r>
            <a:r>
              <a:rPr lang="en-US" altLang="zh-CN" sz="2400" dirty="0" smtClean="0"/>
              <a:t>LRU</a:t>
            </a:r>
            <a:r>
              <a:rPr lang="zh-CN" altLang="en-US" sz="2400" dirty="0" smtClean="0"/>
              <a:t>近似算法。</a:t>
            </a:r>
          </a:p>
          <a:p>
            <a:pPr eaLnBrk="1" hangingPunct="1"/>
            <a:r>
              <a:rPr lang="en-US" altLang="zh-CN" sz="2400" dirty="0" smtClean="0"/>
              <a:t>Clock</a:t>
            </a:r>
            <a:r>
              <a:rPr lang="zh-CN" altLang="en-US" sz="2400" dirty="0" smtClean="0"/>
              <a:t>算法也称最近未使用算法(</a:t>
            </a:r>
            <a:r>
              <a:rPr lang="en-US" altLang="zh-CN" sz="2400" dirty="0" smtClean="0"/>
              <a:t>NRU, Not Recently Used)</a:t>
            </a:r>
            <a:r>
              <a:rPr lang="zh-CN" altLang="en-US" sz="2400" dirty="0" smtClean="0"/>
              <a:t>或二次机会算法，它是</a:t>
            </a:r>
            <a:r>
              <a:rPr lang="en-US" altLang="zh-CN" sz="2400" dirty="0" smtClean="0"/>
              <a:t>LRU</a:t>
            </a:r>
            <a:r>
              <a:rPr lang="zh-CN" altLang="en-US" sz="2400" dirty="0" smtClean="0"/>
              <a:t>和</a:t>
            </a:r>
            <a:r>
              <a:rPr lang="en-US" altLang="zh-CN" sz="2400" dirty="0" smtClean="0"/>
              <a:t>FIFO</a:t>
            </a:r>
            <a:r>
              <a:rPr lang="zh-CN" altLang="en-US" sz="2400" dirty="0" smtClean="0"/>
              <a:t>的折衷。 </a:t>
            </a:r>
          </a:p>
        </p:txBody>
      </p:sp>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6"/>
          <p:cNvSpPr>
            <a:spLocks noGrp="1" noChangeArrowheads="1"/>
          </p:cNvSpPr>
          <p:nvPr>
            <p:ph type="title"/>
          </p:nvPr>
        </p:nvSpPr>
        <p:spPr>
          <a:xfrm>
            <a:off x="628650" y="365125"/>
            <a:ext cx="7886700" cy="992188"/>
          </a:xfrm>
        </p:spPr>
        <p:txBody>
          <a:bodyPr/>
          <a:lstStyle/>
          <a:p>
            <a:pPr eaLnBrk="1" hangingPunct="1"/>
            <a:r>
              <a:rPr lang="en-US" altLang="zh-CN" dirty="0" smtClean="0"/>
              <a:t>5.3.3 Clock</a:t>
            </a:r>
            <a:r>
              <a:rPr lang="zh-CN" altLang="en-US" dirty="0" smtClean="0"/>
              <a:t>置换算法</a:t>
            </a:r>
          </a:p>
        </p:txBody>
      </p:sp>
      <p:sp>
        <p:nvSpPr>
          <p:cNvPr id="185347" name="Rectangle 2"/>
          <p:cNvSpPr>
            <a:spLocks noGrp="1" noChangeArrowheads="1"/>
          </p:cNvSpPr>
          <p:nvPr>
            <p:ph idx="1"/>
          </p:nvPr>
        </p:nvSpPr>
        <p:spPr>
          <a:xfrm>
            <a:off x="628650" y="1671638"/>
            <a:ext cx="7886700" cy="4505325"/>
          </a:xfrm>
        </p:spPr>
        <p:txBody>
          <a:bodyPr/>
          <a:lstStyle/>
          <a:p>
            <a:pPr eaLnBrk="1" hangingPunct="1">
              <a:lnSpc>
                <a:spcPct val="130000"/>
              </a:lnSpc>
            </a:pPr>
            <a:r>
              <a:rPr lang="zh-CN" altLang="en-US" sz="1800" dirty="0" smtClean="0"/>
              <a:t>简单的</a:t>
            </a:r>
            <a:r>
              <a:rPr lang="en-US" altLang="zh-CN" sz="1800" dirty="0" smtClean="0"/>
              <a:t>Clock</a:t>
            </a:r>
            <a:r>
              <a:rPr lang="zh-CN" altLang="en-US" sz="1800" dirty="0" smtClean="0"/>
              <a:t>置换算法 </a:t>
            </a:r>
          </a:p>
          <a:p>
            <a:pPr eaLnBrk="1" hangingPunct="1">
              <a:lnSpc>
                <a:spcPct val="130000"/>
              </a:lnSpc>
            </a:pPr>
            <a:endParaRPr lang="zh-CN" altLang="en-US" sz="1800" dirty="0" smtClean="0"/>
          </a:p>
          <a:p>
            <a:pPr eaLnBrk="1" hangingPunct="1">
              <a:lnSpc>
                <a:spcPct val="130000"/>
              </a:lnSpc>
            </a:pPr>
            <a:endParaRPr lang="zh-CN" altLang="en-US" sz="1800" dirty="0" smtClean="0"/>
          </a:p>
          <a:p>
            <a:pPr eaLnBrk="1" hangingPunct="1">
              <a:lnSpc>
                <a:spcPct val="130000"/>
              </a:lnSpc>
            </a:pPr>
            <a:endParaRPr lang="zh-CN" altLang="en-US" sz="1800" dirty="0" smtClean="0"/>
          </a:p>
          <a:p>
            <a:pPr eaLnBrk="1" hangingPunct="1">
              <a:lnSpc>
                <a:spcPct val="130000"/>
              </a:lnSpc>
            </a:pPr>
            <a:endParaRPr lang="zh-CN" altLang="en-US" sz="1800" dirty="0" smtClean="0"/>
          </a:p>
          <a:p>
            <a:pPr eaLnBrk="1" hangingPunct="1">
              <a:lnSpc>
                <a:spcPct val="130000"/>
              </a:lnSpc>
            </a:pPr>
            <a:endParaRPr lang="zh-CN" altLang="en-US" sz="1800" dirty="0" smtClean="0"/>
          </a:p>
          <a:p>
            <a:pPr lvl="1" eaLnBrk="1" hangingPunct="1">
              <a:lnSpc>
                <a:spcPct val="130000"/>
              </a:lnSpc>
            </a:pPr>
            <a:r>
              <a:rPr lang="zh-CN" altLang="en-US" sz="1600" dirty="0" smtClean="0"/>
              <a:t>每页有一个</a:t>
            </a:r>
            <a:r>
              <a:rPr lang="zh-CN" altLang="en-US" sz="1600" b="1" dirty="0" smtClean="0">
                <a:solidFill>
                  <a:srgbClr val="FF0000"/>
                </a:solidFill>
              </a:rPr>
              <a:t>使用标志位</a:t>
            </a:r>
            <a:r>
              <a:rPr lang="en-US" altLang="zh-CN" sz="1600" b="1" dirty="0" smtClean="0">
                <a:solidFill>
                  <a:srgbClr val="FF0000"/>
                </a:solidFill>
              </a:rPr>
              <a:t>A</a:t>
            </a:r>
            <a:r>
              <a:rPr lang="en-US" altLang="zh-CN" sz="1600" dirty="0" smtClean="0"/>
              <a:t>，</a:t>
            </a:r>
            <a:r>
              <a:rPr lang="zh-CN" altLang="en-US" sz="1600" dirty="0" smtClean="0"/>
              <a:t>若该页被访问则置</a:t>
            </a:r>
            <a:r>
              <a:rPr lang="en-US" altLang="zh-CN" sz="1600" dirty="0" smtClean="0"/>
              <a:t>A=1。</a:t>
            </a:r>
          </a:p>
          <a:p>
            <a:pPr lvl="1" eaLnBrk="1" hangingPunct="1">
              <a:lnSpc>
                <a:spcPct val="130000"/>
              </a:lnSpc>
            </a:pPr>
            <a:r>
              <a:rPr lang="zh-CN" altLang="en-US" sz="1600" dirty="0" smtClean="0"/>
              <a:t>置换时采用一个指针，按照</a:t>
            </a:r>
            <a:r>
              <a:rPr lang="en-US" altLang="zh-CN" sz="1600" dirty="0" smtClean="0"/>
              <a:t>FIFO</a:t>
            </a:r>
            <a:r>
              <a:rPr lang="zh-CN" altLang="en-US" sz="1600" dirty="0" smtClean="0"/>
              <a:t>算法，寻找</a:t>
            </a:r>
            <a:r>
              <a:rPr lang="en-US" altLang="zh-CN" sz="1600" dirty="0" smtClean="0"/>
              <a:t>A=0</a:t>
            </a:r>
            <a:r>
              <a:rPr lang="zh-CN" altLang="en-US" sz="1600" dirty="0" smtClean="0"/>
              <a:t>的页面作为被置换页。若</a:t>
            </a:r>
            <a:r>
              <a:rPr lang="en-US" altLang="zh-CN" sz="1600" dirty="0" smtClean="0"/>
              <a:t>A=1</a:t>
            </a:r>
            <a:r>
              <a:rPr lang="zh-CN" altLang="en-US" sz="1600" dirty="0" smtClean="0"/>
              <a:t>，则重新将它置为</a:t>
            </a:r>
            <a:r>
              <a:rPr lang="en-US" altLang="zh-CN" sz="1600" dirty="0" smtClean="0"/>
              <a:t>0</a:t>
            </a:r>
            <a:r>
              <a:rPr lang="zh-CN" altLang="en-US" sz="1600" dirty="0" smtClean="0"/>
              <a:t>，暂不换出，</a:t>
            </a:r>
            <a:r>
              <a:rPr lang="zh-CN" altLang="en-US" sz="1600" b="1" dirty="0" smtClean="0">
                <a:solidFill>
                  <a:srgbClr val="FF0000"/>
                </a:solidFill>
              </a:rPr>
              <a:t>给该页第二次驻留内存的机会</a:t>
            </a:r>
            <a:r>
              <a:rPr lang="zh-CN" altLang="en-US" sz="1600" dirty="0" smtClean="0"/>
              <a:t>。若所有页面都检查过，则回到开始位置重新检查。最后指针停留在被置换页的下一个页。</a:t>
            </a:r>
          </a:p>
        </p:txBody>
      </p:sp>
      <p:sp>
        <p:nvSpPr>
          <p:cNvPr id="185348" name="Rectangle 3"/>
          <p:cNvSpPr>
            <a:spLocks noChangeArrowheads="1"/>
          </p:cNvSpPr>
          <p:nvPr/>
        </p:nvSpPr>
        <p:spPr bwMode="auto">
          <a:xfrm>
            <a:off x="2962275" y="2352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aphicFrame>
        <p:nvGraphicFramePr>
          <p:cNvPr id="185349" name="Object 4"/>
          <p:cNvGraphicFramePr>
            <a:graphicFrameLocks noChangeAspect="1"/>
          </p:cNvGraphicFramePr>
          <p:nvPr>
            <p:extLst>
              <p:ext uri="{D42A27DB-BD31-4B8C-83A1-F6EECF244321}">
                <p14:modId xmlns:p14="http://schemas.microsoft.com/office/powerpoint/2010/main" val="589133010"/>
              </p:ext>
            </p:extLst>
          </p:nvPr>
        </p:nvGraphicFramePr>
        <p:xfrm>
          <a:off x="2411760" y="2132856"/>
          <a:ext cx="3219450" cy="2152650"/>
        </p:xfrm>
        <a:graphic>
          <a:graphicData uri="http://schemas.openxmlformats.org/presentationml/2006/ole">
            <mc:AlternateContent xmlns:mc="http://schemas.openxmlformats.org/markup-compatibility/2006">
              <mc:Choice xmlns:v="urn:schemas-microsoft-com:vml" Requires="v">
                <p:oleObj spid="_x0000_s185364" r:id="rId3" imgW="3218688" imgH="2154936" progId="Visio.Drawing.6">
                  <p:embed/>
                </p:oleObj>
              </mc:Choice>
              <mc:Fallback>
                <p:oleObj r:id="rId3" imgW="3218688" imgH="2154936"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132856"/>
                        <a:ext cx="321945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5.1  </a:t>
            </a:r>
            <a:r>
              <a:rPr lang="zh-CN" altLang="en-US" dirty="0" smtClean="0"/>
              <a:t>虚拟存储器的基本概念</a:t>
            </a:r>
          </a:p>
        </p:txBody>
      </p:sp>
      <p:sp>
        <p:nvSpPr>
          <p:cNvPr id="152579" name="Rectangle 3"/>
          <p:cNvSpPr>
            <a:spLocks noGrp="1" noChangeArrowheads="1"/>
          </p:cNvSpPr>
          <p:nvPr>
            <p:ph idx="1"/>
          </p:nvPr>
        </p:nvSpPr>
        <p:spPr>
          <a:xfrm>
            <a:off x="628650" y="1671638"/>
            <a:ext cx="7886700" cy="4505325"/>
          </a:xfrm>
        </p:spPr>
        <p:txBody>
          <a:bodyPr/>
          <a:lstStyle/>
          <a:p>
            <a:pPr eaLnBrk="1" hangingPunct="1"/>
            <a:r>
              <a:rPr lang="zh-CN" altLang="en-US" smtClean="0"/>
              <a:t>前面所介绍的各种存储器管理方式，其共同的特点是要求将一个作业全部装入内存方能运行，因而难以适应：</a:t>
            </a:r>
          </a:p>
          <a:p>
            <a:pPr lvl="1" eaLnBrk="1" hangingPunct="1"/>
            <a:r>
              <a:rPr lang="zh-CN" altLang="en-US" smtClean="0"/>
              <a:t>（1）进程所需的存储空间大于实际内存的容量；</a:t>
            </a:r>
          </a:p>
          <a:p>
            <a:pPr lvl="1" eaLnBrk="1" hangingPunct="1"/>
            <a:r>
              <a:rPr lang="zh-CN" altLang="en-US" smtClean="0"/>
              <a:t>（2）有大量的作业等待运行，但实际内存容量不足以将其全部装入。</a:t>
            </a:r>
          </a:p>
          <a:p>
            <a:pPr eaLnBrk="1" hangingPunct="1"/>
            <a:r>
              <a:rPr lang="zh-CN" altLang="en-US" smtClean="0"/>
              <a:t>因此必须找到一种合适的方法解决此类问题，从而引入了虚拟存储器。 </a:t>
            </a:r>
          </a:p>
        </p:txBody>
      </p:sp>
    </p:spTree>
  </p:cSld>
  <p:clrMapOvr>
    <a:masterClrMapping/>
  </p:clrMapOvr>
  <p:transition>
    <p:fade thruBlk="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5.3.3 Clock</a:t>
            </a:r>
            <a:r>
              <a:rPr lang="zh-CN" altLang="en-US" dirty="0" smtClean="0"/>
              <a:t>置换算法</a:t>
            </a:r>
          </a:p>
        </p:txBody>
      </p:sp>
      <p:sp>
        <p:nvSpPr>
          <p:cNvPr id="186371" name="Rectangle 2"/>
          <p:cNvSpPr>
            <a:spLocks noGrp="1" noChangeArrowheads="1"/>
          </p:cNvSpPr>
          <p:nvPr>
            <p:ph idx="1"/>
          </p:nvPr>
        </p:nvSpPr>
        <p:spPr>
          <a:xfrm>
            <a:off x="628650" y="1671638"/>
            <a:ext cx="7886700" cy="4505325"/>
          </a:xfrm>
        </p:spPr>
        <p:txBody>
          <a:bodyPr/>
          <a:lstStyle/>
          <a:p>
            <a:pPr eaLnBrk="1" hangingPunct="1">
              <a:lnSpc>
                <a:spcPct val="130000"/>
              </a:lnSpc>
            </a:pPr>
            <a:r>
              <a:rPr lang="zh-CN" altLang="en-US" sz="1900" dirty="0" smtClean="0"/>
              <a:t>改进型</a:t>
            </a:r>
            <a:r>
              <a:rPr lang="en-US" altLang="zh-CN" sz="1900" dirty="0" smtClean="0"/>
              <a:t>Clock</a:t>
            </a:r>
            <a:r>
              <a:rPr lang="zh-CN" altLang="en-US" sz="1900" dirty="0" smtClean="0"/>
              <a:t>置换算法</a:t>
            </a:r>
          </a:p>
          <a:p>
            <a:pPr lvl="1" eaLnBrk="1" hangingPunct="1">
              <a:lnSpc>
                <a:spcPct val="130000"/>
              </a:lnSpc>
            </a:pPr>
            <a:r>
              <a:rPr lang="zh-CN" altLang="en-US" sz="1700" dirty="0" smtClean="0"/>
              <a:t>每个页有访问位</a:t>
            </a:r>
            <a:r>
              <a:rPr lang="en-US" altLang="zh-CN" sz="1700" dirty="0" smtClean="0"/>
              <a:t>A</a:t>
            </a:r>
            <a:r>
              <a:rPr lang="zh-CN" altLang="en-US" sz="1700" dirty="0" smtClean="0"/>
              <a:t>和修改位</a:t>
            </a:r>
            <a:r>
              <a:rPr lang="en-US" altLang="zh-CN" sz="1700" dirty="0" smtClean="0"/>
              <a:t>M，</a:t>
            </a:r>
            <a:r>
              <a:rPr lang="zh-CN" altLang="en-US" sz="1700" dirty="0" smtClean="0"/>
              <a:t>开始两个都为0，一旦访问该页，</a:t>
            </a:r>
            <a:r>
              <a:rPr lang="en-US" altLang="zh-CN" sz="1700" dirty="0" smtClean="0"/>
              <a:t>A</a:t>
            </a:r>
            <a:r>
              <a:rPr lang="zh-CN" altLang="en-US" sz="1700" dirty="0" smtClean="0"/>
              <a:t>置1，修改该页，则</a:t>
            </a:r>
            <a:r>
              <a:rPr lang="en-US" altLang="zh-CN" sz="1700" dirty="0" smtClean="0"/>
              <a:t>M</a:t>
            </a:r>
            <a:r>
              <a:rPr lang="zh-CN" altLang="en-US" sz="1700" dirty="0" smtClean="0"/>
              <a:t>置1。页面有四类：</a:t>
            </a:r>
          </a:p>
          <a:p>
            <a:pPr lvl="2" eaLnBrk="1" hangingPunct="1">
              <a:lnSpc>
                <a:spcPct val="130000"/>
              </a:lnSpc>
            </a:pPr>
            <a:r>
              <a:rPr lang="en-US" altLang="zh-CN" sz="1400" b="1" dirty="0" smtClean="0">
                <a:solidFill>
                  <a:srgbClr val="FF0000"/>
                </a:solidFill>
              </a:rPr>
              <a:t>(1) A=0 M=0   </a:t>
            </a:r>
            <a:r>
              <a:rPr lang="zh-CN" altLang="en-US" sz="1400" b="1" dirty="0" smtClean="0">
                <a:solidFill>
                  <a:srgbClr val="FF0000"/>
                </a:solidFill>
              </a:rPr>
              <a:t>最近即没使用、也没修改</a:t>
            </a:r>
          </a:p>
          <a:p>
            <a:pPr lvl="2" eaLnBrk="1" hangingPunct="1">
              <a:lnSpc>
                <a:spcPct val="130000"/>
              </a:lnSpc>
            </a:pPr>
            <a:r>
              <a:rPr lang="zh-CN" altLang="en-US" sz="1400" b="1" dirty="0" smtClean="0">
                <a:solidFill>
                  <a:srgbClr val="FF0000"/>
                </a:solidFill>
              </a:rPr>
              <a:t>(</a:t>
            </a:r>
            <a:r>
              <a:rPr lang="en-US" altLang="zh-CN" sz="1400" b="1" dirty="0" smtClean="0">
                <a:solidFill>
                  <a:srgbClr val="FF0000"/>
                </a:solidFill>
              </a:rPr>
              <a:t>2) A=0 M=1   </a:t>
            </a:r>
            <a:r>
              <a:rPr lang="zh-CN" altLang="en-US" sz="1400" b="1" dirty="0" smtClean="0">
                <a:solidFill>
                  <a:srgbClr val="FF0000"/>
                </a:solidFill>
              </a:rPr>
              <a:t>最近没使用、但已修改</a:t>
            </a:r>
          </a:p>
          <a:p>
            <a:pPr lvl="2" eaLnBrk="1" hangingPunct="1">
              <a:lnSpc>
                <a:spcPct val="130000"/>
              </a:lnSpc>
            </a:pPr>
            <a:r>
              <a:rPr lang="en-US" altLang="zh-CN" sz="1400" dirty="0" smtClean="0"/>
              <a:t>(3) A=1 M=0   </a:t>
            </a:r>
            <a:r>
              <a:rPr lang="zh-CN" altLang="en-US" sz="1400" dirty="0" smtClean="0"/>
              <a:t>最近使用过、但没修改</a:t>
            </a:r>
          </a:p>
          <a:p>
            <a:pPr lvl="2" eaLnBrk="1" hangingPunct="1">
              <a:lnSpc>
                <a:spcPct val="130000"/>
              </a:lnSpc>
            </a:pPr>
            <a:r>
              <a:rPr lang="en-US" altLang="zh-CN" sz="1400" dirty="0" smtClean="0"/>
              <a:t>(4) A=1 M=1   </a:t>
            </a:r>
            <a:r>
              <a:rPr lang="zh-CN" altLang="en-US" sz="1400" dirty="0" smtClean="0"/>
              <a:t>最近使用过、又修改过</a:t>
            </a:r>
          </a:p>
          <a:p>
            <a:pPr lvl="1" eaLnBrk="1" hangingPunct="1">
              <a:lnSpc>
                <a:spcPct val="130000"/>
              </a:lnSpc>
            </a:pPr>
            <a:r>
              <a:rPr lang="zh-CN" altLang="en-US" sz="1700" dirty="0" smtClean="0"/>
              <a:t>找置换页面的过程分三步：</a:t>
            </a:r>
          </a:p>
          <a:p>
            <a:pPr lvl="2" eaLnBrk="1" hangingPunct="1">
              <a:lnSpc>
                <a:spcPct val="130000"/>
              </a:lnSpc>
            </a:pPr>
            <a:r>
              <a:rPr lang="zh-CN" altLang="en-US" sz="1400" dirty="0" smtClean="0"/>
              <a:t>（</a:t>
            </a:r>
            <a:r>
              <a:rPr lang="en-US" altLang="zh-CN" sz="1400" dirty="0" smtClean="0"/>
              <a:t>1</a:t>
            </a:r>
            <a:r>
              <a:rPr lang="zh-CN" altLang="en-US" sz="1400" dirty="0" smtClean="0"/>
              <a:t>）第1次找</a:t>
            </a:r>
            <a:r>
              <a:rPr lang="en-US" altLang="zh-CN" sz="1400" dirty="0" smtClean="0"/>
              <a:t>A=0 M=0 </a:t>
            </a:r>
            <a:r>
              <a:rPr lang="zh-CN" altLang="en-US" sz="1400" dirty="0" smtClean="0"/>
              <a:t>（不修改扫描过页面的访问位</a:t>
            </a:r>
            <a:r>
              <a:rPr lang="en-US" altLang="zh-CN" sz="1400" dirty="0" smtClean="0"/>
              <a:t>A</a:t>
            </a:r>
            <a:r>
              <a:rPr lang="zh-CN" altLang="en-US" sz="1400" dirty="0" smtClean="0"/>
              <a:t>），找到就为置换页；</a:t>
            </a:r>
          </a:p>
          <a:p>
            <a:pPr lvl="2" eaLnBrk="1" hangingPunct="1">
              <a:lnSpc>
                <a:spcPct val="130000"/>
              </a:lnSpc>
            </a:pPr>
            <a:r>
              <a:rPr lang="zh-CN" altLang="en-US" sz="1400" dirty="0" smtClean="0"/>
              <a:t>（</a:t>
            </a:r>
            <a:r>
              <a:rPr lang="en-US" altLang="zh-CN" sz="1400" dirty="0" smtClean="0"/>
              <a:t>2</a:t>
            </a:r>
            <a:r>
              <a:rPr lang="zh-CN" altLang="en-US" sz="1400" dirty="0" smtClean="0"/>
              <a:t>）找不到，第2轮扫描找</a:t>
            </a:r>
            <a:r>
              <a:rPr lang="en-US" altLang="zh-CN" sz="1400" dirty="0" smtClean="0"/>
              <a:t>A=0 M=1</a:t>
            </a:r>
            <a:r>
              <a:rPr lang="zh-CN" altLang="en-US" sz="1400" dirty="0" smtClean="0"/>
              <a:t>为置换页</a:t>
            </a:r>
            <a:r>
              <a:rPr lang="en-US" altLang="zh-CN" sz="1400" dirty="0" smtClean="0"/>
              <a:t>，</a:t>
            </a:r>
            <a:r>
              <a:rPr lang="zh-CN" altLang="en-US" sz="1400" dirty="0" smtClean="0"/>
              <a:t>同时将所有扫描过的页面的</a:t>
            </a:r>
            <a:r>
              <a:rPr lang="en-US" altLang="zh-CN" sz="1400" dirty="0" smtClean="0"/>
              <a:t>A</a:t>
            </a:r>
            <a:r>
              <a:rPr lang="zh-CN" altLang="en-US" sz="1400" dirty="0" smtClean="0"/>
              <a:t>置为</a:t>
            </a:r>
            <a:r>
              <a:rPr lang="en-US" altLang="zh-CN" sz="1400" dirty="0" smtClean="0"/>
              <a:t>0</a:t>
            </a:r>
            <a:r>
              <a:rPr lang="zh-CN" altLang="en-US" sz="1400" dirty="0" smtClean="0"/>
              <a:t>。</a:t>
            </a:r>
            <a:endParaRPr lang="zh-CN" altLang="zh-CN" sz="1400" dirty="0" smtClean="0"/>
          </a:p>
          <a:p>
            <a:pPr lvl="2" eaLnBrk="1" hangingPunct="1">
              <a:lnSpc>
                <a:spcPct val="130000"/>
              </a:lnSpc>
            </a:pPr>
            <a:r>
              <a:rPr lang="zh-CN" altLang="en-US" sz="1400" dirty="0" smtClean="0"/>
              <a:t>（</a:t>
            </a:r>
            <a:r>
              <a:rPr lang="en-US" altLang="zh-CN" sz="1400" dirty="0" smtClean="0"/>
              <a:t>3</a:t>
            </a:r>
            <a:r>
              <a:rPr lang="zh-CN" altLang="en-US" sz="1400" dirty="0" smtClean="0"/>
              <a:t>）若没找到，将指针返回起始位置，此时所有的</a:t>
            </a:r>
            <a:r>
              <a:rPr lang="en-US" altLang="zh-CN" sz="1400" dirty="0" smtClean="0"/>
              <a:t>A</a:t>
            </a:r>
            <a:r>
              <a:rPr lang="zh-CN" altLang="en-US" sz="1400" dirty="0" smtClean="0"/>
              <a:t>都为</a:t>
            </a:r>
            <a:r>
              <a:rPr lang="en-US" altLang="zh-CN" sz="1400" dirty="0" smtClean="0"/>
              <a:t>0</a:t>
            </a:r>
            <a:r>
              <a:rPr lang="zh-CN" altLang="en-US" sz="1400" dirty="0" smtClean="0"/>
              <a:t>。再按</a:t>
            </a:r>
            <a:r>
              <a:rPr lang="en-US" altLang="zh-CN" sz="1400" dirty="0" smtClean="0"/>
              <a:t>(1)</a:t>
            </a:r>
            <a:r>
              <a:rPr lang="zh-CN" altLang="en-US" sz="1400" dirty="0" smtClean="0"/>
              <a:t>方式找，若还找不到，再按（</a:t>
            </a:r>
            <a:r>
              <a:rPr lang="en-US" altLang="zh-CN" sz="1400" dirty="0" smtClean="0"/>
              <a:t>2</a:t>
            </a:r>
            <a:r>
              <a:rPr lang="zh-CN" altLang="en-US" sz="1400" dirty="0" smtClean="0"/>
              <a:t>）找，则定能找到。 </a:t>
            </a:r>
          </a:p>
        </p:txBody>
      </p:sp>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5.3.4 </a:t>
            </a:r>
            <a:r>
              <a:rPr lang="zh-CN" altLang="en-US" dirty="0" smtClean="0"/>
              <a:t>其它置换算法 </a:t>
            </a:r>
          </a:p>
        </p:txBody>
      </p:sp>
      <p:sp>
        <p:nvSpPr>
          <p:cNvPr id="187395" name="Rectangle 3"/>
          <p:cNvSpPr>
            <a:spLocks noGrp="1" noChangeArrowheads="1"/>
          </p:cNvSpPr>
          <p:nvPr>
            <p:ph idx="1"/>
          </p:nvPr>
        </p:nvSpPr>
        <p:spPr>
          <a:xfrm>
            <a:off x="628650" y="1671638"/>
            <a:ext cx="7886700" cy="4505325"/>
          </a:xfrm>
        </p:spPr>
        <p:txBody>
          <a:bodyPr/>
          <a:lstStyle/>
          <a:p>
            <a:pPr eaLnBrk="1" hangingPunct="1"/>
            <a:r>
              <a:rPr lang="zh-CN" altLang="en-US" dirty="0" smtClean="0"/>
              <a:t>最少使用（</a:t>
            </a:r>
            <a:r>
              <a:rPr lang="en-US" altLang="zh-CN" dirty="0" smtClean="0"/>
              <a:t>Least Frequently Used）</a:t>
            </a:r>
            <a:r>
              <a:rPr lang="zh-CN" altLang="en-US" dirty="0" smtClean="0"/>
              <a:t>置换算法</a:t>
            </a:r>
            <a:r>
              <a:rPr lang="en-US" altLang="zh-CN" dirty="0" smtClean="0"/>
              <a:t>--</a:t>
            </a:r>
            <a:r>
              <a:rPr lang="zh-CN" altLang="en-US" dirty="0" smtClean="0"/>
              <a:t>最不常用算法</a:t>
            </a:r>
            <a:r>
              <a:rPr lang="en-US" altLang="zh-CN" dirty="0" smtClean="0"/>
              <a:t>(LFU).</a:t>
            </a:r>
          </a:p>
          <a:p>
            <a:pPr lvl="1" eaLnBrk="1" hangingPunct="1"/>
            <a:r>
              <a:rPr lang="zh-CN" altLang="en-US" dirty="0" smtClean="0"/>
              <a:t>选择到当前时间为止被访问次数最少的页面置换；</a:t>
            </a:r>
          </a:p>
          <a:p>
            <a:pPr lvl="1" eaLnBrk="1" hangingPunct="1"/>
            <a:r>
              <a:rPr lang="zh-CN" altLang="en-US" dirty="0" smtClean="0"/>
              <a:t>每页设置访问计数器，每当页面被访问时，该页面的访问计数器加1；</a:t>
            </a:r>
          </a:p>
          <a:p>
            <a:pPr lvl="1" eaLnBrk="1" hangingPunct="1"/>
            <a:r>
              <a:rPr lang="zh-CN" altLang="en-US" dirty="0" smtClean="0"/>
              <a:t>发生缺页中断时，淘汰计数值最小的页面，并将所有计数清零。 </a:t>
            </a:r>
          </a:p>
        </p:txBody>
      </p:sp>
    </p:spTree>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4"/>
          <p:cNvSpPr>
            <a:spLocks noGrp="1" noChangeArrowheads="1"/>
          </p:cNvSpPr>
          <p:nvPr>
            <p:ph type="title"/>
          </p:nvPr>
        </p:nvSpPr>
        <p:spPr>
          <a:xfrm>
            <a:off x="628650" y="365125"/>
            <a:ext cx="7886700" cy="992188"/>
          </a:xfrm>
        </p:spPr>
        <p:txBody>
          <a:bodyPr/>
          <a:lstStyle/>
          <a:p>
            <a:pPr eaLnBrk="1" hangingPunct="1"/>
            <a:r>
              <a:rPr lang="en-US" altLang="zh-CN" dirty="0" smtClean="0"/>
              <a:t>5.3.4 </a:t>
            </a:r>
            <a:r>
              <a:rPr lang="zh-CN" altLang="en-US" dirty="0" smtClean="0"/>
              <a:t>其它置换算法</a:t>
            </a:r>
          </a:p>
        </p:txBody>
      </p:sp>
      <p:sp>
        <p:nvSpPr>
          <p:cNvPr id="188419" name="Rectangle 2"/>
          <p:cNvSpPr>
            <a:spLocks noGrp="1" noChangeArrowheads="1"/>
          </p:cNvSpPr>
          <p:nvPr>
            <p:ph idx="1"/>
          </p:nvPr>
        </p:nvSpPr>
        <p:spPr>
          <a:xfrm>
            <a:off x="628650" y="1671638"/>
            <a:ext cx="7886700" cy="4505325"/>
          </a:xfrm>
        </p:spPr>
        <p:txBody>
          <a:bodyPr/>
          <a:lstStyle/>
          <a:p>
            <a:pPr eaLnBrk="1" hangingPunct="1"/>
            <a:r>
              <a:rPr lang="zh-CN" altLang="en-US" noProof="1" smtClean="0"/>
              <a:t>页面缓冲算法（</a:t>
            </a:r>
            <a:r>
              <a:rPr lang="en-US" altLang="zh-CN" noProof="1" smtClean="0"/>
              <a:t>Page Buffering）</a:t>
            </a:r>
          </a:p>
          <a:p>
            <a:pPr lvl="1" eaLnBrk="1" hangingPunct="1"/>
            <a:r>
              <a:rPr lang="zh-CN" altLang="en-US" noProof="1" smtClean="0"/>
              <a:t>它是对</a:t>
            </a:r>
            <a:r>
              <a:rPr lang="en-US" altLang="zh-CN" noProof="1" smtClean="0"/>
              <a:t>FIFO</a:t>
            </a:r>
            <a:r>
              <a:rPr lang="zh-CN" altLang="en-US" noProof="1" smtClean="0"/>
              <a:t>算法的发展，通过被置换页面的缓冲，有机会找回刚被置换的页面</a:t>
            </a:r>
          </a:p>
          <a:p>
            <a:pPr lvl="1" eaLnBrk="1" hangingPunct="1"/>
            <a:r>
              <a:rPr lang="zh-CN" altLang="en-US" noProof="1" smtClean="0"/>
              <a:t>方法：</a:t>
            </a:r>
          </a:p>
          <a:p>
            <a:pPr lvl="2" eaLnBrk="1" hangingPunct="1"/>
            <a:r>
              <a:rPr lang="zh-CN" altLang="en-US" noProof="1" smtClean="0"/>
              <a:t>    		</a:t>
            </a:r>
            <a:r>
              <a:rPr lang="zh-CN" altLang="en-US" sz="1800" noProof="1" smtClean="0"/>
              <a:t>          空闲页面链表</a:t>
            </a:r>
          </a:p>
          <a:p>
            <a:pPr lvl="1" eaLnBrk="1" hangingPunct="1"/>
            <a:r>
              <a:rPr lang="zh-CN" altLang="en-US" noProof="1" smtClean="0"/>
              <a:t>    设置两个链表</a:t>
            </a:r>
          </a:p>
          <a:p>
            <a:pPr lvl="1" eaLnBrk="1" hangingPunct="1"/>
            <a:r>
              <a:rPr lang="zh-CN" altLang="en-US" noProof="1" smtClean="0"/>
              <a:t>                                  已修改页面链表</a:t>
            </a:r>
          </a:p>
          <a:p>
            <a:pPr eaLnBrk="1" hangingPunct="1"/>
            <a:endParaRPr lang="zh-CN" altLang="en-US" noProof="1" smtClean="0"/>
          </a:p>
        </p:txBody>
      </p:sp>
      <p:sp>
        <p:nvSpPr>
          <p:cNvPr id="188420" name="AutoShape 3"/>
          <p:cNvSpPr>
            <a:spLocks/>
          </p:cNvSpPr>
          <p:nvPr/>
        </p:nvSpPr>
        <p:spPr bwMode="auto">
          <a:xfrm>
            <a:off x="2915816" y="3645024"/>
            <a:ext cx="360363" cy="1152525"/>
          </a:xfrm>
          <a:prstGeom prst="leftBrace">
            <a:avLst>
              <a:gd name="adj1" fmla="val 2663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ahoma" panose="020B0604030504040204" pitchFamily="34" charset="0"/>
              </a:rPr>
              <a:t> </a:t>
            </a:r>
          </a:p>
        </p:txBody>
      </p:sp>
    </p:spTree>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5.3.4 </a:t>
            </a:r>
            <a:r>
              <a:rPr lang="zh-CN" altLang="en-US" dirty="0" smtClean="0"/>
              <a:t>其它置换算法</a:t>
            </a:r>
          </a:p>
        </p:txBody>
      </p:sp>
      <p:sp>
        <p:nvSpPr>
          <p:cNvPr id="145410" name="Rectangle 2">
            <a:extLst>
              <a:ext uri="{FF2B5EF4-FFF2-40B4-BE49-F238E27FC236}">
                <a16:creationId xmlns:a16="http://schemas.microsoft.com/office/drawing/2014/main" id="{4ADA84F5-17C4-4C1F-B5B0-3C8F05EFC05E}"/>
              </a:ext>
            </a:extLst>
          </p:cNvPr>
          <p:cNvSpPr>
            <a:spLocks noGrp="1" noChangeArrowheads="1"/>
          </p:cNvSpPr>
          <p:nvPr>
            <p:ph idx="1" hasCustomPrompt="1"/>
          </p:nvPr>
        </p:nvSpPr>
        <p:spPr>
          <a:xfrm>
            <a:off x="628650" y="1671638"/>
            <a:ext cx="7886700" cy="4505325"/>
          </a:xfrm>
        </p:spPr>
        <p:txBody>
          <a:bodyPr rtlCol="0">
            <a:normAutofit fontScale="92500" lnSpcReduction="10000"/>
          </a:bodyPr>
          <a:lstStyle/>
          <a:p>
            <a:pPr eaLnBrk="1" fontAlgn="auto" hangingPunct="1">
              <a:spcAft>
                <a:spcPts val="0"/>
              </a:spcAft>
              <a:defRPr/>
            </a:pPr>
            <a:r>
              <a:rPr lang="zh-CN" altLang="en-US"/>
              <a:t>具体算法：</a:t>
            </a:r>
          </a:p>
          <a:p>
            <a:pPr lvl="1" eaLnBrk="1" fontAlgn="auto" hangingPunct="1">
              <a:spcAft>
                <a:spcPts val="0"/>
              </a:spcAft>
              <a:defRPr/>
            </a:pPr>
            <a:r>
              <a:rPr lang="zh-CN" altLang="en-US"/>
              <a:t>被置换页面的选择和处理：用</a:t>
            </a:r>
            <a:r>
              <a:rPr lang="en-US" altLang="zh-CN"/>
              <a:t>FIFO</a:t>
            </a:r>
            <a:r>
              <a:rPr lang="zh-CN" altLang="en-US"/>
              <a:t>算法选择被置换页，把被置换的页面放入两个链表之一。即：如果页面未被修改，就将其归入到空闲页面链表的末尾，否则将其归入到已修改页面链表。</a:t>
            </a:r>
          </a:p>
          <a:p>
            <a:pPr lvl="1" eaLnBrk="1" fontAlgn="auto" hangingPunct="1">
              <a:spcAft>
                <a:spcPts val="0"/>
              </a:spcAft>
              <a:defRPr/>
            </a:pPr>
            <a:r>
              <a:rPr lang="zh-CN" altLang="en-US"/>
              <a:t>需要调入新的物理页面时，将新页面内容读入到空闲页面链表的第一项，然后将第一项删除。</a:t>
            </a:r>
          </a:p>
          <a:p>
            <a:pPr lvl="1" eaLnBrk="1" fontAlgn="auto" hangingPunct="1">
              <a:spcAft>
                <a:spcPts val="0"/>
              </a:spcAft>
              <a:defRPr/>
            </a:pPr>
            <a:r>
              <a:rPr lang="zh-CN" altLang="en-US"/>
              <a:t>空闲页面和已修改页面，仍停留在内存中一段时间，如果这些页面被再次访问，该页面可以返还作为进程的内存页。只需较小开销。否则，空闲页面链表的第一项分配出去，启动硬盘调入。</a:t>
            </a:r>
          </a:p>
          <a:p>
            <a:pPr lvl="1" eaLnBrk="1" fontAlgn="auto" hangingPunct="1">
              <a:spcAft>
                <a:spcPts val="0"/>
              </a:spcAft>
              <a:defRPr/>
            </a:pPr>
            <a:r>
              <a:rPr lang="zh-CN" altLang="en-US"/>
              <a:t>当已修改页面达到一定数目后，再将它们一起调出到外存，然后将它们归入空闲页面链表，这样能大大减少</a:t>
            </a:r>
            <a:r>
              <a:rPr lang="en-US" altLang="zh-CN"/>
              <a:t>I/O</a:t>
            </a:r>
            <a:r>
              <a:rPr lang="zh-CN" altLang="en-US"/>
              <a:t>操作的次数。</a:t>
            </a:r>
          </a:p>
          <a:p>
            <a:pPr eaLnBrk="1" fontAlgn="auto" hangingPunct="1">
              <a:spcAft>
                <a:spcPts val="0"/>
              </a:spcAft>
              <a:defRPr/>
            </a:pPr>
            <a:endParaRPr lang="zh-CN" altLang="en-US"/>
          </a:p>
        </p:txBody>
      </p:sp>
    </p:spTree>
  </p:cSld>
  <p:clrMapOvr>
    <a:masterClrMapping/>
  </p:clrMapOvr>
  <p:transition>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1124744"/>
            <a:ext cx="7315200" cy="3240360"/>
          </a:xfrm>
          <a:prstGeom prst="rect">
            <a:avLst/>
          </a:prstGeom>
          <a:noFill/>
        </p:spPr>
        <p:txBody>
          <a:bodyPr vert="horz" wrap="square" rtlCol="0" anchor="ctr" anchorCtr="0">
            <a:noAutofit/>
          </a:bodyPr>
          <a:lstStyle/>
          <a:p>
            <a:pPr eaLnBrk="1" hangingPunct="1"/>
            <a:r>
              <a:rPr lang="zh-CN" altLang="en-US" sz="2800" noProof="1">
                <a:latin typeface="微软雅黑" panose="020B0503020204020204" pitchFamily="34" charset="-122"/>
                <a:ea typeface="微软雅黑" panose="020B0503020204020204" pitchFamily="34" charset="-122"/>
              </a:rPr>
              <a:t>设一个作业的页面走向为</a:t>
            </a:r>
          </a:p>
          <a:p>
            <a:pPr eaLnBrk="1" hangingPunct="1"/>
            <a:r>
              <a:rPr lang="zh-CN" altLang="en-US" sz="2800" noProof="1">
                <a:latin typeface="微软雅黑" panose="020B0503020204020204" pitchFamily="34" charset="-122"/>
                <a:ea typeface="微软雅黑" panose="020B0503020204020204" pitchFamily="34" charset="-122"/>
              </a:rPr>
              <a:t>        4 3 2 1 4 3 5 4 3 2 1 5</a:t>
            </a:r>
          </a:p>
          <a:p>
            <a:pPr eaLnBrk="1" hangingPunct="1"/>
            <a:r>
              <a:rPr lang="zh-CN" altLang="en-US" sz="2800" noProof="1">
                <a:latin typeface="微软雅黑" panose="020B0503020204020204" pitchFamily="34" charset="-122"/>
                <a:ea typeface="微软雅黑" panose="020B0503020204020204" pitchFamily="34" charset="-122"/>
              </a:rPr>
              <a:t>  该作业有</a:t>
            </a:r>
            <a:r>
              <a:rPr lang="zh-CN" altLang="en-US" sz="2800" noProof="1">
                <a:solidFill>
                  <a:srgbClr val="FF0000"/>
                </a:solidFill>
                <a:latin typeface="微软雅黑" panose="020B0503020204020204" pitchFamily="34" charset="-122"/>
                <a:ea typeface="微软雅黑" panose="020B0503020204020204" pitchFamily="34" charset="-122"/>
              </a:rPr>
              <a:t>三个</a:t>
            </a:r>
            <a:r>
              <a:rPr lang="zh-CN" altLang="en-US" sz="2800" noProof="1">
                <a:latin typeface="微软雅黑" panose="020B0503020204020204" pitchFamily="34" charset="-122"/>
                <a:ea typeface="微软雅黑" panose="020B0503020204020204" pitchFamily="34" charset="-122"/>
              </a:rPr>
              <a:t>物理页框，画出</a:t>
            </a:r>
            <a:r>
              <a:rPr lang="en-US" altLang="zh-CN" sz="2800" noProof="1">
                <a:latin typeface="微软雅黑" panose="020B0503020204020204" pitchFamily="34" charset="-122"/>
                <a:ea typeface="微软雅黑" panose="020B0503020204020204" pitchFamily="34" charset="-122"/>
              </a:rPr>
              <a:t>FIFO</a:t>
            </a:r>
            <a:r>
              <a:rPr lang="en-US" altLang="en-US" sz="2800" noProof="1">
                <a:latin typeface="微软雅黑" panose="020B0503020204020204" pitchFamily="34" charset="-122"/>
                <a:ea typeface="微软雅黑" panose="020B0503020204020204" pitchFamily="34" charset="-122"/>
              </a:rPr>
              <a:t>、</a:t>
            </a:r>
            <a:r>
              <a:rPr lang="en-US" altLang="zh-CN" sz="2800" noProof="1">
                <a:latin typeface="微软雅黑" panose="020B0503020204020204" pitchFamily="34" charset="-122"/>
                <a:ea typeface="微软雅黑" panose="020B0503020204020204" pitchFamily="34" charset="-122"/>
              </a:rPr>
              <a:t>OPT</a:t>
            </a:r>
            <a:r>
              <a:rPr lang="en-US" altLang="en-US" sz="2800" noProof="1">
                <a:latin typeface="微软雅黑" panose="020B0503020204020204" pitchFamily="34" charset="-122"/>
                <a:ea typeface="微软雅黑" panose="020B0503020204020204" pitchFamily="34" charset="-122"/>
              </a:rPr>
              <a:t>、</a:t>
            </a:r>
            <a:r>
              <a:rPr lang="en-US" altLang="zh-CN" sz="2800" noProof="1">
                <a:latin typeface="微软雅黑" panose="020B0503020204020204" pitchFamily="34" charset="-122"/>
                <a:ea typeface="微软雅黑" panose="020B0503020204020204" pitchFamily="34" charset="-122"/>
              </a:rPr>
              <a:t>LRU</a:t>
            </a:r>
            <a:r>
              <a:rPr lang="zh-CN" altLang="en-US" sz="2800" noProof="1">
                <a:latin typeface="微软雅黑" panose="020B0503020204020204" pitchFamily="34" charset="-122"/>
                <a:ea typeface="微软雅黑" panose="020B0503020204020204" pitchFamily="34" charset="-122"/>
              </a:rPr>
              <a:t>算法的页面置换情况。并计算各算法的缺页率。</a:t>
            </a:r>
          </a:p>
        </p:txBody>
      </p:sp>
      <p:sp>
        <p:nvSpPr>
          <p:cNvPr id="6" name="圆角矩形 5"/>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1" name="组合 10"/>
          <p:cNvGrpSpPr/>
          <p:nvPr>
            <p:custDataLst>
              <p:tags r:id="rId4"/>
            </p:custDataLst>
          </p:nvPr>
        </p:nvGrpSpPr>
        <p:grpSpPr>
          <a:xfrm>
            <a:off x="0" y="0"/>
            <a:ext cx="9144000" cy="635000"/>
            <a:chOff x="0" y="0"/>
            <a:chExt cx="9144000" cy="635000"/>
          </a:xfrm>
        </p:grpSpPr>
        <p:sp>
          <p:nvSpPr>
            <p:cNvPr id="7" name="TitleBackground"/>
            <p:cNvSpPr/>
            <p:nvPr>
              <p:custDataLst>
                <p:tags r:id="rId6"/>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ColorBlock"/>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77283950"/>
      </p:ext>
    </p:extLst>
  </p:cSld>
  <p:clrMapOvr>
    <a:masterClrMapping/>
  </p:clrMapOvr>
  <p:transition>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628650" y="365125"/>
            <a:ext cx="7886700" cy="992188"/>
          </a:xfrm>
        </p:spPr>
        <p:txBody>
          <a:bodyPr/>
          <a:lstStyle/>
          <a:p>
            <a:pPr eaLnBrk="1" hangingPunct="1"/>
            <a:r>
              <a:rPr lang="zh-CN" altLang="en-US" smtClean="0"/>
              <a:t>作业</a:t>
            </a:r>
          </a:p>
        </p:txBody>
      </p:sp>
      <p:sp>
        <p:nvSpPr>
          <p:cNvPr id="191491" name="Rectangle 3"/>
          <p:cNvSpPr>
            <a:spLocks noGrp="1" noChangeArrowheads="1"/>
          </p:cNvSpPr>
          <p:nvPr>
            <p:ph idx="1"/>
          </p:nvPr>
        </p:nvSpPr>
        <p:spPr>
          <a:xfrm>
            <a:off x="628650" y="1671638"/>
            <a:ext cx="7886700" cy="4505325"/>
          </a:xfrm>
        </p:spPr>
        <p:txBody>
          <a:bodyPr/>
          <a:lstStyle/>
          <a:p>
            <a:pPr eaLnBrk="1" hangingPunct="1"/>
            <a:r>
              <a:rPr lang="zh-CN" altLang="en-US" sz="2000" noProof="1" smtClean="0"/>
              <a:t>系统采用页式虚拟存储管理，采用固定分配局部置换策略。某进程有</a:t>
            </a:r>
            <a:r>
              <a:rPr lang="zh-CN" altLang="zh-CN" sz="2000" noProof="1" smtClean="0"/>
              <a:t>6</a:t>
            </a:r>
            <a:r>
              <a:rPr lang="zh-CN" altLang="en-US" sz="2000" noProof="1" smtClean="0"/>
              <a:t>个逻辑页，系统为其分配了</a:t>
            </a:r>
            <a:r>
              <a:rPr lang="zh-CN" altLang="zh-CN" sz="2000" noProof="1" smtClean="0"/>
              <a:t>4</a:t>
            </a:r>
            <a:r>
              <a:rPr lang="zh-CN" altLang="en-US" sz="2000" noProof="1" smtClean="0"/>
              <a:t>个物理页框。某时刻该进程的页表如表所示（时间单位：</a:t>
            </a:r>
            <a:r>
              <a:rPr lang="en-US" altLang="zh-CN" sz="2000" noProof="1" smtClean="0"/>
              <a:t>ns</a:t>
            </a:r>
            <a:r>
              <a:rPr lang="zh-CN" altLang="en-US" sz="2000" noProof="1" smtClean="0"/>
              <a:t>）。进程执行到</a:t>
            </a:r>
            <a:r>
              <a:rPr lang="en-US" altLang="zh-CN" sz="2000" noProof="1" smtClean="0"/>
              <a:t>290ns</a:t>
            </a:r>
            <a:r>
              <a:rPr lang="zh-CN" altLang="en-US" sz="2000" noProof="1" smtClean="0"/>
              <a:t>时，产生缺页中断，若采用下述页面置换算法，将淘汰哪个页？</a:t>
            </a:r>
            <a:endParaRPr lang="zh-CN" altLang="zh-CN" sz="2000" noProof="1" smtClean="0"/>
          </a:p>
          <a:p>
            <a:pPr eaLnBrk="1" hangingPunct="1"/>
            <a:r>
              <a:rPr lang="zh-CN" altLang="en-US" sz="2000" noProof="1" smtClean="0"/>
              <a:t>采用</a:t>
            </a:r>
            <a:r>
              <a:rPr lang="en-US" altLang="zh-CN" sz="2000" noProof="1" smtClean="0"/>
              <a:t>FIFO</a:t>
            </a:r>
            <a:r>
              <a:rPr lang="zh-CN" altLang="en-US" sz="2000" noProof="1" smtClean="0"/>
              <a:t>算法将淘汰</a:t>
            </a:r>
            <a:r>
              <a:rPr lang="zh-CN" altLang="zh-CN" sz="2000" noProof="1" smtClean="0"/>
              <a:t>____</a:t>
            </a:r>
            <a:r>
              <a:rPr lang="zh-CN" altLang="en-US" sz="2000" noProof="1" smtClean="0"/>
              <a:t>页。</a:t>
            </a:r>
          </a:p>
          <a:p>
            <a:pPr eaLnBrk="1" hangingPunct="1"/>
            <a:r>
              <a:rPr lang="zh-CN" altLang="en-US" sz="2000" noProof="1" smtClean="0"/>
              <a:t>采用</a:t>
            </a:r>
            <a:r>
              <a:rPr lang="en-US" altLang="zh-CN" sz="2000" noProof="1" smtClean="0"/>
              <a:t>LRU</a:t>
            </a:r>
            <a:r>
              <a:rPr lang="zh-CN" altLang="en-US" sz="2000" noProof="1" smtClean="0"/>
              <a:t>算法将淘汰</a:t>
            </a:r>
            <a:r>
              <a:rPr lang="zh-CN" altLang="zh-CN" sz="2000" noProof="1" smtClean="0"/>
              <a:t>____</a:t>
            </a:r>
            <a:r>
              <a:rPr lang="zh-CN" altLang="en-US" sz="2000" noProof="1" smtClean="0"/>
              <a:t>页。</a:t>
            </a:r>
          </a:p>
          <a:p>
            <a:pPr eaLnBrk="1" hangingPunct="1"/>
            <a:r>
              <a:rPr lang="zh-CN" altLang="en-US" sz="2000" noProof="1" smtClean="0"/>
              <a:t>采用</a:t>
            </a:r>
            <a:r>
              <a:rPr lang="en-US" altLang="zh-CN" sz="2000" noProof="1" smtClean="0"/>
              <a:t>CLOCK</a:t>
            </a:r>
            <a:r>
              <a:rPr lang="zh-CN" altLang="en-US" sz="2000" noProof="1" smtClean="0"/>
              <a:t>算法将淘汰</a:t>
            </a:r>
            <a:r>
              <a:rPr lang="zh-CN" altLang="zh-CN" sz="2000" noProof="1" smtClean="0"/>
              <a:t>____</a:t>
            </a:r>
            <a:r>
              <a:rPr lang="zh-CN" altLang="en-US" sz="2000" noProof="1" smtClean="0"/>
              <a:t>页。（当前指针在</a:t>
            </a:r>
            <a:r>
              <a:rPr lang="zh-CN" altLang="zh-CN" sz="2000" noProof="1" smtClean="0"/>
              <a:t>0</a:t>
            </a:r>
            <a:r>
              <a:rPr lang="zh-CN" altLang="en-US" sz="2000" noProof="1" smtClean="0"/>
              <a:t>号页）</a:t>
            </a:r>
          </a:p>
          <a:p>
            <a:pPr eaLnBrk="1" hangingPunct="1"/>
            <a:r>
              <a:rPr lang="zh-CN" altLang="en-US" sz="2000" noProof="1" smtClean="0"/>
              <a:t>采用改进的</a:t>
            </a:r>
            <a:r>
              <a:rPr lang="en-US" altLang="zh-CN" sz="2000" noProof="1" smtClean="0"/>
              <a:t>CLOCK</a:t>
            </a:r>
            <a:r>
              <a:rPr lang="zh-CN" altLang="en-US" sz="2000" noProof="1" smtClean="0"/>
              <a:t>算法将淘汰</a:t>
            </a:r>
            <a:r>
              <a:rPr lang="zh-CN" altLang="zh-CN" sz="2000" noProof="1" smtClean="0"/>
              <a:t>____</a:t>
            </a:r>
            <a:r>
              <a:rPr lang="zh-CN" altLang="en-US" sz="2000" noProof="1" smtClean="0"/>
              <a:t>页。</a:t>
            </a:r>
          </a:p>
        </p:txBody>
      </p:sp>
      <p:graphicFrame>
        <p:nvGraphicFramePr>
          <p:cNvPr id="2" name="Table 1">
            <a:extLst>
              <a:ext uri="{FF2B5EF4-FFF2-40B4-BE49-F238E27FC236}">
                <a16:creationId xmlns:a16="http://schemas.microsoft.com/office/drawing/2014/main" id="{9DE4E775-3113-4EDE-B45E-78FC24F8CCC8}"/>
              </a:ext>
            </a:extLst>
          </p:cNvPr>
          <p:cNvGraphicFramePr>
            <a:graphicFrameLocks noGrp="1"/>
          </p:cNvGraphicFramePr>
          <p:nvPr/>
        </p:nvGraphicFramePr>
        <p:xfrm>
          <a:off x="395288" y="4724400"/>
          <a:ext cx="7848599" cy="2017715"/>
        </p:xfrm>
        <a:graphic>
          <a:graphicData uri="http://schemas.openxmlformats.org/drawingml/2006/table">
            <a:tbl>
              <a:tblPr firstRow="1" firstCol="1" lastRow="1" lastCol="1" bandRow="1" bandCol="1">
                <a:tableStyleId>{5C22544A-7EE6-4342-B048-85BDC9FD1C3A}</a:tableStyleId>
              </a:tblPr>
              <a:tblGrid>
                <a:gridCol w="964832">
                  <a:extLst>
                    <a:ext uri="{9D8B030D-6E8A-4147-A177-3AD203B41FA5}">
                      <a16:colId xmlns:a16="http://schemas.microsoft.com/office/drawing/2014/main" val="20000"/>
                    </a:ext>
                  </a:extLst>
                </a:gridCol>
                <a:gridCol w="736669">
                  <a:extLst>
                    <a:ext uri="{9D8B030D-6E8A-4147-A177-3AD203B41FA5}">
                      <a16:colId xmlns:a16="http://schemas.microsoft.com/office/drawing/2014/main" val="20001"/>
                    </a:ext>
                  </a:extLst>
                </a:gridCol>
                <a:gridCol w="1289172">
                  <a:extLst>
                    <a:ext uri="{9D8B030D-6E8A-4147-A177-3AD203B41FA5}">
                      <a16:colId xmlns:a16="http://schemas.microsoft.com/office/drawing/2014/main" val="20002"/>
                    </a:ext>
                  </a:extLst>
                </a:gridCol>
                <a:gridCol w="2025840">
                  <a:extLst>
                    <a:ext uri="{9D8B030D-6E8A-4147-A177-3AD203B41FA5}">
                      <a16:colId xmlns:a16="http://schemas.microsoft.com/office/drawing/2014/main" val="20003"/>
                    </a:ext>
                  </a:extLst>
                </a:gridCol>
                <a:gridCol w="1289172">
                  <a:extLst>
                    <a:ext uri="{9D8B030D-6E8A-4147-A177-3AD203B41FA5}">
                      <a16:colId xmlns:a16="http://schemas.microsoft.com/office/drawing/2014/main" val="20004"/>
                    </a:ext>
                  </a:extLst>
                </a:gridCol>
                <a:gridCol w="1542914">
                  <a:extLst>
                    <a:ext uri="{9D8B030D-6E8A-4147-A177-3AD203B41FA5}">
                      <a16:colId xmlns:a16="http://schemas.microsoft.com/office/drawing/2014/main" val="20005"/>
                    </a:ext>
                  </a:extLst>
                </a:gridCol>
              </a:tblGrid>
              <a:tr h="403543">
                <a:tc>
                  <a:txBody>
                    <a:bodyPr/>
                    <a:lstStyle/>
                    <a:p>
                      <a:pPr marL="0" marR="0" algn="ctr">
                        <a:lnSpc>
                          <a:spcPts val="1900"/>
                        </a:lnSpc>
                        <a:spcBef>
                          <a:spcPts val="0"/>
                        </a:spcBef>
                        <a:spcAft>
                          <a:spcPts val="0"/>
                        </a:spcAft>
                      </a:pPr>
                      <a:r>
                        <a:rPr lang="zh-CN" sz="2000" kern="100" dirty="0">
                          <a:solidFill>
                            <a:schemeClr val="tx1"/>
                          </a:solidFill>
                          <a:effectLst/>
                        </a:rPr>
                        <a:t>页号</a:t>
                      </a:r>
                      <a:endParaRPr lang="en-US" sz="2000" kern="100" dirty="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tc>
                  <a:txBody>
                    <a:bodyPr/>
                    <a:lstStyle/>
                    <a:p>
                      <a:pPr marL="0" marR="0" algn="ctr">
                        <a:lnSpc>
                          <a:spcPts val="1900"/>
                        </a:lnSpc>
                        <a:spcBef>
                          <a:spcPts val="0"/>
                        </a:spcBef>
                        <a:spcAft>
                          <a:spcPts val="0"/>
                        </a:spcAft>
                      </a:pPr>
                      <a:r>
                        <a:rPr lang="zh-CN" sz="2000" kern="100" dirty="0">
                          <a:solidFill>
                            <a:schemeClr val="tx1"/>
                          </a:solidFill>
                          <a:effectLst/>
                        </a:rPr>
                        <a:t>块号</a:t>
                      </a:r>
                      <a:endParaRPr lang="en-US" sz="2000" kern="100" dirty="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tc>
                  <a:txBody>
                    <a:bodyPr/>
                    <a:lstStyle/>
                    <a:p>
                      <a:pPr marL="0" marR="0" algn="ctr">
                        <a:lnSpc>
                          <a:spcPts val="1900"/>
                        </a:lnSpc>
                        <a:spcBef>
                          <a:spcPts val="0"/>
                        </a:spcBef>
                        <a:spcAft>
                          <a:spcPts val="0"/>
                        </a:spcAft>
                      </a:pPr>
                      <a:r>
                        <a:rPr lang="zh-CN" sz="2000" kern="100">
                          <a:solidFill>
                            <a:schemeClr val="tx1"/>
                          </a:solidFill>
                          <a:effectLst/>
                        </a:rPr>
                        <a:t>装入时间</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tc>
                  <a:txBody>
                    <a:bodyPr/>
                    <a:lstStyle/>
                    <a:p>
                      <a:pPr marL="0" marR="0" algn="ctr">
                        <a:lnSpc>
                          <a:spcPts val="1900"/>
                        </a:lnSpc>
                        <a:spcBef>
                          <a:spcPts val="0"/>
                        </a:spcBef>
                        <a:spcAft>
                          <a:spcPts val="0"/>
                        </a:spcAft>
                      </a:pPr>
                      <a:r>
                        <a:rPr lang="zh-CN" sz="2000" kern="100">
                          <a:solidFill>
                            <a:schemeClr val="tx1"/>
                          </a:solidFill>
                          <a:effectLst/>
                        </a:rPr>
                        <a:t>上次访问时间</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tc>
                  <a:txBody>
                    <a:bodyPr/>
                    <a:lstStyle/>
                    <a:p>
                      <a:pPr marL="0" marR="0" algn="ctr">
                        <a:lnSpc>
                          <a:spcPts val="1900"/>
                        </a:lnSpc>
                        <a:spcBef>
                          <a:spcPts val="0"/>
                        </a:spcBef>
                        <a:spcAft>
                          <a:spcPts val="0"/>
                        </a:spcAft>
                      </a:pPr>
                      <a:r>
                        <a:rPr lang="zh-CN" sz="2000" kern="100">
                          <a:solidFill>
                            <a:schemeClr val="tx1"/>
                          </a:solidFill>
                          <a:effectLst/>
                        </a:rPr>
                        <a:t>访问位</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tc>
                  <a:txBody>
                    <a:bodyPr/>
                    <a:lstStyle/>
                    <a:p>
                      <a:pPr marL="0" marR="0" algn="ctr">
                        <a:lnSpc>
                          <a:spcPts val="1900"/>
                        </a:lnSpc>
                        <a:spcBef>
                          <a:spcPts val="0"/>
                        </a:spcBef>
                        <a:spcAft>
                          <a:spcPts val="0"/>
                        </a:spcAft>
                      </a:pPr>
                      <a:r>
                        <a:rPr lang="zh-CN" sz="2000" kern="100">
                          <a:solidFill>
                            <a:schemeClr val="tx1"/>
                          </a:solidFill>
                          <a:effectLst/>
                        </a:rPr>
                        <a:t>修改位</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extLst>
                  <a:ext uri="{0D108BD9-81ED-4DB2-BD59-A6C34878D82A}">
                    <a16:rowId xmlns:a16="http://schemas.microsoft.com/office/drawing/2014/main" val="10000"/>
                  </a:ext>
                </a:extLst>
              </a:tr>
              <a:tr h="403543">
                <a:tc>
                  <a:txBody>
                    <a:bodyPr/>
                    <a:lstStyle/>
                    <a:p>
                      <a:pPr marL="0" marR="0" indent="304800" algn="ctr">
                        <a:lnSpc>
                          <a:spcPts val="1900"/>
                        </a:lnSpc>
                        <a:spcBef>
                          <a:spcPts val="0"/>
                        </a:spcBef>
                        <a:spcAft>
                          <a:spcPts val="0"/>
                        </a:spcAft>
                      </a:pPr>
                      <a:r>
                        <a:rPr lang="en-US" sz="2000" kern="100">
                          <a:solidFill>
                            <a:schemeClr val="tx1"/>
                          </a:solidFill>
                          <a:effectLst/>
                        </a:rPr>
                        <a:t>0</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tc>
                  <a:txBody>
                    <a:bodyPr/>
                    <a:lstStyle/>
                    <a:p>
                      <a:pPr marL="0" marR="0" indent="304800" algn="ctr">
                        <a:lnSpc>
                          <a:spcPts val="1900"/>
                        </a:lnSpc>
                        <a:spcBef>
                          <a:spcPts val="0"/>
                        </a:spcBef>
                        <a:spcAft>
                          <a:spcPts val="0"/>
                        </a:spcAft>
                      </a:pPr>
                      <a:r>
                        <a:rPr lang="en-US" sz="2000" kern="100" dirty="0">
                          <a:solidFill>
                            <a:schemeClr val="tx1"/>
                          </a:solidFill>
                          <a:effectLst/>
                        </a:rPr>
                        <a:t>8</a:t>
                      </a:r>
                      <a:endParaRPr lang="en-US" sz="2000" kern="100" dirty="0">
                        <a:solidFill>
                          <a:schemeClr val="tx1"/>
                        </a:solidFill>
                        <a:effectLst/>
                        <a:latin typeface="Times New Roman" panose="02020603050405020304" pitchFamily="18" charset="0"/>
                        <a:ea typeface="宋体" panose="02010600030101010101" pitchFamily="2" charset="-122"/>
                      </a:endParaRPr>
                    </a:p>
                  </a:txBody>
                  <a:tcPr marL="68578" marR="68578" marT="0" marB="0" anchor="ctr">
                    <a:solidFill>
                      <a:schemeClr val="accent1"/>
                    </a:solidFill>
                  </a:tcPr>
                </a:tc>
                <a:tc>
                  <a:txBody>
                    <a:bodyPr/>
                    <a:lstStyle/>
                    <a:p>
                      <a:pPr marL="0" marR="0" indent="304800" algn="ctr">
                        <a:lnSpc>
                          <a:spcPts val="1900"/>
                        </a:lnSpc>
                        <a:spcBef>
                          <a:spcPts val="0"/>
                        </a:spcBef>
                        <a:spcAft>
                          <a:spcPts val="0"/>
                        </a:spcAft>
                      </a:pPr>
                      <a:r>
                        <a:rPr lang="en-US" sz="2000" kern="100">
                          <a:solidFill>
                            <a:schemeClr val="tx1"/>
                          </a:solidFill>
                          <a:effectLst/>
                        </a:rPr>
                        <a:t>130</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solidFill>
                      <a:schemeClr val="accent1"/>
                    </a:solidFill>
                  </a:tcPr>
                </a:tc>
                <a:tc>
                  <a:txBody>
                    <a:bodyPr/>
                    <a:lstStyle/>
                    <a:p>
                      <a:pPr marL="0" marR="0" indent="304800" algn="ctr">
                        <a:lnSpc>
                          <a:spcPts val="1900"/>
                        </a:lnSpc>
                        <a:spcBef>
                          <a:spcPts val="0"/>
                        </a:spcBef>
                        <a:spcAft>
                          <a:spcPts val="0"/>
                        </a:spcAft>
                      </a:pPr>
                      <a:r>
                        <a:rPr lang="en-US" sz="2000" kern="100">
                          <a:solidFill>
                            <a:schemeClr val="tx1"/>
                          </a:solidFill>
                          <a:effectLst/>
                        </a:rPr>
                        <a:t>279</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solidFill>
                      <a:schemeClr val="accent1"/>
                    </a:solidFill>
                  </a:tcPr>
                </a:tc>
                <a:tc>
                  <a:txBody>
                    <a:bodyPr/>
                    <a:lstStyle/>
                    <a:p>
                      <a:pPr marL="0" marR="0" indent="304800" algn="ctr">
                        <a:lnSpc>
                          <a:spcPts val="1900"/>
                        </a:lnSpc>
                        <a:spcBef>
                          <a:spcPts val="0"/>
                        </a:spcBef>
                        <a:spcAft>
                          <a:spcPts val="0"/>
                        </a:spcAft>
                      </a:pPr>
                      <a:r>
                        <a:rPr lang="en-US" sz="2000" kern="100">
                          <a:solidFill>
                            <a:schemeClr val="tx1"/>
                          </a:solidFill>
                          <a:effectLst/>
                        </a:rPr>
                        <a:t>1</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solidFill>
                      <a:schemeClr val="accent1"/>
                    </a:solidFill>
                  </a:tcPr>
                </a:tc>
                <a:tc>
                  <a:txBody>
                    <a:bodyPr/>
                    <a:lstStyle/>
                    <a:p>
                      <a:pPr marL="0" marR="0" indent="304800" algn="ctr">
                        <a:lnSpc>
                          <a:spcPts val="1900"/>
                        </a:lnSpc>
                        <a:spcBef>
                          <a:spcPts val="0"/>
                        </a:spcBef>
                        <a:spcAft>
                          <a:spcPts val="0"/>
                        </a:spcAft>
                      </a:pPr>
                      <a:r>
                        <a:rPr lang="en-US" sz="2000" kern="100">
                          <a:solidFill>
                            <a:schemeClr val="tx1"/>
                          </a:solidFill>
                          <a:effectLst/>
                        </a:rPr>
                        <a:t>1</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extLst>
                  <a:ext uri="{0D108BD9-81ED-4DB2-BD59-A6C34878D82A}">
                    <a16:rowId xmlns:a16="http://schemas.microsoft.com/office/drawing/2014/main" val="10001"/>
                  </a:ext>
                </a:extLst>
              </a:tr>
              <a:tr h="403543">
                <a:tc>
                  <a:txBody>
                    <a:bodyPr/>
                    <a:lstStyle/>
                    <a:p>
                      <a:pPr marL="0" marR="0" indent="304800" algn="ctr">
                        <a:lnSpc>
                          <a:spcPts val="1900"/>
                        </a:lnSpc>
                        <a:spcBef>
                          <a:spcPts val="0"/>
                        </a:spcBef>
                        <a:spcAft>
                          <a:spcPts val="0"/>
                        </a:spcAft>
                      </a:pPr>
                      <a:r>
                        <a:rPr lang="en-US" sz="2000" kern="100">
                          <a:solidFill>
                            <a:schemeClr val="tx1"/>
                          </a:solidFill>
                          <a:effectLst/>
                        </a:rPr>
                        <a:t>1</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tc>
                  <a:txBody>
                    <a:bodyPr/>
                    <a:lstStyle/>
                    <a:p>
                      <a:pPr marL="0" marR="0" indent="304800" algn="ctr">
                        <a:lnSpc>
                          <a:spcPts val="1900"/>
                        </a:lnSpc>
                        <a:spcBef>
                          <a:spcPts val="0"/>
                        </a:spcBef>
                        <a:spcAft>
                          <a:spcPts val="0"/>
                        </a:spcAft>
                      </a:pPr>
                      <a:r>
                        <a:rPr lang="en-US" sz="2000" kern="100">
                          <a:solidFill>
                            <a:schemeClr val="tx1"/>
                          </a:solidFill>
                          <a:effectLst/>
                        </a:rPr>
                        <a:t>6</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solidFill>
                      <a:schemeClr val="accent1"/>
                    </a:solidFill>
                  </a:tcPr>
                </a:tc>
                <a:tc>
                  <a:txBody>
                    <a:bodyPr/>
                    <a:lstStyle/>
                    <a:p>
                      <a:pPr marL="0" marR="0" indent="304800" algn="ctr">
                        <a:lnSpc>
                          <a:spcPts val="1900"/>
                        </a:lnSpc>
                        <a:spcBef>
                          <a:spcPts val="0"/>
                        </a:spcBef>
                        <a:spcAft>
                          <a:spcPts val="0"/>
                        </a:spcAft>
                      </a:pPr>
                      <a:r>
                        <a:rPr lang="en-US" sz="2000" kern="100">
                          <a:solidFill>
                            <a:schemeClr val="tx1"/>
                          </a:solidFill>
                          <a:effectLst/>
                        </a:rPr>
                        <a:t>250</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solidFill>
                      <a:schemeClr val="accent1"/>
                    </a:solidFill>
                  </a:tcPr>
                </a:tc>
                <a:tc>
                  <a:txBody>
                    <a:bodyPr/>
                    <a:lstStyle/>
                    <a:p>
                      <a:pPr marL="0" marR="0" indent="304800" algn="ctr">
                        <a:lnSpc>
                          <a:spcPts val="1900"/>
                        </a:lnSpc>
                        <a:spcBef>
                          <a:spcPts val="0"/>
                        </a:spcBef>
                        <a:spcAft>
                          <a:spcPts val="0"/>
                        </a:spcAft>
                      </a:pPr>
                      <a:r>
                        <a:rPr lang="en-US" sz="2000" kern="100">
                          <a:solidFill>
                            <a:schemeClr val="tx1"/>
                          </a:solidFill>
                          <a:effectLst/>
                        </a:rPr>
                        <a:t>260</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solidFill>
                      <a:schemeClr val="accent1"/>
                    </a:solidFill>
                  </a:tcPr>
                </a:tc>
                <a:tc>
                  <a:txBody>
                    <a:bodyPr/>
                    <a:lstStyle/>
                    <a:p>
                      <a:pPr marL="0" marR="0" indent="304800" algn="ctr">
                        <a:lnSpc>
                          <a:spcPts val="1900"/>
                        </a:lnSpc>
                        <a:spcBef>
                          <a:spcPts val="0"/>
                        </a:spcBef>
                        <a:spcAft>
                          <a:spcPts val="0"/>
                        </a:spcAft>
                      </a:pPr>
                      <a:r>
                        <a:rPr lang="en-US" sz="2000" kern="100">
                          <a:solidFill>
                            <a:schemeClr val="tx1"/>
                          </a:solidFill>
                          <a:effectLst/>
                        </a:rPr>
                        <a:t>1</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solidFill>
                      <a:schemeClr val="accent1"/>
                    </a:solidFill>
                  </a:tcPr>
                </a:tc>
                <a:tc>
                  <a:txBody>
                    <a:bodyPr/>
                    <a:lstStyle/>
                    <a:p>
                      <a:pPr marL="0" marR="0" indent="304800" algn="ctr">
                        <a:lnSpc>
                          <a:spcPts val="1900"/>
                        </a:lnSpc>
                        <a:spcBef>
                          <a:spcPts val="0"/>
                        </a:spcBef>
                        <a:spcAft>
                          <a:spcPts val="0"/>
                        </a:spcAft>
                      </a:pPr>
                      <a:r>
                        <a:rPr lang="en-US" sz="2000" kern="100">
                          <a:solidFill>
                            <a:schemeClr val="tx1"/>
                          </a:solidFill>
                          <a:effectLst/>
                        </a:rPr>
                        <a:t>0</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extLst>
                  <a:ext uri="{0D108BD9-81ED-4DB2-BD59-A6C34878D82A}">
                    <a16:rowId xmlns:a16="http://schemas.microsoft.com/office/drawing/2014/main" val="10002"/>
                  </a:ext>
                </a:extLst>
              </a:tr>
              <a:tr h="403543">
                <a:tc>
                  <a:txBody>
                    <a:bodyPr/>
                    <a:lstStyle/>
                    <a:p>
                      <a:pPr marL="0" marR="0" indent="304800" algn="ctr">
                        <a:lnSpc>
                          <a:spcPts val="1900"/>
                        </a:lnSpc>
                        <a:spcBef>
                          <a:spcPts val="0"/>
                        </a:spcBef>
                        <a:spcAft>
                          <a:spcPts val="0"/>
                        </a:spcAft>
                      </a:pPr>
                      <a:r>
                        <a:rPr lang="en-US" sz="2000" kern="100">
                          <a:solidFill>
                            <a:schemeClr val="tx1"/>
                          </a:solidFill>
                          <a:effectLst/>
                        </a:rPr>
                        <a:t>2</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tc>
                  <a:txBody>
                    <a:bodyPr/>
                    <a:lstStyle/>
                    <a:p>
                      <a:pPr marL="0" marR="0" indent="304800" algn="ctr">
                        <a:lnSpc>
                          <a:spcPts val="1900"/>
                        </a:lnSpc>
                        <a:spcBef>
                          <a:spcPts val="0"/>
                        </a:spcBef>
                        <a:spcAft>
                          <a:spcPts val="0"/>
                        </a:spcAft>
                      </a:pPr>
                      <a:r>
                        <a:rPr lang="en-US" sz="2000" kern="100">
                          <a:solidFill>
                            <a:schemeClr val="tx1"/>
                          </a:solidFill>
                          <a:effectLst/>
                        </a:rPr>
                        <a:t>9</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solidFill>
                      <a:schemeClr val="accent1"/>
                    </a:solidFill>
                  </a:tcPr>
                </a:tc>
                <a:tc>
                  <a:txBody>
                    <a:bodyPr/>
                    <a:lstStyle/>
                    <a:p>
                      <a:pPr marL="0" marR="0" indent="304800" algn="ctr">
                        <a:lnSpc>
                          <a:spcPts val="1900"/>
                        </a:lnSpc>
                        <a:spcBef>
                          <a:spcPts val="0"/>
                        </a:spcBef>
                        <a:spcAft>
                          <a:spcPts val="0"/>
                        </a:spcAft>
                      </a:pPr>
                      <a:r>
                        <a:rPr lang="en-US" sz="2000" kern="100">
                          <a:solidFill>
                            <a:schemeClr val="tx1"/>
                          </a:solidFill>
                          <a:effectLst/>
                        </a:rPr>
                        <a:t>100</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solidFill>
                      <a:schemeClr val="accent1"/>
                    </a:solidFill>
                  </a:tcPr>
                </a:tc>
                <a:tc>
                  <a:txBody>
                    <a:bodyPr/>
                    <a:lstStyle/>
                    <a:p>
                      <a:pPr marL="0" marR="0" indent="304800" algn="ctr">
                        <a:lnSpc>
                          <a:spcPts val="1900"/>
                        </a:lnSpc>
                        <a:spcBef>
                          <a:spcPts val="0"/>
                        </a:spcBef>
                        <a:spcAft>
                          <a:spcPts val="0"/>
                        </a:spcAft>
                      </a:pPr>
                      <a:r>
                        <a:rPr lang="en-US" sz="2000" kern="100">
                          <a:solidFill>
                            <a:schemeClr val="tx1"/>
                          </a:solidFill>
                          <a:effectLst/>
                        </a:rPr>
                        <a:t>272</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solidFill>
                      <a:schemeClr val="accent1"/>
                    </a:solidFill>
                  </a:tcPr>
                </a:tc>
                <a:tc>
                  <a:txBody>
                    <a:bodyPr/>
                    <a:lstStyle/>
                    <a:p>
                      <a:pPr marL="0" marR="0" indent="304800" algn="ctr">
                        <a:lnSpc>
                          <a:spcPts val="1900"/>
                        </a:lnSpc>
                        <a:spcBef>
                          <a:spcPts val="0"/>
                        </a:spcBef>
                        <a:spcAft>
                          <a:spcPts val="0"/>
                        </a:spcAft>
                      </a:pPr>
                      <a:r>
                        <a:rPr lang="en-US" sz="2000" kern="100">
                          <a:solidFill>
                            <a:schemeClr val="tx1"/>
                          </a:solidFill>
                          <a:effectLst/>
                        </a:rPr>
                        <a:t>1</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solidFill>
                      <a:schemeClr val="accent1"/>
                    </a:solidFill>
                  </a:tcPr>
                </a:tc>
                <a:tc>
                  <a:txBody>
                    <a:bodyPr/>
                    <a:lstStyle/>
                    <a:p>
                      <a:pPr marL="0" marR="0" indent="304800" algn="ctr">
                        <a:lnSpc>
                          <a:spcPts val="1900"/>
                        </a:lnSpc>
                        <a:spcBef>
                          <a:spcPts val="0"/>
                        </a:spcBef>
                        <a:spcAft>
                          <a:spcPts val="0"/>
                        </a:spcAft>
                      </a:pPr>
                      <a:r>
                        <a:rPr lang="en-US" sz="2000" kern="100">
                          <a:solidFill>
                            <a:schemeClr val="tx1"/>
                          </a:solidFill>
                          <a:effectLst/>
                        </a:rPr>
                        <a:t>1</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extLst>
                  <a:ext uri="{0D108BD9-81ED-4DB2-BD59-A6C34878D82A}">
                    <a16:rowId xmlns:a16="http://schemas.microsoft.com/office/drawing/2014/main" val="10003"/>
                  </a:ext>
                </a:extLst>
              </a:tr>
              <a:tr h="403543">
                <a:tc>
                  <a:txBody>
                    <a:bodyPr/>
                    <a:lstStyle/>
                    <a:p>
                      <a:pPr marL="0" marR="0" indent="304800" algn="ctr">
                        <a:lnSpc>
                          <a:spcPts val="1900"/>
                        </a:lnSpc>
                        <a:spcBef>
                          <a:spcPts val="0"/>
                        </a:spcBef>
                        <a:spcAft>
                          <a:spcPts val="0"/>
                        </a:spcAft>
                      </a:pPr>
                      <a:r>
                        <a:rPr lang="en-US" sz="2000" kern="100">
                          <a:solidFill>
                            <a:schemeClr val="tx1"/>
                          </a:solidFill>
                          <a:effectLst/>
                        </a:rPr>
                        <a:t>3</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tc>
                  <a:txBody>
                    <a:bodyPr/>
                    <a:lstStyle/>
                    <a:p>
                      <a:pPr marL="0" marR="0" indent="304800" algn="ctr">
                        <a:lnSpc>
                          <a:spcPts val="1900"/>
                        </a:lnSpc>
                        <a:spcBef>
                          <a:spcPts val="0"/>
                        </a:spcBef>
                        <a:spcAft>
                          <a:spcPts val="0"/>
                        </a:spcAft>
                      </a:pPr>
                      <a:r>
                        <a:rPr lang="en-US" sz="2000" kern="100">
                          <a:solidFill>
                            <a:schemeClr val="tx1"/>
                          </a:solidFill>
                          <a:effectLst/>
                        </a:rPr>
                        <a:t>7</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tc>
                  <a:txBody>
                    <a:bodyPr/>
                    <a:lstStyle/>
                    <a:p>
                      <a:pPr marL="0" marR="0" indent="304800" algn="ctr">
                        <a:lnSpc>
                          <a:spcPts val="1900"/>
                        </a:lnSpc>
                        <a:spcBef>
                          <a:spcPts val="0"/>
                        </a:spcBef>
                        <a:spcAft>
                          <a:spcPts val="0"/>
                        </a:spcAft>
                      </a:pPr>
                      <a:r>
                        <a:rPr lang="en-US" sz="2000" kern="100">
                          <a:solidFill>
                            <a:schemeClr val="tx1"/>
                          </a:solidFill>
                          <a:effectLst/>
                        </a:rPr>
                        <a:t>120</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tc>
                  <a:txBody>
                    <a:bodyPr/>
                    <a:lstStyle/>
                    <a:p>
                      <a:pPr marL="0" marR="0" indent="304800" algn="ctr">
                        <a:lnSpc>
                          <a:spcPts val="1900"/>
                        </a:lnSpc>
                        <a:spcBef>
                          <a:spcPts val="0"/>
                        </a:spcBef>
                        <a:spcAft>
                          <a:spcPts val="0"/>
                        </a:spcAft>
                      </a:pPr>
                      <a:r>
                        <a:rPr lang="en-US" sz="2000" kern="100">
                          <a:solidFill>
                            <a:schemeClr val="tx1"/>
                          </a:solidFill>
                          <a:effectLst/>
                        </a:rPr>
                        <a:t>250</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tc>
                  <a:txBody>
                    <a:bodyPr/>
                    <a:lstStyle/>
                    <a:p>
                      <a:pPr marL="0" marR="0" indent="304800" algn="ctr">
                        <a:lnSpc>
                          <a:spcPts val="1900"/>
                        </a:lnSpc>
                        <a:spcBef>
                          <a:spcPts val="0"/>
                        </a:spcBef>
                        <a:spcAft>
                          <a:spcPts val="0"/>
                        </a:spcAft>
                      </a:pPr>
                      <a:r>
                        <a:rPr lang="en-US" sz="2000" kern="100">
                          <a:solidFill>
                            <a:schemeClr val="tx1"/>
                          </a:solidFill>
                          <a:effectLst/>
                        </a:rPr>
                        <a:t>1</a:t>
                      </a:r>
                      <a:endParaRPr lang="en-US" sz="2000" kern="10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tc>
                  <a:txBody>
                    <a:bodyPr/>
                    <a:lstStyle/>
                    <a:p>
                      <a:pPr marL="0" marR="0" indent="304800" algn="ctr">
                        <a:lnSpc>
                          <a:spcPts val="1900"/>
                        </a:lnSpc>
                        <a:spcBef>
                          <a:spcPts val="0"/>
                        </a:spcBef>
                        <a:spcAft>
                          <a:spcPts val="0"/>
                        </a:spcAft>
                      </a:pPr>
                      <a:r>
                        <a:rPr lang="en-US" sz="2000" kern="100" dirty="0">
                          <a:solidFill>
                            <a:schemeClr val="tx1"/>
                          </a:solidFill>
                          <a:effectLst/>
                        </a:rPr>
                        <a:t>1</a:t>
                      </a:r>
                      <a:endParaRPr lang="en-US" sz="2000" kern="100" dirty="0">
                        <a:solidFill>
                          <a:schemeClr val="tx1"/>
                        </a:solidFill>
                        <a:effectLst/>
                        <a:latin typeface="Times New Roman" panose="02020603050405020304" pitchFamily="18" charset="0"/>
                        <a:ea typeface="宋体" panose="02010600030101010101" pitchFamily="2" charset="-122"/>
                      </a:endParaRPr>
                    </a:p>
                  </a:txBody>
                  <a:tcPr marL="68578" marR="68578" marT="0" marB="0" anchor="ctr"/>
                </a:tc>
                <a:extLst>
                  <a:ext uri="{0D108BD9-81ED-4DB2-BD59-A6C34878D82A}">
                    <a16:rowId xmlns:a16="http://schemas.microsoft.com/office/drawing/2014/main" val="10004"/>
                  </a:ext>
                </a:extLst>
              </a:tr>
            </a:tbl>
          </a:graphicData>
        </a:graphic>
      </p:graphicFrame>
    </p:spTree>
  </p:cSld>
  <p:clrMapOvr>
    <a:masterClrMapping/>
  </p:clrMapOvr>
  <p:transition>
    <p:fade thruBlk="1"/>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标题 3"/>
          <p:cNvSpPr>
            <a:spLocks noGrp="1" noChangeArrowheads="1"/>
          </p:cNvSpPr>
          <p:nvPr>
            <p:ph type="title"/>
          </p:nvPr>
        </p:nvSpPr>
        <p:spPr>
          <a:xfrm>
            <a:off x="628650" y="365125"/>
            <a:ext cx="7886700" cy="992188"/>
          </a:xfrm>
        </p:spPr>
        <p:txBody>
          <a:bodyPr/>
          <a:lstStyle/>
          <a:p>
            <a:pPr eaLnBrk="1" hangingPunct="1"/>
            <a:endParaRPr lang="zh-CN" altLang="en-US" smtClean="0"/>
          </a:p>
        </p:txBody>
      </p:sp>
      <p:graphicFrame>
        <p:nvGraphicFramePr>
          <p:cNvPr id="862211" name="Group 3">
            <a:extLst>
              <a:ext uri="{FF2B5EF4-FFF2-40B4-BE49-F238E27FC236}">
                <a16:creationId xmlns:a16="http://schemas.microsoft.com/office/drawing/2014/main" id="{A0FA28EB-B049-4E65-A808-965CFDCF8DDA}"/>
              </a:ext>
            </a:extLst>
          </p:cNvPr>
          <p:cNvGraphicFramePr>
            <a:graphicFrameLocks noGrp="1"/>
          </p:cNvGraphicFramePr>
          <p:nvPr>
            <p:ph idx="1"/>
            <p:extLst>
              <p:ext uri="{D42A27DB-BD31-4B8C-83A1-F6EECF244321}">
                <p14:modId xmlns:p14="http://schemas.microsoft.com/office/powerpoint/2010/main" val="3900288238"/>
              </p:ext>
            </p:extLst>
          </p:nvPr>
        </p:nvGraphicFramePr>
        <p:xfrm>
          <a:off x="683568" y="3284984"/>
          <a:ext cx="7886700" cy="2633663"/>
        </p:xfrm>
        <a:graphic>
          <a:graphicData uri="http://schemas.openxmlformats.org/drawingml/2006/table">
            <a:tbl>
              <a:tblPr/>
              <a:tblGrid>
                <a:gridCol w="1538752">
                  <a:extLst>
                    <a:ext uri="{9D8B030D-6E8A-4147-A177-3AD203B41FA5}">
                      <a16:colId xmlns:a16="http://schemas.microsoft.com/office/drawing/2014/main" val="20000"/>
                    </a:ext>
                  </a:extLst>
                </a:gridCol>
                <a:gridCol w="2134244">
                  <a:extLst>
                    <a:ext uri="{9D8B030D-6E8A-4147-A177-3AD203B41FA5}">
                      <a16:colId xmlns:a16="http://schemas.microsoft.com/office/drawing/2014/main" val="20001"/>
                    </a:ext>
                  </a:extLst>
                </a:gridCol>
                <a:gridCol w="2377205">
                  <a:extLst>
                    <a:ext uri="{9D8B030D-6E8A-4147-A177-3AD203B41FA5}">
                      <a16:colId xmlns:a16="http://schemas.microsoft.com/office/drawing/2014/main" val="20002"/>
                    </a:ext>
                  </a:extLst>
                </a:gridCol>
                <a:gridCol w="1836499">
                  <a:extLst>
                    <a:ext uri="{9D8B030D-6E8A-4147-A177-3AD203B41FA5}">
                      <a16:colId xmlns:a16="http://schemas.microsoft.com/office/drawing/2014/main" val="20003"/>
                    </a:ext>
                  </a:extLst>
                </a:gridCol>
              </a:tblGrid>
              <a:tr h="51752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页号</a:t>
                      </a:r>
                    </a:p>
                  </a:txBody>
                  <a:tcPr marL="137201" marR="1372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页框号</a:t>
                      </a:r>
                    </a:p>
                  </a:txBody>
                  <a:tcPr marL="137201" marR="1372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装入时刻</a:t>
                      </a:r>
                    </a:p>
                  </a:txBody>
                  <a:tcPr marL="137201" marR="1372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访问位</a:t>
                      </a:r>
                    </a:p>
                  </a:txBody>
                  <a:tcPr marL="137201" marR="1372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p>
                  </a:txBody>
                  <a:tcPr marL="137201" marR="1372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7</a:t>
                      </a:r>
                    </a:p>
                  </a:txBody>
                  <a:tcPr marL="137201" marR="1372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130</a:t>
                      </a:r>
                    </a:p>
                  </a:txBody>
                  <a:tcPr marL="137201" marR="1372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L="137201" marR="1372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L="137201" marR="1372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p>
                  </a:txBody>
                  <a:tcPr marL="137201" marR="1372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230</a:t>
                      </a:r>
                    </a:p>
                  </a:txBody>
                  <a:tcPr marL="137201" marR="1372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L="137201" marR="1372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2</a:t>
                      </a:r>
                    </a:p>
                  </a:txBody>
                  <a:tcPr marL="137201" marR="1372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marL="137201" marR="1372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200</a:t>
                      </a:r>
                    </a:p>
                  </a:txBody>
                  <a:tcPr marL="137201" marR="1372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L="137201" marR="1372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marL="137201" marR="1372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9</a:t>
                      </a:r>
                    </a:p>
                  </a:txBody>
                  <a:tcPr marL="137201" marR="1372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160</a:t>
                      </a:r>
                    </a:p>
                  </a:txBody>
                  <a:tcPr marL="137201" marR="1372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1</a:t>
                      </a:r>
                    </a:p>
                  </a:txBody>
                  <a:tcPr marL="137201" marR="1372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3571" name="Rectangle 2"/>
          <p:cNvSpPr>
            <a:spLocks noGrp="1" noChangeArrowheads="1"/>
          </p:cNvSpPr>
          <p:nvPr>
            <p:ph type="body" sz="half" idx="4294967295"/>
          </p:nvPr>
        </p:nvSpPr>
        <p:spPr>
          <a:xfrm>
            <a:off x="452437" y="1556792"/>
            <a:ext cx="8062913" cy="2420938"/>
          </a:xfrm>
        </p:spPr>
        <p:txBody>
          <a:bodyPr/>
          <a:lstStyle/>
          <a:p>
            <a:pPr eaLnBrk="1" hangingPunct="1"/>
            <a:r>
              <a:rPr lang="zh-CN" altLang="en-US" sz="2400" dirty="0" smtClean="0">
                <a:latin typeface="思源黑体" panose="020B0500000000000000" pitchFamily="34" charset="-122"/>
                <a:ea typeface="思源黑体" panose="020B0500000000000000" pitchFamily="34" charset="-122"/>
              </a:rPr>
              <a:t>设某计算机的逻辑地址空间和物理地址空间均为</a:t>
            </a:r>
            <a:r>
              <a:rPr lang="en-US" altLang="zh-CN" sz="2400" dirty="0" smtClean="0">
                <a:latin typeface="思源黑体" panose="020B0500000000000000" pitchFamily="34" charset="-122"/>
                <a:ea typeface="思源黑体" panose="020B0500000000000000" pitchFamily="34" charset="-122"/>
              </a:rPr>
              <a:t>64KB</a:t>
            </a:r>
            <a:r>
              <a:rPr lang="zh-CN" altLang="en-US" sz="2400" dirty="0" smtClean="0">
                <a:latin typeface="思源黑体" panose="020B0500000000000000" pitchFamily="34" charset="-122"/>
                <a:ea typeface="思源黑体" panose="020B0500000000000000" pitchFamily="34" charset="-122"/>
              </a:rPr>
              <a:t>，按字节编址。若某进程最多需要</a:t>
            </a:r>
            <a:r>
              <a:rPr lang="en-US" altLang="zh-CN" sz="2400" dirty="0" smtClean="0">
                <a:latin typeface="思源黑体" panose="020B0500000000000000" pitchFamily="34" charset="-122"/>
                <a:ea typeface="思源黑体" panose="020B0500000000000000" pitchFamily="34" charset="-122"/>
              </a:rPr>
              <a:t>6</a:t>
            </a:r>
            <a:r>
              <a:rPr lang="zh-CN" altLang="en-US" sz="2400" dirty="0" smtClean="0">
                <a:latin typeface="思源黑体" panose="020B0500000000000000" pitchFamily="34" charset="-122"/>
                <a:ea typeface="思源黑体" panose="020B0500000000000000" pitchFamily="34" charset="-122"/>
              </a:rPr>
              <a:t>页数据存储空间，页的大小为</a:t>
            </a:r>
            <a:r>
              <a:rPr lang="en-US" altLang="zh-CN" sz="2400" dirty="0" smtClean="0">
                <a:latin typeface="思源黑体" panose="020B0500000000000000" pitchFamily="34" charset="-122"/>
                <a:ea typeface="思源黑体" panose="020B0500000000000000" pitchFamily="34" charset="-122"/>
              </a:rPr>
              <a:t>1KB</a:t>
            </a:r>
            <a:r>
              <a:rPr lang="zh-CN" altLang="en-US" sz="2400" dirty="0" smtClean="0">
                <a:latin typeface="思源黑体" panose="020B0500000000000000" pitchFamily="34" charset="-122"/>
                <a:ea typeface="思源黑体" panose="020B0500000000000000" pitchFamily="34" charset="-122"/>
              </a:rPr>
              <a:t>，</a:t>
            </a:r>
            <a:r>
              <a:rPr lang="en-US" altLang="zh-CN" sz="2400" dirty="0" smtClean="0">
                <a:latin typeface="思源黑体" panose="020B0500000000000000" pitchFamily="34" charset="-122"/>
                <a:ea typeface="思源黑体" panose="020B0500000000000000" pitchFamily="34" charset="-122"/>
              </a:rPr>
              <a:t>OS</a:t>
            </a:r>
            <a:r>
              <a:rPr lang="zh-CN" altLang="en-US" sz="2400" dirty="0" smtClean="0">
                <a:latin typeface="思源黑体" panose="020B0500000000000000" pitchFamily="34" charset="-122"/>
                <a:ea typeface="思源黑体" panose="020B0500000000000000" pitchFamily="34" charset="-122"/>
              </a:rPr>
              <a:t>采用固定分配局部置换策略为进程分配</a:t>
            </a:r>
            <a:r>
              <a:rPr lang="en-US" altLang="zh-CN" sz="2400" dirty="0" smtClean="0">
                <a:latin typeface="思源黑体" panose="020B0500000000000000" pitchFamily="34" charset="-122"/>
                <a:ea typeface="思源黑体" panose="020B0500000000000000" pitchFamily="34" charset="-122"/>
              </a:rPr>
              <a:t>4</a:t>
            </a:r>
            <a:r>
              <a:rPr lang="zh-CN" altLang="en-US" sz="2400" dirty="0" smtClean="0">
                <a:latin typeface="思源黑体" panose="020B0500000000000000" pitchFamily="34" charset="-122"/>
                <a:ea typeface="思源黑体" panose="020B0500000000000000" pitchFamily="34" charset="-122"/>
              </a:rPr>
              <a:t>个页框。在时刻</a:t>
            </a:r>
            <a:r>
              <a:rPr lang="en-US" altLang="zh-CN" sz="2400" dirty="0" smtClean="0">
                <a:latin typeface="思源黑体" panose="020B0500000000000000" pitchFamily="34" charset="-122"/>
                <a:ea typeface="思源黑体" panose="020B0500000000000000" pitchFamily="34" charset="-122"/>
              </a:rPr>
              <a:t>260</a:t>
            </a:r>
            <a:r>
              <a:rPr lang="zh-CN" altLang="en-US" sz="2400" dirty="0" smtClean="0">
                <a:latin typeface="思源黑体" panose="020B0500000000000000" pitchFamily="34" charset="-122"/>
                <a:ea typeface="思源黑体" panose="020B0500000000000000" pitchFamily="34" charset="-122"/>
              </a:rPr>
              <a:t>前该进程的访问情况如下表</a:t>
            </a:r>
          </a:p>
        </p:txBody>
      </p:sp>
    </p:spTree>
  </p:cSld>
  <p:clrMapOvr>
    <a:masterClrMapping/>
  </p:clrMapOvr>
  <p:transition>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标题 3"/>
          <p:cNvSpPr>
            <a:spLocks noGrp="1" noChangeArrowheads="1"/>
          </p:cNvSpPr>
          <p:nvPr>
            <p:ph type="title"/>
          </p:nvPr>
        </p:nvSpPr>
        <p:spPr>
          <a:xfrm>
            <a:off x="628650" y="365125"/>
            <a:ext cx="7886700" cy="992188"/>
          </a:xfrm>
        </p:spPr>
        <p:txBody>
          <a:bodyPr/>
          <a:lstStyle/>
          <a:p>
            <a:pPr eaLnBrk="1" hangingPunct="1"/>
            <a:endParaRPr lang="zh-CN" altLang="en-US" smtClean="0"/>
          </a:p>
        </p:txBody>
      </p:sp>
      <p:sp>
        <p:nvSpPr>
          <p:cNvPr id="194563" name="Rectangle 2"/>
          <p:cNvSpPr>
            <a:spLocks noGrp="1" noChangeArrowheads="1"/>
          </p:cNvSpPr>
          <p:nvPr>
            <p:ph idx="1"/>
          </p:nvPr>
        </p:nvSpPr>
        <p:spPr>
          <a:xfrm>
            <a:off x="628650" y="1671638"/>
            <a:ext cx="7886700" cy="4505325"/>
          </a:xfrm>
        </p:spPr>
        <p:txBody>
          <a:bodyPr/>
          <a:lstStyle/>
          <a:p>
            <a:pPr eaLnBrk="1" hangingPunct="1"/>
            <a:r>
              <a:rPr lang="zh-CN" altLang="en-US" sz="1400" noProof="1" smtClean="0"/>
              <a:t>当进程执行到时刻</a:t>
            </a:r>
            <a:r>
              <a:rPr lang="zh-CN" altLang="zh-CN" sz="1400" noProof="1" smtClean="0"/>
              <a:t>260</a:t>
            </a:r>
            <a:r>
              <a:rPr lang="zh-CN" altLang="en-US" sz="1400" noProof="1" smtClean="0"/>
              <a:t>时，要访问逻辑地址</a:t>
            </a:r>
            <a:r>
              <a:rPr lang="en-US" altLang="zh-CN" sz="1400" noProof="1" smtClean="0"/>
              <a:t>17CAH</a:t>
            </a:r>
            <a:r>
              <a:rPr lang="zh-CN" altLang="en-US" sz="1400" noProof="1" smtClean="0"/>
              <a:t>的数据。请回答下列问题：</a:t>
            </a:r>
          </a:p>
          <a:p>
            <a:pPr eaLnBrk="1" hangingPunct="1"/>
            <a:r>
              <a:rPr lang="zh-CN" altLang="en-US" sz="1400" noProof="1" smtClean="0"/>
              <a:t>（</a:t>
            </a:r>
            <a:r>
              <a:rPr lang="zh-CN" altLang="zh-CN" sz="1400" noProof="1" smtClean="0"/>
              <a:t>1</a:t>
            </a:r>
            <a:r>
              <a:rPr lang="zh-CN" altLang="en-US" sz="1400" noProof="1" smtClean="0"/>
              <a:t>）该逻辑地址对应的页号是多少？</a:t>
            </a:r>
          </a:p>
          <a:p>
            <a:pPr eaLnBrk="1" hangingPunct="1"/>
            <a:r>
              <a:rPr lang="zh-CN" altLang="en-US" sz="1400" noProof="1" smtClean="0"/>
              <a:t>（</a:t>
            </a:r>
            <a:r>
              <a:rPr lang="zh-CN" altLang="zh-CN" sz="1400" noProof="1" smtClean="0"/>
              <a:t>2</a:t>
            </a:r>
            <a:r>
              <a:rPr lang="zh-CN" altLang="en-US" sz="1400" noProof="1" smtClean="0"/>
              <a:t>）若采用</a:t>
            </a:r>
            <a:r>
              <a:rPr lang="en-US" altLang="zh-CN" sz="1400" noProof="1" smtClean="0"/>
              <a:t>FIFO</a:t>
            </a:r>
            <a:r>
              <a:rPr lang="zh-CN" altLang="en-US" sz="1400" noProof="1" smtClean="0"/>
              <a:t>置换算法，该逻辑地址对应的物理地址是多少？</a:t>
            </a:r>
          </a:p>
          <a:p>
            <a:pPr eaLnBrk="1" hangingPunct="1"/>
            <a:r>
              <a:rPr lang="zh-CN" altLang="en-US" sz="1400" noProof="1" smtClean="0"/>
              <a:t>（</a:t>
            </a:r>
            <a:r>
              <a:rPr lang="zh-CN" altLang="zh-CN" sz="1400" noProof="1" smtClean="0"/>
              <a:t>3</a:t>
            </a:r>
            <a:r>
              <a:rPr lang="zh-CN" altLang="en-US" sz="1400" noProof="1" smtClean="0"/>
              <a:t>）若采用时钟置换算法，该逻辑地址对应的物理地址是多少？（设搜索下一页的指针沿顺时针方向移动，且当前指向</a:t>
            </a:r>
            <a:r>
              <a:rPr lang="zh-CN" altLang="zh-CN" sz="1400" noProof="1" smtClean="0"/>
              <a:t>2</a:t>
            </a:r>
            <a:r>
              <a:rPr lang="zh-CN" altLang="en-US" sz="1400" noProof="1" smtClean="0"/>
              <a:t>号页框）</a:t>
            </a:r>
          </a:p>
        </p:txBody>
      </p:sp>
      <p:grpSp>
        <p:nvGrpSpPr>
          <p:cNvPr id="194564" name="Group 3"/>
          <p:cNvGrpSpPr>
            <a:grpSpLocks/>
          </p:cNvGrpSpPr>
          <p:nvPr/>
        </p:nvGrpSpPr>
        <p:grpSpPr bwMode="auto">
          <a:xfrm>
            <a:off x="3348038" y="4076700"/>
            <a:ext cx="2087562" cy="2087563"/>
            <a:chOff x="2109" y="2795"/>
            <a:chExt cx="1315" cy="1315"/>
          </a:xfrm>
        </p:grpSpPr>
        <p:sp>
          <p:nvSpPr>
            <p:cNvPr id="194574" name="Oval 4"/>
            <p:cNvSpPr>
              <a:spLocks noChangeArrowheads="1"/>
            </p:cNvSpPr>
            <p:nvPr/>
          </p:nvSpPr>
          <p:spPr bwMode="auto">
            <a:xfrm>
              <a:off x="2109" y="2795"/>
              <a:ext cx="1315" cy="1315"/>
            </a:xfrm>
            <a:prstGeom prst="ellipse">
              <a:avLst/>
            </a:prstGeom>
            <a:solidFill>
              <a:schemeClr val="accent1"/>
            </a:solidFill>
            <a:ln w="28575">
              <a:solidFill>
                <a:schemeClr val="tx1"/>
              </a:solidFill>
              <a:round/>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94575" name="Oval 5"/>
            <p:cNvSpPr>
              <a:spLocks noChangeArrowheads="1"/>
            </p:cNvSpPr>
            <p:nvPr/>
          </p:nvSpPr>
          <p:spPr bwMode="auto">
            <a:xfrm>
              <a:off x="2381" y="3113"/>
              <a:ext cx="726" cy="726"/>
            </a:xfrm>
            <a:prstGeom prst="ellipse">
              <a:avLst/>
            </a:prstGeom>
            <a:solidFill>
              <a:schemeClr val="accent1"/>
            </a:solidFill>
            <a:ln w="28575">
              <a:solidFill>
                <a:schemeClr val="tx1"/>
              </a:solidFill>
              <a:round/>
              <a:headEnd/>
              <a:tailEnd/>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Tahoma" panose="020B0604030504040204" pitchFamily="34" charset="0"/>
              </a:endParaRPr>
            </a:p>
          </p:txBody>
        </p:sp>
        <p:sp>
          <p:nvSpPr>
            <p:cNvPr id="194576" name="Line 6"/>
            <p:cNvSpPr>
              <a:spLocks noChangeShapeType="1"/>
            </p:cNvSpPr>
            <p:nvPr/>
          </p:nvSpPr>
          <p:spPr bwMode="auto">
            <a:xfrm>
              <a:off x="2744" y="2795"/>
              <a:ext cx="0" cy="31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77" name="Line 7"/>
            <p:cNvSpPr>
              <a:spLocks noChangeShapeType="1"/>
            </p:cNvSpPr>
            <p:nvPr/>
          </p:nvSpPr>
          <p:spPr bwMode="auto">
            <a:xfrm>
              <a:off x="2744" y="3838"/>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78" name="Line 8"/>
            <p:cNvSpPr>
              <a:spLocks noChangeShapeType="1"/>
            </p:cNvSpPr>
            <p:nvPr/>
          </p:nvSpPr>
          <p:spPr bwMode="auto">
            <a:xfrm>
              <a:off x="2109" y="3430"/>
              <a:ext cx="2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579" name="Line 9"/>
            <p:cNvSpPr>
              <a:spLocks noChangeShapeType="1"/>
            </p:cNvSpPr>
            <p:nvPr/>
          </p:nvSpPr>
          <p:spPr bwMode="auto">
            <a:xfrm>
              <a:off x="3107" y="3475"/>
              <a:ext cx="31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565" name="Text Box 10"/>
          <p:cNvSpPr txBox="1">
            <a:spLocks noChangeArrowheads="1"/>
          </p:cNvSpPr>
          <p:nvPr/>
        </p:nvSpPr>
        <p:spPr bwMode="auto">
          <a:xfrm>
            <a:off x="4427538" y="5589588"/>
            <a:ext cx="936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Tahoma" panose="020B0604030504040204" pitchFamily="34" charset="0"/>
              </a:rPr>
              <a:t>1</a:t>
            </a:r>
            <a:r>
              <a:rPr lang="zh-CN" altLang="en-US">
                <a:latin typeface="Tahoma" panose="020B0604030504040204" pitchFamily="34" charset="0"/>
              </a:rPr>
              <a:t>号页</a:t>
            </a:r>
          </a:p>
        </p:txBody>
      </p:sp>
      <p:sp>
        <p:nvSpPr>
          <p:cNvPr id="194566" name="Text Box 11"/>
          <p:cNvSpPr txBox="1">
            <a:spLocks noChangeArrowheads="1"/>
          </p:cNvSpPr>
          <p:nvPr/>
        </p:nvSpPr>
        <p:spPr bwMode="auto">
          <a:xfrm>
            <a:off x="4284663" y="4292600"/>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Tahoma" panose="020B0604030504040204" pitchFamily="34" charset="0"/>
              </a:rPr>
              <a:t>2</a:t>
            </a:r>
            <a:r>
              <a:rPr lang="zh-CN" altLang="en-US">
                <a:latin typeface="Tahoma" panose="020B0604030504040204" pitchFamily="34" charset="0"/>
              </a:rPr>
              <a:t>号页</a:t>
            </a:r>
          </a:p>
        </p:txBody>
      </p:sp>
      <p:sp>
        <p:nvSpPr>
          <p:cNvPr id="194567" name="Text Box 12"/>
          <p:cNvSpPr txBox="1">
            <a:spLocks noChangeArrowheads="1"/>
          </p:cNvSpPr>
          <p:nvPr/>
        </p:nvSpPr>
        <p:spPr bwMode="auto">
          <a:xfrm>
            <a:off x="3492500" y="4292600"/>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Tahoma" panose="020B0604030504040204" pitchFamily="34" charset="0"/>
              </a:rPr>
              <a:t>3</a:t>
            </a:r>
            <a:r>
              <a:rPr lang="zh-CN" altLang="en-US">
                <a:latin typeface="Tahoma" panose="020B0604030504040204" pitchFamily="34" charset="0"/>
              </a:rPr>
              <a:t>号页</a:t>
            </a:r>
          </a:p>
        </p:txBody>
      </p:sp>
      <p:sp>
        <p:nvSpPr>
          <p:cNvPr id="194568" name="Text Box 13"/>
          <p:cNvSpPr txBox="1">
            <a:spLocks noChangeArrowheads="1"/>
          </p:cNvSpPr>
          <p:nvPr/>
        </p:nvSpPr>
        <p:spPr bwMode="auto">
          <a:xfrm>
            <a:off x="3490913" y="5654675"/>
            <a:ext cx="9366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Tahoma" panose="020B0604030504040204" pitchFamily="34" charset="0"/>
              </a:rPr>
              <a:t>0</a:t>
            </a:r>
            <a:r>
              <a:rPr lang="zh-CN" altLang="en-US">
                <a:latin typeface="Tahoma" panose="020B0604030504040204" pitchFamily="34" charset="0"/>
              </a:rPr>
              <a:t>号页</a:t>
            </a:r>
          </a:p>
        </p:txBody>
      </p:sp>
      <p:sp>
        <p:nvSpPr>
          <p:cNvPr id="194569" name="Line 14"/>
          <p:cNvSpPr>
            <a:spLocks noChangeShapeType="1"/>
          </p:cNvSpPr>
          <p:nvPr/>
        </p:nvSpPr>
        <p:spPr bwMode="auto">
          <a:xfrm flipV="1">
            <a:off x="4427538" y="4797425"/>
            <a:ext cx="360362"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570" name="Text Box 15"/>
          <p:cNvSpPr txBox="1">
            <a:spLocks noChangeArrowheads="1"/>
          </p:cNvSpPr>
          <p:nvPr/>
        </p:nvSpPr>
        <p:spPr bwMode="auto">
          <a:xfrm>
            <a:off x="5259388" y="4365625"/>
            <a:ext cx="1112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ahoma" panose="020B0604030504040204" pitchFamily="34" charset="0"/>
              </a:rPr>
              <a:t>2</a:t>
            </a:r>
            <a:r>
              <a:rPr lang="zh-CN" altLang="en-US" sz="2000">
                <a:latin typeface="Tahoma" panose="020B0604030504040204" pitchFamily="34" charset="0"/>
              </a:rPr>
              <a:t>号页框</a:t>
            </a:r>
          </a:p>
        </p:txBody>
      </p:sp>
      <p:sp>
        <p:nvSpPr>
          <p:cNvPr id="194571" name="Text Box 16"/>
          <p:cNvSpPr txBox="1">
            <a:spLocks noChangeArrowheads="1"/>
          </p:cNvSpPr>
          <p:nvPr/>
        </p:nvSpPr>
        <p:spPr bwMode="auto">
          <a:xfrm>
            <a:off x="5259388" y="5480050"/>
            <a:ext cx="1112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ahoma" panose="020B0604030504040204" pitchFamily="34" charset="0"/>
              </a:rPr>
              <a:t>4</a:t>
            </a:r>
            <a:r>
              <a:rPr lang="zh-CN" altLang="en-US" sz="2000">
                <a:latin typeface="Tahoma" panose="020B0604030504040204" pitchFamily="34" charset="0"/>
              </a:rPr>
              <a:t>号页框</a:t>
            </a:r>
          </a:p>
        </p:txBody>
      </p:sp>
      <p:sp>
        <p:nvSpPr>
          <p:cNvPr id="194572" name="Text Box 17"/>
          <p:cNvSpPr txBox="1">
            <a:spLocks noChangeArrowheads="1"/>
          </p:cNvSpPr>
          <p:nvPr/>
        </p:nvSpPr>
        <p:spPr bwMode="auto">
          <a:xfrm>
            <a:off x="2379663" y="4365625"/>
            <a:ext cx="1112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ahoma" panose="020B0604030504040204" pitchFamily="34" charset="0"/>
              </a:rPr>
              <a:t>9</a:t>
            </a:r>
            <a:r>
              <a:rPr lang="zh-CN" altLang="en-US" sz="2000">
                <a:latin typeface="Tahoma" panose="020B0604030504040204" pitchFamily="34" charset="0"/>
              </a:rPr>
              <a:t>号页框</a:t>
            </a:r>
          </a:p>
        </p:txBody>
      </p:sp>
      <p:sp>
        <p:nvSpPr>
          <p:cNvPr id="194573" name="Text Box 18"/>
          <p:cNvSpPr txBox="1">
            <a:spLocks noChangeArrowheads="1"/>
          </p:cNvSpPr>
          <p:nvPr/>
        </p:nvSpPr>
        <p:spPr bwMode="auto">
          <a:xfrm>
            <a:off x="2339975" y="5337175"/>
            <a:ext cx="1112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ahoma" panose="020B0604030504040204" pitchFamily="34" charset="0"/>
              </a:rPr>
              <a:t>7</a:t>
            </a:r>
            <a:r>
              <a:rPr lang="zh-CN" altLang="en-US" sz="2000">
                <a:latin typeface="Tahoma" panose="020B0604030504040204" pitchFamily="34" charset="0"/>
              </a:rPr>
              <a:t>号页框</a:t>
            </a:r>
          </a:p>
        </p:txBody>
      </p:sp>
    </p:spTree>
  </p:cSld>
  <p:clrMapOvr>
    <a:masterClrMapping/>
  </p:clrMapOvr>
  <p:transition>
    <p:fade thruBlk="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标题 3"/>
          <p:cNvSpPr>
            <a:spLocks noGrp="1" noChangeArrowheads="1"/>
          </p:cNvSpPr>
          <p:nvPr>
            <p:ph type="title"/>
          </p:nvPr>
        </p:nvSpPr>
        <p:spPr>
          <a:xfrm>
            <a:off x="628650" y="365125"/>
            <a:ext cx="7886700" cy="992188"/>
          </a:xfrm>
        </p:spPr>
        <p:txBody>
          <a:bodyPr/>
          <a:lstStyle/>
          <a:p>
            <a:pPr eaLnBrk="1" hangingPunct="1"/>
            <a:endParaRPr lang="zh-CN" altLang="en-US" smtClean="0"/>
          </a:p>
        </p:txBody>
      </p:sp>
      <p:sp>
        <p:nvSpPr>
          <p:cNvPr id="195587" name="Rectangle 2"/>
          <p:cNvSpPr>
            <a:spLocks noGrp="1" noChangeArrowheads="1"/>
          </p:cNvSpPr>
          <p:nvPr>
            <p:ph idx="1"/>
          </p:nvPr>
        </p:nvSpPr>
        <p:spPr>
          <a:xfrm>
            <a:off x="628650" y="1671638"/>
            <a:ext cx="7886700" cy="4505325"/>
          </a:xfrm>
        </p:spPr>
        <p:txBody>
          <a:bodyPr/>
          <a:lstStyle/>
          <a:p>
            <a:pPr eaLnBrk="1" hangingPunct="1"/>
            <a:r>
              <a:rPr lang="zh-CN" altLang="en-US" noProof="1" smtClean="0"/>
              <a:t>答</a:t>
            </a:r>
            <a:r>
              <a:rPr lang="zh-CN" altLang="en-US" noProof="1" smtClean="0">
                <a:sym typeface="Wingdings" panose="05000000000000000000" pitchFamily="2" charset="2"/>
              </a:rPr>
              <a:t>：（</a:t>
            </a:r>
            <a:r>
              <a:rPr lang="zh-CN" altLang="zh-CN" noProof="1" smtClean="0">
                <a:sym typeface="Wingdings" panose="05000000000000000000" pitchFamily="2" charset="2"/>
              </a:rPr>
              <a:t>1</a:t>
            </a:r>
            <a:r>
              <a:rPr lang="zh-CN" altLang="en-US" noProof="1" smtClean="0">
                <a:sym typeface="Wingdings" panose="05000000000000000000" pitchFamily="2" charset="2"/>
              </a:rPr>
              <a:t>） </a:t>
            </a:r>
            <a:r>
              <a:rPr lang="zh-CN" altLang="zh-CN" noProof="1" smtClean="0">
                <a:sym typeface="Wingdings" panose="05000000000000000000" pitchFamily="2" charset="2"/>
              </a:rPr>
              <a:t>5</a:t>
            </a:r>
          </a:p>
          <a:p>
            <a:pPr eaLnBrk="1" hangingPunct="1"/>
            <a:r>
              <a:rPr lang="zh-CN" altLang="zh-CN" noProof="1" smtClean="0">
                <a:sym typeface="Wingdings" panose="05000000000000000000" pitchFamily="2" charset="2"/>
              </a:rPr>
              <a:t> </a:t>
            </a:r>
            <a:r>
              <a:rPr lang="zh-CN" altLang="en-US" noProof="1" smtClean="0">
                <a:sym typeface="Wingdings" panose="05000000000000000000" pitchFamily="2" charset="2"/>
              </a:rPr>
              <a:t>（</a:t>
            </a:r>
            <a:r>
              <a:rPr lang="zh-CN" altLang="zh-CN" noProof="1" smtClean="0">
                <a:sym typeface="Wingdings" panose="05000000000000000000" pitchFamily="2" charset="2"/>
              </a:rPr>
              <a:t>2</a:t>
            </a:r>
            <a:r>
              <a:rPr lang="zh-CN" altLang="en-US" noProof="1" smtClean="0">
                <a:sym typeface="Wingdings" panose="05000000000000000000" pitchFamily="2" charset="2"/>
              </a:rPr>
              <a:t>）</a:t>
            </a:r>
            <a:r>
              <a:rPr lang="en-US" altLang="zh-CN" noProof="1" smtClean="0">
                <a:sym typeface="Wingdings" panose="05000000000000000000" pitchFamily="2" charset="2"/>
              </a:rPr>
              <a:t>1FCAH</a:t>
            </a:r>
          </a:p>
          <a:p>
            <a:pPr eaLnBrk="1" hangingPunct="1"/>
            <a:r>
              <a:rPr lang="en-US" altLang="en-US" noProof="1" smtClean="0">
                <a:sym typeface="Wingdings" panose="05000000000000000000" pitchFamily="2" charset="2"/>
              </a:rPr>
              <a:t>（</a:t>
            </a:r>
            <a:r>
              <a:rPr lang="en-US" altLang="zh-CN" noProof="1" smtClean="0">
                <a:sym typeface="Wingdings" panose="05000000000000000000" pitchFamily="2" charset="2"/>
              </a:rPr>
              <a:t>3</a:t>
            </a:r>
            <a:r>
              <a:rPr lang="zh-CN" altLang="en-US" noProof="1" smtClean="0">
                <a:sym typeface="Wingdings" panose="05000000000000000000" pitchFamily="2" charset="2"/>
              </a:rPr>
              <a:t>）第一次扫描所有页框的访问位置</a:t>
            </a:r>
            <a:r>
              <a:rPr lang="zh-CN" altLang="zh-CN" noProof="1" smtClean="0">
                <a:sym typeface="Wingdings" panose="05000000000000000000" pitchFamily="2" charset="2"/>
              </a:rPr>
              <a:t>0</a:t>
            </a:r>
            <a:r>
              <a:rPr lang="zh-CN" altLang="en-US" noProof="1" smtClean="0">
                <a:sym typeface="Wingdings" panose="05000000000000000000" pitchFamily="2" charset="2"/>
              </a:rPr>
              <a:t>。第二次扫描时置换</a:t>
            </a:r>
            <a:r>
              <a:rPr lang="zh-CN" altLang="zh-CN" noProof="1" smtClean="0">
                <a:sym typeface="Wingdings" panose="05000000000000000000" pitchFamily="2" charset="2"/>
              </a:rPr>
              <a:t>2</a:t>
            </a:r>
            <a:r>
              <a:rPr lang="zh-CN" altLang="en-US" noProof="1" smtClean="0">
                <a:sym typeface="Wingdings" panose="05000000000000000000" pitchFamily="2" charset="2"/>
              </a:rPr>
              <a:t>号页框，将</a:t>
            </a:r>
            <a:r>
              <a:rPr lang="zh-CN" altLang="zh-CN" noProof="1" smtClean="0">
                <a:sym typeface="Wingdings" panose="05000000000000000000" pitchFamily="2" charset="2"/>
              </a:rPr>
              <a:t>5</a:t>
            </a:r>
            <a:r>
              <a:rPr lang="zh-CN" altLang="en-US" noProof="1" smtClean="0">
                <a:sym typeface="Wingdings" panose="05000000000000000000" pitchFamily="2" charset="2"/>
              </a:rPr>
              <a:t>号逻辑页装入</a:t>
            </a:r>
            <a:r>
              <a:rPr lang="zh-CN" altLang="zh-CN" noProof="1" smtClean="0">
                <a:sym typeface="Wingdings" panose="05000000000000000000" pitchFamily="2" charset="2"/>
              </a:rPr>
              <a:t>2</a:t>
            </a:r>
            <a:r>
              <a:rPr lang="zh-CN" altLang="en-US" noProof="1" smtClean="0">
                <a:sym typeface="Wingdings" panose="05000000000000000000" pitchFamily="2" charset="2"/>
              </a:rPr>
              <a:t>号页框。</a:t>
            </a:r>
          </a:p>
          <a:p>
            <a:pPr eaLnBrk="1" hangingPunct="1"/>
            <a:r>
              <a:rPr lang="zh-CN" altLang="en-US" noProof="1" smtClean="0">
                <a:sym typeface="Wingdings" panose="05000000000000000000" pitchFamily="2" charset="2"/>
              </a:rPr>
              <a:t>所以物理地址为</a:t>
            </a:r>
            <a:r>
              <a:rPr lang="en-US" altLang="zh-CN" noProof="1" smtClean="0">
                <a:sym typeface="Wingdings" panose="05000000000000000000" pitchFamily="2" charset="2"/>
              </a:rPr>
              <a:t>0BCAH</a:t>
            </a:r>
          </a:p>
          <a:p>
            <a:pPr eaLnBrk="1" hangingPunct="1"/>
            <a:endParaRPr lang="en-US" altLang="zh-CN" noProof="1" smtClean="0"/>
          </a:p>
        </p:txBody>
      </p:sp>
    </p:spTree>
  </p:cSld>
  <p:clrMapOvr>
    <a:masterClrMapping/>
  </p:clrMapOvr>
  <p:transition>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865283" name="Group 3">
            <a:extLst>
              <a:ext uri="{FF2B5EF4-FFF2-40B4-BE49-F238E27FC236}">
                <a16:creationId xmlns:a16="http://schemas.microsoft.com/office/drawing/2014/main" id="{99ECC3A7-C6C8-4C1F-94F2-0F3433649D1F}"/>
              </a:ext>
            </a:extLst>
          </p:cNvPr>
          <p:cNvGraphicFramePr>
            <a:graphicFrameLocks noGrp="1"/>
          </p:cNvGraphicFramePr>
          <p:nvPr>
            <p:ph sz="half" idx="1"/>
            <p:extLst>
              <p:ext uri="{D42A27DB-BD31-4B8C-83A1-F6EECF244321}">
                <p14:modId xmlns:p14="http://schemas.microsoft.com/office/powerpoint/2010/main" val="1602719523"/>
              </p:ext>
            </p:extLst>
          </p:nvPr>
        </p:nvGraphicFramePr>
        <p:xfrm>
          <a:off x="4499992" y="4725144"/>
          <a:ext cx="2952328" cy="1379368"/>
        </p:xfrm>
        <a:graphic>
          <a:graphicData uri="http://schemas.openxmlformats.org/drawingml/2006/table">
            <a:tbl>
              <a:tblPr/>
              <a:tblGrid>
                <a:gridCol w="986642">
                  <a:extLst>
                    <a:ext uri="{9D8B030D-6E8A-4147-A177-3AD203B41FA5}">
                      <a16:colId xmlns:a16="http://schemas.microsoft.com/office/drawing/2014/main" val="20000"/>
                    </a:ext>
                  </a:extLst>
                </a:gridCol>
                <a:gridCol w="982300">
                  <a:extLst>
                    <a:ext uri="{9D8B030D-6E8A-4147-A177-3AD203B41FA5}">
                      <a16:colId xmlns:a16="http://schemas.microsoft.com/office/drawing/2014/main" val="20001"/>
                    </a:ext>
                  </a:extLst>
                </a:gridCol>
                <a:gridCol w="983386">
                  <a:extLst>
                    <a:ext uri="{9D8B030D-6E8A-4147-A177-3AD203B41FA5}">
                      <a16:colId xmlns:a16="http://schemas.microsoft.com/office/drawing/2014/main" val="20002"/>
                    </a:ext>
                  </a:extLst>
                </a:gridCol>
              </a:tblGrid>
              <a:tr h="344842">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页号</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页框号</a:t>
                      </a:r>
                    </a:p>
                  </a:txBody>
                  <a:tcPr marL="82296" marR="822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存在位</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842">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101H</a:t>
                      </a:r>
                    </a:p>
                  </a:txBody>
                  <a:tcPr marL="82296" marR="822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842">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6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82296" marR="822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842">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marL="82296" marR="82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254H</a:t>
                      </a:r>
                    </a:p>
                  </a:txBody>
                  <a:tcPr marL="82296" marR="822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400" b="1">
                          <a:solidFill>
                            <a:schemeClr val="tx1"/>
                          </a:solidFill>
                          <a:latin typeface="宋体" panose="02010600030101010101" pitchFamily="2" charset="-122"/>
                          <a:ea typeface="宋体" panose="02010600030101010101" pitchFamily="2" charset="-122"/>
                        </a:defRPr>
                      </a:lvl1pPr>
                      <a:lvl2pPr>
                        <a:spcBef>
                          <a:spcPct val="20000"/>
                        </a:spcBef>
                        <a:defRPr sz="2000" b="1">
                          <a:solidFill>
                            <a:schemeClr val="tx1"/>
                          </a:solidFill>
                          <a:latin typeface="宋体" panose="02010600030101010101" pitchFamily="2" charset="-122"/>
                          <a:ea typeface="宋体" panose="02010600030101010101" pitchFamily="2" charset="-122"/>
                        </a:defRPr>
                      </a:lvl2pPr>
                      <a:lvl3pPr>
                        <a:spcBef>
                          <a:spcPct val="20000"/>
                        </a:spcBef>
                        <a:defRPr sz="2000" b="1">
                          <a:solidFill>
                            <a:schemeClr val="tx1"/>
                          </a:solidFill>
                          <a:latin typeface="宋体" panose="02010600030101010101" pitchFamily="2" charset="-122"/>
                          <a:ea typeface="宋体" panose="02010600030101010101" pitchFamily="2" charset="-122"/>
                        </a:defRPr>
                      </a:lvl3pPr>
                      <a:lvl4pPr>
                        <a:spcBef>
                          <a:spcPct val="20000"/>
                        </a:spcBef>
                        <a:defRPr i="1">
                          <a:solidFill>
                            <a:schemeClr val="tx1"/>
                          </a:solidFill>
                          <a:latin typeface="Franklin Gothic Book" panose="020B0503020102020204" pitchFamily="34" charset="0"/>
                          <a:ea typeface="宋体" panose="02010600030101010101" pitchFamily="2" charset="-122"/>
                        </a:defRPr>
                      </a:lvl4pPr>
                      <a:lvl5pPr>
                        <a:spcBef>
                          <a:spcPct val="20000"/>
                        </a:spcBef>
                        <a:defRPr i="1">
                          <a:solidFill>
                            <a:schemeClr val="tx1"/>
                          </a:solidFill>
                          <a:latin typeface="Franklin Gothic Book" panose="020B0503020102020204" pitchFamily="34" charset="0"/>
                          <a:ea typeface="宋体" panose="02010600030101010101" pitchFamily="2" charset="-122"/>
                        </a:defRPr>
                      </a:lvl5pPr>
                      <a:lvl6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6pPr>
                      <a:lvl7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7pPr>
                      <a:lvl8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8pPr>
                      <a:lvl9pPr fontAlgn="base">
                        <a:spcBef>
                          <a:spcPct val="20000"/>
                        </a:spcBef>
                        <a:spcAft>
                          <a:spcPct val="0"/>
                        </a:spcAft>
                        <a:defRPr i="1">
                          <a:solidFill>
                            <a:schemeClr val="tx1"/>
                          </a:solidFill>
                          <a:latin typeface="Franklin Gothic Book" panose="020B05030201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1</a:t>
                      </a:r>
                    </a:p>
                  </a:txBody>
                  <a:tcPr marL="82296" marR="82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6633" name="Rectangle 2"/>
          <p:cNvSpPr>
            <a:spLocks noGrp="1" noChangeArrowheads="1"/>
          </p:cNvSpPr>
          <p:nvPr>
            <p:ph sz="half" idx="2"/>
          </p:nvPr>
        </p:nvSpPr>
        <p:spPr>
          <a:xfrm>
            <a:off x="628650" y="1700808"/>
            <a:ext cx="7886700" cy="4495945"/>
          </a:xfrm>
        </p:spPr>
        <p:txBody>
          <a:bodyPr/>
          <a:lstStyle/>
          <a:p>
            <a:pPr eaLnBrk="1" hangingPunct="1">
              <a:buFontTx/>
              <a:buNone/>
            </a:pPr>
            <a:r>
              <a:rPr lang="zh-CN" altLang="en-US" sz="1600" dirty="0" smtClean="0"/>
              <a:t>请求分页管理系统中，某进程的页表如下：</a:t>
            </a:r>
          </a:p>
          <a:p>
            <a:pPr eaLnBrk="1" hangingPunct="1"/>
            <a:r>
              <a:rPr lang="zh-CN" altLang="en-US" sz="1600" dirty="0" smtClean="0"/>
              <a:t>页面大小</a:t>
            </a:r>
            <a:r>
              <a:rPr lang="en-US" altLang="zh-CN" sz="1600" dirty="0" smtClean="0"/>
              <a:t>4KB</a:t>
            </a:r>
            <a:r>
              <a:rPr lang="zh-CN" altLang="en-US" sz="1600" dirty="0" smtClean="0"/>
              <a:t>，访存一次时间为</a:t>
            </a:r>
            <a:r>
              <a:rPr lang="en-US" altLang="zh-CN" sz="1600" dirty="0" smtClean="0"/>
              <a:t>100ns</a:t>
            </a:r>
            <a:r>
              <a:rPr lang="zh-CN" altLang="en-US" sz="1600" dirty="0" smtClean="0"/>
              <a:t>，访快表一次的时间为</a:t>
            </a:r>
            <a:r>
              <a:rPr lang="en-US" altLang="zh-CN" sz="1600" dirty="0" smtClean="0"/>
              <a:t>10ns</a:t>
            </a:r>
            <a:r>
              <a:rPr lang="zh-CN" altLang="en-US" sz="1600" dirty="0" smtClean="0"/>
              <a:t>，处理一次缺页的平均时间为</a:t>
            </a:r>
            <a:r>
              <a:rPr lang="en-US" altLang="zh-CN" sz="1600" dirty="0" smtClean="0"/>
              <a:t>10</a:t>
            </a:r>
            <a:r>
              <a:rPr lang="en-US" altLang="zh-CN" sz="1600" baseline="30000" dirty="0" smtClean="0"/>
              <a:t>8</a:t>
            </a:r>
            <a:r>
              <a:rPr lang="en-US" altLang="zh-CN" sz="1600" dirty="0" smtClean="0"/>
              <a:t>ns</a:t>
            </a:r>
            <a:r>
              <a:rPr lang="zh-CN" altLang="en-US" sz="1600" dirty="0" smtClean="0"/>
              <a:t>（已包括更新</a:t>
            </a:r>
            <a:r>
              <a:rPr lang="en-US" altLang="zh-CN" sz="1600" dirty="0" smtClean="0"/>
              <a:t>TLB</a:t>
            </a:r>
            <a:r>
              <a:rPr lang="zh-CN" altLang="en-US" sz="1600" dirty="0" smtClean="0"/>
              <a:t>和页表的时间），进程的驻留集大小固定为</a:t>
            </a:r>
            <a:r>
              <a:rPr lang="en-US" altLang="zh-CN" sz="1600" dirty="0" smtClean="0"/>
              <a:t>2</a:t>
            </a:r>
            <a:r>
              <a:rPr lang="zh-CN" altLang="en-US" sz="1600" dirty="0" smtClean="0"/>
              <a:t>，采用</a:t>
            </a:r>
            <a:r>
              <a:rPr lang="en-US" altLang="zh-CN" sz="1600" dirty="0" smtClean="0"/>
              <a:t>LRU</a:t>
            </a:r>
            <a:r>
              <a:rPr lang="zh-CN" altLang="en-US" sz="1600" dirty="0" smtClean="0"/>
              <a:t>置换算法和局部置换策略。设</a:t>
            </a:r>
            <a:r>
              <a:rPr lang="en-US" altLang="zh-CN" sz="1600" dirty="0" smtClean="0"/>
              <a:t>TLB</a:t>
            </a:r>
            <a:r>
              <a:rPr lang="zh-CN" altLang="en-US" sz="1600" dirty="0" smtClean="0"/>
              <a:t>初始为空；</a:t>
            </a:r>
            <a:r>
              <a:rPr lang="en-US" altLang="zh-CN" sz="1600" dirty="0" smtClean="0"/>
              <a:t>TLB</a:t>
            </a:r>
            <a:r>
              <a:rPr lang="zh-CN" altLang="en-US" sz="1600" dirty="0" smtClean="0"/>
              <a:t>未命中时，忽略</a:t>
            </a:r>
            <a:r>
              <a:rPr lang="en-US" altLang="zh-CN" sz="1600" dirty="0" smtClean="0"/>
              <a:t>TLB</a:t>
            </a:r>
            <a:r>
              <a:rPr lang="zh-CN" altLang="en-US" sz="1600" dirty="0" smtClean="0"/>
              <a:t>的更新时间。设有虚地址访问序列</a:t>
            </a:r>
            <a:r>
              <a:rPr lang="en-US" altLang="zh-CN" sz="1600" dirty="0" smtClean="0"/>
              <a:t>2362H</a:t>
            </a:r>
            <a:r>
              <a:rPr lang="zh-CN" altLang="en-US" sz="1600" dirty="0" smtClean="0"/>
              <a:t>、</a:t>
            </a:r>
            <a:r>
              <a:rPr lang="en-US" altLang="zh-CN" sz="1600" dirty="0" smtClean="0"/>
              <a:t>1565H</a:t>
            </a:r>
            <a:r>
              <a:rPr lang="zh-CN" altLang="en-US" sz="1600" dirty="0" smtClean="0"/>
              <a:t>、</a:t>
            </a:r>
            <a:r>
              <a:rPr lang="en-US" altLang="zh-CN" sz="1600" dirty="0" smtClean="0"/>
              <a:t>25A5H</a:t>
            </a:r>
            <a:r>
              <a:rPr lang="zh-CN" altLang="en-US" sz="1600" dirty="0" smtClean="0"/>
              <a:t>，请问：</a:t>
            </a:r>
          </a:p>
          <a:p>
            <a:pPr eaLnBrk="1" hangingPunct="1"/>
            <a:r>
              <a:rPr lang="zh-CN" altLang="en-US" sz="1600" dirty="0" smtClean="0"/>
              <a:t>（</a:t>
            </a:r>
            <a:r>
              <a:rPr lang="en-US" altLang="zh-CN" sz="1600" dirty="0" smtClean="0"/>
              <a:t>1</a:t>
            </a:r>
            <a:r>
              <a:rPr lang="zh-CN" altLang="en-US" sz="1600" dirty="0" smtClean="0"/>
              <a:t>）依次访问上述三个虚地址，各需多少时间？</a:t>
            </a:r>
          </a:p>
          <a:p>
            <a:pPr eaLnBrk="1" hangingPunct="1"/>
            <a:r>
              <a:rPr lang="zh-CN" altLang="en-US" sz="1600" dirty="0" smtClean="0"/>
              <a:t>（</a:t>
            </a:r>
            <a:r>
              <a:rPr lang="en-US" altLang="zh-CN" sz="1600" dirty="0" smtClean="0"/>
              <a:t>2</a:t>
            </a:r>
            <a:r>
              <a:rPr lang="zh-CN" altLang="en-US" sz="1600" dirty="0" smtClean="0"/>
              <a:t>）基于上述访问序列，虚地址</a:t>
            </a:r>
            <a:r>
              <a:rPr lang="en-US" altLang="zh-CN" sz="1600" dirty="0" smtClean="0"/>
              <a:t>1565H</a:t>
            </a:r>
            <a:r>
              <a:rPr lang="zh-CN" altLang="en-US" sz="1600" dirty="0" smtClean="0"/>
              <a:t>的物理地址是多少？</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smtClean="0"/>
              <a:t>5.1.1  </a:t>
            </a:r>
            <a:r>
              <a:rPr lang="zh-CN" altLang="en-US" smtClean="0"/>
              <a:t>虚拟存储器的引入</a:t>
            </a:r>
            <a:r>
              <a:rPr lang="en-US" altLang="zh-CN" smtClean="0"/>
              <a:t> </a:t>
            </a:r>
            <a:endParaRPr lang="en-US" altLang="zh-CN" dirty="0" smtClean="0"/>
          </a:p>
        </p:txBody>
      </p:sp>
      <p:sp>
        <p:nvSpPr>
          <p:cNvPr id="153603" name="Rectangle 3"/>
          <p:cNvSpPr>
            <a:spLocks noGrp="1" noChangeArrowheads="1"/>
          </p:cNvSpPr>
          <p:nvPr>
            <p:ph idx="1"/>
          </p:nvPr>
        </p:nvSpPr>
        <p:spPr/>
        <p:txBody>
          <a:bodyPr/>
          <a:lstStyle/>
          <a:p>
            <a:r>
              <a:rPr lang="zh-CN" altLang="en-US" sz="2400" dirty="0" smtClean="0"/>
              <a:t>常规存储管理方式的特征</a:t>
            </a:r>
          </a:p>
          <a:p>
            <a:pPr lvl="1"/>
            <a:r>
              <a:rPr lang="zh-CN" altLang="en-US" sz="2000" dirty="0" smtClean="0"/>
              <a:t>（</a:t>
            </a:r>
            <a:r>
              <a:rPr lang="en-US" altLang="zh-CN" sz="2000" dirty="0" smtClean="0"/>
              <a:t>1</a:t>
            </a:r>
            <a:r>
              <a:rPr lang="zh-CN" altLang="en-US" sz="2000" dirty="0" smtClean="0"/>
              <a:t>）一次性：作业一次性全部装入内存，作业不能大于内存的实际尺寸，大于往往采用覆盖技术。</a:t>
            </a:r>
          </a:p>
          <a:p>
            <a:pPr lvl="1"/>
            <a:r>
              <a:rPr lang="zh-CN" altLang="en-US" sz="2000" dirty="0" smtClean="0"/>
              <a:t>（</a:t>
            </a:r>
            <a:r>
              <a:rPr lang="en-US" altLang="zh-CN" sz="2000" dirty="0" smtClean="0"/>
              <a:t>2</a:t>
            </a:r>
            <a:r>
              <a:rPr lang="zh-CN" altLang="en-US" sz="2000" dirty="0" smtClean="0"/>
              <a:t>）程序的驻留性：装入内存便驻留内存，阻塞时也在内存。但装入内存的程序和数据不一定马上使用。 </a:t>
            </a:r>
          </a:p>
        </p:txBody>
      </p:sp>
    </p:spTree>
  </p:cSld>
  <p:clrMapOvr>
    <a:masterClrMapping/>
  </p:clrMapOvr>
  <p:transition>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标题 3"/>
          <p:cNvSpPr>
            <a:spLocks noGrp="1" noChangeArrowheads="1"/>
          </p:cNvSpPr>
          <p:nvPr>
            <p:ph type="title"/>
          </p:nvPr>
        </p:nvSpPr>
        <p:spPr>
          <a:xfrm>
            <a:off x="628650" y="365125"/>
            <a:ext cx="7886700" cy="992188"/>
          </a:xfrm>
        </p:spPr>
        <p:txBody>
          <a:bodyPr/>
          <a:lstStyle/>
          <a:p>
            <a:pPr eaLnBrk="1" hangingPunct="1"/>
            <a:endParaRPr lang="zh-CN" altLang="en-US" smtClean="0"/>
          </a:p>
        </p:txBody>
      </p:sp>
      <p:sp>
        <p:nvSpPr>
          <p:cNvPr id="197635" name="Rectangle 2"/>
          <p:cNvSpPr>
            <a:spLocks noGrp="1" noChangeArrowheads="1"/>
          </p:cNvSpPr>
          <p:nvPr>
            <p:ph idx="1"/>
          </p:nvPr>
        </p:nvSpPr>
        <p:spPr>
          <a:xfrm>
            <a:off x="628650" y="1671638"/>
            <a:ext cx="7886700" cy="4505325"/>
          </a:xfrm>
        </p:spPr>
        <p:txBody>
          <a:bodyPr/>
          <a:lstStyle/>
          <a:p>
            <a:pPr eaLnBrk="1" hangingPunct="1"/>
            <a:r>
              <a:rPr lang="zh-CN" altLang="en-US" noProof="1" smtClean="0"/>
              <a:t>（</a:t>
            </a:r>
            <a:r>
              <a:rPr lang="zh-CN" altLang="zh-CN" noProof="1" smtClean="0"/>
              <a:t>1</a:t>
            </a:r>
            <a:r>
              <a:rPr lang="zh-CN" altLang="en-US" noProof="1" smtClean="0"/>
              <a:t>） </a:t>
            </a:r>
            <a:r>
              <a:rPr lang="en-US" altLang="zh-CN" noProof="1" smtClean="0"/>
              <a:t>2362H</a:t>
            </a:r>
            <a:r>
              <a:rPr lang="en-US" altLang="en-US" noProof="1" smtClean="0"/>
              <a:t>：</a:t>
            </a:r>
            <a:r>
              <a:rPr lang="en-US" altLang="zh-CN" noProof="1" smtClean="0"/>
              <a:t>10ns</a:t>
            </a:r>
            <a:r>
              <a:rPr lang="en-US" altLang="en-US" noProof="1" smtClean="0"/>
              <a:t>＋</a:t>
            </a:r>
            <a:r>
              <a:rPr lang="en-US" altLang="zh-CN" noProof="1" smtClean="0"/>
              <a:t>100ns</a:t>
            </a:r>
            <a:r>
              <a:rPr lang="en-US" altLang="en-US" noProof="1" smtClean="0"/>
              <a:t>＋</a:t>
            </a:r>
            <a:r>
              <a:rPr lang="en-US" altLang="zh-CN" noProof="1" smtClean="0"/>
              <a:t>100ns</a:t>
            </a:r>
            <a:r>
              <a:rPr lang="en-US" altLang="en-US" noProof="1" smtClean="0"/>
              <a:t>＝</a:t>
            </a:r>
            <a:r>
              <a:rPr lang="en-US" altLang="zh-CN" noProof="1" smtClean="0"/>
              <a:t>210ns</a:t>
            </a:r>
          </a:p>
          <a:p>
            <a:pPr eaLnBrk="1" hangingPunct="1"/>
            <a:r>
              <a:rPr lang="zh-CN" altLang="en-US" noProof="1" smtClean="0"/>
              <a:t>初始快表为空。</a:t>
            </a:r>
          </a:p>
          <a:p>
            <a:pPr eaLnBrk="1" hangingPunct="1"/>
            <a:r>
              <a:rPr lang="en-US" altLang="zh-CN" noProof="1" smtClean="0"/>
              <a:t>1565H</a:t>
            </a:r>
            <a:r>
              <a:rPr lang="en-US" altLang="en-US" noProof="1" smtClean="0"/>
              <a:t>：</a:t>
            </a:r>
            <a:r>
              <a:rPr lang="en-US" altLang="zh-CN" noProof="1" smtClean="0"/>
              <a:t>10ns</a:t>
            </a:r>
            <a:r>
              <a:rPr lang="en-US" altLang="en-US" noProof="1" smtClean="0"/>
              <a:t>＋</a:t>
            </a:r>
            <a:r>
              <a:rPr lang="en-US" altLang="zh-CN" noProof="1" smtClean="0"/>
              <a:t>100ns</a:t>
            </a:r>
            <a:r>
              <a:rPr lang="en-US" altLang="en-US" noProof="1" smtClean="0"/>
              <a:t>＋</a:t>
            </a:r>
            <a:r>
              <a:rPr lang="en-US" altLang="zh-CN" noProof="1" smtClean="0"/>
              <a:t>10</a:t>
            </a:r>
            <a:r>
              <a:rPr lang="en-US" altLang="zh-CN" baseline="30000" noProof="1" smtClean="0"/>
              <a:t>8</a:t>
            </a:r>
            <a:r>
              <a:rPr lang="en-US" altLang="zh-CN" noProof="1" smtClean="0"/>
              <a:t>ns</a:t>
            </a:r>
            <a:r>
              <a:rPr lang="en-US" altLang="en-US" noProof="1" smtClean="0"/>
              <a:t>＋ </a:t>
            </a:r>
            <a:r>
              <a:rPr lang="en-US" altLang="zh-CN" noProof="1" smtClean="0"/>
              <a:t>10ns</a:t>
            </a:r>
            <a:r>
              <a:rPr lang="en-US" altLang="en-US" noProof="1" smtClean="0"/>
              <a:t>＋ </a:t>
            </a:r>
            <a:r>
              <a:rPr lang="en-US" altLang="zh-CN" noProof="1" smtClean="0"/>
              <a:t>100ns</a:t>
            </a:r>
            <a:r>
              <a:rPr lang="en-US" altLang="en-US" noProof="1" smtClean="0"/>
              <a:t>＝</a:t>
            </a:r>
            <a:r>
              <a:rPr lang="en-US" altLang="zh-CN" noProof="1" smtClean="0"/>
              <a:t>100000220ns</a:t>
            </a:r>
          </a:p>
          <a:p>
            <a:pPr eaLnBrk="1" hangingPunct="1"/>
            <a:r>
              <a:rPr lang="zh-CN" altLang="en-US" noProof="1" smtClean="0"/>
              <a:t>缺页时，所缺页调入内存后，同时更新快表。指令重执行。</a:t>
            </a:r>
          </a:p>
          <a:p>
            <a:pPr eaLnBrk="1" hangingPunct="1"/>
            <a:r>
              <a:rPr lang="en-US" altLang="zh-CN" noProof="1" smtClean="0"/>
              <a:t>25A5H</a:t>
            </a:r>
            <a:r>
              <a:rPr lang="en-US" altLang="en-US" noProof="1" smtClean="0"/>
              <a:t>：</a:t>
            </a:r>
            <a:r>
              <a:rPr lang="en-US" altLang="zh-CN" noProof="1" smtClean="0"/>
              <a:t>10ns</a:t>
            </a:r>
            <a:r>
              <a:rPr lang="en-US" altLang="en-US" noProof="1" smtClean="0"/>
              <a:t>＋</a:t>
            </a:r>
            <a:r>
              <a:rPr lang="en-US" altLang="zh-CN" noProof="1" smtClean="0"/>
              <a:t>100ns</a:t>
            </a:r>
            <a:r>
              <a:rPr lang="en-US" altLang="en-US" noProof="1" smtClean="0"/>
              <a:t>＝</a:t>
            </a:r>
            <a:r>
              <a:rPr lang="en-US" altLang="zh-CN" noProof="1" smtClean="0"/>
              <a:t>110ns</a:t>
            </a:r>
          </a:p>
          <a:p>
            <a:pPr eaLnBrk="1" hangingPunct="1"/>
            <a:r>
              <a:rPr lang="en-US" altLang="en-US" noProof="1" smtClean="0"/>
              <a:t>（</a:t>
            </a:r>
            <a:r>
              <a:rPr lang="en-US" altLang="zh-CN" noProof="1" smtClean="0"/>
              <a:t>2</a:t>
            </a:r>
            <a:r>
              <a:rPr lang="zh-CN" altLang="en-US" noProof="1" smtClean="0"/>
              <a:t>）实地址：</a:t>
            </a:r>
            <a:r>
              <a:rPr lang="en-US" altLang="zh-CN" noProof="1" smtClean="0"/>
              <a:t>101565H</a:t>
            </a:r>
          </a:p>
        </p:txBody>
      </p:sp>
    </p:spTree>
  </p:cSld>
  <p:clrMapOvr>
    <a:masterClrMapping/>
  </p:clrMapOvr>
  <p:transition>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标题 3"/>
          <p:cNvSpPr>
            <a:spLocks noGrp="1" noChangeArrowheads="1"/>
          </p:cNvSpPr>
          <p:nvPr>
            <p:ph type="title"/>
          </p:nvPr>
        </p:nvSpPr>
        <p:spPr>
          <a:xfrm>
            <a:off x="628650" y="365125"/>
            <a:ext cx="7886700" cy="992188"/>
          </a:xfrm>
        </p:spPr>
        <p:txBody>
          <a:bodyPr/>
          <a:lstStyle/>
          <a:p>
            <a:pPr eaLnBrk="1" hangingPunct="1"/>
            <a:endParaRPr lang="zh-CN" altLang="en-US" smtClean="0"/>
          </a:p>
        </p:txBody>
      </p:sp>
      <p:sp>
        <p:nvSpPr>
          <p:cNvPr id="154626" name="Rectangle 2">
            <a:extLst>
              <a:ext uri="{FF2B5EF4-FFF2-40B4-BE49-F238E27FC236}">
                <a16:creationId xmlns:a16="http://schemas.microsoft.com/office/drawing/2014/main" id="{ABDC1C0D-3664-4D43-AFE9-4D00CE69CD35}"/>
              </a:ext>
            </a:extLst>
          </p:cNvPr>
          <p:cNvSpPr>
            <a:spLocks noGrp="1" noChangeArrowheads="1"/>
          </p:cNvSpPr>
          <p:nvPr>
            <p:ph idx="1" hasCustomPrompt="1"/>
          </p:nvPr>
        </p:nvSpPr>
        <p:spPr>
          <a:xfrm>
            <a:off x="628650" y="1671638"/>
            <a:ext cx="7886700" cy="4505325"/>
          </a:xfrm>
        </p:spPr>
        <p:txBody>
          <a:bodyPr rtlCol="0">
            <a:normAutofit fontScale="62500" lnSpcReduction="20000"/>
          </a:bodyPr>
          <a:lstStyle/>
          <a:p>
            <a:pPr eaLnBrk="1" fontAlgn="auto" hangingPunct="1">
              <a:spcAft>
                <a:spcPts val="0"/>
              </a:spcAft>
              <a:defRPr/>
            </a:pPr>
            <a:r>
              <a:rPr lang="zh-CN" altLang="en-US"/>
              <a:t>例</a:t>
            </a:r>
            <a:r>
              <a:rPr lang="en-US" altLang="zh-CN"/>
              <a:t>3</a:t>
            </a:r>
            <a:r>
              <a:rPr lang="zh-CN" altLang="en-US"/>
              <a:t>：请求分页系统的局部页面置换策略如下：</a:t>
            </a:r>
          </a:p>
          <a:p>
            <a:pPr eaLnBrk="1" fontAlgn="auto" hangingPunct="1">
              <a:spcAft>
                <a:spcPts val="0"/>
              </a:spcAft>
              <a:defRPr/>
            </a:pPr>
            <a:r>
              <a:rPr lang="zh-CN" altLang="en-US"/>
              <a:t>     系统从</a:t>
            </a:r>
            <a:r>
              <a:rPr lang="en-US" altLang="zh-CN"/>
              <a:t>0</a:t>
            </a:r>
            <a:r>
              <a:rPr lang="zh-CN" altLang="en-US"/>
              <a:t>时开始扫描，每隔</a:t>
            </a:r>
            <a:r>
              <a:rPr lang="en-US" altLang="zh-CN"/>
              <a:t>5</a:t>
            </a:r>
            <a:r>
              <a:rPr lang="zh-CN" altLang="en-US"/>
              <a:t>个时间单位扫描一轮驻留集（扫描时间忽略不计），本轮没有访问的页框被系统收回，并放入空闲页框链尾，其中内容在下一次被分配之前不被清空。当发生缺页时，如果该页曾被使用过且还在空闲页框表中，则重新放回进程的驻留集中，否则，从空闲页框链表头部取出一个页框。</a:t>
            </a:r>
          </a:p>
          <a:p>
            <a:pPr eaLnBrk="1" fontAlgn="auto" hangingPunct="1">
              <a:spcAft>
                <a:spcPts val="0"/>
              </a:spcAft>
              <a:defRPr/>
            </a:pPr>
            <a:r>
              <a:rPr lang="zh-CN" altLang="en-US"/>
              <a:t>     假设不考虑其他进程的影响和系统开销，初始时进程驻留集为空，目前系统空闲页框链表中页框号依次为</a:t>
            </a:r>
            <a:r>
              <a:rPr lang="en-US" altLang="zh-CN"/>
              <a:t>32</a:t>
            </a:r>
            <a:r>
              <a:rPr lang="zh-CN" altLang="en-US"/>
              <a:t>、</a:t>
            </a:r>
            <a:r>
              <a:rPr lang="en-US" altLang="zh-CN"/>
              <a:t>15</a:t>
            </a:r>
            <a:r>
              <a:rPr lang="zh-CN" altLang="en-US"/>
              <a:t>、</a:t>
            </a:r>
            <a:r>
              <a:rPr lang="en-US" altLang="zh-CN"/>
              <a:t>21</a:t>
            </a:r>
            <a:r>
              <a:rPr lang="zh-CN" altLang="en-US"/>
              <a:t>、</a:t>
            </a:r>
            <a:r>
              <a:rPr lang="en-US" altLang="zh-CN"/>
              <a:t>41</a:t>
            </a:r>
            <a:r>
              <a:rPr lang="zh-CN" altLang="en-US"/>
              <a:t>。进程</a:t>
            </a:r>
            <a:r>
              <a:rPr lang="en-US" altLang="zh-CN"/>
              <a:t>P</a:t>
            </a:r>
            <a:r>
              <a:rPr lang="zh-CN" altLang="en-US"/>
              <a:t>依次访问的</a:t>
            </a:r>
            <a:r>
              <a:rPr lang="en-US" altLang="zh-CN"/>
              <a:t>&lt;</a:t>
            </a:r>
            <a:r>
              <a:rPr lang="zh-CN" altLang="en-US"/>
              <a:t>虚拟页号，访问时刻</a:t>
            </a:r>
            <a:r>
              <a:rPr lang="en-US" altLang="zh-CN"/>
              <a:t>&gt;</a:t>
            </a:r>
            <a:r>
              <a:rPr lang="zh-CN" altLang="en-US"/>
              <a:t>是：</a:t>
            </a:r>
          </a:p>
          <a:p>
            <a:pPr eaLnBrk="1" fontAlgn="auto" hangingPunct="1">
              <a:spcAft>
                <a:spcPts val="0"/>
              </a:spcAft>
              <a:defRPr/>
            </a:pPr>
            <a:r>
              <a:rPr lang="en-US" altLang="zh-CN">
                <a:sym typeface="Wingdings" panose="05000000000000000000" pitchFamily="2" charset="2"/>
              </a:rPr>
              <a:t>     &lt;1,1&gt; &lt;3,2&gt; &lt;0,4&gt; &lt;0,6&gt; &lt;1,11&gt; &lt;0,13&gt; &lt;2,14&gt;</a:t>
            </a:r>
            <a:r>
              <a:rPr lang="zh-CN" altLang="en-US">
                <a:sym typeface="Wingdings" panose="05000000000000000000" pitchFamily="2" charset="2"/>
              </a:rPr>
              <a:t>。请回答下列问题：</a:t>
            </a:r>
          </a:p>
          <a:p>
            <a:pPr eaLnBrk="1" fontAlgn="auto" hangingPunct="1">
              <a:spcAft>
                <a:spcPts val="0"/>
              </a:spcAft>
              <a:defRPr/>
            </a:pPr>
            <a:r>
              <a:rPr lang="zh-CN" altLang="en-US"/>
              <a:t>（</a:t>
            </a:r>
            <a:r>
              <a:rPr lang="en-US" altLang="zh-CN"/>
              <a:t>1</a:t>
            </a:r>
            <a:r>
              <a:rPr lang="zh-CN" altLang="en-US"/>
              <a:t>）访问</a:t>
            </a:r>
            <a:r>
              <a:rPr lang="en-US" altLang="zh-CN"/>
              <a:t>&lt;0</a:t>
            </a:r>
            <a:r>
              <a:rPr lang="zh-CN" altLang="en-US"/>
              <a:t>，</a:t>
            </a:r>
            <a:r>
              <a:rPr lang="en-US" altLang="zh-CN"/>
              <a:t>4&gt;</a:t>
            </a:r>
            <a:r>
              <a:rPr lang="zh-CN" altLang="en-US"/>
              <a:t>时，对应的页框号是    </a:t>
            </a:r>
            <a:r>
              <a:rPr lang="en-US" altLang="zh-CN"/>
              <a:t>21</a:t>
            </a:r>
          </a:p>
          <a:p>
            <a:pPr eaLnBrk="1" fontAlgn="auto" hangingPunct="1">
              <a:spcAft>
                <a:spcPts val="0"/>
              </a:spcAft>
              <a:defRPr/>
            </a:pPr>
            <a:r>
              <a:rPr lang="zh-CN" altLang="en-US"/>
              <a:t>（</a:t>
            </a:r>
            <a:r>
              <a:rPr lang="en-US" altLang="zh-CN"/>
              <a:t>2</a:t>
            </a:r>
            <a:r>
              <a:rPr lang="zh-CN" altLang="en-US"/>
              <a:t>）访问</a:t>
            </a:r>
            <a:r>
              <a:rPr lang="en-US" altLang="zh-CN"/>
              <a:t>&lt;1</a:t>
            </a:r>
            <a:r>
              <a:rPr lang="zh-CN" altLang="en-US"/>
              <a:t>，</a:t>
            </a:r>
            <a:r>
              <a:rPr lang="en-US" altLang="zh-CN"/>
              <a:t>11&gt;</a:t>
            </a:r>
            <a:r>
              <a:rPr lang="zh-CN" altLang="en-US"/>
              <a:t>对应的页框号是    </a:t>
            </a:r>
            <a:r>
              <a:rPr lang="en-US" altLang="zh-CN"/>
              <a:t>32</a:t>
            </a:r>
          </a:p>
          <a:p>
            <a:pPr eaLnBrk="1" fontAlgn="auto" hangingPunct="1">
              <a:spcAft>
                <a:spcPts val="0"/>
              </a:spcAft>
              <a:defRPr/>
            </a:pPr>
            <a:r>
              <a:rPr lang="zh-CN" altLang="en-US"/>
              <a:t>（</a:t>
            </a:r>
            <a:r>
              <a:rPr lang="en-US" altLang="zh-CN"/>
              <a:t>3</a:t>
            </a:r>
            <a:r>
              <a:rPr lang="zh-CN" altLang="en-US"/>
              <a:t>）访问</a:t>
            </a:r>
            <a:r>
              <a:rPr lang="en-US" altLang="zh-CN"/>
              <a:t>&lt;2</a:t>
            </a:r>
            <a:r>
              <a:rPr lang="zh-CN" altLang="en-US"/>
              <a:t>，</a:t>
            </a:r>
            <a:r>
              <a:rPr lang="en-US" altLang="zh-CN"/>
              <a:t>14&gt;</a:t>
            </a:r>
            <a:r>
              <a:rPr lang="zh-CN" altLang="en-US"/>
              <a:t>时，对应的页框号是   </a:t>
            </a:r>
            <a:r>
              <a:rPr lang="en-US" altLang="zh-CN"/>
              <a:t>41</a:t>
            </a:r>
          </a:p>
          <a:p>
            <a:pPr eaLnBrk="1" fontAlgn="auto" hangingPunct="1">
              <a:spcAft>
                <a:spcPts val="0"/>
              </a:spcAft>
              <a:defRPr/>
            </a:pPr>
            <a:r>
              <a:rPr lang="zh-CN" altLang="en-US"/>
              <a:t>（</a:t>
            </a:r>
            <a:r>
              <a:rPr lang="en-US" altLang="zh-CN"/>
              <a:t>4</a:t>
            </a:r>
            <a:r>
              <a:rPr lang="zh-CN" altLang="en-US"/>
              <a:t>）该策略是否适用于时间局部性好的程序？</a:t>
            </a:r>
          </a:p>
          <a:p>
            <a:pPr eaLnBrk="1" fontAlgn="auto" hangingPunct="1">
              <a:spcAft>
                <a:spcPts val="0"/>
              </a:spcAft>
              <a:defRPr/>
            </a:pPr>
            <a:r>
              <a:rPr lang="zh-CN" altLang="en-US"/>
              <a:t>     适合。如果程序的时间局部性越好，从空闲页框链表中重新取回的机会越大，该策略的优势越明显。</a:t>
            </a:r>
          </a:p>
        </p:txBody>
      </p:sp>
    </p:spTree>
  </p:cSld>
  <p:clrMapOvr>
    <a:masterClrMapping/>
  </p:clrMapOvr>
  <p:transition>
    <p:fade thruBlk="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A43B5CB9-44E6-4E57-9FA6-F087CF6AB255}"/>
              </a:ext>
            </a:extLst>
          </p:cNvPr>
          <p:cNvSpPr/>
          <p:nvPr/>
        </p:nvSpPr>
        <p:spPr>
          <a:xfrm rot="5400000">
            <a:off x="-266700" y="2052638"/>
            <a:ext cx="2109787" cy="1576388"/>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 name="文本框 2"/>
          <p:cNvSpPr txBox="1">
            <a:spLocks noChangeArrowheads="1"/>
          </p:cNvSpPr>
          <p:nvPr/>
        </p:nvSpPr>
        <p:spPr bwMode="auto">
          <a:xfrm>
            <a:off x="2339752" y="3248710"/>
            <a:ext cx="54008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3600" dirty="0">
                <a:latin typeface="微软雅黑" panose="020B0503020204020204" pitchFamily="34" charset="-122"/>
                <a:ea typeface="微软雅黑" panose="020B0503020204020204" pitchFamily="34" charset="-122"/>
              </a:rPr>
              <a:t>请求分页系统的性能分析 </a:t>
            </a:r>
            <a:endParaRPr lang="zh-CN" altLang="en-US" sz="36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等腰三角形 5">
            <a:extLst>
              <a:ext uri="{FF2B5EF4-FFF2-40B4-BE49-F238E27FC236}">
                <a16:creationId xmlns:a16="http://schemas.microsoft.com/office/drawing/2014/main" id="{DC1E665E-9B87-4554-9ACF-2CA229D37ACB}"/>
              </a:ext>
            </a:extLst>
          </p:cNvPr>
          <p:cNvSpPr/>
          <p:nvPr/>
        </p:nvSpPr>
        <p:spPr>
          <a:xfrm rot="16200000" flipH="1">
            <a:off x="7788275" y="2849563"/>
            <a:ext cx="1552575" cy="1158875"/>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7" name="等腰三角形 6">
            <a:extLst>
              <a:ext uri="{FF2B5EF4-FFF2-40B4-BE49-F238E27FC236}">
                <a16:creationId xmlns:a16="http://schemas.microsoft.com/office/drawing/2014/main" id="{5ADF7069-FC71-4601-BB64-C61C9C451757}"/>
              </a:ext>
            </a:extLst>
          </p:cNvPr>
          <p:cNvSpPr/>
          <p:nvPr/>
        </p:nvSpPr>
        <p:spPr>
          <a:xfrm rot="5400000">
            <a:off x="-327819" y="2602707"/>
            <a:ext cx="2593975" cy="1938338"/>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8" name="文本框 7"/>
          <p:cNvSpPr txBox="1">
            <a:spLocks noChangeArrowheads="1"/>
          </p:cNvSpPr>
          <p:nvPr/>
        </p:nvSpPr>
        <p:spPr bwMode="auto">
          <a:xfrm>
            <a:off x="36513" y="3019425"/>
            <a:ext cx="13227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en-US" altLang="zh-CN" sz="7200" dirty="0" smtClean="0">
                <a:solidFill>
                  <a:schemeClr val="bg1"/>
                </a:solidFill>
                <a:latin typeface="微软雅黑" panose="020B0503020204020204" pitchFamily="34" charset="-122"/>
                <a:ea typeface="微软雅黑" panose="020B0503020204020204" pitchFamily="34" charset="-122"/>
              </a:rPr>
              <a:t>04</a:t>
            </a:r>
            <a:endParaRPr lang="zh-CN" altLang="en-US" sz="7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2509751"/>
      </p:ext>
    </p:extLst>
  </p:cSld>
  <p:clrMapOvr>
    <a:masterClrMapping/>
  </p:clrMapOvr>
  <p:transition advTm="1778">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0-#ppt_w/2"/>
                                          </p:val>
                                        </p:tav>
                                        <p:tav tm="100000">
                                          <p:val>
                                            <p:strVal val="#ppt_x"/>
                                          </p:val>
                                        </p:tav>
                                      </p:tavLst>
                                    </p:anim>
                                    <p:anim calcmode="lin" valueType="num">
                                      <p:cBhvr>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5.4.1  </a:t>
            </a:r>
            <a:r>
              <a:rPr lang="zh-CN" altLang="en-US" dirty="0" smtClean="0"/>
              <a:t>工作集</a:t>
            </a:r>
          </a:p>
        </p:txBody>
      </p:sp>
      <p:sp>
        <p:nvSpPr>
          <p:cNvPr id="201731" name="Rectangle 3"/>
          <p:cNvSpPr>
            <a:spLocks noGrp="1" noChangeArrowheads="1"/>
          </p:cNvSpPr>
          <p:nvPr>
            <p:ph idx="1"/>
          </p:nvPr>
        </p:nvSpPr>
        <p:spPr>
          <a:xfrm>
            <a:off x="628650" y="1671638"/>
            <a:ext cx="7886700" cy="4505325"/>
          </a:xfrm>
        </p:spPr>
        <p:txBody>
          <a:bodyPr/>
          <a:lstStyle/>
          <a:p>
            <a:pPr eaLnBrk="1" hangingPunct="1"/>
            <a:r>
              <a:rPr lang="zh-CN" altLang="en-US" sz="1800" noProof="1" smtClean="0"/>
              <a:t>缺页率与页框数的关系</a:t>
            </a:r>
            <a:endParaRPr lang="zh-CN" altLang="zh-CN" sz="1800" noProof="1" smtClean="0"/>
          </a:p>
          <a:p>
            <a:pPr lvl="1" eaLnBrk="1" hangingPunct="1"/>
            <a:r>
              <a:rPr lang="zh-CN" altLang="en-US" sz="1400" noProof="1" smtClean="0"/>
              <a:t>缺页率表示“缺页次数 / 内存访问次数”</a:t>
            </a:r>
          </a:p>
          <a:p>
            <a:pPr lvl="1" eaLnBrk="1" hangingPunct="1"/>
            <a:r>
              <a:rPr lang="zh-CN" altLang="en-US" sz="1400" noProof="1" smtClean="0"/>
              <a:t>缺页率随着所分到的物理页框数的增加而降低。</a:t>
            </a:r>
          </a:p>
          <a:p>
            <a:pPr lvl="1" eaLnBrk="1" hangingPunct="1"/>
            <a:r>
              <a:rPr lang="zh-CN" altLang="en-US" sz="1400" noProof="1" smtClean="0"/>
              <a:t>但分配给进程的页框数达到某个数目之后，再给它分配更多页框，缺页率不再明显下降。该数目是上述曲线上的拐弯点。</a:t>
            </a:r>
          </a:p>
        </p:txBody>
      </p:sp>
      <p:grpSp>
        <p:nvGrpSpPr>
          <p:cNvPr id="201732" name="Group 4"/>
          <p:cNvGrpSpPr>
            <a:grpSpLocks/>
          </p:cNvGrpSpPr>
          <p:nvPr/>
        </p:nvGrpSpPr>
        <p:grpSpPr bwMode="auto">
          <a:xfrm>
            <a:off x="1284288" y="3573463"/>
            <a:ext cx="6024562" cy="2057400"/>
            <a:chOff x="491" y="2115"/>
            <a:chExt cx="3795" cy="1296"/>
          </a:xfrm>
        </p:grpSpPr>
        <p:grpSp>
          <p:nvGrpSpPr>
            <p:cNvPr id="201733" name="Group 5"/>
            <p:cNvGrpSpPr>
              <a:grpSpLocks/>
            </p:cNvGrpSpPr>
            <p:nvPr/>
          </p:nvGrpSpPr>
          <p:grpSpPr bwMode="auto">
            <a:xfrm>
              <a:off x="491" y="2115"/>
              <a:ext cx="3795" cy="1296"/>
              <a:chOff x="480" y="2907"/>
              <a:chExt cx="3795" cy="1296"/>
            </a:xfrm>
          </p:grpSpPr>
          <p:sp>
            <p:nvSpPr>
              <p:cNvPr id="201737" name="Line 6"/>
              <p:cNvSpPr>
                <a:spLocks noChangeShapeType="1"/>
              </p:cNvSpPr>
              <p:nvPr/>
            </p:nvSpPr>
            <p:spPr bwMode="auto">
              <a:xfrm>
                <a:off x="1056" y="3024"/>
                <a:ext cx="0" cy="100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1738" name="Line 7"/>
              <p:cNvSpPr>
                <a:spLocks noChangeShapeType="1"/>
              </p:cNvSpPr>
              <p:nvPr/>
            </p:nvSpPr>
            <p:spPr bwMode="auto">
              <a:xfrm>
                <a:off x="1056" y="4032"/>
                <a:ext cx="259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1739" name="Arc 8"/>
              <p:cNvSpPr>
                <a:spLocks noChangeArrowheads="1"/>
              </p:cNvSpPr>
              <p:nvPr/>
            </p:nvSpPr>
            <p:spPr bwMode="auto">
              <a:xfrm rot="10800000">
                <a:off x="1159" y="3068"/>
                <a:ext cx="2092" cy="868"/>
              </a:xfrm>
              <a:custGeom>
                <a:avLst/>
                <a:gdLst>
                  <a:gd name="T0" fmla="*/ 0 w 23535"/>
                  <a:gd name="T1" fmla="*/ 0 h 21600"/>
                  <a:gd name="T2" fmla="*/ 15 w 23535"/>
                  <a:gd name="T3" fmla="*/ 0 h 21600"/>
                  <a:gd name="T4" fmla="*/ 186 w 23535"/>
                  <a:gd name="T5" fmla="*/ 34 h 21600"/>
                  <a:gd name="T6" fmla="*/ 0 w 23535"/>
                  <a:gd name="T7" fmla="*/ 0 h 21600"/>
                  <a:gd name="T8" fmla="*/ 15 w 23535"/>
                  <a:gd name="T9" fmla="*/ 0 h 21600"/>
                  <a:gd name="T10" fmla="*/ 186 w 23535"/>
                  <a:gd name="T11" fmla="*/ 34 h 21600"/>
                  <a:gd name="T12" fmla="*/ 15 w 23535"/>
                  <a:gd name="T13" fmla="*/ 35 h 21600"/>
                  <a:gd name="T14" fmla="*/ 0 w 23535"/>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535" h="21600" fill="none">
                    <a:moveTo>
                      <a:pt x="0" y="87"/>
                    </a:moveTo>
                    <a:cubicBezTo>
                      <a:pt x="645" y="29"/>
                      <a:pt x="1293" y="0"/>
                      <a:pt x="1942" y="0"/>
                    </a:cubicBezTo>
                    <a:cubicBezTo>
                      <a:pt x="13662" y="0"/>
                      <a:pt x="23244" y="9347"/>
                      <a:pt x="23535" y="21063"/>
                    </a:cubicBezTo>
                  </a:path>
                  <a:path w="23535" h="21600" stroke="0">
                    <a:moveTo>
                      <a:pt x="0" y="87"/>
                    </a:moveTo>
                    <a:cubicBezTo>
                      <a:pt x="645" y="29"/>
                      <a:pt x="1293" y="0"/>
                      <a:pt x="1942" y="0"/>
                    </a:cubicBezTo>
                    <a:cubicBezTo>
                      <a:pt x="13662" y="0"/>
                      <a:pt x="23244" y="9347"/>
                      <a:pt x="23535" y="21063"/>
                    </a:cubicBezTo>
                    <a:lnTo>
                      <a:pt x="1942" y="21600"/>
                    </a:lnTo>
                    <a:lnTo>
                      <a:pt x="0" y="87"/>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1740" name="Text Box 9"/>
              <p:cNvSpPr txBox="1">
                <a:spLocks noChangeArrowheads="1"/>
              </p:cNvSpPr>
              <p:nvPr/>
            </p:nvSpPr>
            <p:spPr bwMode="auto">
              <a:xfrm>
                <a:off x="3792" y="4011"/>
                <a:ext cx="4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宋体" panose="02010600030101010101" pitchFamily="2" charset="-122"/>
                  </a:rPr>
                  <a:t>页框数</a:t>
                </a:r>
              </a:p>
            </p:txBody>
          </p:sp>
          <p:sp>
            <p:nvSpPr>
              <p:cNvPr id="201741" name="Text Box 10"/>
              <p:cNvSpPr txBox="1">
                <a:spLocks noChangeArrowheads="1"/>
              </p:cNvSpPr>
              <p:nvPr/>
            </p:nvSpPr>
            <p:spPr bwMode="auto">
              <a:xfrm>
                <a:off x="480" y="2907"/>
                <a:ext cx="4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宋体" panose="02010600030101010101" pitchFamily="2" charset="-122"/>
                  </a:rPr>
                  <a:t>缺页率</a:t>
                </a:r>
              </a:p>
            </p:txBody>
          </p:sp>
        </p:grpSp>
        <p:grpSp>
          <p:nvGrpSpPr>
            <p:cNvPr id="201734" name="Group 11"/>
            <p:cNvGrpSpPr>
              <a:grpSpLocks/>
            </p:cNvGrpSpPr>
            <p:nvPr/>
          </p:nvGrpSpPr>
          <p:grpSpPr bwMode="auto">
            <a:xfrm>
              <a:off x="1126" y="2587"/>
              <a:ext cx="2208" cy="480"/>
              <a:chOff x="1104" y="3264"/>
              <a:chExt cx="2208" cy="480"/>
            </a:xfrm>
          </p:grpSpPr>
          <p:sp>
            <p:nvSpPr>
              <p:cNvPr id="201735" name="Line 12"/>
              <p:cNvSpPr>
                <a:spLocks noChangeShapeType="1"/>
              </p:cNvSpPr>
              <p:nvPr/>
            </p:nvSpPr>
            <p:spPr bwMode="auto">
              <a:xfrm>
                <a:off x="1104" y="3264"/>
                <a:ext cx="2208" cy="0"/>
              </a:xfrm>
              <a:prstGeom prst="line">
                <a:avLst/>
              </a:prstGeom>
              <a:noFill/>
              <a:ln w="28575">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736" name="Line 13"/>
              <p:cNvSpPr>
                <a:spLocks noChangeShapeType="1"/>
              </p:cNvSpPr>
              <p:nvPr/>
            </p:nvSpPr>
            <p:spPr bwMode="auto">
              <a:xfrm>
                <a:off x="1104" y="3744"/>
                <a:ext cx="2208" cy="0"/>
              </a:xfrm>
              <a:prstGeom prst="line">
                <a:avLst/>
              </a:prstGeom>
              <a:noFill/>
              <a:ln w="28575">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fade thruBlk="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5.4.1  </a:t>
            </a:r>
            <a:r>
              <a:rPr lang="zh-CN" altLang="en-US" dirty="0" smtClean="0"/>
              <a:t>工作集</a:t>
            </a:r>
          </a:p>
        </p:txBody>
      </p:sp>
      <p:sp>
        <p:nvSpPr>
          <p:cNvPr id="202755" name="Rectangle 2"/>
          <p:cNvSpPr>
            <a:spLocks noGrp="1" noChangeArrowheads="1"/>
          </p:cNvSpPr>
          <p:nvPr>
            <p:ph idx="1"/>
          </p:nvPr>
        </p:nvSpPr>
        <p:spPr>
          <a:xfrm>
            <a:off x="628650" y="1671638"/>
            <a:ext cx="7886700" cy="4505325"/>
          </a:xfrm>
        </p:spPr>
        <p:txBody>
          <a:bodyPr/>
          <a:lstStyle/>
          <a:p>
            <a:pPr eaLnBrk="1" hangingPunct="1"/>
            <a:r>
              <a:rPr lang="zh-CN" altLang="en-US" smtClean="0"/>
              <a:t>工作集策略(</a:t>
            </a:r>
            <a:r>
              <a:rPr lang="en-US" altLang="zh-CN" smtClean="0"/>
              <a:t>working set strategy)</a:t>
            </a:r>
          </a:p>
          <a:p>
            <a:pPr lvl="1" eaLnBrk="1" hangingPunct="1"/>
            <a:r>
              <a:rPr lang="en-US" altLang="zh-CN" smtClean="0"/>
              <a:t>1968</a:t>
            </a:r>
            <a:r>
              <a:rPr lang="zh-CN" altLang="en-US" smtClean="0"/>
              <a:t>年由</a:t>
            </a:r>
            <a:r>
              <a:rPr lang="en-US" altLang="zh-CN" smtClean="0"/>
              <a:t>Denning</a:t>
            </a:r>
            <a:r>
              <a:rPr lang="zh-CN" altLang="en-US" smtClean="0"/>
              <a:t>提出，他认为程序运行时对页面的访问是不均匀的，即局部性原理。</a:t>
            </a:r>
          </a:p>
          <a:p>
            <a:pPr lvl="1" eaLnBrk="1" hangingPunct="1"/>
            <a:r>
              <a:rPr lang="zh-CN" altLang="en-US" smtClean="0"/>
              <a:t>工作集是在某段时间间隔</a:t>
            </a:r>
            <a:r>
              <a:rPr lang="en-US" altLang="zh-CN" smtClean="0">
                <a:sym typeface="Symbol" panose="05050102010706020507" pitchFamily="18" charset="2"/>
              </a:rPr>
              <a:t></a:t>
            </a:r>
            <a:r>
              <a:rPr lang="zh-CN" altLang="en-US" smtClean="0">
                <a:sym typeface="Symbol" panose="05050102010706020507" pitchFamily="18" charset="2"/>
              </a:rPr>
              <a:t>里，</a:t>
            </a:r>
            <a:r>
              <a:rPr lang="zh-CN" altLang="en-US" smtClean="0"/>
              <a:t>进程实际要访问页面的集合。</a:t>
            </a:r>
          </a:p>
          <a:p>
            <a:pPr lvl="1" eaLnBrk="1" hangingPunct="1"/>
            <a:r>
              <a:rPr lang="zh-CN" altLang="en-US" smtClean="0"/>
              <a:t>可用一个二元函数</a:t>
            </a:r>
            <a:r>
              <a:rPr lang="en-US" altLang="zh-CN" smtClean="0"/>
              <a:t>W(t, </a:t>
            </a:r>
            <a:r>
              <a:rPr lang="en-US" altLang="zh-CN" smtClean="0">
                <a:sym typeface="Symbol" panose="05050102010706020507" pitchFamily="18" charset="2"/>
              </a:rPr>
              <a:t></a:t>
            </a:r>
            <a:r>
              <a:rPr lang="en-US" altLang="zh-CN" smtClean="0"/>
              <a:t>)</a:t>
            </a:r>
            <a:r>
              <a:rPr lang="zh-CN" altLang="en-US" smtClean="0"/>
              <a:t>表示，其中： </a:t>
            </a:r>
          </a:p>
          <a:p>
            <a:pPr lvl="2" eaLnBrk="1" hangingPunct="1"/>
            <a:r>
              <a:rPr lang="en-US" altLang="zh-CN" smtClean="0"/>
              <a:t>t</a:t>
            </a:r>
            <a:r>
              <a:rPr lang="zh-CN" altLang="en-US" smtClean="0"/>
              <a:t>是执行时刻；</a:t>
            </a:r>
          </a:p>
          <a:p>
            <a:pPr lvl="2" eaLnBrk="1" hangingPunct="1"/>
            <a:r>
              <a:rPr lang="zh-CN" altLang="en-US" smtClean="0">
                <a:sym typeface="Symbol" panose="05050102010706020507" pitchFamily="18" charset="2"/>
              </a:rPr>
              <a:t></a:t>
            </a:r>
            <a:r>
              <a:rPr lang="zh-CN" altLang="en-US" smtClean="0"/>
              <a:t>是一个虚拟时间段，称为窗口大小(</a:t>
            </a:r>
            <a:r>
              <a:rPr lang="en-US" altLang="zh-CN" smtClean="0"/>
              <a:t>window size)，</a:t>
            </a:r>
            <a:r>
              <a:rPr lang="zh-CN" altLang="en-US" smtClean="0"/>
              <a:t>它采用“虚拟时间”单位(即阻塞时不计时)，大致可以用执行的指令数目，或处理器执行时间来计算；</a:t>
            </a:r>
          </a:p>
          <a:p>
            <a:pPr lvl="2" eaLnBrk="1" hangingPunct="1"/>
            <a:r>
              <a:rPr lang="zh-CN" altLang="en-US" smtClean="0"/>
              <a:t>工作集是在[</a:t>
            </a:r>
            <a:r>
              <a:rPr lang="en-US" altLang="zh-CN" smtClean="0"/>
              <a:t>t - </a:t>
            </a:r>
            <a:r>
              <a:rPr lang="en-US" altLang="zh-CN" smtClean="0">
                <a:sym typeface="Symbol" panose="05050102010706020507" pitchFamily="18" charset="2"/>
              </a:rPr>
              <a:t></a:t>
            </a:r>
            <a:r>
              <a:rPr lang="en-US" altLang="zh-CN" smtClean="0"/>
              <a:t>, t]</a:t>
            </a:r>
            <a:r>
              <a:rPr lang="zh-CN" altLang="en-US" smtClean="0"/>
              <a:t>时间段内所访问的页面的集合。| </a:t>
            </a:r>
            <a:r>
              <a:rPr lang="en-US" altLang="zh-CN" smtClean="0"/>
              <a:t>W(t, </a:t>
            </a:r>
            <a:r>
              <a:rPr lang="en-US" altLang="zh-CN" smtClean="0">
                <a:sym typeface="Symbol" panose="05050102010706020507" pitchFamily="18" charset="2"/>
              </a:rPr>
              <a:t></a:t>
            </a:r>
            <a:r>
              <a:rPr lang="en-US" altLang="zh-CN" smtClean="0"/>
              <a:t>) | </a:t>
            </a:r>
            <a:r>
              <a:rPr lang="zh-CN" altLang="en-US" smtClean="0"/>
              <a:t>指工作集大小即页面数目。 </a:t>
            </a:r>
          </a:p>
        </p:txBody>
      </p:sp>
    </p:spTree>
  </p:cSld>
  <p:clrMapOvr>
    <a:masterClrMapping/>
  </p:clrMapOvr>
  <p:transition>
    <p:fade thruBlk="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628650" y="365125"/>
            <a:ext cx="7886700" cy="992188"/>
          </a:xfrm>
        </p:spPr>
        <p:txBody>
          <a:bodyPr/>
          <a:lstStyle/>
          <a:p>
            <a:pPr eaLnBrk="1" hangingPunct="1"/>
            <a:r>
              <a:rPr lang="zh-CN" altLang="en-US" smtClean="0"/>
              <a:t>工作集模型</a:t>
            </a:r>
          </a:p>
        </p:txBody>
      </p:sp>
      <p:pic>
        <p:nvPicPr>
          <p:cNvPr id="203780" name="Picture 3"/>
          <p:cNvPicPr>
            <a:picLocks noChangeAspect="1" noChangeArrowheads="1"/>
          </p:cNvPicPr>
          <p:nvPr/>
        </p:nvPicPr>
        <p:blipFill>
          <a:blip r:embed="rId2">
            <a:extLst>
              <a:ext uri="{28A0092B-C50C-407E-A947-70E740481C1C}">
                <a14:useLocalDpi xmlns:a14="http://schemas.microsoft.com/office/drawing/2010/main" val="0"/>
              </a:ext>
            </a:extLst>
          </a:blip>
          <a:srcRect l="667" t="34583" r="3287" b="34836"/>
          <a:stretch>
            <a:fillRect/>
          </a:stretch>
        </p:blipFill>
        <p:spPr bwMode="auto">
          <a:xfrm>
            <a:off x="584200" y="2008188"/>
            <a:ext cx="8191500" cy="195580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03781" name="Text Box 4"/>
          <p:cNvSpPr txBox="1">
            <a:spLocks noChangeArrowheads="1"/>
          </p:cNvSpPr>
          <p:nvPr/>
        </p:nvSpPr>
        <p:spPr bwMode="auto">
          <a:xfrm>
            <a:off x="879475" y="45085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latin typeface="Tahoma" panose="020B0604030504040204" pitchFamily="34" charset="0"/>
            </a:endParaRPr>
          </a:p>
        </p:txBody>
      </p:sp>
      <p:sp>
        <p:nvSpPr>
          <p:cNvPr id="203782" name="Text Box 5"/>
          <p:cNvSpPr txBox="1">
            <a:spLocks noChangeArrowheads="1"/>
          </p:cNvSpPr>
          <p:nvPr/>
        </p:nvSpPr>
        <p:spPr bwMode="auto">
          <a:xfrm>
            <a:off x="2627313" y="4508500"/>
            <a:ext cx="1065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latin typeface="Tahoma" panose="020B0604030504040204" pitchFamily="34" charset="0"/>
                <a:sym typeface="Symbol" panose="05050102010706020507" pitchFamily="18" charset="2"/>
              </a:rPr>
              <a:t></a:t>
            </a:r>
            <a:r>
              <a:rPr lang="zh-CN" altLang="en-US" sz="2400">
                <a:latin typeface="Tahoma" panose="020B0604030504040204" pitchFamily="34" charset="0"/>
                <a:sym typeface="Symbol" panose="05050102010706020507" pitchFamily="18" charset="2"/>
              </a:rPr>
              <a:t>＝</a:t>
            </a:r>
            <a:r>
              <a:rPr lang="en-US" altLang="zh-CN" sz="2400">
                <a:latin typeface="Tahoma" panose="020B0604030504040204" pitchFamily="34" charset="0"/>
                <a:sym typeface="Symbol" panose="05050102010706020507" pitchFamily="18" charset="2"/>
              </a:rPr>
              <a:t>10</a:t>
            </a:r>
          </a:p>
        </p:txBody>
      </p:sp>
    </p:spTree>
  </p:cSld>
  <p:clrMapOvr>
    <a:masterClrMapping/>
  </p:clrMapOvr>
  <p:transition>
    <p:fade thruBlk="1"/>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noChangeArrowheads="1"/>
          </p:cNvSpPr>
          <p:nvPr>
            <p:ph type="title"/>
          </p:nvPr>
        </p:nvSpPr>
        <p:spPr/>
        <p:txBody>
          <a:bodyPr/>
          <a:lstStyle/>
          <a:p>
            <a:pPr eaLnBrk="1" hangingPunct="1"/>
            <a:r>
              <a:rPr lang="en-US" altLang="zh-CN" dirty="0" smtClean="0"/>
              <a:t>5.4.1  </a:t>
            </a:r>
            <a:r>
              <a:rPr lang="zh-CN" altLang="en-US" dirty="0" smtClean="0"/>
              <a:t>工作集</a:t>
            </a:r>
          </a:p>
        </p:txBody>
      </p:sp>
      <p:graphicFrame>
        <p:nvGraphicFramePr>
          <p:cNvPr id="204803" name="Object 4"/>
          <p:cNvGraphicFramePr>
            <a:graphicFrameLocks noGrp="1" noChangeAspect="1"/>
          </p:cNvGraphicFramePr>
          <p:nvPr>
            <p:ph sz="half" idx="1"/>
            <p:extLst>
              <p:ext uri="{D42A27DB-BD31-4B8C-83A1-F6EECF244321}">
                <p14:modId xmlns:p14="http://schemas.microsoft.com/office/powerpoint/2010/main" val="3080088476"/>
              </p:ext>
            </p:extLst>
          </p:nvPr>
        </p:nvGraphicFramePr>
        <p:xfrm>
          <a:off x="4211960" y="4797152"/>
          <a:ext cx="3886200" cy="1962150"/>
        </p:xfrm>
        <a:graphic>
          <a:graphicData uri="http://schemas.openxmlformats.org/presentationml/2006/ole">
            <mc:AlternateContent xmlns:mc="http://schemas.openxmlformats.org/markup-compatibility/2006">
              <mc:Choice xmlns:v="urn:schemas-microsoft-com:vml" Requires="v">
                <p:oleObj spid="_x0000_s204818" r:id="rId3" imgW="4165092" imgH="2103120" progId="Visio.Drawing.6">
                  <p:embed/>
                </p:oleObj>
              </mc:Choice>
              <mc:Fallback>
                <p:oleObj r:id="rId3" imgW="4165092" imgH="2103120" progId="Visio.Drawing.6">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4797152"/>
                        <a:ext cx="3886200" cy="1962150"/>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04" name="Rectangle 2"/>
          <p:cNvSpPr>
            <a:spLocks noGrp="1" noChangeArrowheads="1"/>
          </p:cNvSpPr>
          <p:nvPr>
            <p:ph sz="half" idx="2"/>
          </p:nvPr>
        </p:nvSpPr>
        <p:spPr>
          <a:xfrm>
            <a:off x="755576" y="1681019"/>
            <a:ext cx="7759774" cy="4495945"/>
          </a:xfrm>
        </p:spPr>
        <p:txBody>
          <a:bodyPr/>
          <a:lstStyle/>
          <a:p>
            <a:pPr eaLnBrk="1" hangingPunct="1"/>
            <a:r>
              <a:rPr lang="zh-CN" altLang="en-US" sz="1600" dirty="0" smtClean="0"/>
              <a:t>工作集的性质：</a:t>
            </a:r>
          </a:p>
          <a:p>
            <a:pPr lvl="1" eaLnBrk="1" hangingPunct="1"/>
            <a:r>
              <a:rPr lang="zh-CN" altLang="en-US" sz="1400" dirty="0" smtClean="0"/>
              <a:t>随</a:t>
            </a:r>
            <a:r>
              <a:rPr lang="zh-CN" altLang="en-US" sz="1400" dirty="0" smtClean="0">
                <a:sym typeface="Symbol" panose="05050102010706020507" pitchFamily="18" charset="2"/>
              </a:rPr>
              <a:t></a:t>
            </a:r>
            <a:r>
              <a:rPr lang="zh-CN" altLang="en-US" sz="1400" dirty="0" smtClean="0"/>
              <a:t>单调递增：</a:t>
            </a:r>
            <a:r>
              <a:rPr lang="en-US" altLang="zh-CN" sz="1400" dirty="0" smtClean="0"/>
              <a:t>W(t, </a:t>
            </a:r>
            <a:r>
              <a:rPr lang="en-US" altLang="zh-CN" sz="1400" dirty="0" smtClean="0">
                <a:sym typeface="Symbol" panose="05050102010706020507" pitchFamily="18" charset="2"/>
              </a:rPr>
              <a:t></a:t>
            </a:r>
            <a:r>
              <a:rPr lang="en-US" altLang="zh-CN" sz="1400" dirty="0" smtClean="0"/>
              <a:t>) </a:t>
            </a:r>
            <a:r>
              <a:rPr lang="en-US" altLang="zh-CN" sz="1400" dirty="0" smtClean="0">
                <a:sym typeface="Symbol" panose="05050102010706020507" pitchFamily="18" charset="2"/>
              </a:rPr>
              <a:t></a:t>
            </a:r>
            <a:r>
              <a:rPr lang="en-US" altLang="zh-CN" sz="1400" dirty="0" smtClean="0"/>
              <a:t> W(t, </a:t>
            </a:r>
            <a:r>
              <a:rPr lang="en-US" altLang="zh-CN" sz="1400" dirty="0" smtClean="0">
                <a:sym typeface="Symbol" panose="05050102010706020507" pitchFamily="18" charset="2"/>
              </a:rPr>
              <a:t></a:t>
            </a:r>
            <a:r>
              <a:rPr lang="en-US" altLang="zh-CN" sz="1400" dirty="0" smtClean="0"/>
              <a:t> + a)，</a:t>
            </a:r>
            <a:r>
              <a:rPr lang="zh-CN" altLang="en-US" sz="1400" dirty="0" smtClean="0"/>
              <a:t>其中</a:t>
            </a:r>
            <a:r>
              <a:rPr lang="en-US" altLang="zh-CN" sz="1400" dirty="0" smtClean="0"/>
              <a:t>a&gt;0；</a:t>
            </a:r>
          </a:p>
          <a:p>
            <a:pPr eaLnBrk="1" hangingPunct="1"/>
            <a:r>
              <a:rPr lang="zh-CN" altLang="en-US" sz="1600" dirty="0" smtClean="0"/>
              <a:t>工作集大小的变化：</a:t>
            </a:r>
          </a:p>
          <a:p>
            <a:pPr lvl="1" eaLnBrk="1" hangingPunct="1"/>
            <a:r>
              <a:rPr lang="zh-CN" altLang="en-US" sz="1400" dirty="0" smtClean="0"/>
              <a:t>进程开始执行后，随着访问新页面逐步建立较稳定的工作集。当内存访问的局部性区域的位置大致稳定时，工作集大小也大致稳定；局部性区域的位置改变时，工作集快速扩张和收缩过渡到下一个稳定值。</a:t>
            </a:r>
          </a:p>
          <a:p>
            <a:pPr eaLnBrk="1" hangingPunct="1">
              <a:lnSpc>
                <a:spcPct val="105000"/>
              </a:lnSpc>
            </a:pPr>
            <a:r>
              <a:rPr lang="zh-CN" altLang="en-US" sz="1600" dirty="0" smtClean="0"/>
              <a:t>引入工作集的目的是依据进程在过去的一段时间内访问的页面来调整进程分配到的物理页框数目。即用过去预测未来。</a:t>
            </a:r>
          </a:p>
        </p:txBody>
      </p:sp>
    </p:spTree>
  </p:cSld>
  <p:clrMapOvr>
    <a:masterClrMapping/>
  </p:clrMapOvr>
  <p:transition>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5.4.1  </a:t>
            </a:r>
            <a:r>
              <a:rPr lang="zh-CN" altLang="en-US" dirty="0" smtClean="0"/>
              <a:t>工作集</a:t>
            </a:r>
          </a:p>
        </p:txBody>
      </p:sp>
      <p:sp>
        <p:nvSpPr>
          <p:cNvPr id="205827" name="Rectangle 2"/>
          <p:cNvSpPr>
            <a:spLocks noGrp="1" noChangeArrowheads="1"/>
          </p:cNvSpPr>
          <p:nvPr>
            <p:ph idx="1"/>
          </p:nvPr>
        </p:nvSpPr>
        <p:spPr>
          <a:xfrm>
            <a:off x="628650" y="1671638"/>
            <a:ext cx="7886700" cy="4505325"/>
          </a:xfrm>
        </p:spPr>
        <p:txBody>
          <a:bodyPr/>
          <a:lstStyle/>
          <a:p>
            <a:pPr eaLnBrk="1" hangingPunct="1"/>
            <a:r>
              <a:rPr lang="zh-CN" altLang="en-US" noProof="1" smtClean="0"/>
              <a:t>利用工作集动态调整多道程序度：</a:t>
            </a:r>
          </a:p>
          <a:p>
            <a:pPr lvl="1" eaLnBrk="1" hangingPunct="1"/>
            <a:r>
              <a:rPr lang="en-US" altLang="zh-CN" noProof="1" smtClean="0"/>
              <a:t>OS</a:t>
            </a:r>
            <a:r>
              <a:rPr lang="zh-CN" altLang="en-US" noProof="1" smtClean="0"/>
              <a:t>跟踪每个进程的工作集，并为进程分配大于其工作集的帧数。如果有空闲帧，可以启动另一个进程。</a:t>
            </a:r>
          </a:p>
          <a:p>
            <a:pPr lvl="1" eaLnBrk="1" hangingPunct="1"/>
            <a:r>
              <a:rPr lang="zh-CN" altLang="en-US" noProof="1" smtClean="0"/>
              <a:t>如果所有工作集之和大于可用帧总数，则</a:t>
            </a:r>
            <a:r>
              <a:rPr lang="en-US" altLang="zh-CN" noProof="1" smtClean="0"/>
              <a:t>OS</a:t>
            </a:r>
            <a:r>
              <a:rPr lang="zh-CN" altLang="en-US" noProof="1" smtClean="0"/>
              <a:t>选择挂起某个进程。</a:t>
            </a:r>
          </a:p>
          <a:p>
            <a:pPr lvl="1" eaLnBrk="1" hangingPunct="1"/>
            <a:r>
              <a:rPr lang="zh-CN" altLang="en-US" noProof="1" smtClean="0"/>
              <a:t>工作集策略防止了抖动，提高了多道程序的并发度。</a:t>
            </a:r>
          </a:p>
          <a:p>
            <a:pPr eaLnBrk="1" hangingPunct="1"/>
            <a:r>
              <a:rPr lang="zh-CN" altLang="zh-CN" noProof="1" smtClean="0"/>
              <a:t>. </a:t>
            </a:r>
            <a:r>
              <a:rPr lang="zh-CN" altLang="en-US" noProof="1" smtClean="0"/>
              <a:t>困难：</a:t>
            </a:r>
          </a:p>
          <a:p>
            <a:pPr lvl="1" eaLnBrk="1" hangingPunct="1"/>
            <a:r>
              <a:rPr lang="zh-CN" altLang="en-US" noProof="1" smtClean="0"/>
              <a:t>工作集的过去变化未必能够预示工作集的将来大小或组成页面的变化；</a:t>
            </a:r>
          </a:p>
          <a:p>
            <a:pPr lvl="1" eaLnBrk="1" hangingPunct="1"/>
            <a:r>
              <a:rPr lang="zh-CN" altLang="en-US" noProof="1" smtClean="0"/>
              <a:t>记录工作集变化要求开销太大；</a:t>
            </a:r>
          </a:p>
          <a:p>
            <a:pPr lvl="1" eaLnBrk="1" hangingPunct="1"/>
            <a:r>
              <a:rPr lang="zh-CN" altLang="en-US" noProof="1" smtClean="0"/>
              <a:t>对工作集窗口大小</a:t>
            </a:r>
            <a:r>
              <a:rPr lang="zh-CN" altLang="en-US" noProof="1" smtClean="0">
                <a:sym typeface="Symbol" panose="05050102010706020507" pitchFamily="18" charset="2"/>
              </a:rPr>
              <a:t></a:t>
            </a:r>
            <a:r>
              <a:rPr lang="zh-CN" altLang="en-US" noProof="1" smtClean="0"/>
              <a:t>的取值难以优化，而且通常该值是不断变化的</a:t>
            </a:r>
          </a:p>
        </p:txBody>
      </p:sp>
    </p:spTree>
  </p:cSld>
  <p:clrMapOvr>
    <a:masterClrMapping/>
  </p:clrMapOvr>
  <p:transition>
    <p:fade thruBlk="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5.4.2   </a:t>
            </a:r>
            <a:r>
              <a:rPr lang="zh-CN" altLang="en-US" dirty="0" smtClean="0"/>
              <a:t>抖动产生的原因和预防方法</a:t>
            </a:r>
          </a:p>
        </p:txBody>
      </p:sp>
      <p:sp>
        <p:nvSpPr>
          <p:cNvPr id="206851" name="Rectangle 3"/>
          <p:cNvSpPr>
            <a:spLocks noGrp="1" noChangeArrowheads="1"/>
          </p:cNvSpPr>
          <p:nvPr>
            <p:ph idx="1"/>
          </p:nvPr>
        </p:nvSpPr>
        <p:spPr>
          <a:xfrm>
            <a:off x="628650" y="1671638"/>
            <a:ext cx="7886700" cy="4505325"/>
          </a:xfrm>
        </p:spPr>
        <p:txBody>
          <a:bodyPr/>
          <a:lstStyle/>
          <a:p>
            <a:pPr eaLnBrk="1" hangingPunct="1"/>
            <a:r>
              <a:rPr lang="zh-CN" altLang="en-US" smtClean="0"/>
              <a:t>抖动产生原因</a:t>
            </a:r>
          </a:p>
          <a:p>
            <a:pPr lvl="1" eaLnBrk="1" hangingPunct="1"/>
            <a:r>
              <a:rPr lang="zh-CN" altLang="en-US" smtClean="0"/>
              <a:t>随着驻留内存的进程数目增加，或者说进程并发度(</a:t>
            </a:r>
            <a:r>
              <a:rPr lang="en-US" altLang="zh-CN" smtClean="0"/>
              <a:t>multiprogramming level)</a:t>
            </a:r>
            <a:r>
              <a:rPr lang="zh-CN" altLang="en-US" smtClean="0"/>
              <a:t>的上升，处理器利用率先是上升，然后下降。</a:t>
            </a:r>
          </a:p>
          <a:p>
            <a:pPr lvl="1" eaLnBrk="1" hangingPunct="1"/>
            <a:r>
              <a:rPr lang="zh-CN" altLang="en-US" smtClean="0"/>
              <a:t>因为随着并发进程数目的增加，每个进程所分到的物理页框数不断减小，缺页率不断上升，使运行进程的大部分时间都用于页面置换，而几乎不能完成任何有效的工作，即发生了抖动。</a:t>
            </a:r>
          </a:p>
          <a:p>
            <a:pPr lvl="1" eaLnBrk="1" hangingPunct="1"/>
            <a:r>
              <a:rPr lang="en-US" altLang="zh-CN" smtClean="0"/>
              <a:t>OS</a:t>
            </a:r>
            <a:r>
              <a:rPr lang="zh-CN" altLang="en-US" smtClean="0"/>
              <a:t>要选择一个适当的进程数目，以在并发水平和缺页率之间达到一个平衡。 </a:t>
            </a:r>
          </a:p>
        </p:txBody>
      </p:sp>
    </p:spTree>
  </p:cSld>
  <p:clrMapOvr>
    <a:masterClrMapping/>
  </p:clrMapOvr>
  <p:transition>
    <p:fade thruBlk="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5.4.2   </a:t>
            </a:r>
            <a:r>
              <a:rPr lang="zh-CN" altLang="en-US" dirty="0" smtClean="0"/>
              <a:t>抖动产生的原因和预防方法</a:t>
            </a:r>
          </a:p>
        </p:txBody>
      </p:sp>
      <p:sp>
        <p:nvSpPr>
          <p:cNvPr id="163842" name="Rectangle 2">
            <a:extLst>
              <a:ext uri="{FF2B5EF4-FFF2-40B4-BE49-F238E27FC236}">
                <a16:creationId xmlns:a16="http://schemas.microsoft.com/office/drawing/2014/main" id="{CD451D4B-0753-43E3-9F13-EDDE33FB8BB7}"/>
              </a:ext>
            </a:extLst>
          </p:cNvPr>
          <p:cNvSpPr>
            <a:spLocks noGrp="1" noChangeArrowheads="1"/>
          </p:cNvSpPr>
          <p:nvPr>
            <p:ph idx="1" hasCustomPrompt="1"/>
          </p:nvPr>
        </p:nvSpPr>
        <p:spPr>
          <a:xfrm>
            <a:off x="628650" y="1671638"/>
            <a:ext cx="7886700" cy="4505325"/>
          </a:xfrm>
        </p:spPr>
        <p:txBody>
          <a:bodyPr rtlCol="0">
            <a:normAutofit fontScale="92500" lnSpcReduction="20000"/>
          </a:bodyPr>
          <a:lstStyle/>
          <a:p>
            <a:pPr eaLnBrk="1" fontAlgn="auto" hangingPunct="1">
              <a:spcAft>
                <a:spcPts val="0"/>
              </a:spcAft>
              <a:defRPr/>
            </a:pPr>
            <a:r>
              <a:rPr lang="zh-CN" altLang="en-US"/>
              <a:t>抖动的预防</a:t>
            </a:r>
          </a:p>
          <a:p>
            <a:pPr lvl="1" eaLnBrk="1" fontAlgn="auto" hangingPunct="1">
              <a:spcAft>
                <a:spcPts val="0"/>
              </a:spcAft>
              <a:defRPr/>
            </a:pPr>
            <a:r>
              <a:rPr lang="zh-CN" altLang="en-US"/>
              <a:t>（</a:t>
            </a:r>
            <a:r>
              <a:rPr lang="en-US" altLang="zh-CN"/>
              <a:t>1</a:t>
            </a:r>
            <a:r>
              <a:rPr lang="zh-CN" altLang="en-US"/>
              <a:t>）</a:t>
            </a:r>
            <a:r>
              <a:rPr lang="en-US" altLang="zh-CN"/>
              <a:t>CPU</a:t>
            </a:r>
            <a:r>
              <a:rPr lang="zh-CN" altLang="en-US"/>
              <a:t>调度程序中引入工作集算法。保证为每个进程分配的物理页框数能包括该进程当前的局部性。</a:t>
            </a:r>
          </a:p>
          <a:p>
            <a:pPr lvl="1" eaLnBrk="1" fontAlgn="auto" hangingPunct="1">
              <a:spcAft>
                <a:spcPts val="0"/>
              </a:spcAft>
              <a:defRPr/>
            </a:pPr>
            <a:r>
              <a:rPr lang="zh-CN" altLang="en-US"/>
              <a:t>（</a:t>
            </a:r>
            <a:r>
              <a:rPr lang="en-US" altLang="zh-CN"/>
              <a:t>2</a:t>
            </a:r>
            <a:r>
              <a:rPr lang="zh-CN" altLang="en-US"/>
              <a:t>）挂起若干进程</a:t>
            </a:r>
          </a:p>
          <a:p>
            <a:pPr lvl="1" eaLnBrk="1" fontAlgn="auto" hangingPunct="1">
              <a:spcAft>
                <a:spcPts val="0"/>
              </a:spcAft>
              <a:defRPr/>
            </a:pPr>
            <a:r>
              <a:rPr lang="zh-CN" altLang="en-US"/>
              <a:t>（</a:t>
            </a:r>
            <a:r>
              <a:rPr lang="en-US" altLang="zh-CN"/>
              <a:t>3</a:t>
            </a:r>
            <a:r>
              <a:rPr lang="zh-CN" altLang="en-US"/>
              <a:t>）采用局部置换策略，可以把抖动局限在较小的范围。但某进程发生抖动，会长时间处于磁盘</a:t>
            </a:r>
            <a:r>
              <a:rPr lang="en-US" altLang="zh-CN"/>
              <a:t>I/O</a:t>
            </a:r>
            <a:r>
              <a:rPr lang="zh-CN" altLang="en-US"/>
              <a:t>等待队列中，使其他进程的缺页中断处理时间加长。</a:t>
            </a:r>
          </a:p>
          <a:p>
            <a:pPr lvl="1" eaLnBrk="1" fontAlgn="auto" hangingPunct="1">
              <a:spcAft>
                <a:spcPts val="0"/>
              </a:spcAft>
              <a:defRPr/>
            </a:pPr>
            <a:r>
              <a:rPr lang="zh-CN" altLang="en-US"/>
              <a:t>（</a:t>
            </a:r>
            <a:r>
              <a:rPr lang="en-US" altLang="zh-CN"/>
              <a:t>4</a:t>
            </a:r>
            <a:r>
              <a:rPr lang="zh-CN" altLang="en-US"/>
              <a:t>）</a:t>
            </a:r>
            <a:r>
              <a:rPr lang="en-US" altLang="zh-CN"/>
              <a:t>L=S </a:t>
            </a:r>
            <a:r>
              <a:rPr lang="zh-CN" altLang="en-US"/>
              <a:t>准则</a:t>
            </a:r>
          </a:p>
          <a:p>
            <a:pPr lvl="2" eaLnBrk="1" fontAlgn="auto" hangingPunct="1">
              <a:spcAft>
                <a:spcPts val="0"/>
              </a:spcAft>
              <a:defRPr/>
            </a:pPr>
            <a:r>
              <a:rPr lang="en-US" altLang="zh-CN"/>
              <a:t>Denning</a:t>
            </a:r>
            <a:r>
              <a:rPr lang="zh-CN" altLang="en-US"/>
              <a:t>在</a:t>
            </a:r>
            <a:r>
              <a:rPr lang="en-US" altLang="zh-CN"/>
              <a:t>1980</a:t>
            </a:r>
            <a:r>
              <a:rPr lang="zh-CN" altLang="en-US"/>
              <a:t>年提出，用于调整多道程序度，使产生缺页的时间（</a:t>
            </a:r>
            <a:r>
              <a:rPr lang="en-US" altLang="zh-CN"/>
              <a:t>L</a:t>
            </a:r>
            <a:r>
              <a:rPr lang="zh-CN" altLang="en-US"/>
              <a:t>）等于系统处理进程缺页的平均时间（</a:t>
            </a:r>
            <a:r>
              <a:rPr lang="en-US" altLang="zh-CN"/>
              <a:t>S</a:t>
            </a:r>
            <a:r>
              <a:rPr lang="zh-CN" altLang="en-US"/>
              <a:t>）。理论和实践表明，此时</a:t>
            </a:r>
            <a:r>
              <a:rPr lang="en-US" altLang="zh-CN"/>
              <a:t>CPU</a:t>
            </a:r>
            <a:r>
              <a:rPr lang="zh-CN" altLang="en-US"/>
              <a:t>利用率最好。</a:t>
            </a:r>
          </a:p>
          <a:p>
            <a:pPr lvl="2" eaLnBrk="1" fontAlgn="auto" hangingPunct="1">
              <a:spcAft>
                <a:spcPts val="0"/>
              </a:spcAft>
              <a:defRPr/>
            </a:pPr>
            <a:r>
              <a:rPr lang="zh-CN" altLang="en-US"/>
              <a:t>解决抖动并不是分配给每个进程的页框越多越好。因为每个进程都有当前的局部性，分配给它的页框只要能包括它当前的局部性就是最佳的，即工作集。</a:t>
            </a: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smtClean="0"/>
              <a:t>5.1.1  </a:t>
            </a:r>
            <a:r>
              <a:rPr lang="zh-CN" altLang="en-US" smtClean="0"/>
              <a:t>虚拟存储器的引入</a:t>
            </a:r>
            <a:r>
              <a:rPr lang="en-US" altLang="zh-CN" smtClean="0"/>
              <a:t> </a:t>
            </a:r>
            <a:endParaRPr lang="en-US" altLang="zh-CN" dirty="0" smtClean="0"/>
          </a:p>
        </p:txBody>
      </p:sp>
      <p:sp>
        <p:nvSpPr>
          <p:cNvPr id="153603" name="Rectangle 3"/>
          <p:cNvSpPr>
            <a:spLocks noGrp="1" noChangeArrowheads="1"/>
          </p:cNvSpPr>
          <p:nvPr>
            <p:ph idx="1"/>
          </p:nvPr>
        </p:nvSpPr>
        <p:spPr/>
        <p:txBody>
          <a:bodyPr/>
          <a:lstStyle/>
          <a:p>
            <a:r>
              <a:rPr lang="zh-CN" altLang="en-US" dirty="0" smtClean="0"/>
              <a:t>虚拟存储器定义</a:t>
            </a:r>
          </a:p>
          <a:p>
            <a:pPr lvl="1"/>
            <a:r>
              <a:rPr lang="zh-CN" altLang="en-US" dirty="0" smtClean="0"/>
              <a:t>虚拟存储器是指具有请求调入和置换功能，能从逻辑上对内存容量加以扩充的一种存储器系统。</a:t>
            </a:r>
          </a:p>
          <a:p>
            <a:pPr lvl="1"/>
            <a:r>
              <a:rPr lang="zh-CN" altLang="en-US" dirty="0" smtClean="0"/>
              <a:t>借助于外存空间，允许一个进程在其运行过程中部分地装入内存。</a:t>
            </a:r>
          </a:p>
          <a:p>
            <a:pPr lvl="1"/>
            <a:r>
              <a:rPr lang="zh-CN" altLang="en-US" dirty="0" smtClean="0"/>
              <a:t>虚拟地址空间的大小由指令的寻址空间决定。但进程实际尺寸（代码、数据）不能超过物理内存与外存之和。</a:t>
            </a:r>
          </a:p>
          <a:p>
            <a:pPr lvl="1"/>
            <a:r>
              <a:rPr lang="zh-CN" altLang="en-US" dirty="0" smtClean="0"/>
              <a:t>这种功能的实现对用户来说是透明的，相应的用户进程空间称为虚存空间或虚地址空间。</a:t>
            </a:r>
          </a:p>
        </p:txBody>
      </p:sp>
    </p:spTree>
    <p:extLst>
      <p:ext uri="{BB962C8B-B14F-4D97-AF65-F5344CB8AC3E}">
        <p14:creationId xmlns:p14="http://schemas.microsoft.com/office/powerpoint/2010/main" val="186788462"/>
      </p:ext>
    </p:extLst>
  </p:cSld>
  <p:clrMapOvr>
    <a:masterClrMapping/>
  </p:clrMapOvr>
  <p:transition>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eaLnBrk="1" hangingPunct="1"/>
            <a:r>
              <a:rPr lang="zh-CN" altLang="en-US" sz="2800" noProof="1"/>
              <a:t>当系统发生抖动时，可以采取的有效措施是</a:t>
            </a:r>
            <a:r>
              <a:rPr lang="zh-CN" altLang="en-US" sz="2800" noProof="1" smtClean="0"/>
              <a:t>：</a:t>
            </a:r>
            <a:endParaRPr lang="zh-CN" altLang="en-US" sz="2800" noProof="1"/>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eaLnBrk="1" hangingPunct="1"/>
            <a:r>
              <a:rPr lang="zh-CN" altLang="en-US" sz="2400" noProof="1" smtClean="0"/>
              <a:t>撤销</a:t>
            </a:r>
            <a:r>
              <a:rPr lang="zh-CN" altLang="en-US" sz="2400" noProof="1"/>
              <a:t>部分</a:t>
            </a:r>
            <a:r>
              <a:rPr lang="zh-CN" altLang="en-US" sz="2400" noProof="1" smtClean="0"/>
              <a:t>进程</a:t>
            </a:r>
            <a:endParaRPr lang="zh-CN" altLang="en-US" sz="2400" noProof="1"/>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pPr eaLnBrk="1" hangingPunct="1"/>
            <a:r>
              <a:rPr lang="zh-CN" altLang="en-US" sz="2800" noProof="1" smtClean="0"/>
              <a:t>增加</a:t>
            </a:r>
            <a:r>
              <a:rPr lang="zh-CN" altLang="en-US" sz="2800" noProof="1"/>
              <a:t>磁盘交换区的</a:t>
            </a:r>
            <a:r>
              <a:rPr lang="zh-CN" altLang="en-US" sz="2800" noProof="1" smtClean="0"/>
              <a:t>容量</a:t>
            </a:r>
            <a:endParaRPr lang="zh-CN" altLang="en-US" sz="2800" noProof="1"/>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pPr eaLnBrk="1" hangingPunct="1"/>
            <a:r>
              <a:rPr lang="zh-CN" altLang="en-US" sz="2400" noProof="1" smtClean="0"/>
              <a:t>提高</a:t>
            </a:r>
            <a:r>
              <a:rPr lang="zh-CN" altLang="en-US" sz="2400" noProof="1"/>
              <a:t>用户进程的优先级</a:t>
            </a:r>
          </a:p>
        </p:txBody>
      </p:sp>
      <p:sp>
        <p:nvSpPr>
          <p:cNvPr id="10" name="椭圆 9"/>
          <p:cNvSpPr>
            <a:spLocks noChangeAspect="1"/>
          </p:cNvSpPr>
          <p:nvPr>
            <p:custDataLst>
              <p:tags r:id="rId6"/>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a:xfrm>
            <a:off x="11144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9"/>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0"/>
            </p:custDataLst>
          </p:nvPr>
        </p:nvGrpSpPr>
        <p:grpSpPr>
          <a:xfrm>
            <a:off x="0" y="0"/>
            <a:ext cx="9144000" cy="635000"/>
            <a:chOff x="0" y="0"/>
            <a:chExt cx="9144000" cy="635000"/>
          </a:xfrm>
        </p:grpSpPr>
        <p:sp>
          <p:nvSpPr>
            <p:cNvPr id="15" name="TitleBackground"/>
            <p:cNvSpPr/>
            <p:nvPr>
              <p:custDataLst>
                <p:tags r:id="rId12"/>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11"/>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89622663"/>
      </p:ext>
    </p:extLst>
  </p:cSld>
  <p:clrMapOvr>
    <a:masterClrMapping/>
  </p:clrMapOvr>
  <p:transition>
    <p:fade thruBlk="1"/>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5.4.3   </a:t>
            </a:r>
            <a:r>
              <a:rPr lang="zh-CN" altLang="en-US" dirty="0" smtClean="0"/>
              <a:t>实现中的其它一些问题</a:t>
            </a:r>
            <a:endParaRPr lang="en-US" altLang="zh-CN" dirty="0" smtClean="0"/>
          </a:p>
        </p:txBody>
      </p:sp>
      <p:sp>
        <p:nvSpPr>
          <p:cNvPr id="209923" name="Rectangle 3"/>
          <p:cNvSpPr>
            <a:spLocks noGrp="1" noChangeArrowheads="1"/>
          </p:cNvSpPr>
          <p:nvPr>
            <p:ph idx="1"/>
          </p:nvPr>
        </p:nvSpPr>
        <p:spPr>
          <a:xfrm>
            <a:off x="628650" y="1671638"/>
            <a:ext cx="7886700" cy="4505325"/>
          </a:xfrm>
        </p:spPr>
        <p:txBody>
          <a:bodyPr/>
          <a:lstStyle/>
          <a:p>
            <a:pPr eaLnBrk="1" hangingPunct="1"/>
            <a:r>
              <a:rPr lang="zh-CN" altLang="en-US" noProof="1" smtClean="0"/>
              <a:t>内存页锁定</a:t>
            </a:r>
          </a:p>
          <a:p>
            <a:pPr lvl="1" eaLnBrk="1" hangingPunct="1"/>
            <a:r>
              <a:rPr lang="zh-CN" altLang="en-US" noProof="1" smtClean="0"/>
              <a:t>正在进行</a:t>
            </a:r>
            <a:r>
              <a:rPr lang="en-US" altLang="zh-CN" noProof="1" smtClean="0"/>
              <a:t>I/O</a:t>
            </a:r>
            <a:r>
              <a:rPr lang="zh-CN" altLang="en-US" noProof="1" smtClean="0"/>
              <a:t>操作的页不应该换出，即要锁定。</a:t>
            </a:r>
          </a:p>
          <a:p>
            <a:pPr lvl="1" eaLnBrk="1" hangingPunct="1"/>
            <a:r>
              <a:rPr lang="zh-CN" altLang="en-US" noProof="1" smtClean="0"/>
              <a:t>另一种解决是</a:t>
            </a:r>
            <a:r>
              <a:rPr lang="en-US" altLang="zh-CN" noProof="1" smtClean="0"/>
              <a:t>I/O</a:t>
            </a:r>
            <a:r>
              <a:rPr lang="zh-CN" altLang="en-US" noProof="1" smtClean="0"/>
              <a:t>操作在核心缓冲区进行（不占用页框），操作完成后复制到用户页。（</a:t>
            </a:r>
            <a:r>
              <a:rPr lang="en-US" altLang="zh-CN" noProof="1" smtClean="0"/>
              <a:t>UNIX</a:t>
            </a:r>
            <a:r>
              <a:rPr lang="zh-CN" altLang="en-US" noProof="1" smtClean="0"/>
              <a:t>做法）</a:t>
            </a:r>
          </a:p>
          <a:p>
            <a:pPr eaLnBrk="1" hangingPunct="1"/>
            <a:endParaRPr lang="zh-CN" altLang="en-US" noProof="1" smtClean="0"/>
          </a:p>
        </p:txBody>
      </p:sp>
    </p:spTree>
  </p:cSld>
  <p:clrMapOvr>
    <a:masterClrMapping/>
  </p:clrMapOvr>
  <p:transition>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5.4.3  </a:t>
            </a:r>
            <a:r>
              <a:rPr lang="zh-CN" altLang="en-US" dirty="0" smtClean="0"/>
              <a:t>实现中的其它一些问题</a:t>
            </a:r>
          </a:p>
        </p:txBody>
      </p:sp>
      <p:sp>
        <p:nvSpPr>
          <p:cNvPr id="166915" name="Rectangle 3">
            <a:extLst>
              <a:ext uri="{FF2B5EF4-FFF2-40B4-BE49-F238E27FC236}">
                <a16:creationId xmlns:a16="http://schemas.microsoft.com/office/drawing/2014/main" id="{55D019E2-D11F-47B0-B3C4-E71A16C3A75C}"/>
              </a:ext>
            </a:extLst>
          </p:cNvPr>
          <p:cNvSpPr>
            <a:spLocks noGrp="1" noChangeArrowheads="1"/>
          </p:cNvSpPr>
          <p:nvPr>
            <p:ph idx="1" hasCustomPrompt="1"/>
          </p:nvPr>
        </p:nvSpPr>
        <p:spPr>
          <a:xfrm>
            <a:off x="628650" y="1671638"/>
            <a:ext cx="7886700" cy="4505325"/>
          </a:xfrm>
        </p:spPr>
        <p:txBody>
          <a:bodyPr rtlCol="0">
            <a:normAutofit fontScale="55000" lnSpcReduction="20000"/>
          </a:bodyPr>
          <a:lstStyle/>
          <a:p>
            <a:pPr eaLnBrk="1" fontAlgn="auto" hangingPunct="1">
              <a:spcAft>
                <a:spcPts val="0"/>
              </a:spcAft>
              <a:defRPr/>
            </a:pPr>
            <a:r>
              <a:rPr lang="zh-CN" altLang="en-US" dirty="0"/>
              <a:t>程序结构</a:t>
            </a:r>
            <a:endParaRPr lang="en-US" altLang="zh-CN" dirty="0"/>
          </a:p>
          <a:p>
            <a:pPr eaLnBrk="1" fontAlgn="auto" hangingPunct="1">
              <a:spcAft>
                <a:spcPts val="0"/>
              </a:spcAft>
              <a:defRPr/>
            </a:pPr>
            <a:r>
              <a:rPr lang="zh-CN" altLang="en-US" dirty="0"/>
              <a:t>   </a:t>
            </a:r>
            <a:r>
              <a:rPr lang="en-US" altLang="zh-CN" dirty="0" err="1"/>
              <a:t>int</a:t>
            </a:r>
            <a:r>
              <a:rPr lang="en-US" altLang="zh-CN" dirty="0"/>
              <a:t> a[128][128];</a:t>
            </a:r>
          </a:p>
          <a:p>
            <a:pPr eaLnBrk="1" fontAlgn="auto" hangingPunct="1">
              <a:spcAft>
                <a:spcPts val="0"/>
              </a:spcAft>
              <a:defRPr/>
            </a:pPr>
            <a:r>
              <a:rPr lang="zh-CN" altLang="en-US" dirty="0"/>
              <a:t>       </a:t>
            </a:r>
            <a:r>
              <a:rPr lang="en-US" altLang="zh-CN" dirty="0"/>
              <a:t>for(</a:t>
            </a:r>
            <a:r>
              <a:rPr lang="en-US" altLang="zh-CN" dirty="0" err="1"/>
              <a:t>int</a:t>
            </a:r>
            <a:r>
              <a:rPr lang="en-US" altLang="zh-CN" dirty="0"/>
              <a:t> j=0;j&lt;128;j++)</a:t>
            </a:r>
          </a:p>
          <a:p>
            <a:pPr eaLnBrk="1" fontAlgn="auto" hangingPunct="1">
              <a:spcAft>
                <a:spcPts val="0"/>
              </a:spcAft>
              <a:defRPr/>
            </a:pPr>
            <a:r>
              <a:rPr lang="zh-CN" altLang="en-US" dirty="0"/>
              <a:t>          </a:t>
            </a:r>
            <a:r>
              <a:rPr lang="en-US" altLang="zh-CN" dirty="0"/>
              <a:t>for(</a:t>
            </a:r>
            <a:r>
              <a:rPr lang="en-US" altLang="zh-CN" dirty="0" err="1"/>
              <a:t>int</a:t>
            </a:r>
            <a:r>
              <a:rPr lang="en-US" altLang="zh-CN" dirty="0"/>
              <a:t> </a:t>
            </a:r>
            <a:r>
              <a:rPr lang="en-US" altLang="zh-CN" dirty="0" err="1"/>
              <a:t>i</a:t>
            </a:r>
            <a:r>
              <a:rPr lang="en-US" altLang="zh-CN" dirty="0"/>
              <a:t>=0;i&lt;128;i++)</a:t>
            </a:r>
          </a:p>
          <a:p>
            <a:pPr eaLnBrk="1" fontAlgn="auto" hangingPunct="1">
              <a:spcAft>
                <a:spcPts val="0"/>
              </a:spcAft>
              <a:defRPr/>
            </a:pPr>
            <a:r>
              <a:rPr lang="zh-CN" altLang="en-US" dirty="0"/>
              <a:t>              </a:t>
            </a:r>
            <a:r>
              <a:rPr lang="en-US" altLang="zh-CN" dirty="0" smtClean="0"/>
              <a:t>a[</a:t>
            </a:r>
            <a:r>
              <a:rPr lang="en-US" altLang="zh-CN" dirty="0" err="1" smtClean="0"/>
              <a:t>i</a:t>
            </a:r>
            <a:r>
              <a:rPr lang="en-US" altLang="zh-CN" dirty="0" smtClean="0"/>
              <a:t>][</a:t>
            </a:r>
            <a:r>
              <a:rPr lang="en-US" altLang="zh-CN" dirty="0"/>
              <a:t>j</a:t>
            </a:r>
            <a:r>
              <a:rPr lang="en-US" altLang="zh-CN" dirty="0" smtClean="0"/>
              <a:t>]=</a:t>
            </a:r>
            <a:r>
              <a:rPr lang="en-US" altLang="zh-CN" dirty="0"/>
              <a:t>0;</a:t>
            </a:r>
          </a:p>
          <a:p>
            <a:pPr eaLnBrk="1" fontAlgn="auto" hangingPunct="1">
              <a:spcAft>
                <a:spcPts val="0"/>
              </a:spcAft>
              <a:defRPr/>
            </a:pPr>
            <a:r>
              <a:rPr lang="zh-CN" altLang="en-US" dirty="0"/>
              <a:t>现假定分给这个程序的主存块数只有一块，页面的尺寸为每页</a:t>
            </a:r>
            <a:r>
              <a:rPr lang="en-US" altLang="zh-CN" dirty="0"/>
              <a:t>128</a:t>
            </a:r>
            <a:r>
              <a:rPr lang="zh-CN" altLang="en-US" dirty="0"/>
              <a:t>个</a:t>
            </a:r>
            <a:r>
              <a:rPr lang="zh-CN" altLang="en-US" dirty="0" smtClean="0"/>
              <a:t>字</a:t>
            </a:r>
            <a:r>
              <a:rPr lang="zh-CN" altLang="en-US" dirty="0" smtClean="0"/>
              <a:t>。问</a:t>
            </a:r>
            <a:r>
              <a:rPr lang="zh-CN" altLang="en-US" dirty="0"/>
              <a:t>：缺页中断多少次</a:t>
            </a:r>
            <a:r>
              <a:rPr lang="zh-CN" altLang="en-US" dirty="0" smtClean="0"/>
              <a:t>？</a:t>
            </a:r>
            <a:endParaRPr lang="en-US" altLang="zh-CN" dirty="0" smtClean="0"/>
          </a:p>
          <a:p>
            <a:pPr eaLnBrk="1" fontAlgn="auto" hangingPunct="1">
              <a:spcAft>
                <a:spcPts val="0"/>
              </a:spcAft>
              <a:defRPr/>
            </a:pPr>
            <a:r>
              <a:rPr lang="en-US" altLang="zh-CN" dirty="0" smtClean="0"/>
              <a:t>128*128-1=16384-1</a:t>
            </a:r>
            <a:r>
              <a:rPr lang="zh-CN" altLang="en-US" dirty="0" smtClean="0"/>
              <a:t>次   </a:t>
            </a:r>
            <a:r>
              <a:rPr lang="zh-CN" altLang="en-US" dirty="0"/>
              <a:t>！！！</a:t>
            </a:r>
          </a:p>
          <a:p>
            <a:pPr eaLnBrk="1" fontAlgn="auto" hangingPunct="1">
              <a:spcAft>
                <a:spcPts val="0"/>
              </a:spcAft>
              <a:defRPr/>
            </a:pPr>
            <a:r>
              <a:rPr lang="zh-CN" altLang="en-US" dirty="0"/>
              <a:t>改变程序结构</a:t>
            </a:r>
          </a:p>
          <a:p>
            <a:pPr eaLnBrk="1" fontAlgn="auto" hangingPunct="1">
              <a:spcAft>
                <a:spcPts val="0"/>
              </a:spcAft>
              <a:defRPr/>
            </a:pPr>
            <a:r>
              <a:rPr lang="en-US" altLang="zh-CN" dirty="0"/>
              <a:t>   </a:t>
            </a:r>
            <a:r>
              <a:rPr lang="en-US" altLang="zh-CN" dirty="0" err="1"/>
              <a:t>int</a:t>
            </a:r>
            <a:r>
              <a:rPr lang="en-US" altLang="zh-CN" dirty="0"/>
              <a:t> a[128][128];</a:t>
            </a:r>
          </a:p>
          <a:p>
            <a:pPr eaLnBrk="1" fontAlgn="auto" hangingPunct="1">
              <a:spcAft>
                <a:spcPts val="0"/>
              </a:spcAft>
              <a:defRPr/>
            </a:pPr>
            <a:r>
              <a:rPr lang="zh-CN" altLang="en-US" dirty="0"/>
              <a:t>       </a:t>
            </a:r>
            <a:r>
              <a:rPr lang="en-US" altLang="zh-CN" dirty="0"/>
              <a:t>for(</a:t>
            </a:r>
            <a:r>
              <a:rPr lang="en-US" altLang="zh-CN" dirty="0" err="1"/>
              <a:t>int</a:t>
            </a:r>
            <a:r>
              <a:rPr lang="en-US" altLang="zh-CN" dirty="0"/>
              <a:t> </a:t>
            </a:r>
            <a:r>
              <a:rPr lang="en-US" altLang="zh-CN" dirty="0" err="1"/>
              <a:t>i</a:t>
            </a:r>
            <a:r>
              <a:rPr lang="en-US" altLang="zh-CN" dirty="0"/>
              <a:t>=0;i&lt;128;i++)</a:t>
            </a:r>
          </a:p>
          <a:p>
            <a:pPr eaLnBrk="1" fontAlgn="auto" hangingPunct="1">
              <a:spcAft>
                <a:spcPts val="0"/>
              </a:spcAft>
              <a:defRPr/>
            </a:pPr>
            <a:r>
              <a:rPr lang="zh-CN" altLang="en-US" dirty="0"/>
              <a:t>          </a:t>
            </a:r>
            <a:r>
              <a:rPr lang="en-US" altLang="zh-CN" dirty="0"/>
              <a:t>for(</a:t>
            </a:r>
            <a:r>
              <a:rPr lang="en-US" altLang="zh-CN" dirty="0" err="1"/>
              <a:t>int</a:t>
            </a:r>
            <a:r>
              <a:rPr lang="en-US" altLang="zh-CN" dirty="0"/>
              <a:t> j=0;j&lt;128;j++)</a:t>
            </a:r>
          </a:p>
          <a:p>
            <a:pPr eaLnBrk="1" fontAlgn="auto" hangingPunct="1">
              <a:spcAft>
                <a:spcPts val="0"/>
              </a:spcAft>
              <a:defRPr/>
            </a:pPr>
            <a:r>
              <a:rPr lang="zh-CN" altLang="en-US" dirty="0"/>
              <a:t>              </a:t>
            </a:r>
            <a:r>
              <a:rPr lang="en-US" altLang="zh-CN" dirty="0"/>
              <a:t>a[</a:t>
            </a:r>
            <a:r>
              <a:rPr lang="en-US" altLang="zh-CN" dirty="0" err="1"/>
              <a:t>i</a:t>
            </a:r>
            <a:r>
              <a:rPr lang="en-US" altLang="zh-CN" dirty="0"/>
              <a:t>][j]=0;</a:t>
            </a:r>
          </a:p>
          <a:p>
            <a:pPr eaLnBrk="1" fontAlgn="auto" hangingPunct="1">
              <a:spcAft>
                <a:spcPts val="0"/>
              </a:spcAft>
              <a:defRPr/>
            </a:pPr>
            <a:r>
              <a:rPr lang="zh-CN" altLang="en-US" dirty="0"/>
              <a:t>则缺页中断</a:t>
            </a:r>
            <a:r>
              <a:rPr lang="en-US" altLang="zh-CN" dirty="0" smtClean="0"/>
              <a:t>128-1</a:t>
            </a:r>
            <a:r>
              <a:rPr lang="zh-CN" altLang="en-US" dirty="0" smtClean="0"/>
              <a:t>次</a:t>
            </a:r>
            <a:r>
              <a:rPr lang="zh-CN" altLang="en-US" dirty="0"/>
              <a:t>。</a:t>
            </a:r>
          </a:p>
        </p:txBody>
      </p:sp>
    </p:spTree>
  </p:cSld>
  <p:clrMapOvr>
    <a:masterClrMapping/>
  </p:clrMapOvr>
  <p:transition>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5.4.3   </a:t>
            </a:r>
            <a:r>
              <a:rPr lang="zh-CN" altLang="en-US" dirty="0" smtClean="0"/>
              <a:t>实现中的其它一些问题</a:t>
            </a:r>
          </a:p>
        </p:txBody>
      </p:sp>
      <p:sp>
        <p:nvSpPr>
          <p:cNvPr id="167938" name="Rectangle 2">
            <a:extLst>
              <a:ext uri="{FF2B5EF4-FFF2-40B4-BE49-F238E27FC236}">
                <a16:creationId xmlns:a16="http://schemas.microsoft.com/office/drawing/2014/main" id="{7D267377-738C-48E9-B563-4D9428407CEB}"/>
              </a:ext>
            </a:extLst>
          </p:cNvPr>
          <p:cNvSpPr>
            <a:spLocks noGrp="1" noChangeArrowheads="1"/>
          </p:cNvSpPr>
          <p:nvPr>
            <p:ph idx="1" hasCustomPrompt="1"/>
          </p:nvPr>
        </p:nvSpPr>
        <p:spPr>
          <a:xfrm>
            <a:off x="628650" y="1671638"/>
            <a:ext cx="7886700" cy="4505325"/>
          </a:xfrm>
        </p:spPr>
        <p:txBody>
          <a:bodyPr rtlCol="0">
            <a:normAutofit fontScale="85000" lnSpcReduction="10000"/>
          </a:bodyPr>
          <a:lstStyle/>
          <a:p>
            <a:pPr eaLnBrk="1" fontAlgn="auto" hangingPunct="1">
              <a:spcAft>
                <a:spcPts val="0"/>
              </a:spcAft>
              <a:defRPr/>
            </a:pPr>
            <a:r>
              <a:rPr lang="zh-CN" altLang="en-US"/>
              <a:t>页面大小</a:t>
            </a:r>
          </a:p>
          <a:p>
            <a:pPr lvl="1" eaLnBrk="1" fontAlgn="auto" hangingPunct="1">
              <a:spcAft>
                <a:spcPts val="0"/>
              </a:spcAft>
              <a:defRPr/>
            </a:pPr>
            <a:r>
              <a:rPr lang="zh-CN" altLang="en-US"/>
              <a:t>若页面小，每个进程的内存页较多，通过调页很快适应局部性原理的要求，缺页率低；</a:t>
            </a:r>
          </a:p>
          <a:p>
            <a:pPr lvl="1" eaLnBrk="1" fontAlgn="auto" hangingPunct="1">
              <a:spcAft>
                <a:spcPts val="0"/>
              </a:spcAft>
              <a:defRPr/>
            </a:pPr>
            <a:r>
              <a:rPr lang="zh-CN" altLang="en-US"/>
              <a:t>页面很大－&gt;进程使用的大部分地址空间都在内存，缺页率低；</a:t>
            </a:r>
          </a:p>
          <a:p>
            <a:pPr lvl="1" eaLnBrk="1" fontAlgn="auto" hangingPunct="1">
              <a:spcAft>
                <a:spcPts val="0"/>
              </a:spcAft>
              <a:defRPr/>
            </a:pPr>
            <a:r>
              <a:rPr lang="zh-CN" altLang="en-US"/>
              <a:t>页面中等大小－&gt;局部性区域只占每页的较小部分，缺页率高。</a:t>
            </a:r>
          </a:p>
          <a:p>
            <a:pPr lvl="1" eaLnBrk="1" fontAlgn="auto" hangingPunct="1">
              <a:spcAft>
                <a:spcPts val="0"/>
              </a:spcAft>
              <a:defRPr/>
            </a:pPr>
            <a:r>
              <a:rPr lang="zh-CN" altLang="en-US"/>
              <a:t>分配给进程的页面数目：数目越多－&gt;缺页率越低。页面数目的下限，应该是一条指令及其操作数可能涉及的页面数目的上限，以保证每条指令都能被执行。</a:t>
            </a:r>
          </a:p>
          <a:p>
            <a:pPr eaLnBrk="1" fontAlgn="auto" hangingPunct="1">
              <a:spcAft>
                <a:spcPts val="0"/>
              </a:spcAft>
              <a:defRPr/>
            </a:pPr>
            <a:r>
              <a:rPr lang="zh-CN" altLang="en-US"/>
              <a:t>发展趋势：采用多种页面大小</a:t>
            </a:r>
          </a:p>
          <a:p>
            <a:pPr lvl="1" eaLnBrk="1" fontAlgn="auto" hangingPunct="1">
              <a:spcAft>
                <a:spcPts val="0"/>
              </a:spcAft>
              <a:defRPr/>
            </a:pPr>
            <a:r>
              <a:rPr lang="zh-CN" altLang="en-US"/>
              <a:t>针对不同规模的数据结构采用不同的页面大小，如代码段认为是大规模的，而每个线程的栈认为是小规模的。处理器的例子有</a:t>
            </a:r>
            <a:r>
              <a:rPr lang="en-US" altLang="zh-CN"/>
              <a:t>R4000, DEC Alpha</a:t>
            </a:r>
            <a:r>
              <a:rPr lang="zh-CN" altLang="en-US"/>
              <a:t>和</a:t>
            </a:r>
            <a:r>
              <a:rPr lang="en-US" altLang="zh-CN"/>
              <a:t>SUN SuperSPARC。</a:t>
            </a:r>
            <a:r>
              <a:rPr lang="zh-CN" altLang="en-US"/>
              <a:t>其中</a:t>
            </a:r>
            <a:r>
              <a:rPr lang="en-US" altLang="zh-CN"/>
              <a:t>R4000</a:t>
            </a:r>
            <a:r>
              <a:rPr lang="zh-CN" altLang="en-US"/>
              <a:t>支持7种页面大小，从4</a:t>
            </a:r>
            <a:r>
              <a:rPr lang="en-US" altLang="zh-CN"/>
              <a:t>KB</a:t>
            </a:r>
            <a:r>
              <a:rPr lang="zh-CN" altLang="en-US"/>
              <a:t>到16</a:t>
            </a:r>
            <a:r>
              <a:rPr lang="en-US" altLang="zh-CN"/>
              <a:t>MB。</a:t>
            </a:r>
            <a:endParaRPr lang="zh-CN" altLang="en-US"/>
          </a:p>
        </p:txBody>
      </p:sp>
    </p:spTree>
  </p:cSld>
  <p:clrMapOvr>
    <a:masterClrMapping/>
  </p:clrMapOvr>
  <p:transition>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A43B5CB9-44E6-4E57-9FA6-F087CF6AB255}"/>
              </a:ext>
            </a:extLst>
          </p:cNvPr>
          <p:cNvSpPr/>
          <p:nvPr/>
        </p:nvSpPr>
        <p:spPr>
          <a:xfrm rot="5400000">
            <a:off x="-266700" y="2052638"/>
            <a:ext cx="2109787" cy="1576388"/>
          </a:xfrm>
          <a:prstGeom prst="triangle">
            <a:avLst/>
          </a:pr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 name="文本框 2"/>
          <p:cNvSpPr txBox="1">
            <a:spLocks noChangeArrowheads="1"/>
          </p:cNvSpPr>
          <p:nvPr/>
        </p:nvSpPr>
        <p:spPr bwMode="auto">
          <a:xfrm>
            <a:off x="2261313" y="3105834"/>
            <a:ext cx="54008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3600" dirty="0">
                <a:latin typeface="微软雅黑" panose="020B0503020204020204" pitchFamily="34" charset="-122"/>
                <a:ea typeface="微软雅黑" panose="020B0503020204020204" pitchFamily="34" charset="-122"/>
              </a:rPr>
              <a:t>请求分段存储器管理方式 </a:t>
            </a:r>
            <a:endParaRPr lang="zh-CN" altLang="en-US" sz="3600" dirty="0">
              <a:solidFill>
                <a:srgbClr val="40404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等腰三角形 5">
            <a:extLst>
              <a:ext uri="{FF2B5EF4-FFF2-40B4-BE49-F238E27FC236}">
                <a16:creationId xmlns:a16="http://schemas.microsoft.com/office/drawing/2014/main" id="{DC1E665E-9B87-4554-9ACF-2CA229D37ACB}"/>
              </a:ext>
            </a:extLst>
          </p:cNvPr>
          <p:cNvSpPr/>
          <p:nvPr/>
        </p:nvSpPr>
        <p:spPr>
          <a:xfrm rot="16200000" flipH="1">
            <a:off x="7788275" y="2849563"/>
            <a:ext cx="1552575" cy="1158875"/>
          </a:xfrm>
          <a:prstGeom prst="triangle">
            <a:avLst/>
          </a:prstGeom>
          <a:solidFill>
            <a:schemeClr val="accent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7" name="等腰三角形 6">
            <a:extLst>
              <a:ext uri="{FF2B5EF4-FFF2-40B4-BE49-F238E27FC236}">
                <a16:creationId xmlns:a16="http://schemas.microsoft.com/office/drawing/2014/main" id="{5ADF7069-FC71-4601-BB64-C61C9C451757}"/>
              </a:ext>
            </a:extLst>
          </p:cNvPr>
          <p:cNvSpPr/>
          <p:nvPr/>
        </p:nvSpPr>
        <p:spPr>
          <a:xfrm rot="5400000">
            <a:off x="-327819" y="2602707"/>
            <a:ext cx="2593975" cy="1938338"/>
          </a:xfrm>
          <a:prstGeom prst="triangle">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8" name="文本框 7"/>
          <p:cNvSpPr txBox="1">
            <a:spLocks noChangeArrowheads="1"/>
          </p:cNvSpPr>
          <p:nvPr/>
        </p:nvSpPr>
        <p:spPr bwMode="auto">
          <a:xfrm>
            <a:off x="36513" y="3019425"/>
            <a:ext cx="13227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en-US" altLang="zh-CN" sz="7200" dirty="0" smtClean="0">
                <a:solidFill>
                  <a:schemeClr val="bg1"/>
                </a:solidFill>
                <a:latin typeface="微软雅黑" panose="020B0503020204020204" pitchFamily="34" charset="-122"/>
                <a:ea typeface="微软雅黑" panose="020B0503020204020204" pitchFamily="34" charset="-122"/>
              </a:rPr>
              <a:t>05</a:t>
            </a:r>
            <a:endParaRPr lang="zh-CN" altLang="en-US" sz="7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085587"/>
      </p:ext>
    </p:extLst>
  </p:cSld>
  <p:clrMapOvr>
    <a:masterClrMapping/>
  </p:clrMapOvr>
  <p:transition advTm="1778">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nodeType="afterGroup">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0-#ppt_w/2"/>
                                          </p:val>
                                        </p:tav>
                                        <p:tav tm="100000">
                                          <p:val>
                                            <p:strVal val="#ppt_x"/>
                                          </p:val>
                                        </p:tav>
                                      </p:tavLst>
                                    </p:anim>
                                    <p:anim calcmode="lin" valueType="num">
                                      <p:cBhvr>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6" grpId="0" bldLvl="0" animBg="1"/>
      <p:bldP spid="7" grpId="0" bldLvl="0" animBg="1"/>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5.5 </a:t>
            </a:r>
            <a:r>
              <a:rPr lang="zh-CN" altLang="en-US" dirty="0" smtClean="0"/>
              <a:t>请求分段存储器管理方式 </a:t>
            </a:r>
          </a:p>
        </p:txBody>
      </p:sp>
      <p:sp>
        <p:nvSpPr>
          <p:cNvPr id="212995" name="Rectangle 3"/>
          <p:cNvSpPr>
            <a:spLocks noGrp="1" noChangeArrowheads="1"/>
          </p:cNvSpPr>
          <p:nvPr>
            <p:ph idx="1"/>
          </p:nvPr>
        </p:nvSpPr>
        <p:spPr>
          <a:xfrm>
            <a:off x="628650" y="1671638"/>
            <a:ext cx="7886700" cy="4505325"/>
          </a:xfrm>
        </p:spPr>
        <p:txBody>
          <a:bodyPr/>
          <a:lstStyle/>
          <a:p>
            <a:pPr eaLnBrk="1" hangingPunct="1"/>
            <a:r>
              <a:rPr lang="zh-CN" altLang="en-US" noProof="1" smtClean="0"/>
              <a:t>       原理上同请求分页系统，此时不要求所有段装入主存，当发现段不在内存时，发生缺段中断，由中断处理程序负责调入所缺的段，如果无内存空间，也有段置换问题。</a:t>
            </a:r>
          </a:p>
        </p:txBody>
      </p:sp>
    </p:spTree>
  </p:cSld>
  <p:clrMapOvr>
    <a:masterClrMapping/>
  </p:clrMapOvr>
  <p:transition>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5.5.1  </a:t>
            </a:r>
            <a:r>
              <a:rPr lang="zh-CN" altLang="en-US" dirty="0" smtClean="0"/>
              <a:t>请求分段中的硬件支持 </a:t>
            </a:r>
          </a:p>
        </p:txBody>
      </p:sp>
      <p:sp>
        <p:nvSpPr>
          <p:cNvPr id="214019" name="Rectangle 3"/>
          <p:cNvSpPr>
            <a:spLocks noGrp="1" noChangeArrowheads="1"/>
          </p:cNvSpPr>
          <p:nvPr>
            <p:ph idx="1"/>
          </p:nvPr>
        </p:nvSpPr>
        <p:spPr>
          <a:xfrm>
            <a:off x="628650" y="1671638"/>
            <a:ext cx="7886700" cy="4505325"/>
          </a:xfrm>
        </p:spPr>
        <p:txBody>
          <a:bodyPr/>
          <a:lstStyle/>
          <a:p>
            <a:pPr eaLnBrk="1" hangingPunct="1"/>
            <a:r>
              <a:rPr lang="zh-CN" altLang="en-US" smtClean="0"/>
              <a:t>段表机制</a:t>
            </a:r>
          </a:p>
          <a:p>
            <a:pPr eaLnBrk="1" hangingPunct="1"/>
            <a:endParaRPr lang="zh-CN" altLang="en-US" smtClean="0"/>
          </a:p>
          <a:p>
            <a:pPr eaLnBrk="1" hangingPunct="1"/>
            <a:endParaRPr lang="zh-CN" altLang="en-US" smtClean="0"/>
          </a:p>
          <a:p>
            <a:pPr eaLnBrk="1" hangingPunct="1"/>
            <a:endParaRPr lang="zh-CN" altLang="en-US" smtClean="0"/>
          </a:p>
          <a:p>
            <a:pPr eaLnBrk="1" hangingPunct="1"/>
            <a:r>
              <a:rPr lang="zh-CN" altLang="en-US" smtClean="0"/>
              <a:t>存取方式：只执行、只读、读/写。</a:t>
            </a:r>
          </a:p>
          <a:p>
            <a:pPr eaLnBrk="1" hangingPunct="1"/>
            <a:r>
              <a:rPr lang="zh-CN" altLang="en-US" smtClean="0"/>
              <a:t>增补位：请求分段系统中特有的，表示本段在执行过程中是否动态增长 </a:t>
            </a:r>
          </a:p>
          <a:p>
            <a:pPr eaLnBrk="1" hangingPunct="1"/>
            <a:endParaRPr lang="zh-CN" altLang="en-US" smtClean="0"/>
          </a:p>
        </p:txBody>
      </p:sp>
      <p:sp>
        <p:nvSpPr>
          <p:cNvPr id="214020" name="Rectangle 4"/>
          <p:cNvSpPr>
            <a:spLocks noChangeArrowheads="1"/>
          </p:cNvSpPr>
          <p:nvPr/>
        </p:nvSpPr>
        <p:spPr bwMode="auto">
          <a:xfrm>
            <a:off x="685800" y="4191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Char char="l"/>
            </a:pPr>
            <a:endParaRPr lang="zh-CN" altLang="en-US" sz="3200" b="0">
              <a:latin typeface="宋体" panose="02010600030101010101" pitchFamily="2" charset="-122"/>
            </a:endParaRPr>
          </a:p>
        </p:txBody>
      </p:sp>
      <p:sp>
        <p:nvSpPr>
          <p:cNvPr id="214021" name="Rectangle 5"/>
          <p:cNvSpPr>
            <a:spLocks noChangeArrowheads="1"/>
          </p:cNvSpPr>
          <p:nvPr/>
        </p:nvSpPr>
        <p:spPr bwMode="auto">
          <a:xfrm>
            <a:off x="2062163"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aphicFrame>
        <p:nvGraphicFramePr>
          <p:cNvPr id="214022" name="Object 6"/>
          <p:cNvGraphicFramePr>
            <a:graphicFrameLocks noChangeAspect="1"/>
          </p:cNvGraphicFramePr>
          <p:nvPr>
            <p:extLst>
              <p:ext uri="{D42A27DB-BD31-4B8C-83A1-F6EECF244321}">
                <p14:modId xmlns:p14="http://schemas.microsoft.com/office/powerpoint/2010/main" val="2756707518"/>
              </p:ext>
            </p:extLst>
          </p:nvPr>
        </p:nvGraphicFramePr>
        <p:xfrm>
          <a:off x="827584" y="2337147"/>
          <a:ext cx="7239000" cy="1195387"/>
        </p:xfrm>
        <a:graphic>
          <a:graphicData uri="http://schemas.openxmlformats.org/presentationml/2006/ole">
            <mc:AlternateContent xmlns:mc="http://schemas.openxmlformats.org/markup-compatibility/2006">
              <mc:Choice xmlns:v="urn:schemas-microsoft-com:vml" Requires="v">
                <p:oleObj spid="_x0000_s214036" r:id="rId3" imgW="5024628" imgH="714756" progId="Visio.Drawing.6">
                  <p:embed/>
                </p:oleObj>
              </mc:Choice>
              <mc:Fallback>
                <p:oleObj r:id="rId3" imgW="5024628" imgH="714756"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337147"/>
                        <a:ext cx="723900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ChangeArrowheads="1"/>
          </p:cNvSpPr>
          <p:nvPr/>
        </p:nvSpPr>
        <p:spPr bwMode="auto">
          <a:xfrm>
            <a:off x="1325563" y="4216400"/>
            <a:ext cx="1676400" cy="457200"/>
          </a:xfrm>
          <a:prstGeom prst="rect">
            <a:avLst/>
          </a:prstGeom>
          <a:solidFill>
            <a:schemeClr val="accent1"/>
          </a:solidFill>
          <a:ln w="317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宋体" panose="02010600030101010101" pitchFamily="2" charset="-122"/>
              </a:rPr>
              <a:t>修改有关字段</a:t>
            </a:r>
          </a:p>
        </p:txBody>
      </p:sp>
      <p:sp>
        <p:nvSpPr>
          <p:cNvPr id="893955" name="Rectangle 3"/>
          <p:cNvSpPr>
            <a:spLocks noChangeArrowheads="1"/>
          </p:cNvSpPr>
          <p:nvPr/>
        </p:nvSpPr>
        <p:spPr bwMode="auto">
          <a:xfrm>
            <a:off x="1249363" y="4902200"/>
            <a:ext cx="1905000" cy="838200"/>
          </a:xfrm>
          <a:prstGeom prst="rect">
            <a:avLst/>
          </a:prstGeom>
          <a:solidFill>
            <a:schemeClr val="accent1"/>
          </a:solidFill>
          <a:ln w="317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宋体" panose="02010600030101010101" pitchFamily="2" charset="-122"/>
              </a:rPr>
              <a:t>形成主存物理地址=段始址+偏移量</a:t>
            </a:r>
          </a:p>
        </p:txBody>
      </p:sp>
      <p:sp>
        <p:nvSpPr>
          <p:cNvPr id="215044" name="Rectangle 4"/>
          <p:cNvSpPr>
            <a:spLocks noChangeArrowheads="1"/>
          </p:cNvSpPr>
          <p:nvPr/>
        </p:nvSpPr>
        <p:spPr bwMode="auto">
          <a:xfrm>
            <a:off x="4140200" y="620713"/>
            <a:ext cx="3371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400">
                <a:solidFill>
                  <a:srgbClr val="000000"/>
                </a:solidFill>
                <a:latin typeface="宋体" panose="02010600030101010101" pitchFamily="2" charset="-122"/>
              </a:rPr>
              <a:t>地址变换机构工作流程  </a:t>
            </a:r>
          </a:p>
        </p:txBody>
      </p:sp>
      <p:sp>
        <p:nvSpPr>
          <p:cNvPr id="893957" name="AutoShape 5"/>
          <p:cNvSpPr>
            <a:spLocks noChangeArrowheads="1"/>
          </p:cNvSpPr>
          <p:nvPr/>
        </p:nvSpPr>
        <p:spPr bwMode="auto">
          <a:xfrm>
            <a:off x="1630363" y="706438"/>
            <a:ext cx="1446212" cy="306387"/>
          </a:xfrm>
          <a:prstGeom prst="flowChartAlternateProcess">
            <a:avLst/>
          </a:prstGeom>
          <a:solidFill>
            <a:schemeClr val="accent1"/>
          </a:solidFill>
          <a:ln w="9525">
            <a:solidFill>
              <a:srgbClr val="000000"/>
            </a:solidFill>
            <a:miter lim="800000"/>
            <a:headEnd/>
            <a:tailEnd/>
          </a:ln>
        </p:spPr>
        <p:txBody>
          <a:bodyPr lIns="0" tIns="0" rIns="0" bIns="0"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访问[</a:t>
            </a:r>
            <a:r>
              <a:rPr lang="en-US" altLang="zh-CN">
                <a:solidFill>
                  <a:srgbClr val="000000"/>
                </a:solidFill>
                <a:latin typeface="宋体" panose="02010600030101010101" pitchFamily="2" charset="-122"/>
              </a:rPr>
              <a:t>S][W]</a:t>
            </a:r>
            <a:endParaRPr lang="zh-CN" altLang="en-US" sz="2000">
              <a:solidFill>
                <a:srgbClr val="000000"/>
              </a:solidFill>
              <a:latin typeface="宋体" panose="02010600030101010101" pitchFamily="2" charset="-122"/>
            </a:endParaRPr>
          </a:p>
        </p:txBody>
      </p:sp>
      <p:sp>
        <p:nvSpPr>
          <p:cNvPr id="893958" name="Line 6"/>
          <p:cNvSpPr>
            <a:spLocks noChangeShapeType="1"/>
          </p:cNvSpPr>
          <p:nvPr/>
        </p:nvSpPr>
        <p:spPr bwMode="auto">
          <a:xfrm>
            <a:off x="2316163" y="1016000"/>
            <a:ext cx="0" cy="3810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3959" name="AutoShape 7"/>
          <p:cNvSpPr>
            <a:spLocks noChangeArrowheads="1"/>
          </p:cNvSpPr>
          <p:nvPr/>
        </p:nvSpPr>
        <p:spPr bwMode="auto">
          <a:xfrm>
            <a:off x="1385888" y="1397000"/>
            <a:ext cx="1625600" cy="558800"/>
          </a:xfrm>
          <a:prstGeom prst="flowChartDecision">
            <a:avLst/>
          </a:prstGeom>
          <a:solidFill>
            <a:schemeClr val="accent1"/>
          </a:solidFill>
          <a:ln w="9525">
            <a:solidFill>
              <a:srgbClr val="000000"/>
            </a:solidFill>
            <a:miter lim="800000"/>
            <a:headEnd/>
            <a:tailEnd/>
          </a:ln>
        </p:spPr>
        <p:txBody>
          <a:bodyPr wrap="none" lIns="0" tIns="0" rIns="0" bIns="0"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a:solidFill>
                  <a:srgbClr val="000000"/>
                </a:solidFill>
                <a:latin typeface="宋体" panose="02010600030101010101" pitchFamily="2" charset="-122"/>
              </a:rPr>
              <a:t>S&lt;=</a:t>
            </a:r>
            <a:r>
              <a:rPr lang="zh-CN" altLang="en-US">
                <a:solidFill>
                  <a:srgbClr val="000000"/>
                </a:solidFill>
                <a:latin typeface="宋体" panose="02010600030101010101" pitchFamily="2" charset="-122"/>
              </a:rPr>
              <a:t>段长</a:t>
            </a:r>
          </a:p>
        </p:txBody>
      </p:sp>
      <p:sp>
        <p:nvSpPr>
          <p:cNvPr id="893960" name="AutoShape 8"/>
          <p:cNvSpPr>
            <a:spLocks noChangeArrowheads="1"/>
          </p:cNvSpPr>
          <p:nvPr/>
        </p:nvSpPr>
        <p:spPr bwMode="auto">
          <a:xfrm>
            <a:off x="603250" y="2235200"/>
            <a:ext cx="3232150" cy="558800"/>
          </a:xfrm>
          <a:prstGeom prst="flowChartDecision">
            <a:avLst/>
          </a:prstGeom>
          <a:solidFill>
            <a:schemeClr val="accent1"/>
          </a:solidFill>
          <a:ln w="9525">
            <a:solidFill>
              <a:srgbClr val="000000"/>
            </a:solidFill>
            <a:miter lim="800000"/>
            <a:headEnd/>
            <a:tailEnd/>
          </a:ln>
        </p:spPr>
        <p:txBody>
          <a:bodyPr wrap="none" lIns="0" tIns="0" rIns="0" bIns="0"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符合存取方式？</a:t>
            </a:r>
            <a:endParaRPr lang="zh-CN" altLang="en-US" sz="1000" b="0">
              <a:solidFill>
                <a:srgbClr val="000000"/>
              </a:solidFill>
              <a:latin typeface="宋体" panose="02010600030101010101" pitchFamily="2" charset="-122"/>
            </a:endParaRPr>
          </a:p>
        </p:txBody>
      </p:sp>
      <p:sp>
        <p:nvSpPr>
          <p:cNvPr id="893961" name="AutoShape 9"/>
          <p:cNvSpPr>
            <a:spLocks noChangeArrowheads="1"/>
          </p:cNvSpPr>
          <p:nvPr/>
        </p:nvSpPr>
        <p:spPr bwMode="auto">
          <a:xfrm>
            <a:off x="987425" y="3149600"/>
            <a:ext cx="2543175" cy="558800"/>
          </a:xfrm>
          <a:prstGeom prst="flowChartDecision">
            <a:avLst/>
          </a:prstGeom>
          <a:solidFill>
            <a:schemeClr val="accent1"/>
          </a:solidFill>
          <a:ln w="9525">
            <a:solidFill>
              <a:srgbClr val="000000"/>
            </a:solidFill>
            <a:miter lim="800000"/>
            <a:headEnd/>
            <a:tailEnd/>
          </a:ln>
        </p:spPr>
        <p:txBody>
          <a:bodyPr wrap="none" lIns="0" tIns="0" rIns="0" bIns="0"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段</a:t>
            </a:r>
            <a:r>
              <a:rPr lang="en-US" altLang="zh-CN">
                <a:solidFill>
                  <a:srgbClr val="000000"/>
                </a:solidFill>
                <a:latin typeface="宋体" panose="02010600030101010101" pitchFamily="2" charset="-122"/>
              </a:rPr>
              <a:t>S</a:t>
            </a:r>
            <a:r>
              <a:rPr lang="zh-CN" altLang="en-US">
                <a:solidFill>
                  <a:srgbClr val="000000"/>
                </a:solidFill>
                <a:latin typeface="宋体" panose="02010600030101010101" pitchFamily="2" charset="-122"/>
              </a:rPr>
              <a:t>在主存？</a:t>
            </a:r>
          </a:p>
        </p:txBody>
      </p:sp>
      <p:sp>
        <p:nvSpPr>
          <p:cNvPr id="893962" name="AutoShape 10"/>
          <p:cNvSpPr>
            <a:spLocks noChangeArrowheads="1"/>
          </p:cNvSpPr>
          <p:nvPr/>
        </p:nvSpPr>
        <p:spPr bwMode="auto">
          <a:xfrm>
            <a:off x="1327150" y="6045200"/>
            <a:ext cx="1827213" cy="306388"/>
          </a:xfrm>
          <a:prstGeom prst="flowChartAlternateProcess">
            <a:avLst/>
          </a:prstGeom>
          <a:solidFill>
            <a:schemeClr val="accent1"/>
          </a:solidFill>
          <a:ln w="9525">
            <a:solidFill>
              <a:srgbClr val="000000"/>
            </a:solidFill>
            <a:miter lim="800000"/>
            <a:headEnd/>
            <a:tailEnd/>
          </a:ln>
        </p:spPr>
        <p:txBody>
          <a:bodyPr lIns="0" tIns="0" rIns="0" bIns="0"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地址变换结束</a:t>
            </a:r>
          </a:p>
        </p:txBody>
      </p:sp>
      <p:grpSp>
        <p:nvGrpSpPr>
          <p:cNvPr id="893963" name="Group 11"/>
          <p:cNvGrpSpPr>
            <a:grpSpLocks/>
          </p:cNvGrpSpPr>
          <p:nvPr/>
        </p:nvGrpSpPr>
        <p:grpSpPr bwMode="auto">
          <a:xfrm>
            <a:off x="1782763" y="2006600"/>
            <a:ext cx="457200" cy="274638"/>
            <a:chOff x="864" y="1536"/>
            <a:chExt cx="240" cy="288"/>
          </a:xfrm>
        </p:grpSpPr>
        <p:sp>
          <p:nvSpPr>
            <p:cNvPr id="215077" name="Rectangle 12"/>
            <p:cNvSpPr>
              <a:spLocks noChangeArrowheads="1"/>
            </p:cNvSpPr>
            <p:nvPr/>
          </p:nvSpPr>
          <p:spPr bwMode="auto">
            <a:xfrm>
              <a:off x="864" y="1536"/>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宋体" panose="02010600030101010101" pitchFamily="2" charset="-122"/>
                </a:rPr>
                <a:t>y</a:t>
              </a:r>
              <a:endParaRPr lang="en-US" altLang="zh-CN" sz="2000">
                <a:solidFill>
                  <a:srgbClr val="000000"/>
                </a:solidFill>
                <a:latin typeface="宋体" panose="02010600030101010101" pitchFamily="2" charset="-122"/>
              </a:endParaRPr>
            </a:p>
          </p:txBody>
        </p:sp>
        <p:sp>
          <p:nvSpPr>
            <p:cNvPr id="215078" name="Line 13"/>
            <p:cNvSpPr>
              <a:spLocks noChangeShapeType="1"/>
            </p:cNvSpPr>
            <p:nvPr/>
          </p:nvSpPr>
          <p:spPr bwMode="auto">
            <a:xfrm>
              <a:off x="1104" y="1536"/>
              <a:ext cx="0" cy="2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93966" name="Group 14"/>
          <p:cNvGrpSpPr>
            <a:grpSpLocks/>
          </p:cNvGrpSpPr>
          <p:nvPr/>
        </p:nvGrpSpPr>
        <p:grpSpPr bwMode="auto">
          <a:xfrm>
            <a:off x="1782763" y="2768600"/>
            <a:ext cx="457200" cy="381000"/>
            <a:chOff x="816" y="2160"/>
            <a:chExt cx="288" cy="240"/>
          </a:xfrm>
        </p:grpSpPr>
        <p:sp>
          <p:nvSpPr>
            <p:cNvPr id="215075" name="Rectangle 15"/>
            <p:cNvSpPr>
              <a:spLocks noChangeArrowheads="1"/>
            </p:cNvSpPr>
            <p:nvPr/>
          </p:nvSpPr>
          <p:spPr bwMode="auto">
            <a:xfrm>
              <a:off x="816" y="2160"/>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宋体" panose="02010600030101010101" pitchFamily="2" charset="-122"/>
                </a:rPr>
                <a:t>y</a:t>
              </a:r>
              <a:endParaRPr lang="en-US" altLang="zh-CN" sz="2000">
                <a:solidFill>
                  <a:srgbClr val="000000"/>
                </a:solidFill>
                <a:latin typeface="宋体" panose="02010600030101010101" pitchFamily="2" charset="-122"/>
              </a:endParaRPr>
            </a:p>
          </p:txBody>
        </p:sp>
        <p:sp>
          <p:nvSpPr>
            <p:cNvPr id="215076" name="Line 16"/>
            <p:cNvSpPr>
              <a:spLocks noChangeShapeType="1"/>
            </p:cNvSpPr>
            <p:nvPr/>
          </p:nvSpPr>
          <p:spPr bwMode="auto">
            <a:xfrm>
              <a:off x="1104" y="2160"/>
              <a:ext cx="0" cy="2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93969" name="Group 17"/>
          <p:cNvGrpSpPr>
            <a:grpSpLocks/>
          </p:cNvGrpSpPr>
          <p:nvPr/>
        </p:nvGrpSpPr>
        <p:grpSpPr bwMode="auto">
          <a:xfrm>
            <a:off x="1858963" y="3759200"/>
            <a:ext cx="381000" cy="381000"/>
            <a:chOff x="864" y="2736"/>
            <a:chExt cx="240" cy="240"/>
          </a:xfrm>
        </p:grpSpPr>
        <p:sp>
          <p:nvSpPr>
            <p:cNvPr id="215073" name="Rectangle 18"/>
            <p:cNvSpPr>
              <a:spLocks noChangeArrowheads="1"/>
            </p:cNvSpPr>
            <p:nvPr/>
          </p:nvSpPr>
          <p:spPr bwMode="auto">
            <a:xfrm>
              <a:off x="864" y="2784"/>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宋体" panose="02010600030101010101" pitchFamily="2" charset="-122"/>
                </a:rPr>
                <a:t>y</a:t>
              </a:r>
              <a:endParaRPr lang="en-US" altLang="zh-CN" sz="2000">
                <a:solidFill>
                  <a:srgbClr val="000000"/>
                </a:solidFill>
                <a:latin typeface="宋体" panose="02010600030101010101" pitchFamily="2" charset="-122"/>
              </a:endParaRPr>
            </a:p>
          </p:txBody>
        </p:sp>
        <p:sp>
          <p:nvSpPr>
            <p:cNvPr id="215074" name="Line 19"/>
            <p:cNvSpPr>
              <a:spLocks noChangeShapeType="1"/>
            </p:cNvSpPr>
            <p:nvPr/>
          </p:nvSpPr>
          <p:spPr bwMode="auto">
            <a:xfrm>
              <a:off x="1104" y="2736"/>
              <a:ext cx="0" cy="24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93972" name="Line 20"/>
          <p:cNvSpPr>
            <a:spLocks noChangeShapeType="1"/>
          </p:cNvSpPr>
          <p:nvPr/>
        </p:nvSpPr>
        <p:spPr bwMode="auto">
          <a:xfrm>
            <a:off x="2163763" y="5740400"/>
            <a:ext cx="0" cy="304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93973" name="Group 21"/>
          <p:cNvGrpSpPr>
            <a:grpSpLocks/>
          </p:cNvGrpSpPr>
          <p:nvPr/>
        </p:nvGrpSpPr>
        <p:grpSpPr bwMode="auto">
          <a:xfrm>
            <a:off x="3078163" y="1320800"/>
            <a:ext cx="4483100" cy="533400"/>
            <a:chOff x="1632" y="1104"/>
            <a:chExt cx="2824" cy="336"/>
          </a:xfrm>
        </p:grpSpPr>
        <p:grpSp>
          <p:nvGrpSpPr>
            <p:cNvPr id="215069" name="Group 22"/>
            <p:cNvGrpSpPr>
              <a:grpSpLocks/>
            </p:cNvGrpSpPr>
            <p:nvPr/>
          </p:nvGrpSpPr>
          <p:grpSpPr bwMode="auto">
            <a:xfrm>
              <a:off x="1632" y="1104"/>
              <a:ext cx="1200" cy="240"/>
              <a:chOff x="1632" y="1104"/>
              <a:chExt cx="1200" cy="240"/>
            </a:xfrm>
          </p:grpSpPr>
          <p:sp>
            <p:nvSpPr>
              <p:cNvPr id="215071" name="Line 23"/>
              <p:cNvSpPr>
                <a:spLocks noChangeShapeType="1"/>
              </p:cNvSpPr>
              <p:nvPr/>
            </p:nvSpPr>
            <p:spPr bwMode="auto">
              <a:xfrm>
                <a:off x="1632" y="1344"/>
                <a:ext cx="1200" cy="0"/>
              </a:xfrm>
              <a:prstGeom prst="line">
                <a:avLst/>
              </a:prstGeom>
              <a:noFill/>
              <a:ln w="28575">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072" name="Rectangle 24"/>
              <p:cNvSpPr>
                <a:spLocks noChangeArrowheads="1"/>
              </p:cNvSpPr>
              <p:nvPr/>
            </p:nvSpPr>
            <p:spPr bwMode="auto">
              <a:xfrm>
                <a:off x="1968" y="1104"/>
                <a:ext cx="7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宋体" panose="02010600030101010101" pitchFamily="2" charset="-122"/>
                  </a:rPr>
                  <a:t>n  </a:t>
                </a:r>
                <a:r>
                  <a:rPr lang="zh-CN" altLang="en-US">
                    <a:solidFill>
                      <a:srgbClr val="000000"/>
                    </a:solidFill>
                    <a:latin typeface="宋体" panose="02010600030101010101" pitchFamily="2" charset="-122"/>
                  </a:rPr>
                  <a:t>中断信号</a:t>
                </a:r>
              </a:p>
            </p:txBody>
          </p:sp>
        </p:grpSp>
        <p:sp>
          <p:nvSpPr>
            <p:cNvPr id="215070" name="Rectangle 25"/>
            <p:cNvSpPr>
              <a:spLocks noChangeArrowheads="1"/>
            </p:cNvSpPr>
            <p:nvPr/>
          </p:nvSpPr>
          <p:spPr bwMode="auto">
            <a:xfrm>
              <a:off x="3168" y="1248"/>
              <a:ext cx="1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FF3300"/>
                  </a:solidFill>
                  <a:latin typeface="宋体" panose="02010600030101010101" pitchFamily="2" charset="-122"/>
                </a:rPr>
                <a:t>分段越界中断处理</a:t>
              </a:r>
            </a:p>
          </p:txBody>
        </p:sp>
      </p:grpSp>
      <p:grpSp>
        <p:nvGrpSpPr>
          <p:cNvPr id="893978" name="Group 26"/>
          <p:cNvGrpSpPr>
            <a:grpSpLocks/>
          </p:cNvGrpSpPr>
          <p:nvPr/>
        </p:nvGrpSpPr>
        <p:grpSpPr bwMode="auto">
          <a:xfrm>
            <a:off x="3840163" y="2159000"/>
            <a:ext cx="3695700" cy="533400"/>
            <a:chOff x="2112" y="1728"/>
            <a:chExt cx="2328" cy="336"/>
          </a:xfrm>
        </p:grpSpPr>
        <p:grpSp>
          <p:nvGrpSpPr>
            <p:cNvPr id="215065" name="Group 27"/>
            <p:cNvGrpSpPr>
              <a:grpSpLocks/>
            </p:cNvGrpSpPr>
            <p:nvPr/>
          </p:nvGrpSpPr>
          <p:grpSpPr bwMode="auto">
            <a:xfrm>
              <a:off x="2112" y="1728"/>
              <a:ext cx="774" cy="240"/>
              <a:chOff x="2112" y="1728"/>
              <a:chExt cx="774" cy="240"/>
            </a:xfrm>
          </p:grpSpPr>
          <p:sp>
            <p:nvSpPr>
              <p:cNvPr id="215067" name="Line 28"/>
              <p:cNvSpPr>
                <a:spLocks noChangeShapeType="1"/>
              </p:cNvSpPr>
              <p:nvPr/>
            </p:nvSpPr>
            <p:spPr bwMode="auto">
              <a:xfrm>
                <a:off x="2112" y="1968"/>
                <a:ext cx="720" cy="0"/>
              </a:xfrm>
              <a:prstGeom prst="line">
                <a:avLst/>
              </a:prstGeom>
              <a:noFill/>
              <a:ln w="28575">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068" name="Rectangle 29"/>
              <p:cNvSpPr>
                <a:spLocks noChangeArrowheads="1"/>
              </p:cNvSpPr>
              <p:nvPr/>
            </p:nvSpPr>
            <p:spPr bwMode="auto">
              <a:xfrm>
                <a:off x="2160" y="1728"/>
                <a:ext cx="7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宋体" panose="02010600030101010101" pitchFamily="2" charset="-122"/>
                  </a:rPr>
                  <a:t>n </a:t>
                </a:r>
                <a:r>
                  <a:rPr lang="zh-CN" altLang="en-US">
                    <a:solidFill>
                      <a:srgbClr val="000000"/>
                    </a:solidFill>
                    <a:latin typeface="宋体" panose="02010600030101010101" pitchFamily="2" charset="-122"/>
                  </a:rPr>
                  <a:t>中断信号</a:t>
                </a:r>
                <a:endParaRPr lang="zh-CN" altLang="zh-CN">
                  <a:solidFill>
                    <a:srgbClr val="000000"/>
                  </a:solidFill>
                  <a:latin typeface="宋体" panose="02010600030101010101" pitchFamily="2" charset="-122"/>
                </a:endParaRPr>
              </a:p>
            </p:txBody>
          </p:sp>
        </p:grpSp>
        <p:sp>
          <p:nvSpPr>
            <p:cNvPr id="215066" name="Rectangle 30"/>
            <p:cNvSpPr>
              <a:spLocks noChangeArrowheads="1"/>
            </p:cNvSpPr>
            <p:nvPr/>
          </p:nvSpPr>
          <p:spPr bwMode="auto">
            <a:xfrm>
              <a:off x="3152" y="1872"/>
              <a:ext cx="1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FF3300"/>
                  </a:solidFill>
                  <a:latin typeface="宋体" panose="02010600030101010101" pitchFamily="2" charset="-122"/>
                </a:rPr>
                <a:t>分段保护中断处理</a:t>
              </a:r>
            </a:p>
          </p:txBody>
        </p:sp>
      </p:grpSp>
      <p:grpSp>
        <p:nvGrpSpPr>
          <p:cNvPr id="893983" name="Group 31"/>
          <p:cNvGrpSpPr>
            <a:grpSpLocks/>
          </p:cNvGrpSpPr>
          <p:nvPr/>
        </p:nvGrpSpPr>
        <p:grpSpPr bwMode="auto">
          <a:xfrm>
            <a:off x="3535363" y="2997200"/>
            <a:ext cx="3514725" cy="579438"/>
            <a:chOff x="1920" y="2275"/>
            <a:chExt cx="2214" cy="365"/>
          </a:xfrm>
        </p:grpSpPr>
        <p:grpSp>
          <p:nvGrpSpPr>
            <p:cNvPr id="215061" name="Group 32"/>
            <p:cNvGrpSpPr>
              <a:grpSpLocks/>
            </p:cNvGrpSpPr>
            <p:nvPr/>
          </p:nvGrpSpPr>
          <p:grpSpPr bwMode="auto">
            <a:xfrm>
              <a:off x="1920" y="2275"/>
              <a:ext cx="1039" cy="269"/>
              <a:chOff x="1920" y="2275"/>
              <a:chExt cx="1039" cy="269"/>
            </a:xfrm>
          </p:grpSpPr>
          <p:sp>
            <p:nvSpPr>
              <p:cNvPr id="215063" name="Line 33"/>
              <p:cNvSpPr>
                <a:spLocks noChangeShapeType="1"/>
              </p:cNvSpPr>
              <p:nvPr/>
            </p:nvSpPr>
            <p:spPr bwMode="auto">
              <a:xfrm>
                <a:off x="1920" y="2544"/>
                <a:ext cx="960" cy="0"/>
              </a:xfrm>
              <a:prstGeom prst="line">
                <a:avLst/>
              </a:prstGeom>
              <a:noFill/>
              <a:ln w="28575">
                <a:solidFill>
                  <a:srgbClr val="0000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064" name="Rectangle 34"/>
              <p:cNvSpPr>
                <a:spLocks noChangeArrowheads="1"/>
              </p:cNvSpPr>
              <p:nvPr/>
            </p:nvSpPr>
            <p:spPr bwMode="auto">
              <a:xfrm>
                <a:off x="2160" y="2275"/>
                <a:ext cx="7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宋体" panose="02010600030101010101" pitchFamily="2" charset="-122"/>
                  </a:rPr>
                  <a:t>n  </a:t>
                </a:r>
                <a:r>
                  <a:rPr lang="zh-CN" altLang="en-US">
                    <a:solidFill>
                      <a:srgbClr val="000000"/>
                    </a:solidFill>
                    <a:latin typeface="宋体" panose="02010600030101010101" pitchFamily="2" charset="-122"/>
                  </a:rPr>
                  <a:t>中断信号</a:t>
                </a:r>
                <a:endParaRPr lang="zh-CN" altLang="zh-CN">
                  <a:solidFill>
                    <a:srgbClr val="000000"/>
                  </a:solidFill>
                  <a:latin typeface="宋体" panose="02010600030101010101" pitchFamily="2" charset="-122"/>
                </a:endParaRPr>
              </a:p>
            </p:txBody>
          </p:sp>
        </p:grpSp>
        <p:sp>
          <p:nvSpPr>
            <p:cNvPr id="215062" name="Rectangle 35"/>
            <p:cNvSpPr>
              <a:spLocks noChangeArrowheads="1"/>
            </p:cNvSpPr>
            <p:nvPr/>
          </p:nvSpPr>
          <p:spPr bwMode="auto">
            <a:xfrm>
              <a:off x="3168" y="2448"/>
              <a:ext cx="9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FF3300"/>
                  </a:solidFill>
                  <a:latin typeface="宋体" panose="02010600030101010101" pitchFamily="2" charset="-122"/>
                </a:rPr>
                <a:t>缺段中断处理</a:t>
              </a:r>
            </a:p>
          </p:txBody>
        </p:sp>
      </p:grpSp>
      <p:sp>
        <p:nvSpPr>
          <p:cNvPr id="893988" name="Line 36"/>
          <p:cNvSpPr>
            <a:spLocks noChangeShapeType="1"/>
          </p:cNvSpPr>
          <p:nvPr/>
        </p:nvSpPr>
        <p:spPr bwMode="auto">
          <a:xfrm>
            <a:off x="2163763" y="4673600"/>
            <a:ext cx="0" cy="2286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39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939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39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939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939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9396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9396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9396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9395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89398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9395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89397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9396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89397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89397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893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4" grpId="0" animBg="1"/>
      <p:bldP spid="893955" grpId="0" animBg="1"/>
      <p:bldP spid="893957" grpId="0" animBg="1"/>
      <p:bldP spid="893959" grpId="0" animBg="1"/>
      <p:bldP spid="893960" grpId="0" animBg="1"/>
      <p:bldP spid="893961" grpId="0" animBg="1"/>
      <p:bldP spid="89396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ChangeArrowheads="1"/>
          </p:cNvSpPr>
          <p:nvPr/>
        </p:nvSpPr>
        <p:spPr bwMode="auto">
          <a:xfrm>
            <a:off x="1752600" y="1524000"/>
            <a:ext cx="1828800" cy="460375"/>
          </a:xfrm>
          <a:prstGeom prst="rect">
            <a:avLst/>
          </a:prstGeom>
          <a:solidFill>
            <a:schemeClr val="accent1"/>
          </a:solidFill>
          <a:ln w="317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阻塞请求进程</a:t>
            </a:r>
          </a:p>
        </p:txBody>
      </p:sp>
      <p:sp>
        <p:nvSpPr>
          <p:cNvPr id="894979" name="Rectangle 3"/>
          <p:cNvSpPr>
            <a:spLocks noChangeArrowheads="1"/>
          </p:cNvSpPr>
          <p:nvPr/>
        </p:nvSpPr>
        <p:spPr bwMode="auto">
          <a:xfrm>
            <a:off x="1676400" y="3519488"/>
            <a:ext cx="1600200" cy="373062"/>
          </a:xfrm>
          <a:prstGeom prst="rect">
            <a:avLst/>
          </a:prstGeom>
          <a:solidFill>
            <a:schemeClr val="accent1"/>
          </a:solidFill>
          <a:ln w="317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rgbClr val="000000"/>
                </a:solidFill>
                <a:latin typeface="宋体" panose="02010600030101010101" pitchFamily="2" charset="-122"/>
              </a:rPr>
              <a:t>从外存读入段</a:t>
            </a:r>
            <a:r>
              <a:rPr lang="en-US" altLang="zh-CN" sz="1600">
                <a:solidFill>
                  <a:srgbClr val="000000"/>
                </a:solidFill>
                <a:latin typeface="宋体" panose="02010600030101010101" pitchFamily="2" charset="-122"/>
              </a:rPr>
              <a:t>S</a:t>
            </a:r>
            <a:endParaRPr lang="zh-CN" altLang="en-US" sz="2000">
              <a:solidFill>
                <a:srgbClr val="000000"/>
              </a:solidFill>
              <a:latin typeface="宋体" panose="02010600030101010101" pitchFamily="2" charset="-122"/>
            </a:endParaRPr>
          </a:p>
        </p:txBody>
      </p:sp>
      <p:sp>
        <p:nvSpPr>
          <p:cNvPr id="894980" name="Rectangle 4"/>
          <p:cNvSpPr>
            <a:spLocks noChangeArrowheads="1"/>
          </p:cNvSpPr>
          <p:nvPr/>
        </p:nvSpPr>
        <p:spPr bwMode="auto">
          <a:xfrm>
            <a:off x="1676400" y="4191000"/>
            <a:ext cx="1676400" cy="685800"/>
          </a:xfrm>
          <a:prstGeom prst="rect">
            <a:avLst/>
          </a:prstGeom>
          <a:solidFill>
            <a:schemeClr val="accent1"/>
          </a:solidFill>
          <a:ln w="317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修改段表及内存空闲区链表</a:t>
            </a:r>
          </a:p>
        </p:txBody>
      </p:sp>
      <p:sp>
        <p:nvSpPr>
          <p:cNvPr id="894981" name="Rectangle 5"/>
          <p:cNvSpPr>
            <a:spLocks noChangeArrowheads="1"/>
          </p:cNvSpPr>
          <p:nvPr/>
        </p:nvSpPr>
        <p:spPr bwMode="auto">
          <a:xfrm>
            <a:off x="1676400" y="5257800"/>
            <a:ext cx="1676400" cy="438150"/>
          </a:xfrm>
          <a:prstGeom prst="rect">
            <a:avLst/>
          </a:prstGeom>
          <a:solidFill>
            <a:schemeClr val="accent1"/>
          </a:solidFill>
          <a:ln w="317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宋体" panose="02010600030101010101" pitchFamily="2" charset="-122"/>
              </a:rPr>
              <a:t>唤醒请求进程</a:t>
            </a:r>
            <a:endParaRPr lang="zh-CN" altLang="en-US" sz="2000">
              <a:solidFill>
                <a:srgbClr val="000000"/>
              </a:solidFill>
              <a:latin typeface="宋体" panose="02010600030101010101" pitchFamily="2" charset="-122"/>
            </a:endParaRPr>
          </a:p>
        </p:txBody>
      </p:sp>
      <p:sp>
        <p:nvSpPr>
          <p:cNvPr id="894982" name="Rectangle 6"/>
          <p:cNvSpPr>
            <a:spLocks noChangeArrowheads="1"/>
          </p:cNvSpPr>
          <p:nvPr/>
        </p:nvSpPr>
        <p:spPr bwMode="auto">
          <a:xfrm>
            <a:off x="6553200" y="4495800"/>
            <a:ext cx="2139950" cy="990600"/>
          </a:xfrm>
          <a:prstGeom prst="rect">
            <a:avLst/>
          </a:prstGeom>
          <a:solidFill>
            <a:schemeClr val="accent1"/>
          </a:solidFill>
          <a:ln w="317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宋体" panose="02010600030101010101" pitchFamily="2" charset="-122"/>
              </a:rPr>
              <a:t>淘汰一个或几个内存实段，以形成一个合适的空闲区</a:t>
            </a:r>
          </a:p>
          <a:p>
            <a:pPr eaLnBrk="1" hangingPunct="1"/>
            <a:endParaRPr lang="zh-CN" altLang="en-US" sz="800" b="0">
              <a:solidFill>
                <a:srgbClr val="000000"/>
              </a:solidFill>
              <a:latin typeface="宋体" panose="02010600030101010101" pitchFamily="2" charset="-122"/>
            </a:endParaRPr>
          </a:p>
        </p:txBody>
      </p:sp>
      <p:sp>
        <p:nvSpPr>
          <p:cNvPr id="894983" name="Rectangle 7"/>
          <p:cNvSpPr>
            <a:spLocks noChangeArrowheads="1"/>
          </p:cNvSpPr>
          <p:nvPr/>
        </p:nvSpPr>
        <p:spPr bwMode="auto">
          <a:xfrm>
            <a:off x="4267200" y="4495800"/>
            <a:ext cx="1858963" cy="912813"/>
          </a:xfrm>
          <a:prstGeom prst="rect">
            <a:avLst/>
          </a:prstGeom>
          <a:solidFill>
            <a:schemeClr val="accent1"/>
          </a:solidFill>
          <a:ln w="3175">
            <a:solidFill>
              <a:srgbClr val="000000"/>
            </a:solidFill>
            <a:miter lim="800000"/>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0000"/>
                </a:solidFill>
                <a:latin typeface="宋体" panose="02010600030101010101" pitchFamily="2" charset="-122"/>
              </a:rPr>
              <a:t>空闲区拼接，以形成一个合适的空闲区</a:t>
            </a:r>
          </a:p>
        </p:txBody>
      </p:sp>
      <p:sp>
        <p:nvSpPr>
          <p:cNvPr id="894984" name="Line 8"/>
          <p:cNvSpPr>
            <a:spLocks noChangeShapeType="1"/>
          </p:cNvSpPr>
          <p:nvPr/>
        </p:nvSpPr>
        <p:spPr bwMode="auto">
          <a:xfrm>
            <a:off x="2428875" y="3892550"/>
            <a:ext cx="9525" cy="29845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4985" name="Line 9"/>
          <p:cNvSpPr>
            <a:spLocks noChangeShapeType="1"/>
          </p:cNvSpPr>
          <p:nvPr/>
        </p:nvSpPr>
        <p:spPr bwMode="auto">
          <a:xfrm>
            <a:off x="2438400" y="4876800"/>
            <a:ext cx="3175" cy="3698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94986" name="Group 10"/>
          <p:cNvGrpSpPr>
            <a:grpSpLocks/>
          </p:cNvGrpSpPr>
          <p:nvPr/>
        </p:nvGrpSpPr>
        <p:grpSpPr bwMode="auto">
          <a:xfrm>
            <a:off x="2063750" y="3194050"/>
            <a:ext cx="527050" cy="311150"/>
            <a:chOff x="1300" y="2012"/>
            <a:chExt cx="332" cy="196"/>
          </a:xfrm>
        </p:grpSpPr>
        <p:sp>
          <p:nvSpPr>
            <p:cNvPr id="216106" name="Line 11"/>
            <p:cNvSpPr>
              <a:spLocks noChangeShapeType="1"/>
            </p:cNvSpPr>
            <p:nvPr/>
          </p:nvSpPr>
          <p:spPr bwMode="auto">
            <a:xfrm>
              <a:off x="1632" y="2064"/>
              <a:ext cx="0" cy="14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6107" name="Rectangle 12"/>
            <p:cNvSpPr>
              <a:spLocks noChangeArrowheads="1"/>
            </p:cNvSpPr>
            <p:nvPr/>
          </p:nvSpPr>
          <p:spPr bwMode="auto">
            <a:xfrm>
              <a:off x="1300" y="2012"/>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宋体" panose="02010600030101010101" pitchFamily="2" charset="-122"/>
                </a:rPr>
                <a:t>y</a:t>
              </a:r>
              <a:endParaRPr lang="en-US" altLang="zh-CN" sz="2000">
                <a:solidFill>
                  <a:srgbClr val="000000"/>
                </a:solidFill>
                <a:latin typeface="宋体" panose="02010600030101010101" pitchFamily="2" charset="-122"/>
              </a:endParaRPr>
            </a:p>
          </p:txBody>
        </p:sp>
      </p:grpSp>
      <p:sp>
        <p:nvSpPr>
          <p:cNvPr id="216075" name="Rectangle 13"/>
          <p:cNvSpPr>
            <a:spLocks noChangeArrowheads="1"/>
          </p:cNvSpPr>
          <p:nvPr/>
        </p:nvSpPr>
        <p:spPr bwMode="auto">
          <a:xfrm>
            <a:off x="4356100" y="1125538"/>
            <a:ext cx="183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rgbClr val="000000"/>
                </a:solidFill>
                <a:latin typeface="宋体" panose="02010600030101010101" pitchFamily="2" charset="-122"/>
              </a:rPr>
              <a:t>缺段中断处理</a:t>
            </a:r>
          </a:p>
        </p:txBody>
      </p:sp>
      <p:sp>
        <p:nvSpPr>
          <p:cNvPr id="894990" name="AutoShape 14"/>
          <p:cNvSpPr>
            <a:spLocks noChangeArrowheads="1"/>
          </p:cNvSpPr>
          <p:nvPr/>
        </p:nvSpPr>
        <p:spPr bwMode="auto">
          <a:xfrm>
            <a:off x="1676400" y="836613"/>
            <a:ext cx="1970088" cy="306387"/>
          </a:xfrm>
          <a:prstGeom prst="flowChartAlternateProcess">
            <a:avLst/>
          </a:prstGeom>
          <a:solidFill>
            <a:schemeClr val="accent1"/>
          </a:solidFill>
          <a:ln w="9525">
            <a:solidFill>
              <a:srgbClr val="000000"/>
            </a:solidFill>
            <a:miter lim="800000"/>
            <a:headEnd/>
            <a:tailEnd/>
          </a:ln>
        </p:spPr>
        <p:txBody>
          <a:bodyPr lIns="0" tIns="0" rIns="0" bIns="0"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虚段</a:t>
            </a:r>
            <a:r>
              <a:rPr lang="en-US" altLang="zh-CN">
                <a:solidFill>
                  <a:srgbClr val="000000"/>
                </a:solidFill>
                <a:latin typeface="宋体" panose="02010600030101010101" pitchFamily="2" charset="-122"/>
              </a:rPr>
              <a:t>S</a:t>
            </a:r>
            <a:r>
              <a:rPr lang="zh-CN" altLang="en-US">
                <a:solidFill>
                  <a:srgbClr val="000000"/>
                </a:solidFill>
                <a:latin typeface="宋体" panose="02010600030101010101" pitchFamily="2" charset="-122"/>
              </a:rPr>
              <a:t>不在内存</a:t>
            </a:r>
          </a:p>
        </p:txBody>
      </p:sp>
      <p:sp>
        <p:nvSpPr>
          <p:cNvPr id="894991" name="Line 15"/>
          <p:cNvSpPr>
            <a:spLocks noChangeShapeType="1"/>
          </p:cNvSpPr>
          <p:nvPr/>
        </p:nvSpPr>
        <p:spPr bwMode="auto">
          <a:xfrm>
            <a:off x="2667000" y="1219200"/>
            <a:ext cx="0" cy="304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4992" name="AutoShape 16"/>
          <p:cNvSpPr>
            <a:spLocks noChangeArrowheads="1"/>
          </p:cNvSpPr>
          <p:nvPr/>
        </p:nvSpPr>
        <p:spPr bwMode="auto">
          <a:xfrm>
            <a:off x="4953000" y="3048000"/>
            <a:ext cx="2816225" cy="1108075"/>
          </a:xfrm>
          <a:prstGeom prst="flowChartDecision">
            <a:avLst/>
          </a:prstGeom>
          <a:solidFill>
            <a:schemeClr val="accent1"/>
          </a:solidFill>
          <a:ln w="9525">
            <a:solidFill>
              <a:srgbClr val="000000"/>
            </a:solidFill>
            <a:miter lim="800000"/>
            <a:headEnd/>
            <a:tailEnd/>
          </a:ln>
        </p:spPr>
        <p:txBody>
          <a:bodyPr lIns="0" tIns="0" rIns="0" bIns="0"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空闲区容量总</a:t>
            </a:r>
          </a:p>
          <a:p>
            <a:pPr algn="ctr" eaLnBrk="1" hangingPunct="1"/>
            <a:r>
              <a:rPr lang="zh-CN" altLang="en-US">
                <a:solidFill>
                  <a:srgbClr val="000000"/>
                </a:solidFill>
                <a:latin typeface="宋体" panose="02010600030101010101" pitchFamily="2" charset="-122"/>
              </a:rPr>
              <a:t>和能否满足？</a:t>
            </a:r>
          </a:p>
        </p:txBody>
      </p:sp>
      <p:sp>
        <p:nvSpPr>
          <p:cNvPr id="894993" name="Line 17"/>
          <p:cNvSpPr>
            <a:spLocks noChangeShapeType="1"/>
          </p:cNvSpPr>
          <p:nvPr/>
        </p:nvSpPr>
        <p:spPr bwMode="auto">
          <a:xfrm>
            <a:off x="2590800" y="1981200"/>
            <a:ext cx="0" cy="2286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4994" name="AutoShape 18"/>
          <p:cNvSpPr>
            <a:spLocks noChangeArrowheads="1"/>
          </p:cNvSpPr>
          <p:nvPr/>
        </p:nvSpPr>
        <p:spPr bwMode="auto">
          <a:xfrm>
            <a:off x="1828800" y="6096000"/>
            <a:ext cx="1295400" cy="306388"/>
          </a:xfrm>
          <a:prstGeom prst="flowChartAlternateProcess">
            <a:avLst/>
          </a:prstGeom>
          <a:solidFill>
            <a:schemeClr val="accent1"/>
          </a:solidFill>
          <a:ln w="9525">
            <a:solidFill>
              <a:srgbClr val="000000"/>
            </a:solidFill>
            <a:miter lim="800000"/>
            <a:headEnd/>
            <a:tailEnd/>
          </a:ln>
        </p:spPr>
        <p:txBody>
          <a:bodyPr lIns="0" tIns="0" rIns="0" bIns="0"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指令重执行</a:t>
            </a:r>
          </a:p>
        </p:txBody>
      </p:sp>
      <p:sp>
        <p:nvSpPr>
          <p:cNvPr id="894995" name="Line 19"/>
          <p:cNvSpPr>
            <a:spLocks noChangeShapeType="1"/>
          </p:cNvSpPr>
          <p:nvPr/>
        </p:nvSpPr>
        <p:spPr bwMode="auto">
          <a:xfrm>
            <a:off x="2438400" y="5726113"/>
            <a:ext cx="3175" cy="3698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4996" name="AutoShape 20"/>
          <p:cNvSpPr>
            <a:spLocks noChangeArrowheads="1"/>
          </p:cNvSpPr>
          <p:nvPr/>
        </p:nvSpPr>
        <p:spPr bwMode="auto">
          <a:xfrm>
            <a:off x="1228725" y="2209800"/>
            <a:ext cx="2733675" cy="1108075"/>
          </a:xfrm>
          <a:prstGeom prst="flowChartDecision">
            <a:avLst/>
          </a:prstGeom>
          <a:solidFill>
            <a:schemeClr val="accent1"/>
          </a:solidFill>
          <a:ln w="9525">
            <a:solidFill>
              <a:srgbClr val="000000"/>
            </a:solidFill>
            <a:miter lim="800000"/>
            <a:headEnd/>
            <a:tailEnd/>
          </a:ln>
        </p:spPr>
        <p:txBody>
          <a:bodyPr wrap="none" lIns="0" tIns="0" rIns="0" bIns="0"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000000"/>
                </a:solidFill>
                <a:latin typeface="宋体" panose="02010600030101010101" pitchFamily="2" charset="-122"/>
              </a:rPr>
              <a:t>内存中有合适</a:t>
            </a:r>
          </a:p>
          <a:p>
            <a:pPr algn="ctr" eaLnBrk="1" hangingPunct="1"/>
            <a:r>
              <a:rPr lang="zh-CN" altLang="en-US">
                <a:solidFill>
                  <a:srgbClr val="000000"/>
                </a:solidFill>
                <a:latin typeface="宋体" panose="02010600030101010101" pitchFamily="2" charset="-122"/>
              </a:rPr>
              <a:t>的空闲区吗？</a:t>
            </a:r>
          </a:p>
        </p:txBody>
      </p:sp>
      <p:grpSp>
        <p:nvGrpSpPr>
          <p:cNvPr id="894997" name="Group 21"/>
          <p:cNvGrpSpPr>
            <a:grpSpLocks/>
          </p:cNvGrpSpPr>
          <p:nvPr/>
        </p:nvGrpSpPr>
        <p:grpSpPr bwMode="auto">
          <a:xfrm>
            <a:off x="3962400" y="2438400"/>
            <a:ext cx="2438400" cy="609600"/>
            <a:chOff x="2496" y="1536"/>
            <a:chExt cx="1536" cy="384"/>
          </a:xfrm>
        </p:grpSpPr>
        <p:sp>
          <p:nvSpPr>
            <p:cNvPr id="216103" name="Rectangle 22"/>
            <p:cNvSpPr>
              <a:spLocks noChangeArrowheads="1"/>
            </p:cNvSpPr>
            <p:nvPr/>
          </p:nvSpPr>
          <p:spPr bwMode="auto">
            <a:xfrm>
              <a:off x="2736" y="1536"/>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宋体" panose="02010600030101010101" pitchFamily="2" charset="-122"/>
                </a:rPr>
                <a:t>N</a:t>
              </a:r>
              <a:endParaRPr lang="zh-CN" altLang="en-US" sz="2000">
                <a:solidFill>
                  <a:srgbClr val="000000"/>
                </a:solidFill>
                <a:latin typeface="宋体" panose="02010600030101010101" pitchFamily="2" charset="-122"/>
              </a:endParaRPr>
            </a:p>
          </p:txBody>
        </p:sp>
        <p:sp>
          <p:nvSpPr>
            <p:cNvPr id="216104" name="Line 23"/>
            <p:cNvSpPr>
              <a:spLocks noChangeShapeType="1"/>
            </p:cNvSpPr>
            <p:nvPr/>
          </p:nvSpPr>
          <p:spPr bwMode="auto">
            <a:xfrm>
              <a:off x="2496" y="1728"/>
              <a:ext cx="1536"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105" name="Line 24"/>
            <p:cNvSpPr>
              <a:spLocks noChangeShapeType="1"/>
            </p:cNvSpPr>
            <p:nvPr/>
          </p:nvSpPr>
          <p:spPr bwMode="auto">
            <a:xfrm>
              <a:off x="4032" y="1728"/>
              <a:ext cx="0" cy="19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95001" name="Group 25"/>
          <p:cNvGrpSpPr>
            <a:grpSpLocks/>
          </p:cNvGrpSpPr>
          <p:nvPr/>
        </p:nvGrpSpPr>
        <p:grpSpPr bwMode="auto">
          <a:xfrm>
            <a:off x="7772400" y="3581400"/>
            <a:ext cx="495300" cy="914400"/>
            <a:chOff x="4896" y="2256"/>
            <a:chExt cx="312" cy="576"/>
          </a:xfrm>
        </p:grpSpPr>
        <p:sp>
          <p:nvSpPr>
            <p:cNvPr id="216100" name="Rectangle 26"/>
            <p:cNvSpPr>
              <a:spLocks noChangeArrowheads="1"/>
            </p:cNvSpPr>
            <p:nvPr/>
          </p:nvSpPr>
          <p:spPr bwMode="auto">
            <a:xfrm>
              <a:off x="5136" y="2448"/>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宋体" panose="02010600030101010101" pitchFamily="2" charset="-122"/>
                </a:rPr>
                <a:t>n</a:t>
              </a:r>
              <a:endParaRPr lang="en-US" altLang="zh-CN" sz="4000">
                <a:solidFill>
                  <a:srgbClr val="000000"/>
                </a:solidFill>
                <a:latin typeface="宋体" panose="02010600030101010101" pitchFamily="2" charset="-122"/>
              </a:endParaRPr>
            </a:p>
          </p:txBody>
        </p:sp>
        <p:sp>
          <p:nvSpPr>
            <p:cNvPr id="216101" name="Line 27"/>
            <p:cNvSpPr>
              <a:spLocks noChangeShapeType="1"/>
            </p:cNvSpPr>
            <p:nvPr/>
          </p:nvSpPr>
          <p:spPr bwMode="auto">
            <a:xfrm>
              <a:off x="4896" y="2256"/>
              <a:ext cx="96"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102" name="Line 28"/>
            <p:cNvSpPr>
              <a:spLocks noChangeShapeType="1"/>
            </p:cNvSpPr>
            <p:nvPr/>
          </p:nvSpPr>
          <p:spPr bwMode="auto">
            <a:xfrm>
              <a:off x="4992" y="2256"/>
              <a:ext cx="0" cy="57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95005" name="Group 29"/>
          <p:cNvGrpSpPr>
            <a:grpSpLocks/>
          </p:cNvGrpSpPr>
          <p:nvPr/>
        </p:nvGrpSpPr>
        <p:grpSpPr bwMode="auto">
          <a:xfrm>
            <a:off x="4724400" y="3581400"/>
            <a:ext cx="381000" cy="914400"/>
            <a:chOff x="2976" y="2256"/>
            <a:chExt cx="240" cy="576"/>
          </a:xfrm>
        </p:grpSpPr>
        <p:sp>
          <p:nvSpPr>
            <p:cNvPr id="216097" name="Rectangle 30"/>
            <p:cNvSpPr>
              <a:spLocks noChangeArrowheads="1"/>
            </p:cNvSpPr>
            <p:nvPr/>
          </p:nvSpPr>
          <p:spPr bwMode="auto">
            <a:xfrm>
              <a:off x="2992" y="2378"/>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宋体" panose="02010600030101010101" pitchFamily="2" charset="-122"/>
                </a:rPr>
                <a:t>y</a:t>
              </a:r>
              <a:endParaRPr lang="en-US" altLang="zh-CN" sz="4000">
                <a:solidFill>
                  <a:srgbClr val="000000"/>
                </a:solidFill>
                <a:latin typeface="宋体" panose="02010600030101010101" pitchFamily="2" charset="-122"/>
              </a:endParaRPr>
            </a:p>
          </p:txBody>
        </p:sp>
        <p:sp>
          <p:nvSpPr>
            <p:cNvPr id="216098" name="Line 31"/>
            <p:cNvSpPr>
              <a:spLocks noChangeShapeType="1"/>
            </p:cNvSpPr>
            <p:nvPr/>
          </p:nvSpPr>
          <p:spPr bwMode="auto">
            <a:xfrm>
              <a:off x="2976" y="2256"/>
              <a:ext cx="24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099" name="Line 32"/>
            <p:cNvSpPr>
              <a:spLocks noChangeShapeType="1"/>
            </p:cNvSpPr>
            <p:nvPr/>
          </p:nvSpPr>
          <p:spPr bwMode="auto">
            <a:xfrm>
              <a:off x="2976" y="2256"/>
              <a:ext cx="0" cy="57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95009" name="Group 33"/>
          <p:cNvGrpSpPr>
            <a:grpSpLocks/>
          </p:cNvGrpSpPr>
          <p:nvPr/>
        </p:nvGrpSpPr>
        <p:grpSpPr bwMode="auto">
          <a:xfrm>
            <a:off x="2743200" y="3352800"/>
            <a:ext cx="4800600" cy="2819400"/>
            <a:chOff x="1728" y="2112"/>
            <a:chExt cx="3024" cy="1776"/>
          </a:xfrm>
        </p:grpSpPr>
        <p:sp>
          <p:nvSpPr>
            <p:cNvPr id="216089" name="Line 34"/>
            <p:cNvSpPr>
              <a:spLocks noChangeShapeType="1"/>
            </p:cNvSpPr>
            <p:nvPr/>
          </p:nvSpPr>
          <p:spPr bwMode="auto">
            <a:xfrm>
              <a:off x="3168" y="3696"/>
              <a:ext cx="158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16090" name="Group 35"/>
            <p:cNvGrpSpPr>
              <a:grpSpLocks/>
            </p:cNvGrpSpPr>
            <p:nvPr/>
          </p:nvGrpSpPr>
          <p:grpSpPr bwMode="auto">
            <a:xfrm>
              <a:off x="1728" y="2112"/>
              <a:ext cx="3024" cy="1776"/>
              <a:chOff x="1728" y="2112"/>
              <a:chExt cx="3024" cy="1776"/>
            </a:xfrm>
          </p:grpSpPr>
          <p:sp>
            <p:nvSpPr>
              <p:cNvPr id="216091" name="Line 36"/>
              <p:cNvSpPr>
                <a:spLocks noChangeShapeType="1"/>
              </p:cNvSpPr>
              <p:nvPr/>
            </p:nvSpPr>
            <p:spPr bwMode="auto">
              <a:xfrm>
                <a:off x="3168" y="3456"/>
                <a:ext cx="0" cy="24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092" name="Line 37"/>
              <p:cNvSpPr>
                <a:spLocks noChangeShapeType="1"/>
              </p:cNvSpPr>
              <p:nvPr/>
            </p:nvSpPr>
            <p:spPr bwMode="auto">
              <a:xfrm flipV="1">
                <a:off x="4752" y="3456"/>
                <a:ext cx="0" cy="24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093" name="Line 38"/>
              <p:cNvSpPr>
                <a:spLocks noChangeShapeType="1"/>
              </p:cNvSpPr>
              <p:nvPr/>
            </p:nvSpPr>
            <p:spPr bwMode="auto">
              <a:xfrm flipH="1">
                <a:off x="1728" y="2112"/>
                <a:ext cx="672"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6094" name="Line 39"/>
              <p:cNvSpPr>
                <a:spLocks noChangeShapeType="1"/>
              </p:cNvSpPr>
              <p:nvPr/>
            </p:nvSpPr>
            <p:spPr bwMode="auto">
              <a:xfrm>
                <a:off x="2400" y="2112"/>
                <a:ext cx="0" cy="1776"/>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095" name="Line 40"/>
              <p:cNvSpPr>
                <a:spLocks noChangeShapeType="1"/>
              </p:cNvSpPr>
              <p:nvPr/>
            </p:nvSpPr>
            <p:spPr bwMode="auto">
              <a:xfrm>
                <a:off x="2400" y="3888"/>
                <a:ext cx="144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096" name="Line 41"/>
              <p:cNvSpPr>
                <a:spLocks noChangeShapeType="1"/>
              </p:cNvSpPr>
              <p:nvPr/>
            </p:nvSpPr>
            <p:spPr bwMode="auto">
              <a:xfrm flipV="1">
                <a:off x="3840" y="3696"/>
                <a:ext cx="0" cy="19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49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949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49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949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9499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9498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949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949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949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89498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9498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89499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9499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89499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9499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89500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94982"/>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89500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894983"/>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895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78" grpId="0" animBg="1"/>
      <p:bldP spid="894979" grpId="0" animBg="1"/>
      <p:bldP spid="894980" grpId="0" animBg="1"/>
      <p:bldP spid="894981" grpId="0" animBg="1"/>
      <p:bldP spid="894982" grpId="0" animBg="1"/>
      <p:bldP spid="894983" grpId="0" animBg="1"/>
      <p:bldP spid="894990" grpId="0" animBg="1"/>
      <p:bldP spid="894992" grpId="0" animBg="1"/>
      <p:bldP spid="894994" grpId="0" animBg="1"/>
      <p:bldP spid="89499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28650" y="365125"/>
            <a:ext cx="7886700" cy="992188"/>
          </a:xfrm>
        </p:spPr>
        <p:txBody>
          <a:bodyPr/>
          <a:lstStyle/>
          <a:p>
            <a:pPr eaLnBrk="1" hangingPunct="1"/>
            <a:r>
              <a:rPr lang="en-US" altLang="zh-CN" dirty="0" smtClean="0"/>
              <a:t>5.5.2 </a:t>
            </a:r>
            <a:r>
              <a:rPr lang="zh-CN" altLang="en-US" dirty="0" smtClean="0"/>
              <a:t>分段共享与保护 </a:t>
            </a:r>
          </a:p>
        </p:txBody>
      </p:sp>
      <p:sp>
        <p:nvSpPr>
          <p:cNvPr id="217091" name="Rectangle 3"/>
          <p:cNvSpPr>
            <a:spLocks noGrp="1" noChangeArrowheads="1"/>
          </p:cNvSpPr>
          <p:nvPr>
            <p:ph idx="1"/>
          </p:nvPr>
        </p:nvSpPr>
        <p:spPr>
          <a:xfrm>
            <a:off x="628650" y="1412776"/>
            <a:ext cx="7886700" cy="4764187"/>
          </a:xfrm>
        </p:spPr>
        <p:txBody>
          <a:bodyPr/>
          <a:lstStyle/>
          <a:p>
            <a:pPr eaLnBrk="1" hangingPunct="1"/>
            <a:r>
              <a:rPr lang="zh-CN" altLang="en-US" sz="1800" noProof="1" smtClean="0"/>
              <a:t>共享段表</a:t>
            </a:r>
          </a:p>
          <a:p>
            <a:pPr lvl="1" eaLnBrk="1" hangingPunct="1"/>
            <a:r>
              <a:rPr lang="zh-CN" altLang="en-US" sz="1400" noProof="1" smtClean="0"/>
              <a:t>为了实现共享段，系统中配置一张共享段表，所有共享段在该表中都有一项。</a:t>
            </a:r>
          </a:p>
          <a:p>
            <a:pPr eaLnBrk="1" hangingPunct="1"/>
            <a:r>
              <a:rPr lang="zh-CN" altLang="en-US" sz="1800" noProof="1" smtClean="0"/>
              <a:t>共享进程计数：仅当该字段为</a:t>
            </a:r>
            <a:r>
              <a:rPr lang="zh-CN" altLang="zh-CN" sz="1800" noProof="1" smtClean="0"/>
              <a:t>0</a:t>
            </a:r>
            <a:r>
              <a:rPr lang="zh-CN" altLang="en-US" sz="1800" noProof="1" smtClean="0"/>
              <a:t>，才能由系统回收该段占用的内存。</a:t>
            </a:r>
          </a:p>
          <a:p>
            <a:pPr eaLnBrk="1" hangingPunct="1"/>
            <a:r>
              <a:rPr lang="zh-CN" altLang="en-US" sz="1800" noProof="1" smtClean="0"/>
              <a:t>存取控制：不同进程对同一共享段有不同的存取权限限制。</a:t>
            </a:r>
          </a:p>
          <a:p>
            <a:pPr eaLnBrk="1" hangingPunct="1"/>
            <a:r>
              <a:rPr lang="zh-CN" altLang="en-US" sz="1800" noProof="1" smtClean="0"/>
              <a:t>段号：不同进程，同一个共享段有不同段号。</a:t>
            </a:r>
          </a:p>
        </p:txBody>
      </p:sp>
      <p:sp>
        <p:nvSpPr>
          <p:cNvPr id="217092" name="Rectangle 4"/>
          <p:cNvSpPr>
            <a:spLocks noChangeArrowheads="1"/>
          </p:cNvSpPr>
          <p:nvPr/>
        </p:nvSpPr>
        <p:spPr bwMode="auto">
          <a:xfrm>
            <a:off x="2271713"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en-US"/>
          </a:p>
        </p:txBody>
      </p:sp>
      <p:graphicFrame>
        <p:nvGraphicFramePr>
          <p:cNvPr id="217093" name="Object 5"/>
          <p:cNvGraphicFramePr>
            <a:graphicFrameLocks noChangeAspect="1"/>
          </p:cNvGraphicFramePr>
          <p:nvPr>
            <p:extLst>
              <p:ext uri="{D42A27DB-BD31-4B8C-83A1-F6EECF244321}">
                <p14:modId xmlns:p14="http://schemas.microsoft.com/office/powerpoint/2010/main" val="3812634962"/>
              </p:ext>
            </p:extLst>
          </p:nvPr>
        </p:nvGraphicFramePr>
        <p:xfrm>
          <a:off x="1187624" y="3789040"/>
          <a:ext cx="6121300" cy="2884074"/>
        </p:xfrm>
        <a:graphic>
          <a:graphicData uri="http://schemas.openxmlformats.org/presentationml/2006/ole">
            <mc:AlternateContent xmlns:mc="http://schemas.openxmlformats.org/markup-compatibility/2006">
              <mc:Choice xmlns:v="urn:schemas-microsoft-com:vml" Requires="v">
                <p:oleObj spid="_x0000_s217107" r:id="rId3" imgW="4600956" imgH="1892808" progId="Visio.Drawing.6">
                  <p:embed/>
                </p:oleObj>
              </mc:Choice>
              <mc:Fallback>
                <p:oleObj r:id="rId3" imgW="4600956" imgH="1892808"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789040"/>
                        <a:ext cx="6121300" cy="2884074"/>
                      </a:xfrm>
                      <a:prstGeom prst="rect">
                        <a:avLst/>
                      </a:prstGeom>
                      <a:noFill/>
                      <a:ln>
                        <a:noFill/>
                      </a:ln>
                    </p:spPr>
                  </p:pic>
                </p:oleObj>
              </mc:Fallback>
            </mc:AlternateContent>
          </a:graphicData>
        </a:graphic>
      </p:graphicFrame>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5.1.1  </a:t>
            </a:r>
            <a:r>
              <a:rPr lang="zh-CN" altLang="en-US" dirty="0" smtClean="0"/>
              <a:t>虚拟存储器的引入</a:t>
            </a:r>
          </a:p>
        </p:txBody>
      </p:sp>
      <p:sp>
        <p:nvSpPr>
          <p:cNvPr id="154627" name="Rectangle 2"/>
          <p:cNvSpPr>
            <a:spLocks noGrp="1" noChangeArrowheads="1"/>
          </p:cNvSpPr>
          <p:nvPr>
            <p:ph idx="1"/>
          </p:nvPr>
        </p:nvSpPr>
        <p:spPr>
          <a:xfrm>
            <a:off x="628650" y="1671638"/>
            <a:ext cx="7886700" cy="4505325"/>
          </a:xfrm>
        </p:spPr>
        <p:txBody>
          <a:bodyPr/>
          <a:lstStyle/>
          <a:p>
            <a:pPr eaLnBrk="1" hangingPunct="1"/>
            <a:r>
              <a:rPr lang="zh-CN" altLang="en-US" noProof="1" smtClean="0"/>
              <a:t>虚拟存储器工作过程</a:t>
            </a:r>
          </a:p>
          <a:p>
            <a:pPr lvl="1" eaLnBrk="1" hangingPunct="1"/>
            <a:r>
              <a:rPr lang="zh-CN" altLang="en-US" noProof="1" smtClean="0"/>
              <a:t>在程序装入时，</a:t>
            </a:r>
            <a:r>
              <a:rPr lang="zh-CN" altLang="en-US" b="1" noProof="1" smtClean="0">
                <a:solidFill>
                  <a:srgbClr val="FF0000"/>
                </a:solidFill>
              </a:rPr>
              <a:t>不需要</a:t>
            </a:r>
            <a:r>
              <a:rPr lang="zh-CN" altLang="en-US" noProof="1" smtClean="0"/>
              <a:t>将其全部装入到内存，而只需将当前需要执行的部分页或段读入到内存，就可让程序开始执行。</a:t>
            </a:r>
          </a:p>
          <a:p>
            <a:pPr lvl="1" eaLnBrk="1" hangingPunct="1"/>
            <a:r>
              <a:rPr lang="zh-CN" altLang="en-US" noProof="1" smtClean="0"/>
              <a:t>在进程执行过程中，如果需执行的指令或访问的数据尚未在内存（称为缺页或缺段），则由处理器通知操作系统将相应的页或段调入到内存，然后继续执行进程。</a:t>
            </a:r>
          </a:p>
          <a:p>
            <a:pPr lvl="1" eaLnBrk="1" hangingPunct="1"/>
            <a:r>
              <a:rPr lang="zh-CN" altLang="en-US" noProof="1" smtClean="0"/>
              <a:t>如果此时内存已满，操作系统将内存中暂时不使用的页或段调出保存在外存上，从而腾出空间存放将要调入的页或段――具有请求调入和置换功能。</a:t>
            </a:r>
          </a:p>
        </p:txBody>
      </p:sp>
    </p:spTree>
  </p:cSld>
  <p:clrMapOvr>
    <a:masterClrMapping/>
  </p:clrMapOvr>
  <p:transition>
    <p:fade thruBlk="1"/>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5.5.2 </a:t>
            </a:r>
            <a:r>
              <a:rPr lang="zh-CN" altLang="en-US" dirty="0" smtClean="0"/>
              <a:t>分段共享与保护</a:t>
            </a:r>
          </a:p>
        </p:txBody>
      </p:sp>
      <p:sp>
        <p:nvSpPr>
          <p:cNvPr id="218115" name="Rectangle 2"/>
          <p:cNvSpPr>
            <a:spLocks noGrp="1" noChangeArrowheads="1"/>
          </p:cNvSpPr>
          <p:nvPr>
            <p:ph idx="1"/>
          </p:nvPr>
        </p:nvSpPr>
        <p:spPr>
          <a:xfrm>
            <a:off x="628650" y="1671638"/>
            <a:ext cx="7886700" cy="4505325"/>
          </a:xfrm>
        </p:spPr>
        <p:txBody>
          <a:bodyPr/>
          <a:lstStyle/>
          <a:p>
            <a:pPr eaLnBrk="1" hangingPunct="1"/>
            <a:r>
              <a:rPr lang="zh-CN" altLang="en-US" smtClean="0"/>
              <a:t>共享段的分配与回收</a:t>
            </a:r>
          </a:p>
          <a:p>
            <a:pPr lvl="1" eaLnBrk="1" hangingPunct="1"/>
            <a:r>
              <a:rPr lang="zh-CN" altLang="en-US" smtClean="0"/>
              <a:t>1）共享段的分配</a:t>
            </a:r>
          </a:p>
          <a:p>
            <a:pPr lvl="2" eaLnBrk="1" hangingPunct="1"/>
            <a:r>
              <a:rPr lang="zh-CN" altLang="en-US" smtClean="0"/>
              <a:t>首次使用共享段时，需要将共享段调入内存，填写共享段表项，置</a:t>
            </a:r>
            <a:r>
              <a:rPr lang="en-US" altLang="zh-CN" smtClean="0"/>
              <a:t>count=1；</a:t>
            </a:r>
            <a:r>
              <a:rPr lang="zh-CN" altLang="en-US" smtClean="0"/>
              <a:t>其它进程再次使用该段时，只需填写共享段表项，将</a:t>
            </a:r>
            <a:r>
              <a:rPr lang="en-US" altLang="zh-CN" smtClean="0"/>
              <a:t>count</a:t>
            </a:r>
            <a:r>
              <a:rPr lang="zh-CN" altLang="en-US" smtClean="0"/>
              <a:t>加1即可。</a:t>
            </a:r>
          </a:p>
          <a:p>
            <a:pPr lvl="1" eaLnBrk="1" hangingPunct="1"/>
            <a:r>
              <a:rPr lang="zh-CN" altLang="en-US" smtClean="0"/>
              <a:t>2）共享段的回收</a:t>
            </a:r>
          </a:p>
          <a:p>
            <a:pPr lvl="2" eaLnBrk="1" hangingPunct="1"/>
            <a:r>
              <a:rPr lang="zh-CN" altLang="en-US" smtClean="0"/>
              <a:t>进程不再需要使用某个共享段时，修改共享段表项，将</a:t>
            </a:r>
            <a:r>
              <a:rPr lang="en-US" altLang="zh-CN" smtClean="0"/>
              <a:t>count</a:t>
            </a:r>
            <a:r>
              <a:rPr lang="zh-CN" altLang="en-US" smtClean="0"/>
              <a:t>减1，若</a:t>
            </a:r>
            <a:r>
              <a:rPr lang="en-US" altLang="zh-CN" smtClean="0"/>
              <a:t>count = 0，</a:t>
            </a:r>
            <a:r>
              <a:rPr lang="zh-CN" altLang="en-US" smtClean="0"/>
              <a:t>表明没有进程需要使用该段，系统可将该段占用的内存回收。</a:t>
            </a:r>
          </a:p>
          <a:p>
            <a:pPr lvl="1" eaLnBrk="1" hangingPunct="1"/>
            <a:r>
              <a:rPr lang="zh-CN" altLang="en-US" smtClean="0"/>
              <a:t>另外，共享段通常不被交换到外存。 </a:t>
            </a:r>
          </a:p>
        </p:txBody>
      </p:sp>
    </p:spTree>
  </p:cSld>
  <p:clrMapOvr>
    <a:masterClrMapping/>
  </p:clrMapOvr>
  <p:transition>
    <p:fade thruBlk="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noChangeArrowheads="1"/>
          </p:cNvSpPr>
          <p:nvPr>
            <p:ph type="title"/>
          </p:nvPr>
        </p:nvSpPr>
        <p:spPr/>
        <p:txBody>
          <a:bodyPr/>
          <a:lstStyle/>
          <a:p>
            <a:r>
              <a:rPr lang="en-US" altLang="zh-CN" dirty="0" smtClean="0"/>
              <a:t>5.5.2 </a:t>
            </a:r>
            <a:r>
              <a:rPr lang="zh-CN" altLang="en-US" dirty="0" smtClean="0"/>
              <a:t>分段共享与保护</a:t>
            </a:r>
          </a:p>
        </p:txBody>
      </p:sp>
      <p:graphicFrame>
        <p:nvGraphicFramePr>
          <p:cNvPr id="219139" name="Object 4"/>
          <p:cNvGraphicFramePr>
            <a:graphicFrameLocks noGrp="1" noChangeAspect="1"/>
          </p:cNvGraphicFramePr>
          <p:nvPr>
            <p:ph sz="half" idx="1"/>
          </p:nvPr>
        </p:nvGraphicFramePr>
        <p:xfrm>
          <a:off x="628650" y="2381250"/>
          <a:ext cx="3886200" cy="3095625"/>
        </p:xfrm>
        <a:graphic>
          <a:graphicData uri="http://schemas.openxmlformats.org/presentationml/2006/ole">
            <mc:AlternateContent xmlns:mc="http://schemas.openxmlformats.org/markup-compatibility/2006">
              <mc:Choice xmlns:v="urn:schemas-microsoft-com:vml" Requires="v">
                <p:oleObj spid="_x0000_s219154" r:id="rId3" imgW="4600956" imgH="3663696" progId="Visio.Drawing.6">
                  <p:embed/>
                </p:oleObj>
              </mc:Choice>
              <mc:Fallback>
                <p:oleObj r:id="rId3" imgW="4600956" imgH="3663696" progId="Visio.Drawing.6">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l="6873" t="2466" r="16199" b="3476"/>
                      <a:stretch>
                        <a:fillRect/>
                      </a:stretch>
                    </p:blipFill>
                    <p:spPr bwMode="auto">
                      <a:xfrm>
                        <a:off x="628650" y="2381250"/>
                        <a:ext cx="38862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9140" name="Rectangle 2"/>
          <p:cNvSpPr>
            <a:spLocks noGrp="1" noChangeArrowheads="1"/>
          </p:cNvSpPr>
          <p:nvPr>
            <p:ph sz="half" idx="2"/>
          </p:nvPr>
        </p:nvSpPr>
        <p:spPr/>
        <p:txBody>
          <a:bodyPr/>
          <a:lstStyle/>
          <a:p>
            <a:pPr eaLnBrk="1" hangingPunct="1"/>
            <a:r>
              <a:rPr lang="zh-CN" altLang="en-US" sz="1400" dirty="0" smtClean="0"/>
              <a:t>分段保护</a:t>
            </a:r>
          </a:p>
          <a:p>
            <a:pPr lvl="1" eaLnBrk="1" hangingPunct="1">
              <a:buFontTx/>
              <a:buNone/>
            </a:pPr>
            <a:r>
              <a:rPr lang="en-US" altLang="zh-CN" sz="1200" dirty="0" smtClean="0"/>
              <a:t>(1)</a:t>
            </a:r>
            <a:r>
              <a:rPr lang="zh-CN" altLang="en-US" sz="1200" dirty="0" smtClean="0"/>
              <a:t> 越界检查 </a:t>
            </a:r>
          </a:p>
          <a:p>
            <a:pPr lvl="1" eaLnBrk="1" hangingPunct="1">
              <a:buFontTx/>
              <a:buNone/>
            </a:pPr>
            <a:r>
              <a:rPr lang="en-US" altLang="zh-CN" sz="1200" dirty="0" smtClean="0"/>
              <a:t>(2) </a:t>
            </a:r>
            <a:r>
              <a:rPr lang="zh-CN" altLang="en-US" sz="1200" dirty="0" smtClean="0"/>
              <a:t>存取控制检查</a:t>
            </a:r>
          </a:p>
          <a:p>
            <a:pPr lvl="1" eaLnBrk="1" hangingPunct="1">
              <a:buFontTx/>
              <a:buNone/>
            </a:pPr>
            <a:r>
              <a:rPr lang="en-US" altLang="zh-CN" sz="1200" dirty="0" smtClean="0"/>
              <a:t>(3) </a:t>
            </a:r>
            <a:r>
              <a:rPr lang="zh-CN" altLang="en-US" sz="1200" dirty="0" smtClean="0"/>
              <a:t>环保护机构</a:t>
            </a:r>
          </a:p>
          <a:p>
            <a:pPr lvl="2" eaLnBrk="1" hangingPunct="1"/>
            <a:r>
              <a:rPr lang="zh-CN" altLang="en-US" sz="1050" dirty="0" smtClean="0"/>
              <a:t>低环具有较高优先权。 </a:t>
            </a:r>
            <a:r>
              <a:rPr lang="en-US" altLang="zh-CN" sz="1050" dirty="0" smtClean="0"/>
              <a:t>OS</a:t>
            </a:r>
            <a:r>
              <a:rPr lang="zh-CN" altLang="en-US" sz="1050" dirty="0" smtClean="0"/>
              <a:t>核心处于</a:t>
            </a:r>
            <a:r>
              <a:rPr lang="en-US" altLang="zh-CN" sz="1050" dirty="0" smtClean="0"/>
              <a:t>0</a:t>
            </a:r>
            <a:r>
              <a:rPr lang="zh-CN" altLang="en-US" sz="1050" dirty="0" smtClean="0"/>
              <a:t>环；重要的实用程序和操作系统服务占据中间环；一般的应用程序在外环。</a:t>
            </a:r>
          </a:p>
          <a:p>
            <a:pPr lvl="2" eaLnBrk="1" hangingPunct="1"/>
            <a:r>
              <a:rPr lang="zh-CN" altLang="en-US" sz="1600" dirty="0" smtClean="0"/>
              <a:t>访问和调用原则：</a:t>
            </a:r>
          </a:p>
          <a:p>
            <a:pPr lvl="3" eaLnBrk="1" hangingPunct="1"/>
            <a:r>
              <a:rPr lang="zh-CN" altLang="en-US" sz="1400" dirty="0" smtClean="0"/>
              <a:t>一个程序可以访问驻留在相同环或低优先权环的数据</a:t>
            </a:r>
          </a:p>
          <a:p>
            <a:pPr lvl="3" eaLnBrk="1" hangingPunct="1"/>
            <a:r>
              <a:rPr lang="zh-CN" altLang="en-US" sz="1400" dirty="0" smtClean="0"/>
              <a:t>一个程序可以调用驻留在相同环或高优先权环的服务</a:t>
            </a: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5.1.1  </a:t>
            </a:r>
            <a:r>
              <a:rPr lang="zh-CN" altLang="en-US" dirty="0" smtClean="0"/>
              <a:t>虚拟存储器的引入</a:t>
            </a:r>
          </a:p>
        </p:txBody>
      </p:sp>
      <p:sp>
        <p:nvSpPr>
          <p:cNvPr id="155651" name="Rectangle 2"/>
          <p:cNvSpPr>
            <a:spLocks noGrp="1" noChangeArrowheads="1"/>
          </p:cNvSpPr>
          <p:nvPr>
            <p:ph idx="1"/>
          </p:nvPr>
        </p:nvSpPr>
        <p:spPr>
          <a:xfrm>
            <a:off x="628650" y="1671638"/>
            <a:ext cx="7886700" cy="4505325"/>
          </a:xfrm>
        </p:spPr>
        <p:txBody>
          <a:bodyPr/>
          <a:lstStyle/>
          <a:p>
            <a:pPr eaLnBrk="1" hangingPunct="1"/>
            <a:r>
              <a:rPr lang="zh-CN" altLang="en-US" noProof="1" smtClean="0"/>
              <a:t>引入虚拟存储技术的好处</a:t>
            </a:r>
          </a:p>
          <a:p>
            <a:pPr lvl="1" eaLnBrk="1" hangingPunct="1"/>
            <a:r>
              <a:rPr lang="zh-CN" altLang="en-US" noProof="1" smtClean="0"/>
              <a:t>可在较小的可用内存中执行较大的用户进程；</a:t>
            </a:r>
          </a:p>
          <a:p>
            <a:pPr lvl="1" eaLnBrk="1" hangingPunct="1"/>
            <a:r>
              <a:rPr lang="zh-CN" altLang="en-US" noProof="1" smtClean="0"/>
              <a:t>可在内存中容纳更多进程并发执行；</a:t>
            </a:r>
          </a:p>
          <a:p>
            <a:pPr lvl="1" eaLnBrk="1" hangingPunct="1"/>
            <a:r>
              <a:rPr lang="zh-CN" altLang="en-US" noProof="1" smtClean="0"/>
              <a:t>不必影响编程时的程序结构（与覆盖技术比较）</a:t>
            </a:r>
          </a:p>
          <a:p>
            <a:pPr lvl="1" eaLnBrk="1" hangingPunct="1"/>
            <a:r>
              <a:rPr lang="zh-CN" altLang="en-US" noProof="1" smtClean="0"/>
              <a:t>提供给用户可用的虚拟内存空间通常大于物理内存(</a:t>
            </a:r>
            <a:r>
              <a:rPr lang="en-US" altLang="zh-CN" noProof="1" smtClean="0"/>
              <a:t>real memory) </a:t>
            </a:r>
            <a:endParaRPr lang="en-US" altLang="en-US" noProof="1" smtClean="0"/>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p:cNvSpPr>
            <a:spLocks noGrp="1" noChangeArrowheads="1"/>
          </p:cNvSpPr>
          <p:nvPr>
            <p:ph type="title"/>
          </p:nvPr>
        </p:nvSpPr>
        <p:spPr>
          <a:xfrm>
            <a:off x="628650" y="365125"/>
            <a:ext cx="7886700" cy="992188"/>
          </a:xfrm>
        </p:spPr>
        <p:txBody>
          <a:bodyPr/>
          <a:lstStyle/>
          <a:p>
            <a:pPr eaLnBrk="1" hangingPunct="1"/>
            <a:r>
              <a:rPr lang="en-US" altLang="zh-CN" dirty="0" smtClean="0"/>
              <a:t>5.1.1  </a:t>
            </a:r>
            <a:r>
              <a:rPr lang="zh-CN" altLang="en-US" dirty="0" smtClean="0"/>
              <a:t>虚拟存储器的引入</a:t>
            </a:r>
          </a:p>
        </p:txBody>
      </p:sp>
      <p:sp>
        <p:nvSpPr>
          <p:cNvPr id="112642" name="Rectangle 2">
            <a:extLst>
              <a:ext uri="{FF2B5EF4-FFF2-40B4-BE49-F238E27FC236}">
                <a16:creationId xmlns:a16="http://schemas.microsoft.com/office/drawing/2014/main" id="{D9C688A8-FDE5-46DB-BF02-B2514CE738BD}"/>
              </a:ext>
            </a:extLst>
          </p:cNvPr>
          <p:cNvSpPr>
            <a:spLocks noGrp="1" noChangeArrowheads="1"/>
          </p:cNvSpPr>
          <p:nvPr>
            <p:ph idx="1" hasCustomPrompt="1"/>
          </p:nvPr>
        </p:nvSpPr>
        <p:spPr>
          <a:xfrm>
            <a:off x="628650" y="1671638"/>
            <a:ext cx="7886700" cy="4505325"/>
          </a:xfrm>
        </p:spPr>
        <p:txBody>
          <a:bodyPr rtlCol="0">
            <a:normAutofit fontScale="92500" lnSpcReduction="20000"/>
          </a:bodyPr>
          <a:lstStyle/>
          <a:p>
            <a:pPr eaLnBrk="1" fontAlgn="auto" hangingPunct="1">
              <a:spcAft>
                <a:spcPts val="0"/>
              </a:spcAft>
              <a:defRPr/>
            </a:pPr>
            <a:r>
              <a:rPr lang="zh-CN" altLang="en-US" dirty="0"/>
              <a:t>局部性原理（</a:t>
            </a:r>
            <a:r>
              <a:rPr lang="en-US" altLang="zh-CN" dirty="0"/>
              <a:t>1968</a:t>
            </a:r>
            <a:r>
              <a:rPr lang="zh-CN" altLang="en-US" dirty="0"/>
              <a:t>年，</a:t>
            </a:r>
            <a:r>
              <a:rPr lang="en-US" altLang="zh-CN" dirty="0" err="1"/>
              <a:t>Denning.P</a:t>
            </a:r>
            <a:r>
              <a:rPr lang="zh-CN" altLang="en-US" dirty="0"/>
              <a:t>提出）</a:t>
            </a:r>
          </a:p>
          <a:p>
            <a:pPr lvl="1" eaLnBrk="1" fontAlgn="auto" hangingPunct="1">
              <a:spcAft>
                <a:spcPts val="0"/>
              </a:spcAft>
              <a:defRPr/>
            </a:pPr>
            <a:r>
              <a:rPr lang="zh-CN" altLang="en-US" dirty="0"/>
              <a:t>(1)局部性原理(</a:t>
            </a:r>
            <a:r>
              <a:rPr lang="en-US" altLang="zh-CN" dirty="0"/>
              <a:t>principle of locality)：</a:t>
            </a:r>
            <a:r>
              <a:rPr lang="zh-CN" altLang="en-US" dirty="0"/>
              <a:t>指程序在执行过程中的一个较短时期，所执行的指令地址和指令的操作数地址，分别局限于一定区域。还可以表现为：</a:t>
            </a:r>
          </a:p>
          <a:p>
            <a:pPr lvl="2" eaLnBrk="1" fontAlgn="auto" hangingPunct="1">
              <a:spcAft>
                <a:spcPts val="0"/>
              </a:spcAft>
              <a:defRPr/>
            </a:pPr>
            <a:r>
              <a:rPr lang="zh-CN" altLang="en-US" dirty="0"/>
              <a:t>时间局部性，即一条指令的一次执行和下次执行，一个数据的一次访问和下次访问都集中在一个较短时期内；（循环结构）</a:t>
            </a:r>
          </a:p>
          <a:p>
            <a:pPr lvl="2" eaLnBrk="1" fontAlgn="auto" hangingPunct="1">
              <a:spcAft>
                <a:spcPts val="0"/>
              </a:spcAft>
              <a:defRPr/>
            </a:pPr>
            <a:r>
              <a:rPr lang="zh-CN" altLang="en-US" dirty="0"/>
              <a:t>空间局部性，程序在一段时间内访问的地址，可能集中在一定的范围内。（顺序执行）</a:t>
            </a:r>
          </a:p>
          <a:p>
            <a:pPr lvl="1" eaLnBrk="1" fontAlgn="auto" hangingPunct="1">
              <a:spcAft>
                <a:spcPts val="0"/>
              </a:spcAft>
              <a:defRPr/>
            </a:pPr>
            <a:r>
              <a:rPr lang="zh-CN" altLang="en-US" dirty="0"/>
              <a:t>(2)局部性原理的具体体现</a:t>
            </a:r>
          </a:p>
          <a:p>
            <a:pPr lvl="2" eaLnBrk="1" fontAlgn="auto" hangingPunct="1">
              <a:spcAft>
                <a:spcPts val="0"/>
              </a:spcAft>
              <a:defRPr/>
            </a:pPr>
            <a:r>
              <a:rPr lang="zh-CN" altLang="en-US" dirty="0"/>
              <a:t>程序在执行时，大部分是顺序执行的指令，少部分是转移和过程调用指令。</a:t>
            </a:r>
          </a:p>
          <a:p>
            <a:pPr lvl="2" eaLnBrk="1" fontAlgn="auto" hangingPunct="1">
              <a:spcAft>
                <a:spcPts val="0"/>
              </a:spcAft>
              <a:defRPr/>
            </a:pPr>
            <a:r>
              <a:rPr lang="zh-CN" altLang="en-US" dirty="0"/>
              <a:t>过程调用使程序的执行轨迹由一个部分区域转至另一个部分区域。研究表明嵌套深度一般不超过5，因此执行的范围不超过这组嵌套的过程。</a:t>
            </a:r>
          </a:p>
          <a:p>
            <a:pPr lvl="2" eaLnBrk="1" fontAlgn="auto" hangingPunct="1">
              <a:spcAft>
                <a:spcPts val="0"/>
              </a:spcAft>
              <a:defRPr/>
            </a:pPr>
            <a:r>
              <a:rPr lang="zh-CN" altLang="en-US" dirty="0"/>
              <a:t>程序中存在相当多的循环结构，它们由少量指令组成，而被多次执行。</a:t>
            </a:r>
          </a:p>
          <a:p>
            <a:pPr lvl="2" eaLnBrk="1" fontAlgn="auto" hangingPunct="1">
              <a:spcAft>
                <a:spcPts val="0"/>
              </a:spcAft>
              <a:defRPr/>
            </a:pPr>
            <a:r>
              <a:rPr lang="zh-CN" altLang="en-US" dirty="0"/>
              <a:t>程序中存在相当多对一定数据结构的操作，如数组操作，往往局限在较小范围内。</a:t>
            </a:r>
          </a:p>
        </p:txBody>
      </p:sp>
    </p:spTree>
  </p:cSld>
  <p:clrMapOvr>
    <a:masterClrMapping/>
  </p:clrMapOvr>
  <p:transition>
    <p:fade thruBlk="1"/>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code_number_popups">
  <a:themeElements>
    <a:clrScheme name="code_number_popu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_number_popup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de_number_popu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de_number_popup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de_number_popup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de_number_popup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de_number_popup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de_number_popup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de_number_popup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de_number_popup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de_number_popup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de_number_popup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de_number_popup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de_number_popup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Rounded MT Bol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第一PPT，www.1ppt.com">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code_number_popups</Template>
  <TotalTime>320</TotalTime>
  <Words>6130</Words>
  <Application>Microsoft Office PowerPoint</Application>
  <PresentationFormat>全屏显示(4:3)</PresentationFormat>
  <Paragraphs>556</Paragraphs>
  <Slides>71</Slides>
  <Notes>0</Notes>
  <HiddenSlides>0</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2</vt:i4>
      </vt:variant>
      <vt:variant>
        <vt:lpstr>幻灯片标题</vt:lpstr>
      </vt:variant>
      <vt:variant>
        <vt:i4>71</vt:i4>
      </vt:variant>
    </vt:vector>
  </HeadingPairs>
  <TitlesOfParts>
    <vt:vector size="91" baseType="lpstr">
      <vt:lpstr>Microsoft Yahei</vt:lpstr>
      <vt:lpstr>楷体_GB2312</vt:lpstr>
      <vt:lpstr>思源黑体</vt:lpstr>
      <vt:lpstr>宋体</vt:lpstr>
      <vt:lpstr>微软雅黑</vt:lpstr>
      <vt:lpstr>Arial</vt:lpstr>
      <vt:lpstr>Arial Rounded MT Bold</vt:lpstr>
      <vt:lpstr>Calibri</vt:lpstr>
      <vt:lpstr>Calibri Light</vt:lpstr>
      <vt:lpstr>Cambria Math</vt:lpstr>
      <vt:lpstr>Impact</vt:lpstr>
      <vt:lpstr>Symbol</vt:lpstr>
      <vt:lpstr>Tahoma</vt:lpstr>
      <vt:lpstr>Times New Roman</vt:lpstr>
      <vt:lpstr>Wingdings</vt:lpstr>
      <vt:lpstr>code_number_popups</vt:lpstr>
      <vt:lpstr>Custom Design</vt:lpstr>
      <vt:lpstr>第一PPT，www.1ppt.com</vt:lpstr>
      <vt:lpstr>Microsoft Visio 2000/2002 Drawing</vt:lpstr>
      <vt:lpstr>MathType 6.0 Equation</vt:lpstr>
      <vt:lpstr>第5章 虚拟存储器</vt:lpstr>
      <vt:lpstr>PowerPoint 演示文稿</vt:lpstr>
      <vt:lpstr>PowerPoint 演示文稿</vt:lpstr>
      <vt:lpstr>5.1  虚拟存储器的基本概念</vt:lpstr>
      <vt:lpstr>5.1.1  虚拟存储器的引入 </vt:lpstr>
      <vt:lpstr>5.1.1  虚拟存储器的引入 </vt:lpstr>
      <vt:lpstr>5.1.1  虚拟存储器的引入</vt:lpstr>
      <vt:lpstr>5.1.1  虚拟存储器的引入</vt:lpstr>
      <vt:lpstr>5.1.1  虚拟存储器的引入</vt:lpstr>
      <vt:lpstr>5.1.2  虚拟存储器的实现方式 </vt:lpstr>
      <vt:lpstr>5.1.2  虚拟存储器的实现方式</vt:lpstr>
      <vt:lpstr>5.1.2  虚拟存储器的实现方式</vt:lpstr>
      <vt:lpstr>5.1.3 虚拟存储器的特征 </vt:lpstr>
      <vt:lpstr>PowerPoint 演示文稿</vt:lpstr>
      <vt:lpstr>5.2  请求分页存储器管理方式 </vt:lpstr>
      <vt:lpstr>5.2.1 请求分页中的硬件支持 </vt:lpstr>
      <vt:lpstr>缺页中断的处理步骤</vt:lpstr>
      <vt:lpstr>5.2.1 请求分页中的硬件支持</vt:lpstr>
      <vt:lpstr>PowerPoint 演示文稿</vt:lpstr>
      <vt:lpstr>PowerPoint 演示文稿</vt:lpstr>
      <vt:lpstr>5.2.2 内存分配策略和分配算法</vt:lpstr>
      <vt:lpstr>5.2.2 内存分配策略和分配算法</vt:lpstr>
      <vt:lpstr>5.2.2 内存分配策略和分配算法</vt:lpstr>
      <vt:lpstr>5.2.2 内存分配策略和分配算法</vt:lpstr>
      <vt:lpstr>5.2.2 内存分配策略和分配算法</vt:lpstr>
      <vt:lpstr>5.2.2 内存分配策略和分配算法</vt:lpstr>
      <vt:lpstr>5.2.3  页面调入策略 </vt:lpstr>
      <vt:lpstr>5.2.3  页面调入策略</vt:lpstr>
      <vt:lpstr>5.2.3  页面调入策略</vt:lpstr>
      <vt:lpstr>PowerPoint 演示文稿</vt:lpstr>
      <vt:lpstr>5.3 页面置换算法 </vt:lpstr>
      <vt:lpstr>5.3 页面置换算法</vt:lpstr>
      <vt:lpstr>5.3 页面置换算法</vt:lpstr>
      <vt:lpstr>5.3 页面置换算法</vt:lpstr>
      <vt:lpstr>5.3.2  最近最久未使用LRU置换算法 </vt:lpstr>
      <vt:lpstr>5.3.2  最近最久未使用LRU置换算法</vt:lpstr>
      <vt:lpstr>使用堆栈实现LRU的例子</vt:lpstr>
      <vt:lpstr>5.3.3 Clock置换算法 </vt:lpstr>
      <vt:lpstr>5.3.3 Clock置换算法</vt:lpstr>
      <vt:lpstr>5.3.3 Clock置换算法</vt:lpstr>
      <vt:lpstr>5.3.4 其它置换算法 </vt:lpstr>
      <vt:lpstr>5.3.4 其它置换算法</vt:lpstr>
      <vt:lpstr>5.3.4 其它置换算法</vt:lpstr>
      <vt:lpstr>PowerPoint 演示文稿</vt:lpstr>
      <vt:lpstr>作业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5.4.1  工作集</vt:lpstr>
      <vt:lpstr>5.4.1  工作集</vt:lpstr>
      <vt:lpstr>工作集模型</vt:lpstr>
      <vt:lpstr>5.4.1  工作集</vt:lpstr>
      <vt:lpstr>5.4.1  工作集</vt:lpstr>
      <vt:lpstr>5.4.2   抖动产生的原因和预防方法</vt:lpstr>
      <vt:lpstr>5.4.2   抖动产生的原因和预防方法</vt:lpstr>
      <vt:lpstr>PowerPoint 演示文稿</vt:lpstr>
      <vt:lpstr>5.4.3   实现中的其它一些问题</vt:lpstr>
      <vt:lpstr>5.4.3  实现中的其它一些问题</vt:lpstr>
      <vt:lpstr>5.4.3   实现中的其它一些问题</vt:lpstr>
      <vt:lpstr>PowerPoint 演示文稿</vt:lpstr>
      <vt:lpstr>5.5 请求分段存储器管理方式 </vt:lpstr>
      <vt:lpstr>5.5.1  请求分段中的硬件支持 </vt:lpstr>
      <vt:lpstr>PowerPoint 演示文稿</vt:lpstr>
      <vt:lpstr>PowerPoint 演示文稿</vt:lpstr>
      <vt:lpstr>5.5.2 分段共享与保护 </vt:lpstr>
      <vt:lpstr>5.5.2 分段共享与保护</vt:lpstr>
      <vt:lpstr>5.5.2 分段共享与保护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邹建伟</dc:creator>
  <cp:lastModifiedBy>Qilin</cp:lastModifiedBy>
  <cp:revision>856</cp:revision>
  <dcterms:created xsi:type="dcterms:W3CDTF">2002-02-05T11:01:08Z</dcterms:created>
  <dcterms:modified xsi:type="dcterms:W3CDTF">2023-04-05T14:35:49Z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E76CF93A375A45758BF557546841BD8D</vt:lpwstr>
  </property>
  <property fmtid="{D5CDD505-2E9C-101B-9397-08002B2CF9AE}" pid="3" name="KSOProductBuildVer">
    <vt:lpwstr>2052-11.1.0.11365</vt:lpwstr>
  </property>
</Properties>
</file>