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90" r:id="rId4"/>
  </p:sldMasterIdLst>
  <p:notesMasterIdLst>
    <p:notesMasterId r:id="rId115"/>
  </p:notesMasterIdLst>
  <p:handoutMasterIdLst>
    <p:handoutMasterId r:id="rId116"/>
  </p:handoutMasterIdLst>
  <p:sldIdLst>
    <p:sldId id="589" r:id="rId5"/>
    <p:sldId id="365" r:id="rId6"/>
    <p:sldId id="591" r:id="rId7"/>
    <p:sldId id="593" r:id="rId8"/>
    <p:sldId id="793" r:id="rId9"/>
    <p:sldId id="596" r:id="rId10"/>
    <p:sldId id="956" r:id="rId11"/>
    <p:sldId id="592" r:id="rId12"/>
    <p:sldId id="794" r:id="rId13"/>
    <p:sldId id="598" r:id="rId14"/>
    <p:sldId id="960" r:id="rId15"/>
    <p:sldId id="600" r:id="rId16"/>
    <p:sldId id="602" r:id="rId17"/>
    <p:sldId id="605" r:id="rId18"/>
    <p:sldId id="606" r:id="rId19"/>
    <p:sldId id="607" r:id="rId20"/>
    <p:sldId id="608" r:id="rId21"/>
    <p:sldId id="610" r:id="rId22"/>
    <p:sldId id="611" r:id="rId23"/>
    <p:sldId id="962" r:id="rId24"/>
    <p:sldId id="795" r:id="rId25"/>
    <p:sldId id="594" r:id="rId26"/>
    <p:sldId id="595" r:id="rId27"/>
    <p:sldId id="961" r:id="rId28"/>
    <p:sldId id="957" r:id="rId29"/>
    <p:sldId id="615" r:id="rId30"/>
    <p:sldId id="616" r:id="rId31"/>
    <p:sldId id="617" r:id="rId32"/>
    <p:sldId id="618" r:id="rId33"/>
    <p:sldId id="619" r:id="rId34"/>
    <p:sldId id="620" r:id="rId35"/>
    <p:sldId id="622" r:id="rId36"/>
    <p:sldId id="967" r:id="rId37"/>
    <p:sldId id="968" r:id="rId38"/>
    <p:sldId id="969" r:id="rId39"/>
    <p:sldId id="970" r:id="rId40"/>
    <p:sldId id="623" r:id="rId41"/>
    <p:sldId id="965" r:id="rId42"/>
    <p:sldId id="624" r:id="rId43"/>
    <p:sldId id="963" r:id="rId44"/>
    <p:sldId id="625" r:id="rId45"/>
    <p:sldId id="626" r:id="rId46"/>
    <p:sldId id="964" r:id="rId47"/>
    <p:sldId id="627" r:id="rId48"/>
    <p:sldId id="966" r:id="rId49"/>
    <p:sldId id="628" r:id="rId50"/>
    <p:sldId id="635" r:id="rId51"/>
    <p:sldId id="636" r:id="rId52"/>
    <p:sldId id="638" r:id="rId53"/>
    <p:sldId id="639" r:id="rId54"/>
    <p:sldId id="971" r:id="rId55"/>
    <p:sldId id="640" r:id="rId56"/>
    <p:sldId id="641" r:id="rId57"/>
    <p:sldId id="642" r:id="rId58"/>
    <p:sldId id="643" r:id="rId59"/>
    <p:sldId id="644" r:id="rId60"/>
    <p:sldId id="646" r:id="rId61"/>
    <p:sldId id="647" r:id="rId62"/>
    <p:sldId id="650" r:id="rId63"/>
    <p:sldId id="651" r:id="rId64"/>
    <p:sldId id="653" r:id="rId65"/>
    <p:sldId id="654" r:id="rId66"/>
    <p:sldId id="657" r:id="rId67"/>
    <p:sldId id="958" r:id="rId68"/>
    <p:sldId id="658" r:id="rId69"/>
    <p:sldId id="659" r:id="rId70"/>
    <p:sldId id="660" r:id="rId71"/>
    <p:sldId id="661" r:id="rId72"/>
    <p:sldId id="662" r:id="rId73"/>
    <p:sldId id="663" r:id="rId74"/>
    <p:sldId id="665" r:id="rId75"/>
    <p:sldId id="666" r:id="rId76"/>
    <p:sldId id="667" r:id="rId77"/>
    <p:sldId id="668" r:id="rId78"/>
    <p:sldId id="669" r:id="rId79"/>
    <p:sldId id="670" r:id="rId80"/>
    <p:sldId id="671" r:id="rId81"/>
    <p:sldId id="672" r:id="rId82"/>
    <p:sldId id="673" r:id="rId83"/>
    <p:sldId id="674" r:id="rId84"/>
    <p:sldId id="675" r:id="rId85"/>
    <p:sldId id="972" r:id="rId86"/>
    <p:sldId id="677" r:id="rId87"/>
    <p:sldId id="678" r:id="rId88"/>
    <p:sldId id="680" r:id="rId89"/>
    <p:sldId id="681" r:id="rId90"/>
    <p:sldId id="682" r:id="rId91"/>
    <p:sldId id="683" r:id="rId92"/>
    <p:sldId id="686" r:id="rId93"/>
    <p:sldId id="797" r:id="rId94"/>
    <p:sldId id="687" r:id="rId95"/>
    <p:sldId id="688" r:id="rId96"/>
    <p:sldId id="689" r:id="rId97"/>
    <p:sldId id="690" r:id="rId98"/>
    <p:sldId id="691" r:id="rId99"/>
    <p:sldId id="959" r:id="rId100"/>
    <p:sldId id="692" r:id="rId101"/>
    <p:sldId id="693" r:id="rId102"/>
    <p:sldId id="694" r:id="rId103"/>
    <p:sldId id="696" r:id="rId104"/>
    <p:sldId id="698" r:id="rId105"/>
    <p:sldId id="699" r:id="rId106"/>
    <p:sldId id="700" r:id="rId107"/>
    <p:sldId id="702" r:id="rId108"/>
    <p:sldId id="703" r:id="rId109"/>
    <p:sldId id="704" r:id="rId110"/>
    <p:sldId id="705" r:id="rId111"/>
    <p:sldId id="706" r:id="rId112"/>
    <p:sldId id="707" r:id="rId113"/>
    <p:sldId id="973" r:id="rId11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ya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0000"/>
    <a:srgbClr val="FF6600"/>
    <a:srgbClr val="FFFF66"/>
    <a:srgbClr val="FF3300"/>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614" autoAdjust="0"/>
  </p:normalViewPr>
  <p:slideViewPr>
    <p:cSldViewPr>
      <p:cViewPr varScale="1">
        <p:scale>
          <a:sx n="113" d="100"/>
          <a:sy n="113" d="100"/>
        </p:scale>
        <p:origin x="1476" y="96"/>
      </p:cViewPr>
      <p:guideLst>
        <p:guide orient="horz" pos="2168"/>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commentAuthors" Target="commentAuthor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viewProps" Target="view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5A65E7-85F1-4933-9BF0-D066E606C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a:extLst>
              <a:ext uri="{FF2B5EF4-FFF2-40B4-BE49-F238E27FC236}">
                <a16:creationId xmlns:a16="http://schemas.microsoft.com/office/drawing/2014/main" id="{BA72264F-6D0B-4857-95D5-7EEE61094B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a:lvl1pPr>
          </a:lstStyle>
          <a:p>
            <a:pPr>
              <a:defRPr/>
            </a:pPr>
            <a:fld id="{732BF232-F7E5-4CBC-B897-95C0B3A2DFF8}" type="datetimeFigureOut">
              <a:rPr lang="zh-CN" altLang="en-US"/>
              <a:pPr>
                <a:defRPr/>
              </a:pPr>
              <a:t>2023/4/2</a:t>
            </a:fld>
            <a:endParaRPr lang="zh-CN" altLang="en-US"/>
          </a:p>
        </p:txBody>
      </p:sp>
      <p:sp>
        <p:nvSpPr>
          <p:cNvPr id="4" name="页脚占位符 3">
            <a:extLst>
              <a:ext uri="{FF2B5EF4-FFF2-40B4-BE49-F238E27FC236}">
                <a16:creationId xmlns:a16="http://schemas.microsoft.com/office/drawing/2014/main" id="{28E6D31C-B41A-4BFF-8257-AE0FB7A045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09D546CD-2CF5-40F1-A0B9-69EA73136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noProof="1"/>
            </a:lvl1pPr>
          </a:lstStyle>
          <a:p>
            <a:pPr>
              <a:defRPr/>
            </a:pPr>
            <a:fld id="{797F4CE7-B03C-4F74-94CC-CBE4B511AAD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E7155D16-C8E8-4F36-87B3-BFF7386DF01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atin typeface="Times New Roman" panose="02020603050405020304" pitchFamily="18" charset="0"/>
              </a:defRPr>
            </a:lvl1pPr>
          </a:lstStyle>
          <a:p>
            <a:pPr>
              <a:defRPr/>
            </a:pPr>
            <a:endParaRPr lang="zh-CN" altLang="en-US"/>
          </a:p>
        </p:txBody>
      </p:sp>
      <p:sp>
        <p:nvSpPr>
          <p:cNvPr id="394243" name="Rectangle 3">
            <a:extLst>
              <a:ext uri="{FF2B5EF4-FFF2-40B4-BE49-F238E27FC236}">
                <a16:creationId xmlns:a16="http://schemas.microsoft.com/office/drawing/2014/main" id="{530E26B4-E385-4798-95E4-E9494E7A091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defRPr>
            </a:lvl1pPr>
          </a:lstStyle>
          <a:p>
            <a:pPr>
              <a:defRPr/>
            </a:pPr>
            <a:endParaRPr lang="en-US" altLang="zh-CN"/>
          </a:p>
        </p:txBody>
      </p:sp>
      <p:sp>
        <p:nvSpPr>
          <p:cNvPr id="3994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4245" name="Rectangle 5">
            <a:extLst>
              <a:ext uri="{FF2B5EF4-FFF2-40B4-BE49-F238E27FC236}">
                <a16:creationId xmlns:a16="http://schemas.microsoft.com/office/drawing/2014/main" id="{841D13C1-98CE-4325-ADAE-99245387D04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4246" name="Rectangle 6">
            <a:extLst>
              <a:ext uri="{FF2B5EF4-FFF2-40B4-BE49-F238E27FC236}">
                <a16:creationId xmlns:a16="http://schemas.microsoft.com/office/drawing/2014/main" id="{E56A75B1-CC79-4BA3-9B09-54B0ACA6CF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394247" name="Rectangle 7">
            <a:extLst>
              <a:ext uri="{FF2B5EF4-FFF2-40B4-BE49-F238E27FC236}">
                <a16:creationId xmlns:a16="http://schemas.microsoft.com/office/drawing/2014/main" id="{5A138168-62A6-459F-AA9D-9E3825399F4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b="0">
                <a:latin typeface="Times New Roman" panose="02020603050405020304" pitchFamily="18" charset="0"/>
              </a:defRPr>
            </a:lvl1pPr>
          </a:lstStyle>
          <a:p>
            <a:pPr>
              <a:defRPr/>
            </a:pPr>
            <a:fld id="{B1907765-F030-4507-80B5-7295952CF0A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66EC7D84-C446-49E1-ADC4-F122A3281118}" type="slidenum">
              <a:rPr kumimoji="0" lang="zh-CN" altLang="en-US" b="0" smtClean="0">
                <a:latin typeface="Times New Roman" panose="02020603050405020304" pitchFamily="18" charset="0"/>
              </a:rPr>
              <a:pPr/>
              <a:t>55</a:t>
            </a:fld>
            <a:endParaRPr kumimoji="0" lang="zh-CN" altLang="en-US" b="0">
              <a:latin typeface="Times New Roman" panose="02020603050405020304" pitchFamily="18" charset="0"/>
            </a:endParaRPr>
          </a:p>
        </p:txBody>
      </p:sp>
      <p:sp>
        <p:nvSpPr>
          <p:cNvPr id="93187" name="Rectangle 2"/>
          <p:cNvSpPr>
            <a:spLocks noGrp="1" noRot="1" noChangeAspect="1" noChangeArrowheads="1" noTextEdit="1"/>
          </p:cNvSpPr>
          <p:nvPr>
            <p:ph type="sldImg" idx="4294967295"/>
          </p:nvPr>
        </p:nvSpPr>
        <p:spPr>
          <a:ln/>
        </p:spPr>
      </p:sp>
      <p:sp>
        <p:nvSpPr>
          <p:cNvPr id="93188" name="Rectangle 3"/>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DC17EDE9-7918-441C-A690-468496B95D88}" type="slidenum">
              <a:rPr kumimoji="0" lang="zh-CN" altLang="en-US" b="0" smtClean="0">
                <a:latin typeface="Times New Roman" panose="02020603050405020304" pitchFamily="18" charset="0"/>
              </a:rPr>
              <a:pPr/>
              <a:t>56</a:t>
            </a:fld>
            <a:endParaRPr kumimoji="0" lang="zh-CN" altLang="en-US" b="0">
              <a:latin typeface="Times New Roman" panose="02020603050405020304" pitchFamily="18" charset="0"/>
            </a:endParaRPr>
          </a:p>
        </p:txBody>
      </p:sp>
      <p:sp>
        <p:nvSpPr>
          <p:cNvPr id="95235" name="Rectangle 2"/>
          <p:cNvSpPr>
            <a:spLocks noGrp="1" noRot="1" noChangeAspect="1" noChangeArrowheads="1" noTextEdit="1"/>
          </p:cNvSpPr>
          <p:nvPr>
            <p:ph type="sldImg" idx="4294967295"/>
          </p:nvPr>
        </p:nvSpPr>
        <p:spPr>
          <a:ln/>
        </p:spPr>
      </p:sp>
      <p:sp>
        <p:nvSpPr>
          <p:cNvPr id="95236" name="Rectangle 3"/>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1433916E-27CA-4B33-A9EC-5234FD983B75}" type="slidenum">
              <a:rPr kumimoji="0" lang="zh-CN" altLang="en-US" b="0" smtClean="0">
                <a:latin typeface="Times New Roman" panose="02020603050405020304" pitchFamily="18" charset="0"/>
              </a:rPr>
              <a:pPr/>
              <a:t>68</a:t>
            </a:fld>
            <a:endParaRPr kumimoji="0" lang="zh-CN" altLang="en-US" b="0">
              <a:latin typeface="Times New Roman" panose="02020603050405020304" pitchFamily="18" charset="0"/>
            </a:endParaRPr>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r>
              <a:rPr lang="zh-CN" altLang="en-US"/>
              <a:t>本图解释在</a:t>
            </a:r>
            <a:r>
              <a:rPr lang="en-US" altLang="zh-CN"/>
              <a:t>P291</a:t>
            </a:r>
            <a:r>
              <a:rPr lang="zh-CN" altLang="en-US"/>
              <a:t>第三段</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0F3274F1-9DD8-4630-BB84-CAF73F1E61E7}" type="slidenum">
              <a:rPr kumimoji="0" lang="zh-CN" altLang="en-US" b="0" smtClean="0">
                <a:latin typeface="Times New Roman" panose="02020603050405020304" pitchFamily="18" charset="0"/>
              </a:rPr>
              <a:pPr/>
              <a:t>78</a:t>
            </a:fld>
            <a:endParaRPr kumimoji="0" lang="zh-CN" altLang="en-US" b="0">
              <a:latin typeface="Times New Roman" panose="02020603050405020304" pitchFamily="18" charset="0"/>
            </a:endParaRPr>
          </a:p>
        </p:txBody>
      </p:sp>
      <p:sp>
        <p:nvSpPr>
          <p:cNvPr id="119811" name="Rectangle 2"/>
          <p:cNvSpPr>
            <a:spLocks noGrp="1" noRot="1" noChangeAspect="1" noChangeArrowheads="1" noTextEdit="1"/>
          </p:cNvSpPr>
          <p:nvPr>
            <p:ph type="sldImg" idx="4294967295"/>
          </p:nvPr>
        </p:nvSpPr>
        <p:spPr>
          <a:ln/>
        </p:spPr>
      </p:sp>
      <p:sp>
        <p:nvSpPr>
          <p:cNvPr id="119812" name="Rectangle 3"/>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Tree>
    <p:extLst>
      <p:ext uri="{BB962C8B-B14F-4D97-AF65-F5344CB8AC3E}">
        <p14:creationId xmlns:p14="http://schemas.microsoft.com/office/powerpoint/2010/main" val="277194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7304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1066800"/>
            <a:ext cx="1771650" cy="5440363"/>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981200" y="1066800"/>
            <a:ext cx="5162550" cy="5440363"/>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02386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Tree>
    <p:extLst>
      <p:ext uri="{BB962C8B-B14F-4D97-AF65-F5344CB8AC3E}">
        <p14:creationId xmlns:p14="http://schemas.microsoft.com/office/powerpoint/2010/main" val="190533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29850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extLst>
      <p:ext uri="{BB962C8B-B14F-4D97-AF65-F5344CB8AC3E}">
        <p14:creationId xmlns:p14="http://schemas.microsoft.com/office/powerpoint/2010/main" val="78227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64595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780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957389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03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386711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8214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347406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83694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5163" y="0"/>
            <a:ext cx="2128837" cy="6176963"/>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28650" y="0"/>
            <a:ext cx="6234113" cy="6176963"/>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986519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D8C492-42F0-4D3E-9A0F-27A71B6C265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6BC3DB3-9E08-4E32-9859-52D14AC0A07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4A8B9AE-D040-44A6-BB13-848760E883D1}"/>
              </a:ext>
            </a:extLst>
          </p:cNvPr>
          <p:cNvSpPr>
            <a:spLocks noGrp="1"/>
          </p:cNvSpPr>
          <p:nvPr>
            <p:ph type="sldNum" sz="quarter" idx="12"/>
          </p:nvPr>
        </p:nvSpPr>
        <p:spPr/>
        <p:txBody>
          <a:bodyPr/>
          <a:lstStyle>
            <a:lvl1pPr>
              <a:defRPr/>
            </a:lvl1pPr>
          </a:lstStyle>
          <a:p>
            <a:pPr>
              <a:defRPr/>
            </a:pPr>
            <a:fld id="{ECE0D0A8-A7C4-4C46-A019-C9C215172875}" type="slidenum">
              <a:rPr lang="zh-CN" altLang="en-US"/>
              <a:pPr>
                <a:defRPr/>
              </a:pPr>
              <a:t>‹#›</a:t>
            </a:fld>
            <a:endParaRPr lang="en-US" altLang="zh-CN"/>
          </a:p>
        </p:txBody>
      </p:sp>
    </p:spTree>
    <p:extLst>
      <p:ext uri="{BB962C8B-B14F-4D97-AF65-F5344CB8AC3E}">
        <p14:creationId xmlns:p14="http://schemas.microsoft.com/office/powerpoint/2010/main" val="1793280100"/>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992620"/>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628650" y="1671783"/>
            <a:ext cx="7886700" cy="4505181"/>
          </a:xfrm>
        </p:spPr>
        <p:txBody>
          <a:bodyPr/>
          <a:lstStyle>
            <a:lvl1pPr marL="171450" indent="-17145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1543050" indent="-171450">
              <a:lnSpc>
                <a:spcPct val="150000"/>
              </a:lnSpc>
              <a:buFont typeface="Wingdings" panose="05000000000000000000" pitchFamily="2" charset="2"/>
              <a:buChar char="u"/>
              <a:defRPr sz="12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FC73B98-690D-45F9-8CF4-B4C0E0A73CF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542B257-F3D5-4C23-AE63-01B4887CAA3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06334013-7AC6-464F-AD5D-4B372943AC19}"/>
              </a:ext>
            </a:extLst>
          </p:cNvPr>
          <p:cNvSpPr>
            <a:spLocks noGrp="1"/>
          </p:cNvSpPr>
          <p:nvPr>
            <p:ph type="sldNum" sz="quarter" idx="12"/>
          </p:nvPr>
        </p:nvSpPr>
        <p:spPr/>
        <p:txBody>
          <a:bodyPr/>
          <a:lstStyle>
            <a:lvl1pPr>
              <a:defRPr/>
            </a:lvl1pPr>
          </a:lstStyle>
          <a:p>
            <a:pPr>
              <a:defRPr/>
            </a:pPr>
            <a:fld id="{9F443876-B2C8-44F3-9834-13C2BA68F658}" type="slidenum">
              <a:rPr lang="zh-CN" altLang="en-US"/>
              <a:pPr>
                <a:defRPr/>
              </a:pPr>
              <a:t>‹#›</a:t>
            </a:fld>
            <a:endParaRPr lang="en-US" altLang="zh-CN"/>
          </a:p>
        </p:txBody>
      </p:sp>
    </p:spTree>
    <p:extLst>
      <p:ext uri="{BB962C8B-B14F-4D97-AF65-F5344CB8AC3E}">
        <p14:creationId xmlns:p14="http://schemas.microsoft.com/office/powerpoint/2010/main" val="1704318018"/>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编辑母版文本样式</a:t>
            </a:r>
          </a:p>
        </p:txBody>
      </p:sp>
      <p:sp>
        <p:nvSpPr>
          <p:cNvPr id="4" name="日期占位符 3">
            <a:extLst>
              <a:ext uri="{FF2B5EF4-FFF2-40B4-BE49-F238E27FC236}">
                <a16:creationId xmlns:a16="http://schemas.microsoft.com/office/drawing/2014/main" id="{15F10E96-7861-49C1-A84D-77A07B7D300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BF22D72-6747-4209-9519-3DF9DE68044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0B34018-47FA-4C9E-9F4E-15327084D5AD}"/>
              </a:ext>
            </a:extLst>
          </p:cNvPr>
          <p:cNvSpPr>
            <a:spLocks noGrp="1"/>
          </p:cNvSpPr>
          <p:nvPr>
            <p:ph type="sldNum" sz="quarter" idx="12"/>
          </p:nvPr>
        </p:nvSpPr>
        <p:spPr/>
        <p:txBody>
          <a:bodyPr/>
          <a:lstStyle>
            <a:lvl1pPr>
              <a:defRPr/>
            </a:lvl1pPr>
          </a:lstStyle>
          <a:p>
            <a:pPr>
              <a:defRPr/>
            </a:pPr>
            <a:fld id="{56A6C4EF-0E23-47A6-A164-755707B2A20C}" type="slidenum">
              <a:rPr lang="zh-CN" altLang="en-US"/>
              <a:pPr>
                <a:defRPr/>
              </a:pPr>
              <a:t>‹#›</a:t>
            </a:fld>
            <a:endParaRPr lang="en-US" altLang="zh-CN"/>
          </a:p>
        </p:txBody>
      </p:sp>
    </p:spTree>
    <p:extLst>
      <p:ext uri="{BB962C8B-B14F-4D97-AF65-F5344CB8AC3E}">
        <p14:creationId xmlns:p14="http://schemas.microsoft.com/office/powerpoint/2010/main" val="1525722281"/>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29566"/>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sz="half" idx="1"/>
          </p:nvPr>
        </p:nvSpPr>
        <p:spPr>
          <a:xfrm>
            <a:off x="6286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E2DF118C-478C-49CF-A283-C017E02C0AD3}"/>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FD0A435-E4F1-44F8-8A1D-8DECE7EE804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B1392158-A507-4CB9-9EF0-1B3611440338}"/>
              </a:ext>
            </a:extLst>
          </p:cNvPr>
          <p:cNvSpPr>
            <a:spLocks noGrp="1"/>
          </p:cNvSpPr>
          <p:nvPr>
            <p:ph type="sldNum" sz="quarter" idx="12"/>
          </p:nvPr>
        </p:nvSpPr>
        <p:spPr/>
        <p:txBody>
          <a:bodyPr/>
          <a:lstStyle>
            <a:lvl1pPr>
              <a:defRPr/>
            </a:lvl1pPr>
          </a:lstStyle>
          <a:p>
            <a:pPr>
              <a:defRPr/>
            </a:pPr>
            <a:fld id="{4D7FDF87-1CE9-4498-8101-34D5AD3AE460}" type="slidenum">
              <a:rPr lang="zh-CN" altLang="en-US"/>
              <a:pPr>
                <a:defRPr/>
              </a:pPr>
              <a:t>‹#›</a:t>
            </a:fld>
            <a:endParaRPr lang="en-US" altLang="zh-CN"/>
          </a:p>
        </p:txBody>
      </p:sp>
    </p:spTree>
    <p:extLst>
      <p:ext uri="{BB962C8B-B14F-4D97-AF65-F5344CB8AC3E}">
        <p14:creationId xmlns:p14="http://schemas.microsoft.com/office/powerpoint/2010/main" val="2809508436"/>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792980-943F-4CE6-9559-C93B49216021}"/>
              </a:ext>
            </a:extLst>
          </p:cNvPr>
          <p:cNvSpPr>
            <a:spLocks noChangeArrowheads="1"/>
          </p:cNvSpPr>
          <p:nvPr/>
        </p:nvSpPr>
        <p:spPr bwMode="auto">
          <a:xfrm>
            <a:off x="6600825" y="6450013"/>
            <a:ext cx="581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eaLnBrk="0" hangingPunct="0">
              <a:defRPr b="1">
                <a:solidFill>
                  <a:schemeClr val="tx1"/>
                </a:solidFill>
                <a:latin typeface="Arial" panose="020B0604020202020204" pitchFamily="34" charset="0"/>
                <a:ea typeface="宋体" panose="02010600030101010101" pitchFamily="2" charset="-122"/>
              </a:defRPr>
            </a:lvl1pPr>
            <a:lvl2pPr defTabSz="685800" eaLnBrk="0" hangingPunct="0">
              <a:defRPr b="1">
                <a:solidFill>
                  <a:schemeClr val="tx1"/>
                </a:solidFill>
                <a:latin typeface="Arial" panose="020B0604020202020204" pitchFamily="34" charset="0"/>
                <a:ea typeface="宋体" panose="02010600030101010101" pitchFamily="2" charset="-122"/>
              </a:defRPr>
            </a:lvl2pPr>
            <a:lvl3pPr defTabSz="685800" eaLnBrk="0" hangingPunct="0">
              <a:defRPr b="1">
                <a:solidFill>
                  <a:schemeClr val="tx1"/>
                </a:solidFill>
                <a:latin typeface="Arial" panose="020B0604020202020204" pitchFamily="34" charset="0"/>
                <a:ea typeface="宋体" panose="02010600030101010101" pitchFamily="2" charset="-122"/>
              </a:defRPr>
            </a:lvl3pPr>
            <a:lvl4pPr defTabSz="685800" eaLnBrk="0" hangingPunct="0">
              <a:defRPr b="1">
                <a:solidFill>
                  <a:schemeClr val="tx1"/>
                </a:solidFill>
                <a:latin typeface="Arial" panose="020B0604020202020204" pitchFamily="34" charset="0"/>
                <a:ea typeface="宋体" panose="02010600030101010101" pitchFamily="2" charset="-122"/>
              </a:defRPr>
            </a:lvl4pPr>
            <a:lvl5pPr defTabSz="685800" eaLnBrk="0" hangingPunct="0">
              <a:defRPr b="1">
                <a:solidFill>
                  <a:schemeClr val="tx1"/>
                </a:solidFill>
                <a:latin typeface="Arial" panose="020B0604020202020204" pitchFamily="34" charset="0"/>
                <a:ea typeface="宋体" panose="02010600030101010101" pitchFamily="2" charset="-122"/>
              </a:defRPr>
            </a:lvl5pPr>
            <a:lvl6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00" b="0">
                <a:solidFill>
                  <a:srgbClr val="FFFFFF"/>
                </a:solidFill>
              </a:rPr>
              <a:t>PPT</a:t>
            </a:r>
            <a:r>
              <a:rPr lang="zh-CN" altLang="en-US" sz="100" b="0">
                <a:solidFill>
                  <a:srgbClr val="FFFFFF"/>
                </a:solidFill>
              </a:rPr>
              <a:t>模板下载：</a:t>
            </a:r>
            <a:r>
              <a:rPr lang="en-US" altLang="zh-CN" sz="100" b="0">
                <a:solidFill>
                  <a:srgbClr val="FFFFFF"/>
                </a:solidFill>
              </a:rPr>
              <a:t>www.1ppt.com/moban/     </a:t>
            </a:r>
            <a:r>
              <a:rPr lang="zh-CN" altLang="en-US" sz="100" b="0">
                <a:solidFill>
                  <a:srgbClr val="FFFFFF"/>
                </a:solidFill>
              </a:rPr>
              <a:t>行业</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www.1ppt.com/hangye/ </a:t>
            </a:r>
          </a:p>
          <a:p>
            <a:pPr eaLnBrk="1" hangingPunct="1">
              <a:defRPr/>
            </a:pPr>
            <a:r>
              <a:rPr lang="zh-CN" altLang="en-US" sz="100" b="0">
                <a:solidFill>
                  <a:srgbClr val="FFFFFF"/>
                </a:solidFill>
              </a:rPr>
              <a:t>节日</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www.1ppt.com/jieri/           PPT</a:t>
            </a:r>
            <a:r>
              <a:rPr lang="zh-CN" altLang="en-US" sz="100" b="0">
                <a:solidFill>
                  <a:srgbClr val="FFFFFF"/>
                </a:solidFill>
              </a:rPr>
              <a:t>素材下载：</a:t>
            </a:r>
            <a:r>
              <a:rPr lang="en-US" altLang="zh-CN" sz="100" b="0">
                <a:solidFill>
                  <a:srgbClr val="FFFFFF"/>
                </a:solidFill>
              </a:rPr>
              <a:t>www.1ppt.com/sucai/</a:t>
            </a:r>
          </a:p>
          <a:p>
            <a:pPr eaLnBrk="1" hangingPunct="1">
              <a:defRPr/>
            </a:pPr>
            <a:r>
              <a:rPr lang="en-US" altLang="zh-CN" sz="100" b="0">
                <a:solidFill>
                  <a:srgbClr val="FFFFFF"/>
                </a:solidFill>
              </a:rPr>
              <a:t>PPT</a:t>
            </a:r>
            <a:r>
              <a:rPr lang="zh-CN" altLang="en-US" sz="100" b="0">
                <a:solidFill>
                  <a:srgbClr val="FFFFFF"/>
                </a:solidFill>
              </a:rPr>
              <a:t>背景图片：</a:t>
            </a:r>
            <a:r>
              <a:rPr lang="en-US" altLang="zh-CN" sz="100" b="0">
                <a:solidFill>
                  <a:srgbClr val="FFFFFF"/>
                </a:solidFill>
              </a:rPr>
              <a:t>www.1ppt.com/beijing/      PPT</a:t>
            </a:r>
            <a:r>
              <a:rPr lang="zh-CN" altLang="en-US" sz="100" b="0">
                <a:solidFill>
                  <a:srgbClr val="FFFFFF"/>
                </a:solidFill>
              </a:rPr>
              <a:t>图表下载：</a:t>
            </a:r>
            <a:r>
              <a:rPr lang="en-US" altLang="zh-CN" sz="100" b="0">
                <a:solidFill>
                  <a:srgbClr val="FFFFFF"/>
                </a:solidFill>
              </a:rPr>
              <a:t>www.1ppt.com/tubiao/      </a:t>
            </a:r>
          </a:p>
          <a:p>
            <a:pPr eaLnBrk="1" hangingPunct="1">
              <a:defRPr/>
            </a:pPr>
            <a:r>
              <a:rPr lang="zh-CN" altLang="en-US" sz="100" b="0">
                <a:solidFill>
                  <a:srgbClr val="FFFFFF"/>
                </a:solidFill>
              </a:rPr>
              <a:t>优秀</a:t>
            </a:r>
            <a:r>
              <a:rPr lang="en-US" altLang="zh-CN" sz="100" b="0">
                <a:solidFill>
                  <a:srgbClr val="FFFFFF"/>
                </a:solidFill>
              </a:rPr>
              <a:t>PPT</a:t>
            </a:r>
            <a:r>
              <a:rPr lang="zh-CN" altLang="en-US" sz="100" b="0">
                <a:solidFill>
                  <a:srgbClr val="FFFFFF"/>
                </a:solidFill>
              </a:rPr>
              <a:t>下载：</a:t>
            </a:r>
            <a:r>
              <a:rPr lang="en-US" altLang="zh-CN" sz="100" b="0">
                <a:solidFill>
                  <a:srgbClr val="FFFFFF"/>
                </a:solidFill>
              </a:rPr>
              <a:t>www.1ppt.com/xiazai/        PPT</a:t>
            </a:r>
            <a:r>
              <a:rPr lang="zh-CN" altLang="en-US" sz="100" b="0">
                <a:solidFill>
                  <a:srgbClr val="FFFFFF"/>
                </a:solidFill>
              </a:rPr>
              <a:t>教程： </a:t>
            </a:r>
            <a:r>
              <a:rPr lang="en-US" altLang="zh-CN" sz="100" b="0">
                <a:solidFill>
                  <a:srgbClr val="FFFFFF"/>
                </a:solidFill>
              </a:rPr>
              <a:t>www.1ppt.com/powerpoint/      </a:t>
            </a:r>
          </a:p>
          <a:p>
            <a:pPr eaLnBrk="1" hangingPunct="1">
              <a:defRPr/>
            </a:pPr>
            <a:r>
              <a:rPr lang="en-US" altLang="zh-CN" sz="100" b="0">
                <a:solidFill>
                  <a:srgbClr val="FFFFFF"/>
                </a:solidFill>
              </a:rPr>
              <a:t>Word</a:t>
            </a:r>
            <a:r>
              <a:rPr lang="zh-CN" altLang="en-US" sz="100" b="0">
                <a:solidFill>
                  <a:srgbClr val="FFFFFF"/>
                </a:solidFill>
              </a:rPr>
              <a:t>教程： </a:t>
            </a:r>
            <a:r>
              <a:rPr lang="en-US" altLang="zh-CN" sz="100" b="0">
                <a:solidFill>
                  <a:srgbClr val="FFFFFF"/>
                </a:solidFill>
              </a:rPr>
              <a:t>www.1ppt.com/word/              Excel</a:t>
            </a:r>
            <a:r>
              <a:rPr lang="zh-CN" altLang="en-US" sz="100" b="0">
                <a:solidFill>
                  <a:srgbClr val="FFFFFF"/>
                </a:solidFill>
              </a:rPr>
              <a:t>教程：</a:t>
            </a:r>
            <a:r>
              <a:rPr lang="en-US" altLang="zh-CN" sz="100" b="0">
                <a:solidFill>
                  <a:srgbClr val="FFFFFF"/>
                </a:solidFill>
              </a:rPr>
              <a:t>www.1ppt.com/excel/  </a:t>
            </a:r>
          </a:p>
          <a:p>
            <a:pPr eaLnBrk="1" hangingPunct="1">
              <a:defRPr/>
            </a:pPr>
            <a:r>
              <a:rPr lang="zh-CN" altLang="en-US" sz="100" b="0">
                <a:solidFill>
                  <a:srgbClr val="FFFFFF"/>
                </a:solidFill>
              </a:rPr>
              <a:t>资料下载：</a:t>
            </a:r>
            <a:r>
              <a:rPr lang="en-US" altLang="zh-CN" sz="100" b="0">
                <a:solidFill>
                  <a:srgbClr val="FFFFFF"/>
                </a:solidFill>
              </a:rPr>
              <a:t>www.1ppt.com/ziliao/                PPT</a:t>
            </a:r>
            <a:r>
              <a:rPr lang="zh-CN" altLang="en-US" sz="100" b="0">
                <a:solidFill>
                  <a:srgbClr val="FFFFFF"/>
                </a:solidFill>
              </a:rPr>
              <a:t>课件下载：</a:t>
            </a:r>
            <a:r>
              <a:rPr lang="en-US" altLang="zh-CN" sz="100" b="0">
                <a:solidFill>
                  <a:srgbClr val="FFFFFF"/>
                </a:solidFill>
              </a:rPr>
              <a:t>www.1ppt.com/kejian/ </a:t>
            </a:r>
          </a:p>
          <a:p>
            <a:pPr eaLnBrk="1" hangingPunct="1">
              <a:defRPr/>
            </a:pPr>
            <a:r>
              <a:rPr lang="zh-CN" altLang="en-US" sz="100" b="0">
                <a:solidFill>
                  <a:srgbClr val="FFFFFF"/>
                </a:solidFill>
              </a:rPr>
              <a:t>范文下载：</a:t>
            </a:r>
            <a:r>
              <a:rPr lang="en-US" altLang="zh-CN" sz="100" b="0">
                <a:solidFill>
                  <a:srgbClr val="FFFFFF"/>
                </a:solidFill>
              </a:rPr>
              <a:t>www.1ppt.com/fanwen/             </a:t>
            </a:r>
            <a:r>
              <a:rPr lang="zh-CN" altLang="en-US" sz="100" b="0">
                <a:solidFill>
                  <a:srgbClr val="FFFFFF"/>
                </a:solidFill>
              </a:rPr>
              <a:t>试卷下载：</a:t>
            </a:r>
            <a:r>
              <a:rPr lang="en-US" altLang="zh-CN" sz="100" b="0">
                <a:solidFill>
                  <a:srgbClr val="FFFFFF"/>
                </a:solidFill>
              </a:rPr>
              <a:t>www.1ppt.com/shiti/  </a:t>
            </a:r>
          </a:p>
          <a:p>
            <a:pPr eaLnBrk="1" hangingPunct="1">
              <a:defRPr/>
            </a:pPr>
            <a:r>
              <a:rPr lang="zh-CN" altLang="en-US" sz="100" b="0">
                <a:solidFill>
                  <a:srgbClr val="FFFFFF"/>
                </a:solidFill>
              </a:rPr>
              <a:t>教案下载：</a:t>
            </a:r>
            <a:r>
              <a:rPr lang="en-US" altLang="zh-CN" sz="100" b="0">
                <a:solidFill>
                  <a:srgbClr val="FFFFFF"/>
                </a:solidFill>
              </a:rPr>
              <a:t>www.1ppt.com/jiaoan/        </a:t>
            </a:r>
          </a:p>
          <a:p>
            <a:pPr eaLnBrk="1" hangingPunct="1">
              <a:defRPr/>
            </a:pPr>
            <a:r>
              <a:rPr lang="zh-CN" altLang="en-US" sz="100" b="0">
                <a:solidFill>
                  <a:srgbClr val="FFFFFF"/>
                </a:solidFill>
              </a:rPr>
              <a:t>字体下载：</a:t>
            </a:r>
            <a:r>
              <a:rPr lang="en-US" altLang="zh-CN" sz="100" b="0">
                <a:solidFill>
                  <a:srgbClr val="FFFFFF"/>
                </a:solidFill>
              </a:rPr>
              <a:t>www.1ppt.com/ziti/</a:t>
            </a:r>
          </a:p>
          <a:p>
            <a:pPr eaLnBrk="1" hangingPunct="1">
              <a:defRPr/>
            </a:pPr>
            <a:r>
              <a:rPr lang="en-US" altLang="zh-CN" sz="100" b="0">
                <a:solidFill>
                  <a:srgbClr val="FFFFFF"/>
                </a:solidFill>
              </a:rPr>
              <a:t> </a:t>
            </a:r>
            <a:endParaRPr lang="zh-CN" altLang="en-US" sz="100" b="0">
              <a:solidFill>
                <a:srgbClr val="FFFFFF"/>
              </a:solidFill>
            </a:endParaRPr>
          </a:p>
        </p:txBody>
      </p:sp>
      <p:sp>
        <p:nvSpPr>
          <p:cNvPr id="2" name="标题 1"/>
          <p:cNvSpPr>
            <a:spLocks noGrp="1"/>
          </p:cNvSpPr>
          <p:nvPr>
            <p:ph type="title"/>
          </p:nvPr>
        </p:nvSpPr>
        <p:spPr>
          <a:xfrm>
            <a:off x="629841" y="365126"/>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0"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4" name="内容占位符 3"/>
          <p:cNvSpPr>
            <a:spLocks noGrp="1"/>
          </p:cNvSpPr>
          <p:nvPr>
            <p:ph sz="half" idx="2"/>
          </p:nvPr>
        </p:nvSpPr>
        <p:spPr>
          <a:xfrm>
            <a:off x="890080" y="2665379"/>
            <a:ext cx="3655181"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BED15887-F0AD-4B48-9452-63DA6F3F32E5}"/>
              </a:ext>
            </a:extLst>
          </p:cNvPr>
          <p:cNvSpPr>
            <a:spLocks noGrp="1"/>
          </p:cNvSpPr>
          <p:nvPr>
            <p:ph type="dt" sz="half" idx="10"/>
          </p:nvPr>
        </p:nvSpPr>
        <p:spPr/>
        <p:txBody>
          <a:bodyPr/>
          <a:lstStyle>
            <a:lvl1pPr>
              <a:defRPr/>
            </a:lvl1pPr>
          </a:lstStyle>
          <a:p>
            <a:pPr>
              <a:defRPr/>
            </a:pPr>
            <a:endParaRPr lang="en-US" altLang="zh-CN"/>
          </a:p>
        </p:txBody>
      </p:sp>
      <p:sp>
        <p:nvSpPr>
          <p:cNvPr id="9" name="页脚占位符 7">
            <a:extLst>
              <a:ext uri="{FF2B5EF4-FFF2-40B4-BE49-F238E27FC236}">
                <a16:creationId xmlns:a16="http://schemas.microsoft.com/office/drawing/2014/main" id="{4B8A5DBA-5ED9-4F9E-B7C9-C973FE2C0D40}"/>
              </a:ext>
            </a:extLst>
          </p:cNvPr>
          <p:cNvSpPr>
            <a:spLocks noGrp="1"/>
          </p:cNvSpPr>
          <p:nvPr>
            <p:ph type="ftr" sz="quarter" idx="11"/>
          </p:nvPr>
        </p:nvSpPr>
        <p:spPr/>
        <p:txBody>
          <a:bodyPr/>
          <a:lstStyle>
            <a:lvl1pPr>
              <a:defRPr/>
            </a:lvl1pPr>
          </a:lstStyle>
          <a:p>
            <a:pPr>
              <a:defRPr/>
            </a:pPr>
            <a:endParaRPr lang="en-US" altLang="zh-CN"/>
          </a:p>
        </p:txBody>
      </p:sp>
      <p:sp>
        <p:nvSpPr>
          <p:cNvPr id="10" name="灯片编号占位符 8">
            <a:extLst>
              <a:ext uri="{FF2B5EF4-FFF2-40B4-BE49-F238E27FC236}">
                <a16:creationId xmlns:a16="http://schemas.microsoft.com/office/drawing/2014/main" id="{9FB4F200-5C67-4165-8D90-1ACFF5EB1F8A}"/>
              </a:ext>
            </a:extLst>
          </p:cNvPr>
          <p:cNvSpPr>
            <a:spLocks noGrp="1"/>
          </p:cNvSpPr>
          <p:nvPr>
            <p:ph type="sldNum" sz="quarter" idx="12"/>
          </p:nvPr>
        </p:nvSpPr>
        <p:spPr/>
        <p:txBody>
          <a:bodyPr/>
          <a:lstStyle>
            <a:lvl1pPr>
              <a:defRPr/>
            </a:lvl1pPr>
          </a:lstStyle>
          <a:p>
            <a:pPr>
              <a:defRPr/>
            </a:pPr>
            <a:fld id="{32632B2C-88C6-4F8E-9E10-BA3E2FAC5311}" type="slidenum">
              <a:rPr lang="zh-CN" altLang="en-US"/>
              <a:pPr>
                <a:defRPr/>
              </a:pPr>
              <a:t>‹#›</a:t>
            </a:fld>
            <a:endParaRPr lang="en-US" altLang="zh-CN"/>
          </a:p>
        </p:txBody>
      </p:sp>
    </p:spTree>
    <p:extLst>
      <p:ext uri="{BB962C8B-B14F-4D97-AF65-F5344CB8AC3E}">
        <p14:creationId xmlns:p14="http://schemas.microsoft.com/office/powerpoint/2010/main" val="1928682519"/>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2301098B-9D6C-4DC1-917E-D8C65C8FCC8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0CA90F01-3166-48A6-9726-4D5F052751FA}"/>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40E79DE7-D637-4AA2-938B-86CD90E830D8}"/>
              </a:ext>
            </a:extLst>
          </p:cNvPr>
          <p:cNvSpPr>
            <a:spLocks noGrp="1"/>
          </p:cNvSpPr>
          <p:nvPr>
            <p:ph type="sldNum" sz="quarter" idx="12"/>
          </p:nvPr>
        </p:nvSpPr>
        <p:spPr/>
        <p:txBody>
          <a:bodyPr/>
          <a:lstStyle>
            <a:lvl1pPr>
              <a:defRPr/>
            </a:lvl1pPr>
          </a:lstStyle>
          <a:p>
            <a:pPr>
              <a:defRPr/>
            </a:pPr>
            <a:fld id="{96CCDDFB-6720-4C6F-B6B0-3D7A896E8878}" type="slidenum">
              <a:rPr lang="zh-CN" altLang="en-US"/>
              <a:pPr>
                <a:defRPr/>
              </a:pPr>
              <a:t>‹#›</a:t>
            </a:fld>
            <a:endParaRPr lang="en-US" altLang="zh-CN"/>
          </a:p>
        </p:txBody>
      </p:sp>
    </p:spTree>
    <p:extLst>
      <p:ext uri="{BB962C8B-B14F-4D97-AF65-F5344CB8AC3E}">
        <p14:creationId xmlns:p14="http://schemas.microsoft.com/office/powerpoint/2010/main" val="4129704187"/>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4688E6-207B-4CE0-89C5-96CBDFCFD62B}"/>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E47B432D-3ED4-43F7-BCD0-3787B8772F9C}"/>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4A8B5473-CD09-4FE7-877E-1B648E7C3DFE}"/>
              </a:ext>
            </a:extLst>
          </p:cNvPr>
          <p:cNvSpPr>
            <a:spLocks noGrp="1"/>
          </p:cNvSpPr>
          <p:nvPr>
            <p:ph type="sldNum" sz="quarter" idx="12"/>
          </p:nvPr>
        </p:nvSpPr>
        <p:spPr/>
        <p:txBody>
          <a:bodyPr/>
          <a:lstStyle>
            <a:lvl1pPr>
              <a:defRPr/>
            </a:lvl1pPr>
          </a:lstStyle>
          <a:p>
            <a:pPr>
              <a:defRPr/>
            </a:pPr>
            <a:fld id="{78D066FA-D9B8-443F-B191-CD18617D439C}" type="slidenum">
              <a:rPr lang="zh-CN" altLang="en-US"/>
              <a:pPr>
                <a:defRPr/>
              </a:pPr>
              <a:t>‹#›</a:t>
            </a:fld>
            <a:endParaRPr lang="en-US" altLang="zh-CN"/>
          </a:p>
        </p:txBody>
      </p:sp>
    </p:spTree>
    <p:extLst>
      <p:ext uri="{BB962C8B-B14F-4D97-AF65-F5344CB8AC3E}">
        <p14:creationId xmlns:p14="http://schemas.microsoft.com/office/powerpoint/2010/main" val="177853550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extLst>
      <p:ext uri="{BB962C8B-B14F-4D97-AF65-F5344CB8AC3E}">
        <p14:creationId xmlns:p14="http://schemas.microsoft.com/office/powerpoint/2010/main" val="4288846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编辑母版文本样式</a:t>
            </a:r>
          </a:p>
        </p:txBody>
      </p:sp>
      <p:sp>
        <p:nvSpPr>
          <p:cNvPr id="5" name="日期占位符 4">
            <a:extLst>
              <a:ext uri="{FF2B5EF4-FFF2-40B4-BE49-F238E27FC236}">
                <a16:creationId xmlns:a16="http://schemas.microsoft.com/office/drawing/2014/main" id="{EB51CFE3-02AA-4960-8157-3574F7E0802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5AE7D9FA-9B33-4665-A9E5-A4123152521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ACD0766A-B66B-414F-B49E-8556747CD9E3}"/>
              </a:ext>
            </a:extLst>
          </p:cNvPr>
          <p:cNvSpPr>
            <a:spLocks noGrp="1"/>
          </p:cNvSpPr>
          <p:nvPr>
            <p:ph type="sldNum" sz="quarter" idx="12"/>
          </p:nvPr>
        </p:nvSpPr>
        <p:spPr/>
        <p:txBody>
          <a:bodyPr/>
          <a:lstStyle>
            <a:lvl1pPr>
              <a:defRPr/>
            </a:lvl1pPr>
          </a:lstStyle>
          <a:p>
            <a:pPr>
              <a:defRPr/>
            </a:pPr>
            <a:fld id="{F1C3D7F6-9420-4D85-92C6-BA1A696E27AF}" type="slidenum">
              <a:rPr lang="zh-CN" altLang="en-US"/>
              <a:pPr>
                <a:defRPr/>
              </a:pPr>
              <a:t>‹#›</a:t>
            </a:fld>
            <a:endParaRPr lang="en-US" altLang="zh-CN"/>
          </a:p>
        </p:txBody>
      </p:sp>
    </p:spTree>
    <p:extLst>
      <p:ext uri="{BB962C8B-B14F-4D97-AF65-F5344CB8AC3E}">
        <p14:creationId xmlns:p14="http://schemas.microsoft.com/office/powerpoint/2010/main" val="1779486782"/>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141150C-19CB-47BC-B7F1-36DCAD7DEEEC}"/>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5288D28-4C8C-4E16-BFEB-D7E02EB1FC5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AA6A2BD-FDC3-47BF-9F50-CA86D4629E3F}"/>
              </a:ext>
            </a:extLst>
          </p:cNvPr>
          <p:cNvSpPr>
            <a:spLocks noGrp="1"/>
          </p:cNvSpPr>
          <p:nvPr>
            <p:ph type="sldNum" sz="quarter" idx="12"/>
          </p:nvPr>
        </p:nvSpPr>
        <p:spPr/>
        <p:txBody>
          <a:bodyPr/>
          <a:lstStyle>
            <a:lvl1pPr>
              <a:defRPr/>
            </a:lvl1pPr>
          </a:lstStyle>
          <a:p>
            <a:pPr>
              <a:defRPr/>
            </a:pPr>
            <a:fld id="{0770DC84-8ECD-41CA-B36F-298252AD9677}" type="slidenum">
              <a:rPr lang="zh-CN" altLang="en-US"/>
              <a:pPr>
                <a:defRPr/>
              </a:pPr>
              <a:t>‹#›</a:t>
            </a:fld>
            <a:endParaRPr lang="en-US" altLang="zh-CN"/>
          </a:p>
        </p:txBody>
      </p:sp>
    </p:spTree>
    <p:extLst>
      <p:ext uri="{BB962C8B-B14F-4D97-AF65-F5344CB8AC3E}">
        <p14:creationId xmlns:p14="http://schemas.microsoft.com/office/powerpoint/2010/main" val="3487640857"/>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a:extLst>
              <a:ext uri="{FF2B5EF4-FFF2-40B4-BE49-F238E27FC236}">
                <a16:creationId xmlns:a16="http://schemas.microsoft.com/office/drawing/2014/main" id="{BF32EFCC-A090-46A7-9499-736D7B1289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71D5B0BD-8878-4C76-A308-F5A130B16149}"/>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F304B1D4-0275-4B9A-B331-F22134E38743}"/>
              </a:ext>
            </a:extLst>
          </p:cNvPr>
          <p:cNvSpPr>
            <a:spLocks noGrp="1"/>
          </p:cNvSpPr>
          <p:nvPr>
            <p:ph type="sldNum" sz="quarter" idx="12"/>
          </p:nvPr>
        </p:nvSpPr>
        <p:spPr/>
        <p:txBody>
          <a:bodyPr/>
          <a:lstStyle>
            <a:lvl1pPr>
              <a:defRPr/>
            </a:lvl1pPr>
          </a:lstStyle>
          <a:p>
            <a:pPr>
              <a:defRPr/>
            </a:pPr>
            <a:fld id="{E3B18D91-CA05-4147-B2AF-72AD5973EB1F}" type="slidenum">
              <a:rPr lang="zh-CN" altLang="en-US"/>
              <a:pPr>
                <a:defRPr/>
              </a:pPr>
              <a:t>‹#›</a:t>
            </a:fld>
            <a:endParaRPr lang="en-US" altLang="zh-CN"/>
          </a:p>
        </p:txBody>
      </p:sp>
    </p:spTree>
    <p:extLst>
      <p:ext uri="{BB962C8B-B14F-4D97-AF65-F5344CB8AC3E}">
        <p14:creationId xmlns:p14="http://schemas.microsoft.com/office/powerpoint/2010/main" val="365256444"/>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1B94B2B3-90FE-40F5-BB4A-AE183672F835}"/>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78F406-DC4F-47D5-BA41-A6399D77642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C29A554B-A372-4510-A49A-09CE11C17D8A}"/>
              </a:ext>
            </a:extLst>
          </p:cNvPr>
          <p:cNvSpPr>
            <a:spLocks noGrp="1" noChangeArrowheads="1"/>
          </p:cNvSpPr>
          <p:nvPr>
            <p:ph type="sldNum" sz="quarter" idx="12"/>
          </p:nvPr>
        </p:nvSpPr>
        <p:spPr/>
        <p:txBody>
          <a:bodyPr/>
          <a:lstStyle>
            <a:lvl1pPr>
              <a:defRPr/>
            </a:lvl1pPr>
          </a:lstStyle>
          <a:p>
            <a:pPr>
              <a:defRPr/>
            </a:pPr>
            <a:fld id="{219CC158-99F7-4F32-97FD-689AAE159E27}" type="slidenum">
              <a:rPr lang="zh-CN" altLang="en-US"/>
              <a:pPr>
                <a:defRPr/>
              </a:pPr>
              <a:t>‹#›</a:t>
            </a:fld>
            <a:endParaRPr lang="en-US" altLang="zh-CN"/>
          </a:p>
        </p:txBody>
      </p:sp>
    </p:spTree>
    <p:extLst>
      <p:ext uri="{BB962C8B-B14F-4D97-AF65-F5344CB8AC3E}">
        <p14:creationId xmlns:p14="http://schemas.microsoft.com/office/powerpoint/2010/main" val="194725172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页2">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B9D1E-2BE6-45B0-80B9-D44447CB1452}"/>
              </a:ext>
            </a:extLst>
          </p:cNvPr>
          <p:cNvSpPr/>
          <p:nvPr/>
        </p:nvSpPr>
        <p:spPr>
          <a:xfrm>
            <a:off x="0" y="0"/>
            <a:ext cx="9144000" cy="8636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98B8B0C4-3AB0-4960-8C66-6C1C084AD36C}"/>
              </a:ext>
            </a:extLst>
          </p:cNvPr>
          <p:cNvSpPr/>
          <p:nvPr/>
        </p:nvSpPr>
        <p:spPr>
          <a:xfrm>
            <a:off x="0" y="0"/>
            <a:ext cx="42863" cy="8636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6">
            <a:extLst>
              <a:ext uri="{FF2B5EF4-FFF2-40B4-BE49-F238E27FC236}">
                <a16:creationId xmlns:a16="http://schemas.microsoft.com/office/drawing/2014/main" id="{65853509-AE8E-4E0C-91BE-79E356603B35}"/>
              </a:ext>
            </a:extLst>
          </p:cNvPr>
          <p:cNvSpPr txBox="1"/>
          <p:nvPr/>
        </p:nvSpPr>
        <p:spPr>
          <a:xfrm>
            <a:off x="9144000" y="161925"/>
            <a:ext cx="1019175" cy="554038"/>
          </a:xfrm>
          <a:prstGeom prst="rect">
            <a:avLst/>
          </a:prstGeom>
          <a:noFill/>
        </p:spPr>
        <p:txBody>
          <a:bodyPr>
            <a:spAutoFit/>
          </a:bodyPr>
          <a:lstStyle/>
          <a:p>
            <a:pPr>
              <a:defRPr/>
            </a:pPr>
            <a:r>
              <a:rPr lang="zh-CN" altLang="en-US" sz="750" b="0" dirty="0">
                <a:solidFill>
                  <a:srgbClr val="666666"/>
                </a:solidFill>
              </a:rPr>
              <a:t>标题文本：微软雅黑，</a:t>
            </a:r>
            <a:r>
              <a:rPr lang="en-US" altLang="zh-CN" sz="750" b="0" dirty="0">
                <a:solidFill>
                  <a:srgbClr val="666666"/>
                </a:solidFill>
              </a:rPr>
              <a:t>28</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10" name="文本框 9">
            <a:extLst>
              <a:ext uri="{FF2B5EF4-FFF2-40B4-BE49-F238E27FC236}">
                <a16:creationId xmlns:a16="http://schemas.microsoft.com/office/drawing/2014/main" id="{E92D23F7-BFF8-4F44-B375-811EADEC290A}"/>
              </a:ext>
            </a:extLst>
          </p:cNvPr>
          <p:cNvSpPr txBox="1"/>
          <p:nvPr/>
        </p:nvSpPr>
        <p:spPr>
          <a:xfrm>
            <a:off x="7342188" y="-287338"/>
            <a:ext cx="1620837" cy="207963"/>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12" name="文本框 11">
            <a:extLst>
              <a:ext uri="{FF2B5EF4-FFF2-40B4-BE49-F238E27FC236}">
                <a16:creationId xmlns:a16="http://schemas.microsoft.com/office/drawing/2014/main" id="{AFD63388-B726-4876-8275-4228D0CF0D3B}"/>
              </a:ext>
            </a:extLst>
          </p:cNvPr>
          <p:cNvSpPr txBox="1">
            <a:spLocks noChangeArrowheads="1"/>
          </p:cNvSpPr>
          <p:nvPr/>
        </p:nvSpPr>
        <p:spPr bwMode="auto">
          <a:xfrm>
            <a:off x="9144000" y="1268413"/>
            <a:ext cx="1019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zh-CN" altLang="en-US" sz="700" b="0">
                <a:solidFill>
                  <a:srgbClr val="666666"/>
                </a:solidFill>
              </a:rPr>
              <a:t>正文一级：微软雅黑，</a:t>
            </a:r>
            <a:r>
              <a:rPr lang="en-US" altLang="zh-CN" sz="700" b="0">
                <a:solidFill>
                  <a:srgbClr val="666666"/>
                </a:solidFill>
              </a:rPr>
              <a:t>16</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a:defRPr/>
            </a:pPr>
            <a:endParaRPr lang="en-US" altLang="zh-CN" sz="700" b="0">
              <a:solidFill>
                <a:srgbClr val="666666"/>
              </a:solidFill>
            </a:endParaRPr>
          </a:p>
          <a:p>
            <a:pPr eaLnBrk="1" hangingPunct="1">
              <a:defRPr/>
            </a:pPr>
            <a:r>
              <a:rPr lang="zh-CN" altLang="en-US" sz="700" b="0">
                <a:solidFill>
                  <a:srgbClr val="666666"/>
                </a:solidFill>
              </a:rPr>
              <a:t>正文次级：微软雅黑，</a:t>
            </a:r>
            <a:r>
              <a:rPr lang="en-US" altLang="zh-CN" sz="700" b="0">
                <a:solidFill>
                  <a:srgbClr val="666666"/>
                </a:solidFill>
              </a:rPr>
              <a:t>14</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图片：清晰度高，等比缩放，不要拉伸</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配色：可从左边色块吸取，尽量避免饱和度过高</a:t>
            </a:r>
            <a:endParaRPr lang="en-US" altLang="zh-CN" sz="700" b="0">
              <a:solidFill>
                <a:srgbClr val="666666"/>
              </a:solidFill>
            </a:endParaRPr>
          </a:p>
        </p:txBody>
      </p:sp>
      <p:sp>
        <p:nvSpPr>
          <p:cNvPr id="9" name="内容占位符 2"/>
          <p:cNvSpPr>
            <a:spLocks noGrp="1"/>
          </p:cNvSpPr>
          <p:nvPr>
            <p:ph idx="1"/>
          </p:nvPr>
        </p:nvSpPr>
        <p:spPr>
          <a:xfrm>
            <a:off x="628650" y="1268760"/>
            <a:ext cx="7886700" cy="4908203"/>
          </a:xfrm>
          <a:prstGeom prst="rect">
            <a:avLst/>
          </a:prstGeom>
        </p:spPr>
        <p:txBody>
          <a:bodyPr/>
          <a:lstStyle>
            <a:lvl1pPr marL="0" indent="0">
              <a:lnSpc>
                <a:spcPct val="150000"/>
              </a:lnSpc>
              <a:spcBef>
                <a:spcPts val="0"/>
              </a:spcBef>
              <a:buClr>
                <a:srgbClr val="0078B4"/>
              </a:buClr>
              <a:buFont typeface="Wingdings" panose="05000000000000000000" charset="0"/>
              <a:buChar char="Ø"/>
              <a:defRPr sz="1500">
                <a:solidFill>
                  <a:srgbClr val="666666"/>
                </a:solidFill>
                <a:latin typeface="Times New Roman" panose="02020603050405020304" pitchFamily="18" charset="0"/>
              </a:defRPr>
            </a:lvl1pPr>
            <a:lvl2pPr marL="323850" indent="-216535" eaLnBrk="1" fontAlgn="auto" latinLnBrk="0" hangingPunct="1">
              <a:lnSpc>
                <a:spcPct val="150000"/>
              </a:lnSpc>
              <a:spcBef>
                <a:spcPts val="0"/>
              </a:spcBef>
              <a:buClr>
                <a:srgbClr val="0078B4"/>
              </a:buClr>
              <a:buFont typeface="Wingdings" panose="05000000000000000000" pitchFamily="2" charset="2"/>
              <a:buChar char="l"/>
              <a:defRPr sz="1350">
                <a:solidFill>
                  <a:srgbClr val="666666"/>
                </a:solidFill>
                <a:latin typeface="Times New Roman" panose="02020603050405020304" pitchFamily="18" charset="0"/>
              </a:defRPr>
            </a:lvl2pPr>
            <a:lvl3pPr marL="485775" indent="-216535" eaLnBrk="1" fontAlgn="auto" latinLnBrk="0" hangingPunct="1">
              <a:lnSpc>
                <a:spcPct val="150000"/>
              </a:lnSpc>
              <a:spcBef>
                <a:spcPts val="450"/>
              </a:spcBef>
              <a:buClr>
                <a:srgbClr val="0078B4"/>
              </a:buClr>
              <a:buFont typeface="Wingdings" panose="05000000000000000000" charset="0"/>
              <a:buChar char="ü"/>
              <a:defRPr sz="1200">
                <a:solidFill>
                  <a:srgbClr val="666666"/>
                </a:solidFill>
                <a:latin typeface="Times New Roman" panose="02020603050405020304" pitchFamily="18" charset="0"/>
              </a:defRPr>
            </a:lvl3pPr>
            <a:lvl4pPr marL="675005" indent="-134620">
              <a:lnSpc>
                <a:spcPts val="1050"/>
              </a:lnSpc>
              <a:spcBef>
                <a:spcPts val="600"/>
              </a:spcBef>
              <a:buClr>
                <a:srgbClr val="0096C8"/>
              </a:buClr>
              <a:buFont typeface="Wingdings" panose="05000000000000000000" pitchFamily="2" charset="2"/>
              <a:buChar char="l"/>
              <a:defRPr sz="900">
                <a:solidFill>
                  <a:srgbClr val="666666"/>
                </a:solidFill>
              </a:defRPr>
            </a:lvl4pPr>
            <a:lvl5pPr marL="944880" indent="-134620">
              <a:lnSpc>
                <a:spcPts val="1050"/>
              </a:lnSpc>
              <a:spcBef>
                <a:spcPts val="600"/>
              </a:spcBef>
              <a:buClr>
                <a:srgbClr val="0096C8"/>
              </a:buClr>
              <a:buFont typeface="Wingdings" panose="05000000000000000000" pitchFamily="2" charset="2"/>
              <a:buChar char="n"/>
              <a:defRPr sz="900">
                <a:solidFill>
                  <a:srgbClr val="666666"/>
                </a:solidFill>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p:txBody>
      </p:sp>
      <p:sp>
        <p:nvSpPr>
          <p:cNvPr id="8" name="标题 1"/>
          <p:cNvSpPr>
            <a:spLocks noGrp="1"/>
          </p:cNvSpPr>
          <p:nvPr>
            <p:ph type="title"/>
          </p:nvPr>
        </p:nvSpPr>
        <p:spPr>
          <a:xfrm>
            <a:off x="259840" y="162000"/>
            <a:ext cx="7004321" cy="540000"/>
          </a:xfrm>
          <a:prstGeom prst="rect">
            <a:avLst/>
          </a:prstGeom>
        </p:spPr>
        <p:txBody>
          <a:bodyPr/>
          <a:lstStyle>
            <a:lvl1pPr>
              <a:lnSpc>
                <a:spcPct val="100000"/>
              </a:lnSpc>
              <a:defRPr sz="2100" b="1">
                <a:solidFill>
                  <a:srgbClr val="0078B4"/>
                </a:solidFill>
              </a:defRPr>
            </a:lvl1pPr>
          </a:lstStyle>
          <a:p>
            <a:r>
              <a:rPr lang="zh-CN" altLang="en-US" noProof="1"/>
              <a:t>单击此处编辑母版标题样式</a:t>
            </a:r>
          </a:p>
        </p:txBody>
      </p:sp>
      <p:sp>
        <p:nvSpPr>
          <p:cNvPr id="11" name="图片占位符 4"/>
          <p:cNvSpPr>
            <a:spLocks noGrp="1"/>
          </p:cNvSpPr>
          <p:nvPr>
            <p:ph type="pic" sz="quarter" idx="10"/>
          </p:nvPr>
        </p:nvSpPr>
        <p:spPr>
          <a:xfrm>
            <a:off x="7342742" y="163246"/>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3" name="日期占位符 4">
            <a:extLst>
              <a:ext uri="{FF2B5EF4-FFF2-40B4-BE49-F238E27FC236}">
                <a16:creationId xmlns:a16="http://schemas.microsoft.com/office/drawing/2014/main" id="{83813BBF-2F50-49D8-ADBE-47F9AFF5181A}"/>
              </a:ext>
            </a:extLst>
          </p:cNvPr>
          <p:cNvSpPr>
            <a:spLocks noGrp="1"/>
          </p:cNvSpPr>
          <p:nvPr>
            <p:ph type="dt" sz="half" idx="11"/>
          </p:nvPr>
        </p:nvSpPr>
        <p:spPr/>
        <p:txBody>
          <a:bodyPr/>
          <a:lstStyle>
            <a:lvl1pPr>
              <a:defRPr/>
            </a:lvl1pPr>
          </a:lstStyle>
          <a:p>
            <a:pPr>
              <a:defRPr/>
            </a:pPr>
            <a:fld id="{99F6B804-8154-476E-AD42-2699C2072A2D}" type="datetimeFigureOut">
              <a:rPr lang="zh-CN" altLang="en-US"/>
              <a:pPr>
                <a:defRPr/>
              </a:pPr>
              <a:t>2023/4/2</a:t>
            </a:fld>
            <a:endParaRPr lang="zh-CN" altLang="en-US"/>
          </a:p>
        </p:txBody>
      </p:sp>
      <p:sp>
        <p:nvSpPr>
          <p:cNvPr id="14" name="页脚占位符 5">
            <a:extLst>
              <a:ext uri="{FF2B5EF4-FFF2-40B4-BE49-F238E27FC236}">
                <a16:creationId xmlns:a16="http://schemas.microsoft.com/office/drawing/2014/main" id="{D3DEFF74-2FF1-4EDE-8C05-7B244841903E}"/>
              </a:ext>
            </a:extLst>
          </p:cNvPr>
          <p:cNvSpPr>
            <a:spLocks noGrp="1"/>
          </p:cNvSpPr>
          <p:nvPr>
            <p:ph type="ftr" sz="quarter" idx="12"/>
          </p:nvPr>
        </p:nvSpPr>
        <p:spPr/>
        <p:txBody>
          <a:bodyPr/>
          <a:lstStyle>
            <a:lvl1pPr>
              <a:defRPr/>
            </a:lvl1pPr>
          </a:lstStyle>
          <a:p>
            <a:pPr>
              <a:defRPr/>
            </a:pPr>
            <a:endParaRPr lang="zh-CN" altLang="en-US"/>
          </a:p>
        </p:txBody>
      </p:sp>
      <p:sp>
        <p:nvSpPr>
          <p:cNvPr id="15" name="灯片编号占位符 11">
            <a:extLst>
              <a:ext uri="{FF2B5EF4-FFF2-40B4-BE49-F238E27FC236}">
                <a16:creationId xmlns:a16="http://schemas.microsoft.com/office/drawing/2014/main" id="{75B5B0EB-1BF2-4687-B83D-5062ED2DDA7C}"/>
              </a:ext>
            </a:extLst>
          </p:cNvPr>
          <p:cNvSpPr>
            <a:spLocks noGrp="1"/>
          </p:cNvSpPr>
          <p:nvPr>
            <p:ph type="sldNum" sz="quarter" idx="13"/>
          </p:nvPr>
        </p:nvSpPr>
        <p:spPr/>
        <p:txBody>
          <a:bodyPr/>
          <a:lstStyle>
            <a:lvl1pPr>
              <a:defRPr/>
            </a:lvl1pPr>
          </a:lstStyle>
          <a:p>
            <a:pPr>
              <a:defRPr/>
            </a:pPr>
            <a:fld id="{CCDA9747-457A-4EEA-96FA-AAEF070CB7FA}" type="slidenum">
              <a:rPr lang="zh-CN" altLang="en-US"/>
              <a:pPr>
                <a:defRPr/>
              </a:pPr>
              <a:t>‹#›</a:t>
            </a:fld>
            <a:endParaRPr lang="zh-CN" altLang="en-US"/>
          </a:p>
        </p:txBody>
      </p:sp>
    </p:spTree>
    <p:extLst>
      <p:ext uri="{BB962C8B-B14F-4D97-AF65-F5344CB8AC3E}">
        <p14:creationId xmlns:p14="http://schemas.microsoft.com/office/powerpoint/2010/main" val="32248130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6B6690B-E6FE-4593-8E65-462BF25A27EB}"/>
              </a:ext>
            </a:extLst>
          </p:cNvPr>
          <p:cNvCxnSpPr/>
          <p:nvPr/>
        </p:nvCxnSpPr>
        <p:spPr>
          <a:xfrm flipV="1">
            <a:off x="2033588" y="812800"/>
            <a:ext cx="0" cy="604520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BEC21A0-9F59-473B-83CC-E19AD435BA64}"/>
              </a:ext>
            </a:extLst>
          </p:cNvPr>
          <p:cNvCxnSpPr/>
          <p:nvPr/>
        </p:nvCxnSpPr>
        <p:spPr>
          <a:xfrm rot="16200000">
            <a:off x="1680369" y="353219"/>
            <a:ext cx="7064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33EE5E77-C5E2-4D52-B0C9-8F09BDE4C79B}"/>
              </a:ext>
            </a:extLst>
          </p:cNvPr>
          <p:cNvSpPr txBox="1"/>
          <p:nvPr/>
        </p:nvSpPr>
        <p:spPr>
          <a:xfrm>
            <a:off x="2166938" y="706438"/>
            <a:ext cx="766762" cy="508000"/>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pPr>
              <a:defRPr/>
            </a:pPr>
            <a:r>
              <a:rPr lang="zh-CN" altLang="en-US" sz="2100" dirty="0">
                <a:solidFill>
                  <a:srgbClr val="0078B4"/>
                </a:solidFill>
              </a:rPr>
              <a:t>目 录</a:t>
            </a:r>
          </a:p>
        </p:txBody>
      </p:sp>
      <p:sp>
        <p:nvSpPr>
          <p:cNvPr id="7" name="文本框 146">
            <a:extLst>
              <a:ext uri="{FF2B5EF4-FFF2-40B4-BE49-F238E27FC236}">
                <a16:creationId xmlns:a16="http://schemas.microsoft.com/office/drawing/2014/main" id="{56B80453-C4A0-4E41-860F-F753D391DC80}"/>
              </a:ext>
            </a:extLst>
          </p:cNvPr>
          <p:cNvSpPr txBox="1">
            <a:spLocks noChangeArrowheads="1"/>
          </p:cNvSpPr>
          <p:nvPr/>
        </p:nvSpPr>
        <p:spPr bwMode="auto">
          <a:xfrm>
            <a:off x="2166938" y="1217613"/>
            <a:ext cx="896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en-US" altLang="zh-CN" sz="1200">
                <a:solidFill>
                  <a:srgbClr val="0078B4"/>
                </a:solidFill>
                <a:latin typeface="Calibri Light" panose="020F0302020204030204" pitchFamily="34" charset="0"/>
              </a:rPr>
              <a:t>Contents</a:t>
            </a:r>
            <a:endParaRPr lang="zh-CN" altLang="en-US" sz="1200">
              <a:solidFill>
                <a:srgbClr val="0078B4"/>
              </a:solidFill>
            </a:endParaRPr>
          </a:p>
        </p:txBody>
      </p:sp>
      <p:sp>
        <p:nvSpPr>
          <p:cNvPr id="8" name="文本框 7">
            <a:extLst>
              <a:ext uri="{FF2B5EF4-FFF2-40B4-BE49-F238E27FC236}">
                <a16:creationId xmlns:a16="http://schemas.microsoft.com/office/drawing/2014/main" id="{4F5A5DCB-682B-4920-8719-1699263787D5}"/>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4C322592-8A34-4B42-A43B-5A9B00F0A574}"/>
              </a:ext>
            </a:extLst>
          </p:cNvPr>
          <p:cNvSpPr txBox="1"/>
          <p:nvPr/>
        </p:nvSpPr>
        <p:spPr>
          <a:xfrm>
            <a:off x="9144000" y="1663700"/>
            <a:ext cx="1019175" cy="669925"/>
          </a:xfrm>
          <a:prstGeom prst="rect">
            <a:avLst/>
          </a:prstGeom>
          <a:noFill/>
        </p:spPr>
        <p:txBody>
          <a:bodyPr>
            <a:spAutoFit/>
          </a:bodyPr>
          <a:lstStyle/>
          <a:p>
            <a:pPr>
              <a:defRPr/>
            </a:pPr>
            <a:r>
              <a:rPr lang="zh-CN" altLang="en-US" sz="750" b="0" dirty="0">
                <a:solidFill>
                  <a:srgbClr val="666666"/>
                </a:solidFill>
              </a:rPr>
              <a:t>目录文本：微软雅黑，</a:t>
            </a:r>
            <a:r>
              <a:rPr lang="en-US" altLang="zh-CN" sz="750" b="0" dirty="0">
                <a:solidFill>
                  <a:srgbClr val="666666"/>
                </a:solidFill>
              </a:rPr>
              <a:t>20</a:t>
            </a:r>
            <a:r>
              <a:rPr lang="zh-CN" altLang="en-US" sz="750" b="0" dirty="0">
                <a:solidFill>
                  <a:srgbClr val="666666"/>
                </a:solidFill>
              </a:rPr>
              <a:t>号，加粗，</a:t>
            </a:r>
            <a:r>
              <a:rPr lang="en-US" altLang="zh-CN" sz="750" b="0" dirty="0">
                <a:solidFill>
                  <a:srgbClr val="666666"/>
                </a:solidFill>
              </a:rPr>
              <a:t>1.5</a:t>
            </a:r>
            <a:r>
              <a:rPr lang="zh-CN" altLang="en-US" sz="750" b="0" dirty="0">
                <a:solidFill>
                  <a:srgbClr val="666666"/>
                </a:solidFill>
              </a:rPr>
              <a:t>倍行距，过多缩小行距，过少扩大行距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9FEDE47C-EF7F-427A-B80B-55B1B74665FA}"/>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E96C5B11-7D3F-4C20-ABAC-B83ACECE0FFF}"/>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AAE9E80A-772D-4EDE-B0DC-F159501558F3}"/>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1CB41EBC-6F5B-41C7-AB5E-0225E9364A41}"/>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5" name="图形 10">
              <a:extLst>
                <a:ext uri="{FF2B5EF4-FFF2-40B4-BE49-F238E27FC236}">
                  <a16:creationId xmlns:a16="http://schemas.microsoft.com/office/drawing/2014/main" id="{9896361A-0A70-4310-903A-BBF624DC3F29}"/>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6" name="图形 11">
              <a:extLst>
                <a:ext uri="{FF2B5EF4-FFF2-40B4-BE49-F238E27FC236}">
                  <a16:creationId xmlns:a16="http://schemas.microsoft.com/office/drawing/2014/main" id="{9E65D83A-004C-4955-8A43-D8D9DB88FF2D}"/>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7" name="图形 12">
              <a:extLst>
                <a:ext uri="{FF2B5EF4-FFF2-40B4-BE49-F238E27FC236}">
                  <a16:creationId xmlns:a16="http://schemas.microsoft.com/office/drawing/2014/main" id="{FD7A7EE9-B679-42C7-8E98-1F131D93221B}"/>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8" name="组合 17">
              <a:extLst>
                <a:ext uri="{FF2B5EF4-FFF2-40B4-BE49-F238E27FC236}">
                  <a16:creationId xmlns:a16="http://schemas.microsoft.com/office/drawing/2014/main" id="{78EF2FBE-973E-498B-B1AA-5F8D20E30BF0}"/>
                </a:ext>
              </a:extLst>
            </p:cNvPr>
            <p:cNvGrpSpPr/>
            <p:nvPr/>
          </p:nvGrpSpPr>
          <p:grpSpPr>
            <a:xfrm>
              <a:off x="6353175" y="1071683"/>
              <a:ext cx="5941996" cy="5909790"/>
              <a:chOff x="3776558" y="-12472"/>
              <a:chExt cx="5235081" cy="5206706"/>
            </a:xfrm>
            <a:grpFill/>
          </p:grpSpPr>
          <p:sp>
            <p:nvSpPr>
              <p:cNvPr id="28" name="AutoShape 12">
                <a:extLst>
                  <a:ext uri="{FF2B5EF4-FFF2-40B4-BE49-F238E27FC236}">
                    <a16:creationId xmlns:a16="http://schemas.microsoft.com/office/drawing/2014/main" id="{1CF411ED-CE65-44FF-BA86-067F7994C67E}"/>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3">
                <a:extLst>
                  <a:ext uri="{FF2B5EF4-FFF2-40B4-BE49-F238E27FC236}">
                    <a16:creationId xmlns:a16="http://schemas.microsoft.com/office/drawing/2014/main" id="{A105DBCE-AE4E-4D7C-9B47-A430FF5FB551}"/>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6">
                <a:extLst>
                  <a:ext uri="{FF2B5EF4-FFF2-40B4-BE49-F238E27FC236}">
                    <a16:creationId xmlns:a16="http://schemas.microsoft.com/office/drawing/2014/main" id="{6E7184BA-540E-4DE7-86DA-38C35EF9EDE7}"/>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18">
                <a:extLst>
                  <a:ext uri="{FF2B5EF4-FFF2-40B4-BE49-F238E27FC236}">
                    <a16:creationId xmlns:a16="http://schemas.microsoft.com/office/drawing/2014/main" id="{2D6603A4-D79D-4B6C-A585-A4327BCDA035}"/>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1">
                <a:extLst>
                  <a:ext uri="{FF2B5EF4-FFF2-40B4-BE49-F238E27FC236}">
                    <a16:creationId xmlns:a16="http://schemas.microsoft.com/office/drawing/2014/main" id="{7271AF7A-117F-454D-AD7E-2F2B3D8794A7}"/>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2">
                <a:extLst>
                  <a:ext uri="{FF2B5EF4-FFF2-40B4-BE49-F238E27FC236}">
                    <a16:creationId xmlns:a16="http://schemas.microsoft.com/office/drawing/2014/main" id="{D160C6C7-E14D-4402-9AF7-5EC6FDC3F370}"/>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4">
                <a:extLst>
                  <a:ext uri="{FF2B5EF4-FFF2-40B4-BE49-F238E27FC236}">
                    <a16:creationId xmlns:a16="http://schemas.microsoft.com/office/drawing/2014/main" id="{707962A6-C9EE-471E-8E4A-F910D0CADCAF}"/>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5">
                <a:extLst>
                  <a:ext uri="{FF2B5EF4-FFF2-40B4-BE49-F238E27FC236}">
                    <a16:creationId xmlns:a16="http://schemas.microsoft.com/office/drawing/2014/main" id="{7DA26FE1-3CCD-4003-B93C-704CA6625777}"/>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29">
                <a:extLst>
                  <a:ext uri="{FF2B5EF4-FFF2-40B4-BE49-F238E27FC236}">
                    <a16:creationId xmlns:a16="http://schemas.microsoft.com/office/drawing/2014/main" id="{3B333591-C8D6-4DC5-B0B9-8074CBA03B48}"/>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0">
                <a:extLst>
                  <a:ext uri="{FF2B5EF4-FFF2-40B4-BE49-F238E27FC236}">
                    <a16:creationId xmlns:a16="http://schemas.microsoft.com/office/drawing/2014/main" id="{49F44BA7-536D-4A56-8C14-644CD368FE6E}"/>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1">
                <a:extLst>
                  <a:ext uri="{FF2B5EF4-FFF2-40B4-BE49-F238E27FC236}">
                    <a16:creationId xmlns:a16="http://schemas.microsoft.com/office/drawing/2014/main" id="{8DED3F3C-7E4C-4376-A2C9-0794721F53F7}"/>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4">
                <a:extLst>
                  <a:ext uri="{FF2B5EF4-FFF2-40B4-BE49-F238E27FC236}">
                    <a16:creationId xmlns:a16="http://schemas.microsoft.com/office/drawing/2014/main" id="{1013BA35-7DA9-4680-863A-771A837AE3D8}"/>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5">
                <a:extLst>
                  <a:ext uri="{FF2B5EF4-FFF2-40B4-BE49-F238E27FC236}">
                    <a16:creationId xmlns:a16="http://schemas.microsoft.com/office/drawing/2014/main" id="{A815B957-0BE7-4230-9CC3-53D2B7DB8672}"/>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6">
                <a:extLst>
                  <a:ext uri="{FF2B5EF4-FFF2-40B4-BE49-F238E27FC236}">
                    <a16:creationId xmlns:a16="http://schemas.microsoft.com/office/drawing/2014/main" id="{5F20F863-4787-41F4-A50D-01F678497DBE}"/>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8">
                <a:extLst>
                  <a:ext uri="{FF2B5EF4-FFF2-40B4-BE49-F238E27FC236}">
                    <a16:creationId xmlns:a16="http://schemas.microsoft.com/office/drawing/2014/main" id="{BAE16945-CA75-4835-96B5-9F51E798407C}"/>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39">
                <a:extLst>
                  <a:ext uri="{FF2B5EF4-FFF2-40B4-BE49-F238E27FC236}">
                    <a16:creationId xmlns:a16="http://schemas.microsoft.com/office/drawing/2014/main" id="{2C37C457-E542-40A8-AEB7-906FFA67747F}"/>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1">
                <a:extLst>
                  <a:ext uri="{FF2B5EF4-FFF2-40B4-BE49-F238E27FC236}">
                    <a16:creationId xmlns:a16="http://schemas.microsoft.com/office/drawing/2014/main" id="{BF2CEFAB-81AE-4E34-B03B-F4B10A42CAB8}"/>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2">
                <a:extLst>
                  <a:ext uri="{FF2B5EF4-FFF2-40B4-BE49-F238E27FC236}">
                    <a16:creationId xmlns:a16="http://schemas.microsoft.com/office/drawing/2014/main" id="{C40AE42C-CDC1-45A7-B16B-709A57F0A12E}"/>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3">
                <a:extLst>
                  <a:ext uri="{FF2B5EF4-FFF2-40B4-BE49-F238E27FC236}">
                    <a16:creationId xmlns:a16="http://schemas.microsoft.com/office/drawing/2014/main" id="{1740E9EF-EB63-441D-A627-8654164393C4}"/>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4">
                <a:extLst>
                  <a:ext uri="{FF2B5EF4-FFF2-40B4-BE49-F238E27FC236}">
                    <a16:creationId xmlns:a16="http://schemas.microsoft.com/office/drawing/2014/main" id="{0798BD17-20D9-4136-A0EC-689192D7BA30}"/>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6">
                <a:extLst>
                  <a:ext uri="{FF2B5EF4-FFF2-40B4-BE49-F238E27FC236}">
                    <a16:creationId xmlns:a16="http://schemas.microsoft.com/office/drawing/2014/main" id="{23FC9AD2-7D79-4072-8245-F762D366958B}"/>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7">
                <a:extLst>
                  <a:ext uri="{FF2B5EF4-FFF2-40B4-BE49-F238E27FC236}">
                    <a16:creationId xmlns:a16="http://schemas.microsoft.com/office/drawing/2014/main" id="{D5E8DD90-B53E-442B-A3F2-9D8D6CBD9727}"/>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8">
                <a:extLst>
                  <a:ext uri="{FF2B5EF4-FFF2-40B4-BE49-F238E27FC236}">
                    <a16:creationId xmlns:a16="http://schemas.microsoft.com/office/drawing/2014/main" id="{EBBE735C-B770-406F-A5AE-B22F0B34C5A2}"/>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49">
                <a:extLst>
                  <a:ext uri="{FF2B5EF4-FFF2-40B4-BE49-F238E27FC236}">
                    <a16:creationId xmlns:a16="http://schemas.microsoft.com/office/drawing/2014/main" id="{672EC608-1BF1-454C-AA9E-64C67B570087}"/>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0">
                <a:extLst>
                  <a:ext uri="{FF2B5EF4-FFF2-40B4-BE49-F238E27FC236}">
                    <a16:creationId xmlns:a16="http://schemas.microsoft.com/office/drawing/2014/main" id="{66F15D2B-D281-4A7A-A4A7-DF69EF336FFA}"/>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1">
                <a:extLst>
                  <a:ext uri="{FF2B5EF4-FFF2-40B4-BE49-F238E27FC236}">
                    <a16:creationId xmlns:a16="http://schemas.microsoft.com/office/drawing/2014/main" id="{AE4F422D-6454-4881-AAE6-795FCA8F532F}"/>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2">
                <a:extLst>
                  <a:ext uri="{FF2B5EF4-FFF2-40B4-BE49-F238E27FC236}">
                    <a16:creationId xmlns:a16="http://schemas.microsoft.com/office/drawing/2014/main" id="{DAB5DF89-B3FC-44E4-A5CF-6AAD2384FD66}"/>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3">
                <a:extLst>
                  <a:ext uri="{FF2B5EF4-FFF2-40B4-BE49-F238E27FC236}">
                    <a16:creationId xmlns:a16="http://schemas.microsoft.com/office/drawing/2014/main" id="{44B0D799-371A-4F7C-AEC9-16327B750FFC}"/>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4">
                <a:extLst>
                  <a:ext uri="{FF2B5EF4-FFF2-40B4-BE49-F238E27FC236}">
                    <a16:creationId xmlns:a16="http://schemas.microsoft.com/office/drawing/2014/main" id="{1C030512-7803-427F-9DDA-C9CEF3BB5EDA}"/>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5">
                <a:extLst>
                  <a:ext uri="{FF2B5EF4-FFF2-40B4-BE49-F238E27FC236}">
                    <a16:creationId xmlns:a16="http://schemas.microsoft.com/office/drawing/2014/main" id="{2E9BC714-04E1-442A-AB5F-9AEFE1203DCD}"/>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6">
                <a:extLst>
                  <a:ext uri="{FF2B5EF4-FFF2-40B4-BE49-F238E27FC236}">
                    <a16:creationId xmlns:a16="http://schemas.microsoft.com/office/drawing/2014/main" id="{36608E63-5414-42CA-855B-4015004B1043}"/>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7">
                <a:extLst>
                  <a:ext uri="{FF2B5EF4-FFF2-40B4-BE49-F238E27FC236}">
                    <a16:creationId xmlns:a16="http://schemas.microsoft.com/office/drawing/2014/main" id="{B1F3BD77-284B-4580-B228-23898493EDF5}"/>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8">
                <a:extLst>
                  <a:ext uri="{FF2B5EF4-FFF2-40B4-BE49-F238E27FC236}">
                    <a16:creationId xmlns:a16="http://schemas.microsoft.com/office/drawing/2014/main" id="{343AE67A-750A-497A-A5F3-582F26B75511}"/>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59">
                <a:extLst>
                  <a:ext uri="{FF2B5EF4-FFF2-40B4-BE49-F238E27FC236}">
                    <a16:creationId xmlns:a16="http://schemas.microsoft.com/office/drawing/2014/main" id="{6D7290C5-22CB-4F14-A042-2BC1B485B410}"/>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0">
                <a:extLst>
                  <a:ext uri="{FF2B5EF4-FFF2-40B4-BE49-F238E27FC236}">
                    <a16:creationId xmlns:a16="http://schemas.microsoft.com/office/drawing/2014/main" id="{28C0CFB5-8887-41D9-84C0-E939D64F96DA}"/>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1">
                <a:extLst>
                  <a:ext uri="{FF2B5EF4-FFF2-40B4-BE49-F238E27FC236}">
                    <a16:creationId xmlns:a16="http://schemas.microsoft.com/office/drawing/2014/main" id="{E5B125A7-744C-45AF-AC5A-E53DDEDAEE17}"/>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2">
                <a:extLst>
                  <a:ext uri="{FF2B5EF4-FFF2-40B4-BE49-F238E27FC236}">
                    <a16:creationId xmlns:a16="http://schemas.microsoft.com/office/drawing/2014/main" id="{63AF36AB-C9ED-408C-A56B-428C7292B237}"/>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3">
                <a:extLst>
                  <a:ext uri="{FF2B5EF4-FFF2-40B4-BE49-F238E27FC236}">
                    <a16:creationId xmlns:a16="http://schemas.microsoft.com/office/drawing/2014/main" id="{A6B936F0-7004-4860-86B1-84B4F7B1D47D}"/>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4">
                <a:extLst>
                  <a:ext uri="{FF2B5EF4-FFF2-40B4-BE49-F238E27FC236}">
                    <a16:creationId xmlns:a16="http://schemas.microsoft.com/office/drawing/2014/main" id="{4A7CD06C-17F4-41F4-800F-BCCA3E07C620}"/>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5">
                <a:extLst>
                  <a:ext uri="{FF2B5EF4-FFF2-40B4-BE49-F238E27FC236}">
                    <a16:creationId xmlns:a16="http://schemas.microsoft.com/office/drawing/2014/main" id="{5E3C5737-702F-4AC4-BADD-FB0C0B355F9E}"/>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6">
                <a:extLst>
                  <a:ext uri="{FF2B5EF4-FFF2-40B4-BE49-F238E27FC236}">
                    <a16:creationId xmlns:a16="http://schemas.microsoft.com/office/drawing/2014/main" id="{8A4F91BC-A05F-45D3-B447-05258DAC60CA}"/>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7">
                <a:extLst>
                  <a:ext uri="{FF2B5EF4-FFF2-40B4-BE49-F238E27FC236}">
                    <a16:creationId xmlns:a16="http://schemas.microsoft.com/office/drawing/2014/main" id="{1C013576-BD8F-4F9E-B1F8-DE06487054BA}"/>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8">
                <a:extLst>
                  <a:ext uri="{FF2B5EF4-FFF2-40B4-BE49-F238E27FC236}">
                    <a16:creationId xmlns:a16="http://schemas.microsoft.com/office/drawing/2014/main" id="{8DA58855-5387-43BE-809A-00618142FDBD}"/>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69">
                <a:extLst>
                  <a:ext uri="{FF2B5EF4-FFF2-40B4-BE49-F238E27FC236}">
                    <a16:creationId xmlns:a16="http://schemas.microsoft.com/office/drawing/2014/main" id="{EB8D199D-C265-4909-B40F-ED08614159ED}"/>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1">
                <a:extLst>
                  <a:ext uri="{FF2B5EF4-FFF2-40B4-BE49-F238E27FC236}">
                    <a16:creationId xmlns:a16="http://schemas.microsoft.com/office/drawing/2014/main" id="{8ABBF823-88D2-42B7-B581-622CA0B92895}"/>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2">
                <a:extLst>
                  <a:ext uri="{FF2B5EF4-FFF2-40B4-BE49-F238E27FC236}">
                    <a16:creationId xmlns:a16="http://schemas.microsoft.com/office/drawing/2014/main" id="{9266EEE1-5B5F-4AAD-9C3C-63F6591E8B5B}"/>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3">
                <a:extLst>
                  <a:ext uri="{FF2B5EF4-FFF2-40B4-BE49-F238E27FC236}">
                    <a16:creationId xmlns:a16="http://schemas.microsoft.com/office/drawing/2014/main" id="{41693F45-595F-494E-82C9-C45A0D7DB881}"/>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4">
                <a:extLst>
                  <a:ext uri="{FF2B5EF4-FFF2-40B4-BE49-F238E27FC236}">
                    <a16:creationId xmlns:a16="http://schemas.microsoft.com/office/drawing/2014/main" id="{89CB9820-896C-4017-B8EE-66E0F942D450}"/>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5">
                <a:extLst>
                  <a:ext uri="{FF2B5EF4-FFF2-40B4-BE49-F238E27FC236}">
                    <a16:creationId xmlns:a16="http://schemas.microsoft.com/office/drawing/2014/main" id="{A6771CCD-B897-4479-8BE9-88B46E7C8FCB}"/>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6">
                <a:extLst>
                  <a:ext uri="{FF2B5EF4-FFF2-40B4-BE49-F238E27FC236}">
                    <a16:creationId xmlns:a16="http://schemas.microsoft.com/office/drawing/2014/main" id="{A1E87819-62EE-404A-BE57-91316F0A48B7}"/>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77">
                <a:extLst>
                  <a:ext uri="{FF2B5EF4-FFF2-40B4-BE49-F238E27FC236}">
                    <a16:creationId xmlns:a16="http://schemas.microsoft.com/office/drawing/2014/main" id="{DEA72F9C-AC10-4EBC-BDB6-CD6F5BECE6C0}"/>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1">
                <a:extLst>
                  <a:ext uri="{FF2B5EF4-FFF2-40B4-BE49-F238E27FC236}">
                    <a16:creationId xmlns:a16="http://schemas.microsoft.com/office/drawing/2014/main" id="{4989FB7A-E1B3-419F-B45E-7586CF637A3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2">
                <a:extLst>
                  <a:ext uri="{FF2B5EF4-FFF2-40B4-BE49-F238E27FC236}">
                    <a16:creationId xmlns:a16="http://schemas.microsoft.com/office/drawing/2014/main" id="{A08BF7B4-6A4B-488C-885D-D9476048099E}"/>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3">
                <a:extLst>
                  <a:ext uri="{FF2B5EF4-FFF2-40B4-BE49-F238E27FC236}">
                    <a16:creationId xmlns:a16="http://schemas.microsoft.com/office/drawing/2014/main" id="{25AD20EB-36F7-4F37-92EF-2B315F7E7B3E}"/>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4">
                <a:extLst>
                  <a:ext uri="{FF2B5EF4-FFF2-40B4-BE49-F238E27FC236}">
                    <a16:creationId xmlns:a16="http://schemas.microsoft.com/office/drawing/2014/main" id="{C0906FE6-71BD-487D-ADA1-BE952053262D}"/>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5">
                <a:extLst>
                  <a:ext uri="{FF2B5EF4-FFF2-40B4-BE49-F238E27FC236}">
                    <a16:creationId xmlns:a16="http://schemas.microsoft.com/office/drawing/2014/main" id="{C0484CF9-DA10-4B0D-8814-24E919EB53CB}"/>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6">
                <a:extLst>
                  <a:ext uri="{FF2B5EF4-FFF2-40B4-BE49-F238E27FC236}">
                    <a16:creationId xmlns:a16="http://schemas.microsoft.com/office/drawing/2014/main" id="{741971AE-D157-49FC-A369-B325C91F10EC}"/>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8">
                <a:extLst>
                  <a:ext uri="{FF2B5EF4-FFF2-40B4-BE49-F238E27FC236}">
                    <a16:creationId xmlns:a16="http://schemas.microsoft.com/office/drawing/2014/main" id="{24DC0CE4-32A9-463D-86A6-7976BAAF2509}"/>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89">
                <a:extLst>
                  <a:ext uri="{FF2B5EF4-FFF2-40B4-BE49-F238E27FC236}">
                    <a16:creationId xmlns:a16="http://schemas.microsoft.com/office/drawing/2014/main" id="{943E42FF-3F94-4300-BF5D-54CE8162D53A}"/>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0">
                <a:extLst>
                  <a:ext uri="{FF2B5EF4-FFF2-40B4-BE49-F238E27FC236}">
                    <a16:creationId xmlns:a16="http://schemas.microsoft.com/office/drawing/2014/main" id="{21F8CD39-43E1-4B8A-A39F-15B759E065CD}"/>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1">
                <a:extLst>
                  <a:ext uri="{FF2B5EF4-FFF2-40B4-BE49-F238E27FC236}">
                    <a16:creationId xmlns:a16="http://schemas.microsoft.com/office/drawing/2014/main" id="{966C94AC-B6ED-4C6C-9F6F-472666E40F47}"/>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3">
                <a:extLst>
                  <a:ext uri="{FF2B5EF4-FFF2-40B4-BE49-F238E27FC236}">
                    <a16:creationId xmlns:a16="http://schemas.microsoft.com/office/drawing/2014/main" id="{BB4B48ED-6CF7-46B9-B776-A70C013DDC87}"/>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95">
                <a:extLst>
                  <a:ext uri="{FF2B5EF4-FFF2-40B4-BE49-F238E27FC236}">
                    <a16:creationId xmlns:a16="http://schemas.microsoft.com/office/drawing/2014/main" id="{CBBFA9BD-DBDE-4B46-9F6F-E0860FC150BC}"/>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0">
                <a:extLst>
                  <a:ext uri="{FF2B5EF4-FFF2-40B4-BE49-F238E27FC236}">
                    <a16:creationId xmlns:a16="http://schemas.microsoft.com/office/drawing/2014/main" id="{4020EC66-D51B-40E8-B1A2-EAB6FEA68252}"/>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1">
                <a:extLst>
                  <a:ext uri="{FF2B5EF4-FFF2-40B4-BE49-F238E27FC236}">
                    <a16:creationId xmlns:a16="http://schemas.microsoft.com/office/drawing/2014/main" id="{A872F232-ACE6-4766-BBEC-44A5685F4FD1}"/>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2">
                <a:extLst>
                  <a:ext uri="{FF2B5EF4-FFF2-40B4-BE49-F238E27FC236}">
                    <a16:creationId xmlns:a16="http://schemas.microsoft.com/office/drawing/2014/main" id="{52D79DB9-B05F-4A12-ACF7-198C48F92976}"/>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3">
                <a:extLst>
                  <a:ext uri="{FF2B5EF4-FFF2-40B4-BE49-F238E27FC236}">
                    <a16:creationId xmlns:a16="http://schemas.microsoft.com/office/drawing/2014/main" id="{B8625939-117A-491E-9596-4516635A19B9}"/>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4">
                <a:extLst>
                  <a:ext uri="{FF2B5EF4-FFF2-40B4-BE49-F238E27FC236}">
                    <a16:creationId xmlns:a16="http://schemas.microsoft.com/office/drawing/2014/main" id="{7355EDDF-C90E-4093-AE99-1E187CB3EF77}"/>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5">
                <a:extLst>
                  <a:ext uri="{FF2B5EF4-FFF2-40B4-BE49-F238E27FC236}">
                    <a16:creationId xmlns:a16="http://schemas.microsoft.com/office/drawing/2014/main" id="{6B2A46D2-60DA-4796-A321-5EF47C9E10DF}"/>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6">
                <a:extLst>
                  <a:ext uri="{FF2B5EF4-FFF2-40B4-BE49-F238E27FC236}">
                    <a16:creationId xmlns:a16="http://schemas.microsoft.com/office/drawing/2014/main" id="{DBB8E66F-741D-4696-860E-4AC63F0154EA}"/>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07">
                <a:extLst>
                  <a:ext uri="{FF2B5EF4-FFF2-40B4-BE49-F238E27FC236}">
                    <a16:creationId xmlns:a16="http://schemas.microsoft.com/office/drawing/2014/main" id="{0D79967F-1A39-4D01-BE3D-B388661BFB9F}"/>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1">
                <a:extLst>
                  <a:ext uri="{FF2B5EF4-FFF2-40B4-BE49-F238E27FC236}">
                    <a16:creationId xmlns:a16="http://schemas.microsoft.com/office/drawing/2014/main" id="{2F81C22C-0A53-40A0-B1E6-7E39D256B59D}"/>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2">
                <a:extLst>
                  <a:ext uri="{FF2B5EF4-FFF2-40B4-BE49-F238E27FC236}">
                    <a16:creationId xmlns:a16="http://schemas.microsoft.com/office/drawing/2014/main" id="{785B188A-13AF-4A55-BEA4-1D8A436F55AB}"/>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3">
                <a:extLst>
                  <a:ext uri="{FF2B5EF4-FFF2-40B4-BE49-F238E27FC236}">
                    <a16:creationId xmlns:a16="http://schemas.microsoft.com/office/drawing/2014/main" id="{A6277D75-81C2-4548-B6FC-99611BBF2B97}"/>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4">
                <a:extLst>
                  <a:ext uri="{FF2B5EF4-FFF2-40B4-BE49-F238E27FC236}">
                    <a16:creationId xmlns:a16="http://schemas.microsoft.com/office/drawing/2014/main" id="{786F3DAF-A395-4027-9180-223A39930541}"/>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5">
                <a:extLst>
                  <a:ext uri="{FF2B5EF4-FFF2-40B4-BE49-F238E27FC236}">
                    <a16:creationId xmlns:a16="http://schemas.microsoft.com/office/drawing/2014/main" id="{82915B7D-29DC-4BBA-81CF-BF3B92963318}"/>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6">
                <a:extLst>
                  <a:ext uri="{FF2B5EF4-FFF2-40B4-BE49-F238E27FC236}">
                    <a16:creationId xmlns:a16="http://schemas.microsoft.com/office/drawing/2014/main" id="{9E7AC89E-C640-45EC-AE90-54DD2799A831}"/>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7">
                <a:extLst>
                  <a:ext uri="{FF2B5EF4-FFF2-40B4-BE49-F238E27FC236}">
                    <a16:creationId xmlns:a16="http://schemas.microsoft.com/office/drawing/2014/main" id="{39D7478E-B160-4852-AEDC-A8D968BC273C}"/>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8">
                <a:extLst>
                  <a:ext uri="{FF2B5EF4-FFF2-40B4-BE49-F238E27FC236}">
                    <a16:creationId xmlns:a16="http://schemas.microsoft.com/office/drawing/2014/main" id="{E166F46B-0449-4E3A-A085-0A345C5580B9}"/>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19">
                <a:extLst>
                  <a:ext uri="{FF2B5EF4-FFF2-40B4-BE49-F238E27FC236}">
                    <a16:creationId xmlns:a16="http://schemas.microsoft.com/office/drawing/2014/main" id="{D32C13B2-CC9E-4E88-922F-BB5DF2A92CEB}"/>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0">
                <a:extLst>
                  <a:ext uri="{FF2B5EF4-FFF2-40B4-BE49-F238E27FC236}">
                    <a16:creationId xmlns:a16="http://schemas.microsoft.com/office/drawing/2014/main" id="{691B5E85-F868-4869-924E-FEE994844B22}"/>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2">
                <a:extLst>
                  <a:ext uri="{FF2B5EF4-FFF2-40B4-BE49-F238E27FC236}">
                    <a16:creationId xmlns:a16="http://schemas.microsoft.com/office/drawing/2014/main" id="{D7E19541-C4CC-4EFB-ABEF-BA1FA134EEE5}"/>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3">
                <a:extLst>
                  <a:ext uri="{FF2B5EF4-FFF2-40B4-BE49-F238E27FC236}">
                    <a16:creationId xmlns:a16="http://schemas.microsoft.com/office/drawing/2014/main" id="{CAA727FF-9811-4EF0-AE4C-E434AED203BA}"/>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4">
                <a:extLst>
                  <a:ext uri="{FF2B5EF4-FFF2-40B4-BE49-F238E27FC236}">
                    <a16:creationId xmlns:a16="http://schemas.microsoft.com/office/drawing/2014/main" id="{FF2452C0-C064-48EF-A93C-81897C81CF1C}"/>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7">
                <a:extLst>
                  <a:ext uri="{FF2B5EF4-FFF2-40B4-BE49-F238E27FC236}">
                    <a16:creationId xmlns:a16="http://schemas.microsoft.com/office/drawing/2014/main" id="{B16042E5-A00F-478A-910A-8854D9BD59E6}"/>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8">
                <a:extLst>
                  <a:ext uri="{FF2B5EF4-FFF2-40B4-BE49-F238E27FC236}">
                    <a16:creationId xmlns:a16="http://schemas.microsoft.com/office/drawing/2014/main" id="{9392242C-C274-4F30-92DB-D4C12017504F}"/>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29">
                <a:extLst>
                  <a:ext uri="{FF2B5EF4-FFF2-40B4-BE49-F238E27FC236}">
                    <a16:creationId xmlns:a16="http://schemas.microsoft.com/office/drawing/2014/main" id="{09A5FFDE-FE85-43C4-AEDB-6054923E4B68}"/>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0">
                <a:extLst>
                  <a:ext uri="{FF2B5EF4-FFF2-40B4-BE49-F238E27FC236}">
                    <a16:creationId xmlns:a16="http://schemas.microsoft.com/office/drawing/2014/main" id="{1B5B1E9A-0423-4EC3-98CF-96FD36B42EBE}"/>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1">
                <a:extLst>
                  <a:ext uri="{FF2B5EF4-FFF2-40B4-BE49-F238E27FC236}">
                    <a16:creationId xmlns:a16="http://schemas.microsoft.com/office/drawing/2014/main" id="{B199B3E2-0AF7-42D3-8F00-A78DD76E42B5}"/>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2">
                <a:extLst>
                  <a:ext uri="{FF2B5EF4-FFF2-40B4-BE49-F238E27FC236}">
                    <a16:creationId xmlns:a16="http://schemas.microsoft.com/office/drawing/2014/main" id="{823B96A9-124B-4426-895C-4B78076C1776}"/>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3">
                <a:extLst>
                  <a:ext uri="{FF2B5EF4-FFF2-40B4-BE49-F238E27FC236}">
                    <a16:creationId xmlns:a16="http://schemas.microsoft.com/office/drawing/2014/main" id="{6B8233C1-7B55-4E12-8FB4-24F1FE730FFA}"/>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4">
                <a:extLst>
                  <a:ext uri="{FF2B5EF4-FFF2-40B4-BE49-F238E27FC236}">
                    <a16:creationId xmlns:a16="http://schemas.microsoft.com/office/drawing/2014/main" id="{0B2A052E-155D-4618-B4CE-FC84A8EC4799}"/>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5">
                <a:extLst>
                  <a:ext uri="{FF2B5EF4-FFF2-40B4-BE49-F238E27FC236}">
                    <a16:creationId xmlns:a16="http://schemas.microsoft.com/office/drawing/2014/main" id="{A23C382D-5F69-4396-B942-CFE641ED4880}"/>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6">
                <a:extLst>
                  <a:ext uri="{FF2B5EF4-FFF2-40B4-BE49-F238E27FC236}">
                    <a16:creationId xmlns:a16="http://schemas.microsoft.com/office/drawing/2014/main" id="{8DF66ED0-68DB-4A68-AF18-D3B79FD9E0BD}"/>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7">
                <a:extLst>
                  <a:ext uri="{FF2B5EF4-FFF2-40B4-BE49-F238E27FC236}">
                    <a16:creationId xmlns:a16="http://schemas.microsoft.com/office/drawing/2014/main" id="{1155E519-674A-45D2-B291-7BE509719D76}"/>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8">
                <a:extLst>
                  <a:ext uri="{FF2B5EF4-FFF2-40B4-BE49-F238E27FC236}">
                    <a16:creationId xmlns:a16="http://schemas.microsoft.com/office/drawing/2014/main" id="{45F130EA-0AF3-4698-91A1-1681D3A4D3BF}"/>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39">
                <a:extLst>
                  <a:ext uri="{FF2B5EF4-FFF2-40B4-BE49-F238E27FC236}">
                    <a16:creationId xmlns:a16="http://schemas.microsoft.com/office/drawing/2014/main" id="{4CB11293-99E0-4DCD-B43B-1850385F1A4E}"/>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0">
                <a:extLst>
                  <a:ext uri="{FF2B5EF4-FFF2-40B4-BE49-F238E27FC236}">
                    <a16:creationId xmlns:a16="http://schemas.microsoft.com/office/drawing/2014/main" id="{560934C9-2974-45C3-9B6D-3A4225F99445}"/>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1">
                <a:extLst>
                  <a:ext uri="{FF2B5EF4-FFF2-40B4-BE49-F238E27FC236}">
                    <a16:creationId xmlns:a16="http://schemas.microsoft.com/office/drawing/2014/main" id="{BA9D2A0B-4087-4D0D-B19A-4599B2356EC4}"/>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2">
                <a:extLst>
                  <a:ext uri="{FF2B5EF4-FFF2-40B4-BE49-F238E27FC236}">
                    <a16:creationId xmlns:a16="http://schemas.microsoft.com/office/drawing/2014/main" id="{59EDE5B3-2848-4B47-9720-B996E45DD6D9}"/>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3">
                <a:extLst>
                  <a:ext uri="{FF2B5EF4-FFF2-40B4-BE49-F238E27FC236}">
                    <a16:creationId xmlns:a16="http://schemas.microsoft.com/office/drawing/2014/main" id="{663D6698-6E6D-44AD-A6CA-A5655C4D088D}"/>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4">
                <a:extLst>
                  <a:ext uri="{FF2B5EF4-FFF2-40B4-BE49-F238E27FC236}">
                    <a16:creationId xmlns:a16="http://schemas.microsoft.com/office/drawing/2014/main" id="{33E72AB3-352E-4AC3-9982-8A5C6304D8CB}"/>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45">
                <a:extLst>
                  <a:ext uri="{FF2B5EF4-FFF2-40B4-BE49-F238E27FC236}">
                    <a16:creationId xmlns:a16="http://schemas.microsoft.com/office/drawing/2014/main" id="{83DE667B-4A77-4431-9D9D-1D8CF3CF4BC6}"/>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158">
                <a:extLst>
                  <a:ext uri="{FF2B5EF4-FFF2-40B4-BE49-F238E27FC236}">
                    <a16:creationId xmlns:a16="http://schemas.microsoft.com/office/drawing/2014/main" id="{170B702F-5DA4-471C-98D1-E1E1157D1230}"/>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219">
                <a:extLst>
                  <a:ext uri="{FF2B5EF4-FFF2-40B4-BE49-F238E27FC236}">
                    <a16:creationId xmlns:a16="http://schemas.microsoft.com/office/drawing/2014/main" id="{41483A08-EC27-4567-A6D8-2868D9AF0F33}"/>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4">
                <a:extLst>
                  <a:ext uri="{FF2B5EF4-FFF2-40B4-BE49-F238E27FC236}">
                    <a16:creationId xmlns:a16="http://schemas.microsoft.com/office/drawing/2014/main" id="{A28E64E6-5E93-47BD-BDCD-295994D50D50}"/>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96">
                <a:extLst>
                  <a:ext uri="{FF2B5EF4-FFF2-40B4-BE49-F238E27FC236}">
                    <a16:creationId xmlns:a16="http://schemas.microsoft.com/office/drawing/2014/main" id="{49FF0937-BB52-4A6B-8BF7-30C8171F7ABB}"/>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1">
                <a:extLst>
                  <a:ext uri="{FF2B5EF4-FFF2-40B4-BE49-F238E27FC236}">
                    <a16:creationId xmlns:a16="http://schemas.microsoft.com/office/drawing/2014/main" id="{0E21F323-F0A8-450E-85C9-B885A4EBDD18}"/>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2">
                <a:extLst>
                  <a:ext uri="{FF2B5EF4-FFF2-40B4-BE49-F238E27FC236}">
                    <a16:creationId xmlns:a16="http://schemas.microsoft.com/office/drawing/2014/main" id="{FB781471-4DC2-4ABB-9E00-217152A7B7B0}"/>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3">
                <a:extLst>
                  <a:ext uri="{FF2B5EF4-FFF2-40B4-BE49-F238E27FC236}">
                    <a16:creationId xmlns:a16="http://schemas.microsoft.com/office/drawing/2014/main" id="{0231E01B-CC72-4A07-A0EC-75274A713325}"/>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5">
                <a:extLst>
                  <a:ext uri="{FF2B5EF4-FFF2-40B4-BE49-F238E27FC236}">
                    <a16:creationId xmlns:a16="http://schemas.microsoft.com/office/drawing/2014/main" id="{5951C3CA-C17D-421D-9E51-67BD75BFF320}"/>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7">
                <a:extLst>
                  <a:ext uri="{FF2B5EF4-FFF2-40B4-BE49-F238E27FC236}">
                    <a16:creationId xmlns:a16="http://schemas.microsoft.com/office/drawing/2014/main" id="{2C6B9F87-BD72-4791-BA2B-252EFE4A8EFE}"/>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0">
                <a:extLst>
                  <a:ext uri="{FF2B5EF4-FFF2-40B4-BE49-F238E27FC236}">
                    <a16:creationId xmlns:a16="http://schemas.microsoft.com/office/drawing/2014/main" id="{FE1FCD43-F4A1-48A8-8296-F9DD0E27ECC1}"/>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14">
                <a:extLst>
                  <a:ext uri="{FF2B5EF4-FFF2-40B4-BE49-F238E27FC236}">
                    <a16:creationId xmlns:a16="http://schemas.microsoft.com/office/drawing/2014/main" id="{DB220794-ADE8-42BE-AF48-FF99A0B5CD1D}"/>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6">
                <a:extLst>
                  <a:ext uri="{FF2B5EF4-FFF2-40B4-BE49-F238E27FC236}">
                    <a16:creationId xmlns:a16="http://schemas.microsoft.com/office/drawing/2014/main" id="{E8D7D190-0EEF-4F08-B698-0F03AB9704F7}"/>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8">
                <a:extLst>
                  <a:ext uri="{FF2B5EF4-FFF2-40B4-BE49-F238E27FC236}">
                    <a16:creationId xmlns:a16="http://schemas.microsoft.com/office/drawing/2014/main" id="{3810C615-B729-4DFE-8590-457C26FADCE9}"/>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0">
                <a:extLst>
                  <a:ext uri="{FF2B5EF4-FFF2-40B4-BE49-F238E27FC236}">
                    <a16:creationId xmlns:a16="http://schemas.microsoft.com/office/drawing/2014/main" id="{95579F0E-6A04-45DE-BC84-E9D22DAD8B12}"/>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23">
                <a:extLst>
                  <a:ext uri="{FF2B5EF4-FFF2-40B4-BE49-F238E27FC236}">
                    <a16:creationId xmlns:a16="http://schemas.microsoft.com/office/drawing/2014/main" id="{92E03E61-B30E-4733-9F76-53B685689DE7}"/>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9">
                <a:extLst>
                  <a:ext uri="{FF2B5EF4-FFF2-40B4-BE49-F238E27FC236}">
                    <a16:creationId xmlns:a16="http://schemas.microsoft.com/office/drawing/2014/main" id="{BF413A1A-FE3C-4EBC-A1BD-8258F2483186}"/>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7" name="AutoShape 11">
                <a:extLst>
                  <a:ext uri="{FF2B5EF4-FFF2-40B4-BE49-F238E27FC236}">
                    <a16:creationId xmlns:a16="http://schemas.microsoft.com/office/drawing/2014/main" id="{DB1EDF36-1AAC-46C4-BFC0-16AE6F6A930A}"/>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9" name="图形 14">
              <a:extLst>
                <a:ext uri="{FF2B5EF4-FFF2-40B4-BE49-F238E27FC236}">
                  <a16:creationId xmlns:a16="http://schemas.microsoft.com/office/drawing/2014/main" id="{C21528A6-077D-4EE0-9878-9151286353AA}"/>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20" name="图形 15">
              <a:extLst>
                <a:ext uri="{FF2B5EF4-FFF2-40B4-BE49-F238E27FC236}">
                  <a16:creationId xmlns:a16="http://schemas.microsoft.com/office/drawing/2014/main" id="{8824D6AC-F181-4F50-B6AE-712D3D933E74}"/>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1" name="图形 16">
              <a:extLst>
                <a:ext uri="{FF2B5EF4-FFF2-40B4-BE49-F238E27FC236}">
                  <a16:creationId xmlns:a16="http://schemas.microsoft.com/office/drawing/2014/main" id="{A575D466-5758-41ED-99A2-93B9FBA85D7E}"/>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2" name="图形 17">
              <a:extLst>
                <a:ext uri="{FF2B5EF4-FFF2-40B4-BE49-F238E27FC236}">
                  <a16:creationId xmlns:a16="http://schemas.microsoft.com/office/drawing/2014/main" id="{AAB1186C-023B-4EFE-A2FC-9AC642F74C0B}"/>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3" name="图形 18">
              <a:extLst>
                <a:ext uri="{FF2B5EF4-FFF2-40B4-BE49-F238E27FC236}">
                  <a16:creationId xmlns:a16="http://schemas.microsoft.com/office/drawing/2014/main" id="{99E146F3-EAC2-462C-84A1-5AEFADEE5DC7}"/>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4" name="图形 19">
              <a:extLst>
                <a:ext uri="{FF2B5EF4-FFF2-40B4-BE49-F238E27FC236}">
                  <a16:creationId xmlns:a16="http://schemas.microsoft.com/office/drawing/2014/main" id="{8E2CE8B6-93DA-462E-B19D-590CB73A2D77}"/>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5" name="图形 20">
              <a:extLst>
                <a:ext uri="{FF2B5EF4-FFF2-40B4-BE49-F238E27FC236}">
                  <a16:creationId xmlns:a16="http://schemas.microsoft.com/office/drawing/2014/main" id="{425121BC-D17F-4A53-AF0E-4354018EF21A}"/>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6" name="图形 21">
              <a:extLst>
                <a:ext uri="{FF2B5EF4-FFF2-40B4-BE49-F238E27FC236}">
                  <a16:creationId xmlns:a16="http://schemas.microsoft.com/office/drawing/2014/main" id="{869DB8F7-FC8D-46A5-951E-EF3A0D532F88}"/>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7" name="图形 22">
              <a:extLst>
                <a:ext uri="{FF2B5EF4-FFF2-40B4-BE49-F238E27FC236}">
                  <a16:creationId xmlns:a16="http://schemas.microsoft.com/office/drawing/2014/main" id="{6B2A604C-846E-4B90-A3FA-5FD20A58EC0D}"/>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14" name="文本占位符 13"/>
          <p:cNvSpPr>
            <a:spLocks noGrp="1"/>
          </p:cNvSpPr>
          <p:nvPr>
            <p:ph type="body" sz="quarter" idx="10"/>
          </p:nvPr>
        </p:nvSpPr>
        <p:spPr>
          <a:xfrm>
            <a:off x="2207030" y="1663701"/>
            <a:ext cx="4770096" cy="4403725"/>
          </a:xfrm>
          <a:prstGeom prst="rect">
            <a:avLst/>
          </a:prstGeom>
        </p:spPr>
        <p:txBody>
          <a:bodyPr/>
          <a:lstStyle>
            <a:lvl1pPr marL="0" indent="0">
              <a:lnSpc>
                <a:spcPct val="150000"/>
              </a:lnSpc>
              <a:buFontTx/>
              <a:buNone/>
              <a:defRPr sz="1500" b="1">
                <a:solidFill>
                  <a:schemeClr val="bg2">
                    <a:lumMod val="25000"/>
                  </a:schemeClr>
                </a:solidFill>
                <a:latin typeface="+mj-lt"/>
              </a:defRPr>
            </a:lvl1pPr>
          </a:lstStyle>
          <a:p>
            <a:pPr lvl="0"/>
            <a:r>
              <a:rPr lang="zh-CN" altLang="en-US" noProof="1"/>
              <a:t>编辑母版文本样式</a:t>
            </a:r>
          </a:p>
          <a:p>
            <a:pPr lvl="1"/>
            <a:r>
              <a:rPr lang="zh-CN" altLang="en-US" noProof="1"/>
              <a:t>第二级</a:t>
            </a:r>
          </a:p>
        </p:txBody>
      </p:sp>
      <p:sp>
        <p:nvSpPr>
          <p:cNvPr id="150" name="图片占位符 4"/>
          <p:cNvSpPr>
            <a:spLocks noGrp="1"/>
          </p:cNvSpPr>
          <p:nvPr>
            <p:ph type="pic" sz="quarter" idx="12"/>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8" name="日期占位符 2">
            <a:extLst>
              <a:ext uri="{FF2B5EF4-FFF2-40B4-BE49-F238E27FC236}">
                <a16:creationId xmlns:a16="http://schemas.microsoft.com/office/drawing/2014/main" id="{1150D815-FFD4-4C87-B07F-20DD93A330FF}"/>
              </a:ext>
            </a:extLst>
          </p:cNvPr>
          <p:cNvSpPr>
            <a:spLocks noGrp="1"/>
          </p:cNvSpPr>
          <p:nvPr>
            <p:ph type="dt" sz="half" idx="13"/>
          </p:nvPr>
        </p:nvSpPr>
        <p:spPr/>
        <p:txBody>
          <a:bodyPr/>
          <a:lstStyle>
            <a:lvl1pPr>
              <a:defRPr/>
            </a:lvl1pPr>
          </a:lstStyle>
          <a:p>
            <a:pPr>
              <a:defRPr/>
            </a:pPr>
            <a:fld id="{19615F6E-64BC-40C1-834D-26A9BA298227}" type="datetimeFigureOut">
              <a:rPr lang="zh-CN" altLang="en-US"/>
              <a:pPr>
                <a:defRPr/>
              </a:pPr>
              <a:t>2023/4/2</a:t>
            </a:fld>
            <a:endParaRPr lang="zh-CN" altLang="en-US"/>
          </a:p>
        </p:txBody>
      </p:sp>
      <p:sp>
        <p:nvSpPr>
          <p:cNvPr id="149" name="页脚占位符 3">
            <a:extLst>
              <a:ext uri="{FF2B5EF4-FFF2-40B4-BE49-F238E27FC236}">
                <a16:creationId xmlns:a16="http://schemas.microsoft.com/office/drawing/2014/main" id="{D1AA8CC4-B743-48F7-BA61-F21029EBE237}"/>
              </a:ext>
            </a:extLst>
          </p:cNvPr>
          <p:cNvSpPr>
            <a:spLocks noGrp="1"/>
          </p:cNvSpPr>
          <p:nvPr>
            <p:ph type="ftr" sz="quarter" idx="14"/>
          </p:nvPr>
        </p:nvSpPr>
        <p:spPr/>
        <p:txBody>
          <a:bodyPr/>
          <a:lstStyle>
            <a:lvl1pPr>
              <a:defRPr/>
            </a:lvl1pPr>
          </a:lstStyle>
          <a:p>
            <a:pPr>
              <a:defRPr/>
            </a:pPr>
            <a:endParaRPr lang="zh-CN" altLang="en-US"/>
          </a:p>
        </p:txBody>
      </p:sp>
      <p:sp>
        <p:nvSpPr>
          <p:cNvPr id="151" name="灯片编号占位符 4">
            <a:extLst>
              <a:ext uri="{FF2B5EF4-FFF2-40B4-BE49-F238E27FC236}">
                <a16:creationId xmlns:a16="http://schemas.microsoft.com/office/drawing/2014/main" id="{EC63F856-B229-4B7E-8BB5-695B5C2F67EB}"/>
              </a:ext>
            </a:extLst>
          </p:cNvPr>
          <p:cNvSpPr>
            <a:spLocks noGrp="1"/>
          </p:cNvSpPr>
          <p:nvPr>
            <p:ph type="sldNum" sz="quarter" idx="15"/>
          </p:nvPr>
        </p:nvSpPr>
        <p:spPr/>
        <p:txBody>
          <a:bodyPr/>
          <a:lstStyle>
            <a:lvl1pPr>
              <a:defRPr/>
            </a:lvl1pPr>
          </a:lstStyle>
          <a:p>
            <a:pPr>
              <a:defRPr/>
            </a:pPr>
            <a:fld id="{C1CE6188-24BC-42FD-9A80-0CFC7A44207D}" type="slidenum">
              <a:rPr lang="zh-CN" altLang="en-US"/>
              <a:pPr>
                <a:defRPr/>
              </a:pPr>
              <a:t>‹#›</a:t>
            </a:fld>
            <a:endParaRPr lang="zh-CN" altLang="en-US"/>
          </a:p>
        </p:txBody>
      </p:sp>
    </p:spTree>
    <p:extLst>
      <p:ext uri="{BB962C8B-B14F-4D97-AF65-F5344CB8AC3E}">
        <p14:creationId xmlns:p14="http://schemas.microsoft.com/office/powerpoint/2010/main" val="1468926082"/>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标题首页">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8A21086E-C98B-427F-9EFF-9570876AD649}"/>
              </a:ext>
            </a:extLst>
          </p:cNvPr>
          <p:cNvCxnSpPr/>
          <p:nvPr/>
        </p:nvCxnSpPr>
        <p:spPr>
          <a:xfrm>
            <a:off x="817563" y="4044950"/>
            <a:ext cx="5807075"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54BD0B3-BD06-4530-A408-3DDC71F93FBD}"/>
              </a:ext>
            </a:extLst>
          </p:cNvPr>
          <p:cNvCxnSpPr/>
          <p:nvPr/>
        </p:nvCxnSpPr>
        <p:spPr>
          <a:xfrm>
            <a:off x="6675438" y="4044950"/>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B38D126-78FE-4E38-BE3A-C63DEC78465F}"/>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8" name="文本框 7">
            <a:extLst>
              <a:ext uri="{FF2B5EF4-FFF2-40B4-BE49-F238E27FC236}">
                <a16:creationId xmlns:a16="http://schemas.microsoft.com/office/drawing/2014/main" id="{342E7440-47D3-4423-829E-7583865F5DFF}"/>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主标题：微软雅黑，</a:t>
            </a:r>
            <a:r>
              <a:rPr lang="en-US" altLang="zh-CN" sz="750" b="0" dirty="0">
                <a:solidFill>
                  <a:srgbClr val="666666"/>
                </a:solidFill>
              </a:rPr>
              <a:t>36</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CA98428D-F793-4696-AE5F-82E2EF08E256}"/>
              </a:ext>
            </a:extLst>
          </p:cNvPr>
          <p:cNvSpPr txBox="1"/>
          <p:nvPr/>
        </p:nvSpPr>
        <p:spPr>
          <a:xfrm>
            <a:off x="9144000" y="4206875"/>
            <a:ext cx="1019175" cy="322263"/>
          </a:xfrm>
          <a:prstGeom prst="rect">
            <a:avLst/>
          </a:prstGeom>
          <a:noFill/>
        </p:spPr>
        <p:txBody>
          <a:bodyPr>
            <a:spAutoFit/>
          </a:bodyPr>
          <a:lstStyle/>
          <a:p>
            <a:pPr>
              <a:defRPr/>
            </a:pPr>
            <a:r>
              <a:rPr lang="zh-CN" altLang="en-US" sz="750" b="0" dirty="0">
                <a:solidFill>
                  <a:srgbClr val="666666"/>
                </a:solidFill>
              </a:rPr>
              <a:t>副标题：微软雅黑，</a:t>
            </a:r>
            <a:r>
              <a:rPr lang="en-US" altLang="zh-CN" sz="750" b="0" dirty="0">
                <a:solidFill>
                  <a:srgbClr val="666666"/>
                </a:solidFill>
              </a:rPr>
              <a:t>20</a:t>
            </a:r>
            <a:r>
              <a:rPr lang="zh-CN" altLang="en-US" sz="750" b="0" dirty="0">
                <a:solidFill>
                  <a:srgbClr val="666666"/>
                </a:solidFill>
              </a:rPr>
              <a:t>号，</a:t>
            </a:r>
            <a:r>
              <a:rPr lang="en-US" altLang="zh-CN" sz="750" b="0" dirty="0">
                <a:solidFill>
                  <a:srgbClr val="666666"/>
                </a:solidFill>
              </a:rPr>
              <a:t>1.5</a:t>
            </a:r>
            <a:r>
              <a:rPr lang="zh-CN" altLang="en-US" sz="750" b="0" dirty="0">
                <a:solidFill>
                  <a:srgbClr val="666666"/>
                </a:solidFill>
              </a:rPr>
              <a:t>倍行距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4C3C28A2-7B9B-4101-8FD2-D83EE9D20060}"/>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3CF81E04-4A7F-403D-97AE-C84F86775A1E}"/>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37D52538-AEFE-4597-ACD0-3C851D39E6EB}"/>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110FC824-CB4A-4E0D-BC38-00E20DE02165}"/>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4" name="图形 10">
              <a:extLst>
                <a:ext uri="{FF2B5EF4-FFF2-40B4-BE49-F238E27FC236}">
                  <a16:creationId xmlns:a16="http://schemas.microsoft.com/office/drawing/2014/main" id="{05D51F87-F0C7-4BBA-BEEF-D8F613DBBCB0}"/>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5" name="图形 11">
              <a:extLst>
                <a:ext uri="{FF2B5EF4-FFF2-40B4-BE49-F238E27FC236}">
                  <a16:creationId xmlns:a16="http://schemas.microsoft.com/office/drawing/2014/main" id="{16B1C2D4-2EEB-42FE-BD42-807E525C3B54}"/>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6" name="图形 12">
              <a:extLst>
                <a:ext uri="{FF2B5EF4-FFF2-40B4-BE49-F238E27FC236}">
                  <a16:creationId xmlns:a16="http://schemas.microsoft.com/office/drawing/2014/main" id="{0B04C69F-203E-4EF3-B54B-E959D9826F08}"/>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7" name="组合 16">
              <a:extLst>
                <a:ext uri="{FF2B5EF4-FFF2-40B4-BE49-F238E27FC236}">
                  <a16:creationId xmlns:a16="http://schemas.microsoft.com/office/drawing/2014/main" id="{B05CD212-88C2-45C2-A10B-907F640485D7}"/>
                </a:ext>
              </a:extLst>
            </p:cNvPr>
            <p:cNvGrpSpPr/>
            <p:nvPr/>
          </p:nvGrpSpPr>
          <p:grpSpPr>
            <a:xfrm>
              <a:off x="6353175" y="1071683"/>
              <a:ext cx="5941996" cy="5909790"/>
              <a:chOff x="3776558" y="-12472"/>
              <a:chExt cx="5235081" cy="5206706"/>
            </a:xfrm>
            <a:grpFill/>
          </p:grpSpPr>
          <p:sp>
            <p:nvSpPr>
              <p:cNvPr id="27" name="AutoShape 12">
                <a:extLst>
                  <a:ext uri="{FF2B5EF4-FFF2-40B4-BE49-F238E27FC236}">
                    <a16:creationId xmlns:a16="http://schemas.microsoft.com/office/drawing/2014/main" id="{951C3C5A-A0FB-4A61-ABF7-ABBB4AB20ACF}"/>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3">
                <a:extLst>
                  <a:ext uri="{FF2B5EF4-FFF2-40B4-BE49-F238E27FC236}">
                    <a16:creationId xmlns:a16="http://schemas.microsoft.com/office/drawing/2014/main" id="{5240DC6A-109C-465B-9498-47B2DDA28C0B}"/>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6">
                <a:extLst>
                  <a:ext uri="{FF2B5EF4-FFF2-40B4-BE49-F238E27FC236}">
                    <a16:creationId xmlns:a16="http://schemas.microsoft.com/office/drawing/2014/main" id="{40F99720-EE85-443C-A1BA-C8DD8AC8A2FC}"/>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8">
                <a:extLst>
                  <a:ext uri="{FF2B5EF4-FFF2-40B4-BE49-F238E27FC236}">
                    <a16:creationId xmlns:a16="http://schemas.microsoft.com/office/drawing/2014/main" id="{0A6818A9-746C-4A88-BB50-0F16C00805D2}"/>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1">
                <a:extLst>
                  <a:ext uri="{FF2B5EF4-FFF2-40B4-BE49-F238E27FC236}">
                    <a16:creationId xmlns:a16="http://schemas.microsoft.com/office/drawing/2014/main" id="{FDB8D8EA-AF3C-41CF-B062-00C5244B6CB8}"/>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2">
                <a:extLst>
                  <a:ext uri="{FF2B5EF4-FFF2-40B4-BE49-F238E27FC236}">
                    <a16:creationId xmlns:a16="http://schemas.microsoft.com/office/drawing/2014/main" id="{192AEC5D-E817-4E69-B780-F40BCFAD339B}"/>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4">
                <a:extLst>
                  <a:ext uri="{FF2B5EF4-FFF2-40B4-BE49-F238E27FC236}">
                    <a16:creationId xmlns:a16="http://schemas.microsoft.com/office/drawing/2014/main" id="{B8F00075-6CD2-4870-BAC9-2010A6FF75C6}"/>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5">
                <a:extLst>
                  <a:ext uri="{FF2B5EF4-FFF2-40B4-BE49-F238E27FC236}">
                    <a16:creationId xmlns:a16="http://schemas.microsoft.com/office/drawing/2014/main" id="{1ACE869F-0D10-46FB-B3CA-96C39C1E7596}"/>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9">
                <a:extLst>
                  <a:ext uri="{FF2B5EF4-FFF2-40B4-BE49-F238E27FC236}">
                    <a16:creationId xmlns:a16="http://schemas.microsoft.com/office/drawing/2014/main" id="{2AA1184F-84DF-4A2E-984E-A8CB0FBD3B90}"/>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0">
                <a:extLst>
                  <a:ext uri="{FF2B5EF4-FFF2-40B4-BE49-F238E27FC236}">
                    <a16:creationId xmlns:a16="http://schemas.microsoft.com/office/drawing/2014/main" id="{7892E1C4-77BE-4D81-8B3D-3A98FA9175AA}"/>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1">
                <a:extLst>
                  <a:ext uri="{FF2B5EF4-FFF2-40B4-BE49-F238E27FC236}">
                    <a16:creationId xmlns:a16="http://schemas.microsoft.com/office/drawing/2014/main" id="{173A2D45-CD6E-4390-A6A0-C313735EA072}"/>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4">
                <a:extLst>
                  <a:ext uri="{FF2B5EF4-FFF2-40B4-BE49-F238E27FC236}">
                    <a16:creationId xmlns:a16="http://schemas.microsoft.com/office/drawing/2014/main" id="{129589E0-B59C-41EC-9CC0-E3F1E0A5392B}"/>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5">
                <a:extLst>
                  <a:ext uri="{FF2B5EF4-FFF2-40B4-BE49-F238E27FC236}">
                    <a16:creationId xmlns:a16="http://schemas.microsoft.com/office/drawing/2014/main" id="{5654C52D-2FF0-4D46-8C1F-59B6C6C75FFF}"/>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6">
                <a:extLst>
                  <a:ext uri="{FF2B5EF4-FFF2-40B4-BE49-F238E27FC236}">
                    <a16:creationId xmlns:a16="http://schemas.microsoft.com/office/drawing/2014/main" id="{16BB875E-2FEB-4EB3-A4C3-83D4018224F0}"/>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8">
                <a:extLst>
                  <a:ext uri="{FF2B5EF4-FFF2-40B4-BE49-F238E27FC236}">
                    <a16:creationId xmlns:a16="http://schemas.microsoft.com/office/drawing/2014/main" id="{D508970E-74CD-4E58-8BDA-2A8F5D2A3D91}"/>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9">
                <a:extLst>
                  <a:ext uri="{FF2B5EF4-FFF2-40B4-BE49-F238E27FC236}">
                    <a16:creationId xmlns:a16="http://schemas.microsoft.com/office/drawing/2014/main" id="{CEAEDB24-0D95-4EDB-8088-59D5F513C837}"/>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1">
                <a:extLst>
                  <a:ext uri="{FF2B5EF4-FFF2-40B4-BE49-F238E27FC236}">
                    <a16:creationId xmlns:a16="http://schemas.microsoft.com/office/drawing/2014/main" id="{CB6ACE9E-582C-40DB-869B-672B26B5E96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2">
                <a:extLst>
                  <a:ext uri="{FF2B5EF4-FFF2-40B4-BE49-F238E27FC236}">
                    <a16:creationId xmlns:a16="http://schemas.microsoft.com/office/drawing/2014/main" id="{18430F49-F77B-436C-BDAF-3B917DE836A4}"/>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3">
                <a:extLst>
                  <a:ext uri="{FF2B5EF4-FFF2-40B4-BE49-F238E27FC236}">
                    <a16:creationId xmlns:a16="http://schemas.microsoft.com/office/drawing/2014/main" id="{7C3BC4BD-9FC2-4843-B7C6-EB64F0DC6FB0}"/>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4">
                <a:extLst>
                  <a:ext uri="{FF2B5EF4-FFF2-40B4-BE49-F238E27FC236}">
                    <a16:creationId xmlns:a16="http://schemas.microsoft.com/office/drawing/2014/main" id="{2D1CDFCE-2540-4EB5-8900-4F35B48AEFE1}"/>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6">
                <a:extLst>
                  <a:ext uri="{FF2B5EF4-FFF2-40B4-BE49-F238E27FC236}">
                    <a16:creationId xmlns:a16="http://schemas.microsoft.com/office/drawing/2014/main" id="{78353CC8-05D1-4E8F-96C7-5B14E9FC8E4D}"/>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7">
                <a:extLst>
                  <a:ext uri="{FF2B5EF4-FFF2-40B4-BE49-F238E27FC236}">
                    <a16:creationId xmlns:a16="http://schemas.microsoft.com/office/drawing/2014/main" id="{CEBDF016-F710-4D8D-BC7C-E4CC23BC3A79}"/>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8">
                <a:extLst>
                  <a:ext uri="{FF2B5EF4-FFF2-40B4-BE49-F238E27FC236}">
                    <a16:creationId xmlns:a16="http://schemas.microsoft.com/office/drawing/2014/main" id="{2427E2F3-2A06-4739-85EC-BDA7ED9270C1}"/>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9">
                <a:extLst>
                  <a:ext uri="{FF2B5EF4-FFF2-40B4-BE49-F238E27FC236}">
                    <a16:creationId xmlns:a16="http://schemas.microsoft.com/office/drawing/2014/main" id="{8B8C6A00-368B-498B-8B10-3F5DF7A58F47}"/>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0">
                <a:extLst>
                  <a:ext uri="{FF2B5EF4-FFF2-40B4-BE49-F238E27FC236}">
                    <a16:creationId xmlns:a16="http://schemas.microsoft.com/office/drawing/2014/main" id="{FA7DE0CC-E6EC-4A56-B5CF-55502A261CD1}"/>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1">
                <a:extLst>
                  <a:ext uri="{FF2B5EF4-FFF2-40B4-BE49-F238E27FC236}">
                    <a16:creationId xmlns:a16="http://schemas.microsoft.com/office/drawing/2014/main" id="{E17CAE6C-48E0-499D-8EC1-257C7D2A19E7}"/>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2">
                <a:extLst>
                  <a:ext uri="{FF2B5EF4-FFF2-40B4-BE49-F238E27FC236}">
                    <a16:creationId xmlns:a16="http://schemas.microsoft.com/office/drawing/2014/main" id="{1E3830DC-32E7-4B28-9E05-BEFA8F210187}"/>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3">
                <a:extLst>
                  <a:ext uri="{FF2B5EF4-FFF2-40B4-BE49-F238E27FC236}">
                    <a16:creationId xmlns:a16="http://schemas.microsoft.com/office/drawing/2014/main" id="{D1B2463A-E493-4F4D-ABC8-C217CD41930D}"/>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4">
                <a:extLst>
                  <a:ext uri="{FF2B5EF4-FFF2-40B4-BE49-F238E27FC236}">
                    <a16:creationId xmlns:a16="http://schemas.microsoft.com/office/drawing/2014/main" id="{146E31AD-B5BB-4BBA-8616-E948A4A13F24}"/>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5">
                <a:extLst>
                  <a:ext uri="{FF2B5EF4-FFF2-40B4-BE49-F238E27FC236}">
                    <a16:creationId xmlns:a16="http://schemas.microsoft.com/office/drawing/2014/main" id="{32A397F9-154A-4739-A8CF-A611AEC3AAE7}"/>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6">
                <a:extLst>
                  <a:ext uri="{FF2B5EF4-FFF2-40B4-BE49-F238E27FC236}">
                    <a16:creationId xmlns:a16="http://schemas.microsoft.com/office/drawing/2014/main" id="{BDE6649E-1F24-4365-A853-E18B9951DEF0}"/>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7">
                <a:extLst>
                  <a:ext uri="{FF2B5EF4-FFF2-40B4-BE49-F238E27FC236}">
                    <a16:creationId xmlns:a16="http://schemas.microsoft.com/office/drawing/2014/main" id="{FC5E226E-7158-4ED0-A415-EAC28CB14593}"/>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8">
                <a:extLst>
                  <a:ext uri="{FF2B5EF4-FFF2-40B4-BE49-F238E27FC236}">
                    <a16:creationId xmlns:a16="http://schemas.microsoft.com/office/drawing/2014/main" id="{CC0DA485-0A00-4411-B7A4-2ECB454A75A1}"/>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9">
                <a:extLst>
                  <a:ext uri="{FF2B5EF4-FFF2-40B4-BE49-F238E27FC236}">
                    <a16:creationId xmlns:a16="http://schemas.microsoft.com/office/drawing/2014/main" id="{3780181B-FE01-45E5-93D8-565D34EF1705}"/>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0">
                <a:extLst>
                  <a:ext uri="{FF2B5EF4-FFF2-40B4-BE49-F238E27FC236}">
                    <a16:creationId xmlns:a16="http://schemas.microsoft.com/office/drawing/2014/main" id="{A9FB2C08-F6F0-4D9A-89D6-75A08F13B080}"/>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1">
                <a:extLst>
                  <a:ext uri="{FF2B5EF4-FFF2-40B4-BE49-F238E27FC236}">
                    <a16:creationId xmlns:a16="http://schemas.microsoft.com/office/drawing/2014/main" id="{231C74B7-5A83-4CFE-8E23-E66A36421940}"/>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2">
                <a:extLst>
                  <a:ext uri="{FF2B5EF4-FFF2-40B4-BE49-F238E27FC236}">
                    <a16:creationId xmlns:a16="http://schemas.microsoft.com/office/drawing/2014/main" id="{052BA5CD-2CAC-4665-A610-962E0DB2320B}"/>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3">
                <a:extLst>
                  <a:ext uri="{FF2B5EF4-FFF2-40B4-BE49-F238E27FC236}">
                    <a16:creationId xmlns:a16="http://schemas.microsoft.com/office/drawing/2014/main" id="{CA36CFFD-6B66-4A4B-A59C-8E4E4706C832}"/>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4">
                <a:extLst>
                  <a:ext uri="{FF2B5EF4-FFF2-40B4-BE49-F238E27FC236}">
                    <a16:creationId xmlns:a16="http://schemas.microsoft.com/office/drawing/2014/main" id="{4B1C46F5-7505-43E6-BDA7-7B030AC09C1C}"/>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5">
                <a:extLst>
                  <a:ext uri="{FF2B5EF4-FFF2-40B4-BE49-F238E27FC236}">
                    <a16:creationId xmlns:a16="http://schemas.microsoft.com/office/drawing/2014/main" id="{753574C3-0751-4639-B3D2-01CEBC4C1543}"/>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6">
                <a:extLst>
                  <a:ext uri="{FF2B5EF4-FFF2-40B4-BE49-F238E27FC236}">
                    <a16:creationId xmlns:a16="http://schemas.microsoft.com/office/drawing/2014/main" id="{2D371F1A-41FF-4013-8EDC-3B6027582BFE}"/>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7">
                <a:extLst>
                  <a:ext uri="{FF2B5EF4-FFF2-40B4-BE49-F238E27FC236}">
                    <a16:creationId xmlns:a16="http://schemas.microsoft.com/office/drawing/2014/main" id="{8C43AD8B-5179-4E7D-AF76-2FB689CF5081}"/>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8">
                <a:extLst>
                  <a:ext uri="{FF2B5EF4-FFF2-40B4-BE49-F238E27FC236}">
                    <a16:creationId xmlns:a16="http://schemas.microsoft.com/office/drawing/2014/main" id="{FDA93353-937C-4D97-9B7E-7957BD1D061D}"/>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9">
                <a:extLst>
                  <a:ext uri="{FF2B5EF4-FFF2-40B4-BE49-F238E27FC236}">
                    <a16:creationId xmlns:a16="http://schemas.microsoft.com/office/drawing/2014/main" id="{7E6E8853-CC6F-401B-9493-345578ACF15F}"/>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1">
                <a:extLst>
                  <a:ext uri="{FF2B5EF4-FFF2-40B4-BE49-F238E27FC236}">
                    <a16:creationId xmlns:a16="http://schemas.microsoft.com/office/drawing/2014/main" id="{841AE24B-5CA7-4578-9D3B-D3D564C4AC7A}"/>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2">
                <a:extLst>
                  <a:ext uri="{FF2B5EF4-FFF2-40B4-BE49-F238E27FC236}">
                    <a16:creationId xmlns:a16="http://schemas.microsoft.com/office/drawing/2014/main" id="{48E33D5A-B319-4CDE-8415-8554662EFDAA}"/>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3">
                <a:extLst>
                  <a:ext uri="{FF2B5EF4-FFF2-40B4-BE49-F238E27FC236}">
                    <a16:creationId xmlns:a16="http://schemas.microsoft.com/office/drawing/2014/main" id="{E01E9F8A-5CA3-467B-8D96-787D691CBC3A}"/>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4">
                <a:extLst>
                  <a:ext uri="{FF2B5EF4-FFF2-40B4-BE49-F238E27FC236}">
                    <a16:creationId xmlns:a16="http://schemas.microsoft.com/office/drawing/2014/main" id="{93060C3A-309A-47DC-B1D4-7EB2D9F142AA}"/>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5">
                <a:extLst>
                  <a:ext uri="{FF2B5EF4-FFF2-40B4-BE49-F238E27FC236}">
                    <a16:creationId xmlns:a16="http://schemas.microsoft.com/office/drawing/2014/main" id="{B04EAADD-1F7B-4686-B0CA-96A920A597E8}"/>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6">
                <a:extLst>
                  <a:ext uri="{FF2B5EF4-FFF2-40B4-BE49-F238E27FC236}">
                    <a16:creationId xmlns:a16="http://schemas.microsoft.com/office/drawing/2014/main" id="{4CCAB9E5-45D5-4EA1-AA2D-48981EDF8273}"/>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7">
                <a:extLst>
                  <a:ext uri="{FF2B5EF4-FFF2-40B4-BE49-F238E27FC236}">
                    <a16:creationId xmlns:a16="http://schemas.microsoft.com/office/drawing/2014/main" id="{31412B59-2C39-497E-AF41-45D3ADF1EAEC}"/>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1">
                <a:extLst>
                  <a:ext uri="{FF2B5EF4-FFF2-40B4-BE49-F238E27FC236}">
                    <a16:creationId xmlns:a16="http://schemas.microsoft.com/office/drawing/2014/main" id="{D4DDBA3D-1880-422D-8A9B-133203E20A8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2">
                <a:extLst>
                  <a:ext uri="{FF2B5EF4-FFF2-40B4-BE49-F238E27FC236}">
                    <a16:creationId xmlns:a16="http://schemas.microsoft.com/office/drawing/2014/main" id="{9EAF6998-6036-4D2F-8F3B-2A1FC941DA99}"/>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3">
                <a:extLst>
                  <a:ext uri="{FF2B5EF4-FFF2-40B4-BE49-F238E27FC236}">
                    <a16:creationId xmlns:a16="http://schemas.microsoft.com/office/drawing/2014/main" id="{3CB7C52C-4B47-42AC-8793-CEE7A9B22DE7}"/>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4">
                <a:extLst>
                  <a:ext uri="{FF2B5EF4-FFF2-40B4-BE49-F238E27FC236}">
                    <a16:creationId xmlns:a16="http://schemas.microsoft.com/office/drawing/2014/main" id="{2853A6B5-6CBC-48BB-B9B4-62F8BB939659}"/>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5">
                <a:extLst>
                  <a:ext uri="{FF2B5EF4-FFF2-40B4-BE49-F238E27FC236}">
                    <a16:creationId xmlns:a16="http://schemas.microsoft.com/office/drawing/2014/main" id="{EDA835D1-334D-42BC-9DFA-C1176CB75887}"/>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6">
                <a:extLst>
                  <a:ext uri="{FF2B5EF4-FFF2-40B4-BE49-F238E27FC236}">
                    <a16:creationId xmlns:a16="http://schemas.microsoft.com/office/drawing/2014/main" id="{A85178D6-66FD-47B0-A8C5-9025E5731F45}"/>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8">
                <a:extLst>
                  <a:ext uri="{FF2B5EF4-FFF2-40B4-BE49-F238E27FC236}">
                    <a16:creationId xmlns:a16="http://schemas.microsoft.com/office/drawing/2014/main" id="{EBC1F9D7-68A9-4BCF-84A9-C82C82CC4A13}"/>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9">
                <a:extLst>
                  <a:ext uri="{FF2B5EF4-FFF2-40B4-BE49-F238E27FC236}">
                    <a16:creationId xmlns:a16="http://schemas.microsoft.com/office/drawing/2014/main" id="{8F7C30E6-E720-4A92-9E86-38B14140EC05}"/>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0">
                <a:extLst>
                  <a:ext uri="{FF2B5EF4-FFF2-40B4-BE49-F238E27FC236}">
                    <a16:creationId xmlns:a16="http://schemas.microsoft.com/office/drawing/2014/main" id="{E04DAD4E-66FB-435E-8C59-2910EA9146EF}"/>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1">
                <a:extLst>
                  <a:ext uri="{FF2B5EF4-FFF2-40B4-BE49-F238E27FC236}">
                    <a16:creationId xmlns:a16="http://schemas.microsoft.com/office/drawing/2014/main" id="{4C73871E-A633-4692-96F1-53C76F40BFDE}"/>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3">
                <a:extLst>
                  <a:ext uri="{FF2B5EF4-FFF2-40B4-BE49-F238E27FC236}">
                    <a16:creationId xmlns:a16="http://schemas.microsoft.com/office/drawing/2014/main" id="{76A83082-38B9-4734-92B3-754A8A476EAF}"/>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5">
                <a:extLst>
                  <a:ext uri="{FF2B5EF4-FFF2-40B4-BE49-F238E27FC236}">
                    <a16:creationId xmlns:a16="http://schemas.microsoft.com/office/drawing/2014/main" id="{53FEE312-5F8E-4CC2-A3CD-2B7518F30B2D}"/>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0">
                <a:extLst>
                  <a:ext uri="{FF2B5EF4-FFF2-40B4-BE49-F238E27FC236}">
                    <a16:creationId xmlns:a16="http://schemas.microsoft.com/office/drawing/2014/main" id="{F07863D2-870D-4E19-A96B-B60086E1FD01}"/>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1">
                <a:extLst>
                  <a:ext uri="{FF2B5EF4-FFF2-40B4-BE49-F238E27FC236}">
                    <a16:creationId xmlns:a16="http://schemas.microsoft.com/office/drawing/2014/main" id="{29350005-0F43-4288-9466-A50D47F3DBE5}"/>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2">
                <a:extLst>
                  <a:ext uri="{FF2B5EF4-FFF2-40B4-BE49-F238E27FC236}">
                    <a16:creationId xmlns:a16="http://schemas.microsoft.com/office/drawing/2014/main" id="{07AE91E2-9BF4-4633-AFA7-B79718E531B1}"/>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3">
                <a:extLst>
                  <a:ext uri="{FF2B5EF4-FFF2-40B4-BE49-F238E27FC236}">
                    <a16:creationId xmlns:a16="http://schemas.microsoft.com/office/drawing/2014/main" id="{B736E84D-EABB-4931-8045-CADE14204091}"/>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4">
                <a:extLst>
                  <a:ext uri="{FF2B5EF4-FFF2-40B4-BE49-F238E27FC236}">
                    <a16:creationId xmlns:a16="http://schemas.microsoft.com/office/drawing/2014/main" id="{77F28061-30F0-451F-B602-500FF9691738}"/>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5">
                <a:extLst>
                  <a:ext uri="{FF2B5EF4-FFF2-40B4-BE49-F238E27FC236}">
                    <a16:creationId xmlns:a16="http://schemas.microsoft.com/office/drawing/2014/main" id="{6F6B004A-E952-4EF4-AFBA-8A24A09C90A8}"/>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6">
                <a:extLst>
                  <a:ext uri="{FF2B5EF4-FFF2-40B4-BE49-F238E27FC236}">
                    <a16:creationId xmlns:a16="http://schemas.microsoft.com/office/drawing/2014/main" id="{AEC0D4C5-E83F-4D60-A0B7-16FD8979AB18}"/>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7">
                <a:extLst>
                  <a:ext uri="{FF2B5EF4-FFF2-40B4-BE49-F238E27FC236}">
                    <a16:creationId xmlns:a16="http://schemas.microsoft.com/office/drawing/2014/main" id="{3AD8C24C-32FB-4A49-A005-488B0A9426FC}"/>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1">
                <a:extLst>
                  <a:ext uri="{FF2B5EF4-FFF2-40B4-BE49-F238E27FC236}">
                    <a16:creationId xmlns:a16="http://schemas.microsoft.com/office/drawing/2014/main" id="{1728D51F-F7BE-43FA-90BA-53202C799FD5}"/>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2">
                <a:extLst>
                  <a:ext uri="{FF2B5EF4-FFF2-40B4-BE49-F238E27FC236}">
                    <a16:creationId xmlns:a16="http://schemas.microsoft.com/office/drawing/2014/main" id="{302661B6-D693-42F1-8E53-B8C601BC78DB}"/>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3">
                <a:extLst>
                  <a:ext uri="{FF2B5EF4-FFF2-40B4-BE49-F238E27FC236}">
                    <a16:creationId xmlns:a16="http://schemas.microsoft.com/office/drawing/2014/main" id="{78239AEA-1AFC-4C83-B94F-6C228AEBF337}"/>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4">
                <a:extLst>
                  <a:ext uri="{FF2B5EF4-FFF2-40B4-BE49-F238E27FC236}">
                    <a16:creationId xmlns:a16="http://schemas.microsoft.com/office/drawing/2014/main" id="{4632567D-B454-4B15-A60C-3856677BEAB0}"/>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5">
                <a:extLst>
                  <a:ext uri="{FF2B5EF4-FFF2-40B4-BE49-F238E27FC236}">
                    <a16:creationId xmlns:a16="http://schemas.microsoft.com/office/drawing/2014/main" id="{02EB70B1-1687-4DEB-AE2C-547E080D5C02}"/>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6">
                <a:extLst>
                  <a:ext uri="{FF2B5EF4-FFF2-40B4-BE49-F238E27FC236}">
                    <a16:creationId xmlns:a16="http://schemas.microsoft.com/office/drawing/2014/main" id="{7CE20AD7-FAE2-438F-B56C-37C76AC0D12E}"/>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7">
                <a:extLst>
                  <a:ext uri="{FF2B5EF4-FFF2-40B4-BE49-F238E27FC236}">
                    <a16:creationId xmlns:a16="http://schemas.microsoft.com/office/drawing/2014/main" id="{F1DEEFC9-451B-4213-B88C-4A2DF58CA8C4}"/>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8">
                <a:extLst>
                  <a:ext uri="{FF2B5EF4-FFF2-40B4-BE49-F238E27FC236}">
                    <a16:creationId xmlns:a16="http://schemas.microsoft.com/office/drawing/2014/main" id="{89A9E80D-D91D-437C-BA38-67C0BF951B17}"/>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9">
                <a:extLst>
                  <a:ext uri="{FF2B5EF4-FFF2-40B4-BE49-F238E27FC236}">
                    <a16:creationId xmlns:a16="http://schemas.microsoft.com/office/drawing/2014/main" id="{6291CFB9-3717-4078-ABEA-D6FB1D6A01EB}"/>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0">
                <a:extLst>
                  <a:ext uri="{FF2B5EF4-FFF2-40B4-BE49-F238E27FC236}">
                    <a16:creationId xmlns:a16="http://schemas.microsoft.com/office/drawing/2014/main" id="{BBE98D0F-F2E5-46FE-9300-CA0FAD5912C4}"/>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2">
                <a:extLst>
                  <a:ext uri="{FF2B5EF4-FFF2-40B4-BE49-F238E27FC236}">
                    <a16:creationId xmlns:a16="http://schemas.microsoft.com/office/drawing/2014/main" id="{A78F841B-0E43-4844-AD53-5ACFFAC7D134}"/>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3">
                <a:extLst>
                  <a:ext uri="{FF2B5EF4-FFF2-40B4-BE49-F238E27FC236}">
                    <a16:creationId xmlns:a16="http://schemas.microsoft.com/office/drawing/2014/main" id="{9839387F-6516-4A4F-A682-B023DE479EAD}"/>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4">
                <a:extLst>
                  <a:ext uri="{FF2B5EF4-FFF2-40B4-BE49-F238E27FC236}">
                    <a16:creationId xmlns:a16="http://schemas.microsoft.com/office/drawing/2014/main" id="{3B649BD7-49A6-44F3-8083-77B5B5F66A37}"/>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7">
                <a:extLst>
                  <a:ext uri="{FF2B5EF4-FFF2-40B4-BE49-F238E27FC236}">
                    <a16:creationId xmlns:a16="http://schemas.microsoft.com/office/drawing/2014/main" id="{64C9B7BD-0A8D-4A62-9441-B5276228E31E}"/>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8">
                <a:extLst>
                  <a:ext uri="{FF2B5EF4-FFF2-40B4-BE49-F238E27FC236}">
                    <a16:creationId xmlns:a16="http://schemas.microsoft.com/office/drawing/2014/main" id="{D127629C-7D9D-4CAE-B79F-21D7E269BEF3}"/>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9">
                <a:extLst>
                  <a:ext uri="{FF2B5EF4-FFF2-40B4-BE49-F238E27FC236}">
                    <a16:creationId xmlns:a16="http://schemas.microsoft.com/office/drawing/2014/main" id="{02C52CCF-2D7F-44A9-8050-F637E4212807}"/>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0">
                <a:extLst>
                  <a:ext uri="{FF2B5EF4-FFF2-40B4-BE49-F238E27FC236}">
                    <a16:creationId xmlns:a16="http://schemas.microsoft.com/office/drawing/2014/main" id="{359C214D-4CAA-4D29-A2D9-B2B15EA32500}"/>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1">
                <a:extLst>
                  <a:ext uri="{FF2B5EF4-FFF2-40B4-BE49-F238E27FC236}">
                    <a16:creationId xmlns:a16="http://schemas.microsoft.com/office/drawing/2014/main" id="{7B9DA939-BB9C-4DDB-A214-FE1A7AFDD9A7}"/>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2">
                <a:extLst>
                  <a:ext uri="{FF2B5EF4-FFF2-40B4-BE49-F238E27FC236}">
                    <a16:creationId xmlns:a16="http://schemas.microsoft.com/office/drawing/2014/main" id="{042CFA6E-70EB-42E5-8CDB-FFE8FF012236}"/>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3">
                <a:extLst>
                  <a:ext uri="{FF2B5EF4-FFF2-40B4-BE49-F238E27FC236}">
                    <a16:creationId xmlns:a16="http://schemas.microsoft.com/office/drawing/2014/main" id="{AE83E1D9-AFA0-4A08-8892-92F909305DE6}"/>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4">
                <a:extLst>
                  <a:ext uri="{FF2B5EF4-FFF2-40B4-BE49-F238E27FC236}">
                    <a16:creationId xmlns:a16="http://schemas.microsoft.com/office/drawing/2014/main" id="{85D661DD-98FE-4153-A3A7-6B2A6E712DFB}"/>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5">
                <a:extLst>
                  <a:ext uri="{FF2B5EF4-FFF2-40B4-BE49-F238E27FC236}">
                    <a16:creationId xmlns:a16="http://schemas.microsoft.com/office/drawing/2014/main" id="{1438DFB8-9619-40EE-8E3D-C2345D91A535}"/>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6">
                <a:extLst>
                  <a:ext uri="{FF2B5EF4-FFF2-40B4-BE49-F238E27FC236}">
                    <a16:creationId xmlns:a16="http://schemas.microsoft.com/office/drawing/2014/main" id="{BDF5DC9D-4807-4F4B-8AB4-6A48E0FBCBAC}"/>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7">
                <a:extLst>
                  <a:ext uri="{FF2B5EF4-FFF2-40B4-BE49-F238E27FC236}">
                    <a16:creationId xmlns:a16="http://schemas.microsoft.com/office/drawing/2014/main" id="{2823DDE6-8501-4DFA-A6D3-811F90152FEC}"/>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8">
                <a:extLst>
                  <a:ext uri="{FF2B5EF4-FFF2-40B4-BE49-F238E27FC236}">
                    <a16:creationId xmlns:a16="http://schemas.microsoft.com/office/drawing/2014/main" id="{E2C3BABF-12F1-4D50-B86E-7C0BB7B27B68}"/>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9">
                <a:extLst>
                  <a:ext uri="{FF2B5EF4-FFF2-40B4-BE49-F238E27FC236}">
                    <a16:creationId xmlns:a16="http://schemas.microsoft.com/office/drawing/2014/main" id="{D7CEB809-A024-44B8-92D4-0D7E781D0288}"/>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0">
                <a:extLst>
                  <a:ext uri="{FF2B5EF4-FFF2-40B4-BE49-F238E27FC236}">
                    <a16:creationId xmlns:a16="http://schemas.microsoft.com/office/drawing/2014/main" id="{2520F79A-2D74-4D0A-BF72-3A2578299E35}"/>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1">
                <a:extLst>
                  <a:ext uri="{FF2B5EF4-FFF2-40B4-BE49-F238E27FC236}">
                    <a16:creationId xmlns:a16="http://schemas.microsoft.com/office/drawing/2014/main" id="{135D691D-CEDE-44B8-BBD0-545FF915D80B}"/>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2">
                <a:extLst>
                  <a:ext uri="{FF2B5EF4-FFF2-40B4-BE49-F238E27FC236}">
                    <a16:creationId xmlns:a16="http://schemas.microsoft.com/office/drawing/2014/main" id="{33810DEC-3ADE-43EE-BAF5-CCF7911ACA0B}"/>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3">
                <a:extLst>
                  <a:ext uri="{FF2B5EF4-FFF2-40B4-BE49-F238E27FC236}">
                    <a16:creationId xmlns:a16="http://schemas.microsoft.com/office/drawing/2014/main" id="{7EF3B857-D13C-4365-9A2B-49351E10BD08}"/>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4">
                <a:extLst>
                  <a:ext uri="{FF2B5EF4-FFF2-40B4-BE49-F238E27FC236}">
                    <a16:creationId xmlns:a16="http://schemas.microsoft.com/office/drawing/2014/main" id="{614F62CF-2857-4CB9-9938-961B4D08B199}"/>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5">
                <a:extLst>
                  <a:ext uri="{FF2B5EF4-FFF2-40B4-BE49-F238E27FC236}">
                    <a16:creationId xmlns:a16="http://schemas.microsoft.com/office/drawing/2014/main" id="{C6364C75-A642-42AA-901A-0685B743E46D}"/>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58">
                <a:extLst>
                  <a:ext uri="{FF2B5EF4-FFF2-40B4-BE49-F238E27FC236}">
                    <a16:creationId xmlns:a16="http://schemas.microsoft.com/office/drawing/2014/main" id="{6C24B5FB-5A33-4777-966D-C179CAB0BF79}"/>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219">
                <a:extLst>
                  <a:ext uri="{FF2B5EF4-FFF2-40B4-BE49-F238E27FC236}">
                    <a16:creationId xmlns:a16="http://schemas.microsoft.com/office/drawing/2014/main" id="{1C082984-F7F1-44A4-8B39-5F924048CA17}"/>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4">
                <a:extLst>
                  <a:ext uri="{FF2B5EF4-FFF2-40B4-BE49-F238E27FC236}">
                    <a16:creationId xmlns:a16="http://schemas.microsoft.com/office/drawing/2014/main" id="{9A8D84C3-112F-4DC8-91A0-0E32A4390836}"/>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6">
                <a:extLst>
                  <a:ext uri="{FF2B5EF4-FFF2-40B4-BE49-F238E27FC236}">
                    <a16:creationId xmlns:a16="http://schemas.microsoft.com/office/drawing/2014/main" id="{6C6DF05E-6D98-4A72-AA58-28FA3E3E3675}"/>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1">
                <a:extLst>
                  <a:ext uri="{FF2B5EF4-FFF2-40B4-BE49-F238E27FC236}">
                    <a16:creationId xmlns:a16="http://schemas.microsoft.com/office/drawing/2014/main" id="{4A7E62A8-A117-46E1-BC41-7DE65A8D183E}"/>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2">
                <a:extLst>
                  <a:ext uri="{FF2B5EF4-FFF2-40B4-BE49-F238E27FC236}">
                    <a16:creationId xmlns:a16="http://schemas.microsoft.com/office/drawing/2014/main" id="{6B62383D-DF5A-4F19-86E7-FF93987A781E}"/>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3">
                <a:extLst>
                  <a:ext uri="{FF2B5EF4-FFF2-40B4-BE49-F238E27FC236}">
                    <a16:creationId xmlns:a16="http://schemas.microsoft.com/office/drawing/2014/main" id="{0CB46F5C-9DFA-40AD-A5C7-79B3428BE537}"/>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5">
                <a:extLst>
                  <a:ext uri="{FF2B5EF4-FFF2-40B4-BE49-F238E27FC236}">
                    <a16:creationId xmlns:a16="http://schemas.microsoft.com/office/drawing/2014/main" id="{71FAD94A-1445-4060-8939-EF820CA30610}"/>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7">
                <a:extLst>
                  <a:ext uri="{FF2B5EF4-FFF2-40B4-BE49-F238E27FC236}">
                    <a16:creationId xmlns:a16="http://schemas.microsoft.com/office/drawing/2014/main" id="{6538C944-F0AF-439E-B077-D87A1CF370B1}"/>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0">
                <a:extLst>
                  <a:ext uri="{FF2B5EF4-FFF2-40B4-BE49-F238E27FC236}">
                    <a16:creationId xmlns:a16="http://schemas.microsoft.com/office/drawing/2014/main" id="{855A585B-8130-4047-8B60-779C2194E095}"/>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4">
                <a:extLst>
                  <a:ext uri="{FF2B5EF4-FFF2-40B4-BE49-F238E27FC236}">
                    <a16:creationId xmlns:a16="http://schemas.microsoft.com/office/drawing/2014/main" id="{4059C443-400F-4DD2-9250-F23C5B6824E3}"/>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6">
                <a:extLst>
                  <a:ext uri="{FF2B5EF4-FFF2-40B4-BE49-F238E27FC236}">
                    <a16:creationId xmlns:a16="http://schemas.microsoft.com/office/drawing/2014/main" id="{1F1F4457-7F6F-43E9-B10A-CBF97800B399}"/>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8">
                <a:extLst>
                  <a:ext uri="{FF2B5EF4-FFF2-40B4-BE49-F238E27FC236}">
                    <a16:creationId xmlns:a16="http://schemas.microsoft.com/office/drawing/2014/main" id="{88C9FB3E-2911-4B88-AB7D-57F7804F87E0}"/>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0">
                <a:extLst>
                  <a:ext uri="{FF2B5EF4-FFF2-40B4-BE49-F238E27FC236}">
                    <a16:creationId xmlns:a16="http://schemas.microsoft.com/office/drawing/2014/main" id="{6D321D89-A602-4D3E-A2C6-DA4727AC6677}"/>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3">
                <a:extLst>
                  <a:ext uri="{FF2B5EF4-FFF2-40B4-BE49-F238E27FC236}">
                    <a16:creationId xmlns:a16="http://schemas.microsoft.com/office/drawing/2014/main" id="{DB97E6B9-C5B3-4D1A-9A47-D2A47A71150F}"/>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9">
                <a:extLst>
                  <a:ext uri="{FF2B5EF4-FFF2-40B4-BE49-F238E27FC236}">
                    <a16:creationId xmlns:a16="http://schemas.microsoft.com/office/drawing/2014/main" id="{117654FC-3918-4A2C-8C7B-994E9D047EF5}"/>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1">
                <a:extLst>
                  <a:ext uri="{FF2B5EF4-FFF2-40B4-BE49-F238E27FC236}">
                    <a16:creationId xmlns:a16="http://schemas.microsoft.com/office/drawing/2014/main" id="{CEC0746D-DB22-4B9A-9C14-DF212BD57246}"/>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8" name="图形 14">
              <a:extLst>
                <a:ext uri="{FF2B5EF4-FFF2-40B4-BE49-F238E27FC236}">
                  <a16:creationId xmlns:a16="http://schemas.microsoft.com/office/drawing/2014/main" id="{B501DD4D-00EC-42C8-B138-FDD3304C1B0F}"/>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19" name="图形 15">
              <a:extLst>
                <a:ext uri="{FF2B5EF4-FFF2-40B4-BE49-F238E27FC236}">
                  <a16:creationId xmlns:a16="http://schemas.microsoft.com/office/drawing/2014/main" id="{DC2F219D-CCA6-417E-9DFF-1B88D67FBEE7}"/>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0" name="图形 16">
              <a:extLst>
                <a:ext uri="{FF2B5EF4-FFF2-40B4-BE49-F238E27FC236}">
                  <a16:creationId xmlns:a16="http://schemas.microsoft.com/office/drawing/2014/main" id="{9D01DD77-EB00-4979-BFD9-9DF90C1FE94D}"/>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1" name="图形 17">
              <a:extLst>
                <a:ext uri="{FF2B5EF4-FFF2-40B4-BE49-F238E27FC236}">
                  <a16:creationId xmlns:a16="http://schemas.microsoft.com/office/drawing/2014/main" id="{BCD13DEF-B36E-4961-9504-40848ED1FFF8}"/>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2" name="图形 18">
              <a:extLst>
                <a:ext uri="{FF2B5EF4-FFF2-40B4-BE49-F238E27FC236}">
                  <a16:creationId xmlns:a16="http://schemas.microsoft.com/office/drawing/2014/main" id="{E1FC99DA-6F68-41BE-8761-ED5145E47270}"/>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3" name="图形 19">
              <a:extLst>
                <a:ext uri="{FF2B5EF4-FFF2-40B4-BE49-F238E27FC236}">
                  <a16:creationId xmlns:a16="http://schemas.microsoft.com/office/drawing/2014/main" id="{EBF91C89-C46E-4663-BABA-9C019D65ABFF}"/>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4" name="图形 20">
              <a:extLst>
                <a:ext uri="{FF2B5EF4-FFF2-40B4-BE49-F238E27FC236}">
                  <a16:creationId xmlns:a16="http://schemas.microsoft.com/office/drawing/2014/main" id="{8F5E966E-0C53-49B2-8395-A0796EA139A4}"/>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5" name="图形 21">
              <a:extLst>
                <a:ext uri="{FF2B5EF4-FFF2-40B4-BE49-F238E27FC236}">
                  <a16:creationId xmlns:a16="http://schemas.microsoft.com/office/drawing/2014/main" id="{14C49621-2BAF-4567-84FC-05D6B71B12EA}"/>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6" name="图形 22">
              <a:extLst>
                <a:ext uri="{FF2B5EF4-FFF2-40B4-BE49-F238E27FC236}">
                  <a16:creationId xmlns:a16="http://schemas.microsoft.com/office/drawing/2014/main" id="{FC7A525D-C1E8-452D-875C-83806F080989}"/>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2" name="标题 1"/>
          <p:cNvSpPr>
            <a:spLocks noGrp="1"/>
          </p:cNvSpPr>
          <p:nvPr>
            <p:ph type="ctrTitle"/>
          </p:nvPr>
        </p:nvSpPr>
        <p:spPr>
          <a:xfrm>
            <a:off x="817540" y="3210509"/>
            <a:ext cx="5825258" cy="659595"/>
          </a:xfrm>
          <a:prstGeom prst="rect">
            <a:avLst/>
          </a:prstGeom>
        </p:spPr>
        <p:txBody>
          <a:bodyPr anchor="b"/>
          <a:lstStyle>
            <a:lvl1pPr algn="l">
              <a:lnSpc>
                <a:spcPts val="3750"/>
              </a:lnSpc>
              <a:defRPr sz="2700" b="1">
                <a:solidFill>
                  <a:schemeClr val="bg2">
                    <a:lumMod val="25000"/>
                  </a:schemeClr>
                </a:solidFill>
              </a:defRPr>
            </a:lvl1pPr>
          </a:lstStyle>
          <a:p>
            <a:r>
              <a:rPr lang="zh-CN" altLang="en-US" noProof="1"/>
              <a:t>单击此处编辑母版标题样式</a:t>
            </a:r>
          </a:p>
        </p:txBody>
      </p:sp>
      <p:sp>
        <p:nvSpPr>
          <p:cNvPr id="3" name="副标题 2"/>
          <p:cNvSpPr>
            <a:spLocks noGrp="1"/>
          </p:cNvSpPr>
          <p:nvPr>
            <p:ph type="subTitle" idx="1"/>
          </p:nvPr>
        </p:nvSpPr>
        <p:spPr>
          <a:xfrm>
            <a:off x="817541" y="4108975"/>
            <a:ext cx="5811349" cy="955681"/>
          </a:xfrm>
          <a:prstGeom prst="rect">
            <a:avLst/>
          </a:prstGeom>
        </p:spPr>
        <p:txBody>
          <a:bodyPr/>
          <a:lstStyle>
            <a:lvl1pPr marL="0" indent="0" algn="l">
              <a:lnSpc>
                <a:spcPct val="150000"/>
              </a:lnSpc>
              <a:buNone/>
              <a:defRPr sz="1500">
                <a:solidFill>
                  <a:schemeClr val="bg2">
                    <a:lumMod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269"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7" name="日期占位符 3">
            <a:extLst>
              <a:ext uri="{FF2B5EF4-FFF2-40B4-BE49-F238E27FC236}">
                <a16:creationId xmlns:a16="http://schemas.microsoft.com/office/drawing/2014/main" id="{935B3B0F-F90E-4CCD-B8A4-18113A76A06E}"/>
              </a:ext>
            </a:extLst>
          </p:cNvPr>
          <p:cNvSpPr>
            <a:spLocks noGrp="1"/>
          </p:cNvSpPr>
          <p:nvPr>
            <p:ph type="dt" sz="half" idx="11"/>
          </p:nvPr>
        </p:nvSpPr>
        <p:spPr/>
        <p:txBody>
          <a:bodyPr/>
          <a:lstStyle>
            <a:lvl1pPr>
              <a:defRPr/>
            </a:lvl1pPr>
          </a:lstStyle>
          <a:p>
            <a:pPr>
              <a:defRPr/>
            </a:pPr>
            <a:fld id="{FB085A1F-588F-414D-85EA-7901AEF303C8}" type="datetimeFigureOut">
              <a:rPr lang="zh-CN" altLang="en-US"/>
              <a:pPr>
                <a:defRPr/>
              </a:pPr>
              <a:t>2023/4/2</a:t>
            </a:fld>
            <a:endParaRPr lang="zh-CN" altLang="en-US"/>
          </a:p>
        </p:txBody>
      </p:sp>
      <p:sp>
        <p:nvSpPr>
          <p:cNvPr id="148" name="页脚占位符 4">
            <a:extLst>
              <a:ext uri="{FF2B5EF4-FFF2-40B4-BE49-F238E27FC236}">
                <a16:creationId xmlns:a16="http://schemas.microsoft.com/office/drawing/2014/main" id="{348A0074-20AB-42A3-A747-D8CFB8C532B8}"/>
              </a:ext>
            </a:extLst>
          </p:cNvPr>
          <p:cNvSpPr>
            <a:spLocks noGrp="1"/>
          </p:cNvSpPr>
          <p:nvPr>
            <p:ph type="ftr" sz="quarter" idx="12"/>
          </p:nvPr>
        </p:nvSpPr>
        <p:spPr/>
        <p:txBody>
          <a:bodyPr/>
          <a:lstStyle>
            <a:lvl1pPr>
              <a:defRPr/>
            </a:lvl1pPr>
          </a:lstStyle>
          <a:p>
            <a:pPr>
              <a:defRPr/>
            </a:pPr>
            <a:endParaRPr lang="zh-CN" altLang="en-US"/>
          </a:p>
        </p:txBody>
      </p:sp>
      <p:sp>
        <p:nvSpPr>
          <p:cNvPr id="149" name="灯片编号占位符 5">
            <a:extLst>
              <a:ext uri="{FF2B5EF4-FFF2-40B4-BE49-F238E27FC236}">
                <a16:creationId xmlns:a16="http://schemas.microsoft.com/office/drawing/2014/main" id="{95C261C4-96B2-4A17-B139-87FA1B2B00B8}"/>
              </a:ext>
            </a:extLst>
          </p:cNvPr>
          <p:cNvSpPr>
            <a:spLocks noGrp="1"/>
          </p:cNvSpPr>
          <p:nvPr>
            <p:ph type="sldNum" sz="quarter" idx="13"/>
          </p:nvPr>
        </p:nvSpPr>
        <p:spPr/>
        <p:txBody>
          <a:bodyPr/>
          <a:lstStyle>
            <a:lvl1pPr>
              <a:defRPr/>
            </a:lvl1pPr>
          </a:lstStyle>
          <a:p>
            <a:pPr>
              <a:defRPr/>
            </a:pPr>
            <a:fld id="{733B7FEB-5E4C-4CB4-A1E5-54C9A9B094FB}" type="slidenum">
              <a:rPr lang="zh-CN" altLang="en-US"/>
              <a:pPr>
                <a:defRPr/>
              </a:pPr>
              <a:t>‹#›</a:t>
            </a:fld>
            <a:endParaRPr lang="zh-CN" altLang="en-US"/>
          </a:p>
        </p:txBody>
      </p:sp>
    </p:spTree>
    <p:extLst>
      <p:ext uri="{BB962C8B-B14F-4D97-AF65-F5344CB8AC3E}">
        <p14:creationId xmlns:p14="http://schemas.microsoft.com/office/powerpoint/2010/main" val="1749998769"/>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E1471F7-F80F-412D-83B7-3276FC6A6670}"/>
              </a:ext>
            </a:extLst>
          </p:cNvPr>
          <p:cNvCxnSpPr/>
          <p:nvPr/>
        </p:nvCxnSpPr>
        <p:spPr>
          <a:xfrm>
            <a:off x="1706563" y="3684588"/>
            <a:ext cx="147796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4" name="直接连接符 144">
            <a:extLst>
              <a:ext uri="{FF2B5EF4-FFF2-40B4-BE49-F238E27FC236}">
                <a16:creationId xmlns:a16="http://schemas.microsoft.com/office/drawing/2014/main" id="{AD59C283-DA3A-4A83-941F-E33DDA232C62}"/>
              </a:ext>
            </a:extLst>
          </p:cNvPr>
          <p:cNvCxnSpPr/>
          <p:nvPr/>
        </p:nvCxnSpPr>
        <p:spPr>
          <a:xfrm>
            <a:off x="3244850" y="3684588"/>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5" name="文本框 145">
            <a:extLst>
              <a:ext uri="{FF2B5EF4-FFF2-40B4-BE49-F238E27FC236}">
                <a16:creationId xmlns:a16="http://schemas.microsoft.com/office/drawing/2014/main" id="{FE492717-5F85-44A6-8DF6-90F86A2922BE}"/>
              </a:ext>
            </a:extLst>
          </p:cNvPr>
          <p:cNvSpPr txBox="1">
            <a:spLocks noChangeArrowheads="1"/>
          </p:cNvSpPr>
          <p:nvPr/>
        </p:nvSpPr>
        <p:spPr bwMode="auto">
          <a:xfrm>
            <a:off x="1706563" y="2938463"/>
            <a:ext cx="14779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2700">
                <a:solidFill>
                  <a:srgbClr val="666666"/>
                </a:solidFill>
              </a:rPr>
              <a:t>谢 谢</a:t>
            </a:r>
          </a:p>
        </p:txBody>
      </p:sp>
      <p:sp>
        <p:nvSpPr>
          <p:cNvPr id="6" name="文本框 146">
            <a:extLst>
              <a:ext uri="{FF2B5EF4-FFF2-40B4-BE49-F238E27FC236}">
                <a16:creationId xmlns:a16="http://schemas.microsoft.com/office/drawing/2014/main" id="{B262CB24-85B0-4E03-B074-FBF621208F0F}"/>
              </a:ext>
            </a:extLst>
          </p:cNvPr>
          <p:cNvSpPr txBox="1">
            <a:spLocks noChangeArrowheads="1"/>
          </p:cNvSpPr>
          <p:nvPr/>
        </p:nvSpPr>
        <p:spPr bwMode="auto">
          <a:xfrm>
            <a:off x="1706563" y="3779838"/>
            <a:ext cx="147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en-US" altLang="zh-CN" b="0">
                <a:solidFill>
                  <a:srgbClr val="666666"/>
                </a:solidFill>
              </a:rPr>
              <a:t>Thank you</a:t>
            </a:r>
          </a:p>
        </p:txBody>
      </p:sp>
      <p:sp>
        <p:nvSpPr>
          <p:cNvPr id="7" name="文本框 6">
            <a:extLst>
              <a:ext uri="{FF2B5EF4-FFF2-40B4-BE49-F238E27FC236}">
                <a16:creationId xmlns:a16="http://schemas.microsoft.com/office/drawing/2014/main" id="{103F030A-D69F-4D7F-8423-71C4BC0B03CF}"/>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CDAFB1DC-226A-4606-9251-ACF9947A38BA}"/>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4365AFB0-361F-497C-9CB1-264DE8272312}"/>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0F8475B7-D772-4417-AC85-4B2C9BF8C398}"/>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F926D2BA-3CD7-4379-87D9-C4063222D50E}"/>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2" name="图形 10">
              <a:extLst>
                <a:ext uri="{FF2B5EF4-FFF2-40B4-BE49-F238E27FC236}">
                  <a16:creationId xmlns:a16="http://schemas.microsoft.com/office/drawing/2014/main" id="{162843D4-13E1-4B3D-9820-AC24A5F9ADBC}"/>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3" name="图形 11">
              <a:extLst>
                <a:ext uri="{FF2B5EF4-FFF2-40B4-BE49-F238E27FC236}">
                  <a16:creationId xmlns:a16="http://schemas.microsoft.com/office/drawing/2014/main" id="{4CAC6573-1CA2-427C-88E5-887FF6724899}"/>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4" name="图形 12">
              <a:extLst>
                <a:ext uri="{FF2B5EF4-FFF2-40B4-BE49-F238E27FC236}">
                  <a16:creationId xmlns:a16="http://schemas.microsoft.com/office/drawing/2014/main" id="{A4B51A6D-8AC3-438E-8A52-E8EB3C3F264F}"/>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5" name="组合 14">
              <a:extLst>
                <a:ext uri="{FF2B5EF4-FFF2-40B4-BE49-F238E27FC236}">
                  <a16:creationId xmlns:a16="http://schemas.microsoft.com/office/drawing/2014/main" id="{01BCC817-B15B-440E-950D-6E57AA3E0107}"/>
                </a:ext>
              </a:extLst>
            </p:cNvPr>
            <p:cNvGrpSpPr/>
            <p:nvPr/>
          </p:nvGrpSpPr>
          <p:grpSpPr>
            <a:xfrm>
              <a:off x="6353175" y="1071683"/>
              <a:ext cx="5941996" cy="5909790"/>
              <a:chOff x="3776558" y="-12472"/>
              <a:chExt cx="5235081" cy="5206706"/>
            </a:xfrm>
            <a:grpFill/>
          </p:grpSpPr>
          <p:sp>
            <p:nvSpPr>
              <p:cNvPr id="25" name="AutoShape 12">
                <a:extLst>
                  <a:ext uri="{FF2B5EF4-FFF2-40B4-BE49-F238E27FC236}">
                    <a16:creationId xmlns:a16="http://schemas.microsoft.com/office/drawing/2014/main" id="{EAC44618-8E92-4996-8149-5A235B9C4E15}"/>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6" name="AutoShape 13">
                <a:extLst>
                  <a:ext uri="{FF2B5EF4-FFF2-40B4-BE49-F238E27FC236}">
                    <a16:creationId xmlns:a16="http://schemas.microsoft.com/office/drawing/2014/main" id="{6F64F140-B7D7-4A44-B9C8-56D10401FA54}"/>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6">
                <a:extLst>
                  <a:ext uri="{FF2B5EF4-FFF2-40B4-BE49-F238E27FC236}">
                    <a16:creationId xmlns:a16="http://schemas.microsoft.com/office/drawing/2014/main" id="{BA48B588-F193-4683-933E-963A2EAB87F8}"/>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8">
                <a:extLst>
                  <a:ext uri="{FF2B5EF4-FFF2-40B4-BE49-F238E27FC236}">
                    <a16:creationId xmlns:a16="http://schemas.microsoft.com/office/drawing/2014/main" id="{59A11A7F-3E47-4953-920A-F8E7C0877057}"/>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21">
                <a:extLst>
                  <a:ext uri="{FF2B5EF4-FFF2-40B4-BE49-F238E27FC236}">
                    <a16:creationId xmlns:a16="http://schemas.microsoft.com/office/drawing/2014/main" id="{7B2630D5-53AE-4FEC-85C0-99134590CDEB}"/>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2">
                <a:extLst>
                  <a:ext uri="{FF2B5EF4-FFF2-40B4-BE49-F238E27FC236}">
                    <a16:creationId xmlns:a16="http://schemas.microsoft.com/office/drawing/2014/main" id="{7B573090-2149-47F4-83BA-9739C0A85667}"/>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4">
                <a:extLst>
                  <a:ext uri="{FF2B5EF4-FFF2-40B4-BE49-F238E27FC236}">
                    <a16:creationId xmlns:a16="http://schemas.microsoft.com/office/drawing/2014/main" id="{E4565CC4-79DC-4A6F-BDEC-3C448A883C1C}"/>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5">
                <a:extLst>
                  <a:ext uri="{FF2B5EF4-FFF2-40B4-BE49-F238E27FC236}">
                    <a16:creationId xmlns:a16="http://schemas.microsoft.com/office/drawing/2014/main" id="{83AE3506-7DB2-4D23-BCF0-5232CA13DA74}"/>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9">
                <a:extLst>
                  <a:ext uri="{FF2B5EF4-FFF2-40B4-BE49-F238E27FC236}">
                    <a16:creationId xmlns:a16="http://schemas.microsoft.com/office/drawing/2014/main" id="{C74498C6-E55D-40C2-80FD-2E9670DFAC96}"/>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30">
                <a:extLst>
                  <a:ext uri="{FF2B5EF4-FFF2-40B4-BE49-F238E27FC236}">
                    <a16:creationId xmlns:a16="http://schemas.microsoft.com/office/drawing/2014/main" id="{C0E8A758-7906-4276-B015-A594AEECABB7}"/>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1">
                <a:extLst>
                  <a:ext uri="{FF2B5EF4-FFF2-40B4-BE49-F238E27FC236}">
                    <a16:creationId xmlns:a16="http://schemas.microsoft.com/office/drawing/2014/main" id="{BE7FD216-B8B6-4F2C-9B9A-775B25D9B8B0}"/>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4">
                <a:extLst>
                  <a:ext uri="{FF2B5EF4-FFF2-40B4-BE49-F238E27FC236}">
                    <a16:creationId xmlns:a16="http://schemas.microsoft.com/office/drawing/2014/main" id="{27427303-913A-4BD6-9059-05DA86DDF9DE}"/>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5">
                <a:extLst>
                  <a:ext uri="{FF2B5EF4-FFF2-40B4-BE49-F238E27FC236}">
                    <a16:creationId xmlns:a16="http://schemas.microsoft.com/office/drawing/2014/main" id="{ABE9A30A-20E3-435C-A6DA-892752880DBA}"/>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6">
                <a:extLst>
                  <a:ext uri="{FF2B5EF4-FFF2-40B4-BE49-F238E27FC236}">
                    <a16:creationId xmlns:a16="http://schemas.microsoft.com/office/drawing/2014/main" id="{8AA6A1D7-2847-4419-8603-0A974C94770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8">
                <a:extLst>
                  <a:ext uri="{FF2B5EF4-FFF2-40B4-BE49-F238E27FC236}">
                    <a16:creationId xmlns:a16="http://schemas.microsoft.com/office/drawing/2014/main" id="{079AF282-C453-4CD2-B1C1-652066B72F9D}"/>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9">
                <a:extLst>
                  <a:ext uri="{FF2B5EF4-FFF2-40B4-BE49-F238E27FC236}">
                    <a16:creationId xmlns:a16="http://schemas.microsoft.com/office/drawing/2014/main" id="{81095433-2270-400C-B7E5-62F6FFE0BE0D}"/>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41">
                <a:extLst>
                  <a:ext uri="{FF2B5EF4-FFF2-40B4-BE49-F238E27FC236}">
                    <a16:creationId xmlns:a16="http://schemas.microsoft.com/office/drawing/2014/main" id="{237469A6-8E04-4E9F-9985-EE4BE0E204C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2">
                <a:extLst>
                  <a:ext uri="{FF2B5EF4-FFF2-40B4-BE49-F238E27FC236}">
                    <a16:creationId xmlns:a16="http://schemas.microsoft.com/office/drawing/2014/main" id="{E55295E4-2B90-4036-A01D-CD3DFE6515D1}"/>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3">
                <a:extLst>
                  <a:ext uri="{FF2B5EF4-FFF2-40B4-BE49-F238E27FC236}">
                    <a16:creationId xmlns:a16="http://schemas.microsoft.com/office/drawing/2014/main" id="{68693E34-37CD-4F76-9900-8F7C7F64C5B5}"/>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4">
                <a:extLst>
                  <a:ext uri="{FF2B5EF4-FFF2-40B4-BE49-F238E27FC236}">
                    <a16:creationId xmlns:a16="http://schemas.microsoft.com/office/drawing/2014/main" id="{EC2CAC4E-B3CF-40C5-97A2-2003167B7EC5}"/>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6">
                <a:extLst>
                  <a:ext uri="{FF2B5EF4-FFF2-40B4-BE49-F238E27FC236}">
                    <a16:creationId xmlns:a16="http://schemas.microsoft.com/office/drawing/2014/main" id="{FDC9BD52-196B-48B1-B3E6-28C5CC7FA9A9}"/>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7">
                <a:extLst>
                  <a:ext uri="{FF2B5EF4-FFF2-40B4-BE49-F238E27FC236}">
                    <a16:creationId xmlns:a16="http://schemas.microsoft.com/office/drawing/2014/main" id="{9F73CD70-7320-4799-B5BB-E4A0B2D7E9AC}"/>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8">
                <a:extLst>
                  <a:ext uri="{FF2B5EF4-FFF2-40B4-BE49-F238E27FC236}">
                    <a16:creationId xmlns:a16="http://schemas.microsoft.com/office/drawing/2014/main" id="{B1D695D2-52BE-4413-8AE7-8FC64B6F525B}"/>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9">
                <a:extLst>
                  <a:ext uri="{FF2B5EF4-FFF2-40B4-BE49-F238E27FC236}">
                    <a16:creationId xmlns:a16="http://schemas.microsoft.com/office/drawing/2014/main" id="{4987A5D4-C11B-4053-89BF-B70BB0133165}"/>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50">
                <a:extLst>
                  <a:ext uri="{FF2B5EF4-FFF2-40B4-BE49-F238E27FC236}">
                    <a16:creationId xmlns:a16="http://schemas.microsoft.com/office/drawing/2014/main" id="{760ABB6F-8CB6-4B96-82F5-634DF3ECFF9F}"/>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1">
                <a:extLst>
                  <a:ext uri="{FF2B5EF4-FFF2-40B4-BE49-F238E27FC236}">
                    <a16:creationId xmlns:a16="http://schemas.microsoft.com/office/drawing/2014/main" id="{6C7C6AC2-B3FC-43DC-B691-8757CA45B4EB}"/>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2">
                <a:extLst>
                  <a:ext uri="{FF2B5EF4-FFF2-40B4-BE49-F238E27FC236}">
                    <a16:creationId xmlns:a16="http://schemas.microsoft.com/office/drawing/2014/main" id="{C148125F-842C-4CC5-B931-9C7CC96077A6}"/>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3">
                <a:extLst>
                  <a:ext uri="{FF2B5EF4-FFF2-40B4-BE49-F238E27FC236}">
                    <a16:creationId xmlns:a16="http://schemas.microsoft.com/office/drawing/2014/main" id="{3EF0D7CF-B8F0-41AE-8453-686EE1EDED5D}"/>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4">
                <a:extLst>
                  <a:ext uri="{FF2B5EF4-FFF2-40B4-BE49-F238E27FC236}">
                    <a16:creationId xmlns:a16="http://schemas.microsoft.com/office/drawing/2014/main" id="{386F25D9-FB0B-46A8-BBDB-00F6DC3794A4}"/>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5">
                <a:extLst>
                  <a:ext uri="{FF2B5EF4-FFF2-40B4-BE49-F238E27FC236}">
                    <a16:creationId xmlns:a16="http://schemas.microsoft.com/office/drawing/2014/main" id="{6D639CA1-703E-44A8-A365-0562AFA94934}"/>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6">
                <a:extLst>
                  <a:ext uri="{FF2B5EF4-FFF2-40B4-BE49-F238E27FC236}">
                    <a16:creationId xmlns:a16="http://schemas.microsoft.com/office/drawing/2014/main" id="{25CEC97D-08F8-4EF9-BD65-0BCC97497D03}"/>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7">
                <a:extLst>
                  <a:ext uri="{FF2B5EF4-FFF2-40B4-BE49-F238E27FC236}">
                    <a16:creationId xmlns:a16="http://schemas.microsoft.com/office/drawing/2014/main" id="{EAC52B12-7965-4BE2-9598-5E3062640D5F}"/>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8">
                <a:extLst>
                  <a:ext uri="{FF2B5EF4-FFF2-40B4-BE49-F238E27FC236}">
                    <a16:creationId xmlns:a16="http://schemas.microsoft.com/office/drawing/2014/main" id="{99D24952-16A3-4D8D-85E7-8F398F9D513F}"/>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9">
                <a:extLst>
                  <a:ext uri="{FF2B5EF4-FFF2-40B4-BE49-F238E27FC236}">
                    <a16:creationId xmlns:a16="http://schemas.microsoft.com/office/drawing/2014/main" id="{F2D5D697-1675-4A19-B94E-6EEC06A1D248}"/>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60">
                <a:extLst>
                  <a:ext uri="{FF2B5EF4-FFF2-40B4-BE49-F238E27FC236}">
                    <a16:creationId xmlns:a16="http://schemas.microsoft.com/office/drawing/2014/main" id="{B9B89AAD-3E63-412C-AC94-CBA47063B98F}"/>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1">
                <a:extLst>
                  <a:ext uri="{FF2B5EF4-FFF2-40B4-BE49-F238E27FC236}">
                    <a16:creationId xmlns:a16="http://schemas.microsoft.com/office/drawing/2014/main" id="{D9B84C33-B319-464F-8E5C-40F3F4C24271}"/>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2">
                <a:extLst>
                  <a:ext uri="{FF2B5EF4-FFF2-40B4-BE49-F238E27FC236}">
                    <a16:creationId xmlns:a16="http://schemas.microsoft.com/office/drawing/2014/main" id="{873B8EA0-EFD5-4534-A1B8-A6D06A0A8A4A}"/>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3">
                <a:extLst>
                  <a:ext uri="{FF2B5EF4-FFF2-40B4-BE49-F238E27FC236}">
                    <a16:creationId xmlns:a16="http://schemas.microsoft.com/office/drawing/2014/main" id="{A2CE5B38-2FCA-4433-9EB6-BB028E130A6E}"/>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4">
                <a:extLst>
                  <a:ext uri="{FF2B5EF4-FFF2-40B4-BE49-F238E27FC236}">
                    <a16:creationId xmlns:a16="http://schemas.microsoft.com/office/drawing/2014/main" id="{8AA02538-4FCC-4D84-BAEE-A3729F8365B2}"/>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5">
                <a:extLst>
                  <a:ext uri="{FF2B5EF4-FFF2-40B4-BE49-F238E27FC236}">
                    <a16:creationId xmlns:a16="http://schemas.microsoft.com/office/drawing/2014/main" id="{58BAE8C0-975E-4B4A-8FBA-E099CEF08761}"/>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6">
                <a:extLst>
                  <a:ext uri="{FF2B5EF4-FFF2-40B4-BE49-F238E27FC236}">
                    <a16:creationId xmlns:a16="http://schemas.microsoft.com/office/drawing/2014/main" id="{9ECE020E-08E3-4304-9A99-DD2943D6A9DE}"/>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7">
                <a:extLst>
                  <a:ext uri="{FF2B5EF4-FFF2-40B4-BE49-F238E27FC236}">
                    <a16:creationId xmlns:a16="http://schemas.microsoft.com/office/drawing/2014/main" id="{4C114F9B-D2F0-4568-8306-95E6FD700447}"/>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8">
                <a:extLst>
                  <a:ext uri="{FF2B5EF4-FFF2-40B4-BE49-F238E27FC236}">
                    <a16:creationId xmlns:a16="http://schemas.microsoft.com/office/drawing/2014/main" id="{A68BD47B-B6E1-4B31-9D6B-F02A4512E9F2}"/>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9">
                <a:extLst>
                  <a:ext uri="{FF2B5EF4-FFF2-40B4-BE49-F238E27FC236}">
                    <a16:creationId xmlns:a16="http://schemas.microsoft.com/office/drawing/2014/main" id="{C1A3908D-AE2D-4A4D-908B-E42C70513E4F}"/>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71">
                <a:extLst>
                  <a:ext uri="{FF2B5EF4-FFF2-40B4-BE49-F238E27FC236}">
                    <a16:creationId xmlns:a16="http://schemas.microsoft.com/office/drawing/2014/main" id="{8CC6DEE4-5866-4BA8-8E24-5960C29B4E91}"/>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2">
                <a:extLst>
                  <a:ext uri="{FF2B5EF4-FFF2-40B4-BE49-F238E27FC236}">
                    <a16:creationId xmlns:a16="http://schemas.microsoft.com/office/drawing/2014/main" id="{30DC6EBF-EAFF-4FC8-85E4-49CB9F356542}"/>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3">
                <a:extLst>
                  <a:ext uri="{FF2B5EF4-FFF2-40B4-BE49-F238E27FC236}">
                    <a16:creationId xmlns:a16="http://schemas.microsoft.com/office/drawing/2014/main" id="{3E007DBC-3838-441D-A00C-CB854D113F00}"/>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4">
                <a:extLst>
                  <a:ext uri="{FF2B5EF4-FFF2-40B4-BE49-F238E27FC236}">
                    <a16:creationId xmlns:a16="http://schemas.microsoft.com/office/drawing/2014/main" id="{0B5D794E-78AE-4620-BF45-D1FC53711433}"/>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5">
                <a:extLst>
                  <a:ext uri="{FF2B5EF4-FFF2-40B4-BE49-F238E27FC236}">
                    <a16:creationId xmlns:a16="http://schemas.microsoft.com/office/drawing/2014/main" id="{D3B60412-5A67-42B4-8526-1A0030701118}"/>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6">
                <a:extLst>
                  <a:ext uri="{FF2B5EF4-FFF2-40B4-BE49-F238E27FC236}">
                    <a16:creationId xmlns:a16="http://schemas.microsoft.com/office/drawing/2014/main" id="{24C2BFEE-02F5-4234-8B6F-B2D681BD0002}"/>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7">
                <a:extLst>
                  <a:ext uri="{FF2B5EF4-FFF2-40B4-BE49-F238E27FC236}">
                    <a16:creationId xmlns:a16="http://schemas.microsoft.com/office/drawing/2014/main" id="{2C693BDA-6BDA-4E05-8C37-EDDA6E6BDBA2}"/>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81">
                <a:extLst>
                  <a:ext uri="{FF2B5EF4-FFF2-40B4-BE49-F238E27FC236}">
                    <a16:creationId xmlns:a16="http://schemas.microsoft.com/office/drawing/2014/main" id="{3DEF1C6E-A85A-483E-9D28-5A64E99AD3B2}"/>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2">
                <a:extLst>
                  <a:ext uri="{FF2B5EF4-FFF2-40B4-BE49-F238E27FC236}">
                    <a16:creationId xmlns:a16="http://schemas.microsoft.com/office/drawing/2014/main" id="{E7C8C8E6-FDA1-4ADF-9FCD-3C0DB1FD3CD9}"/>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3">
                <a:extLst>
                  <a:ext uri="{FF2B5EF4-FFF2-40B4-BE49-F238E27FC236}">
                    <a16:creationId xmlns:a16="http://schemas.microsoft.com/office/drawing/2014/main" id="{7DBB0A84-FF0C-40BD-97EB-FE443C77124A}"/>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4">
                <a:extLst>
                  <a:ext uri="{FF2B5EF4-FFF2-40B4-BE49-F238E27FC236}">
                    <a16:creationId xmlns:a16="http://schemas.microsoft.com/office/drawing/2014/main" id="{80439B0A-B0B7-4FF6-8BF8-4B6597B674DB}"/>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5">
                <a:extLst>
                  <a:ext uri="{FF2B5EF4-FFF2-40B4-BE49-F238E27FC236}">
                    <a16:creationId xmlns:a16="http://schemas.microsoft.com/office/drawing/2014/main" id="{47FD2643-8311-4A8E-B1C3-772C1DB887BA}"/>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6">
                <a:extLst>
                  <a:ext uri="{FF2B5EF4-FFF2-40B4-BE49-F238E27FC236}">
                    <a16:creationId xmlns:a16="http://schemas.microsoft.com/office/drawing/2014/main" id="{36355B46-D257-4E73-A400-63F517ABC402}"/>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8">
                <a:extLst>
                  <a:ext uri="{FF2B5EF4-FFF2-40B4-BE49-F238E27FC236}">
                    <a16:creationId xmlns:a16="http://schemas.microsoft.com/office/drawing/2014/main" id="{0950455B-4C75-4E5E-A786-7F030AD942DF}"/>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9">
                <a:extLst>
                  <a:ext uri="{FF2B5EF4-FFF2-40B4-BE49-F238E27FC236}">
                    <a16:creationId xmlns:a16="http://schemas.microsoft.com/office/drawing/2014/main" id="{78AB1628-0989-443B-9F82-1F1DE0C47EB9}"/>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90">
                <a:extLst>
                  <a:ext uri="{FF2B5EF4-FFF2-40B4-BE49-F238E27FC236}">
                    <a16:creationId xmlns:a16="http://schemas.microsoft.com/office/drawing/2014/main" id="{A48DE512-7A28-40ED-996A-02F74CAEA0BA}"/>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1">
                <a:extLst>
                  <a:ext uri="{FF2B5EF4-FFF2-40B4-BE49-F238E27FC236}">
                    <a16:creationId xmlns:a16="http://schemas.microsoft.com/office/drawing/2014/main" id="{63BFA93D-80D6-4C9B-B153-6855B7C4D7DD}"/>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3">
                <a:extLst>
                  <a:ext uri="{FF2B5EF4-FFF2-40B4-BE49-F238E27FC236}">
                    <a16:creationId xmlns:a16="http://schemas.microsoft.com/office/drawing/2014/main" id="{5AD8CAEC-DA36-452E-ACC7-D9DC66A686DE}"/>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5">
                <a:extLst>
                  <a:ext uri="{FF2B5EF4-FFF2-40B4-BE49-F238E27FC236}">
                    <a16:creationId xmlns:a16="http://schemas.microsoft.com/office/drawing/2014/main" id="{AB4DEC25-77E7-4378-856D-1A88FFD06887}"/>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100">
                <a:extLst>
                  <a:ext uri="{FF2B5EF4-FFF2-40B4-BE49-F238E27FC236}">
                    <a16:creationId xmlns:a16="http://schemas.microsoft.com/office/drawing/2014/main" id="{2F430550-347E-43BB-B5AB-EDB147675F62}"/>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1">
                <a:extLst>
                  <a:ext uri="{FF2B5EF4-FFF2-40B4-BE49-F238E27FC236}">
                    <a16:creationId xmlns:a16="http://schemas.microsoft.com/office/drawing/2014/main" id="{0C956E55-249A-4BD0-87F6-AAB33D26B4DA}"/>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2">
                <a:extLst>
                  <a:ext uri="{FF2B5EF4-FFF2-40B4-BE49-F238E27FC236}">
                    <a16:creationId xmlns:a16="http://schemas.microsoft.com/office/drawing/2014/main" id="{CD241D30-6B06-4640-9EC0-A474B3809340}"/>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3">
                <a:extLst>
                  <a:ext uri="{FF2B5EF4-FFF2-40B4-BE49-F238E27FC236}">
                    <a16:creationId xmlns:a16="http://schemas.microsoft.com/office/drawing/2014/main" id="{B07F0387-36F6-43B5-93F5-3BC3AD986767}"/>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4">
                <a:extLst>
                  <a:ext uri="{FF2B5EF4-FFF2-40B4-BE49-F238E27FC236}">
                    <a16:creationId xmlns:a16="http://schemas.microsoft.com/office/drawing/2014/main" id="{5C67527E-9A83-4679-85B0-EDFBCD799BCF}"/>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5">
                <a:extLst>
                  <a:ext uri="{FF2B5EF4-FFF2-40B4-BE49-F238E27FC236}">
                    <a16:creationId xmlns:a16="http://schemas.microsoft.com/office/drawing/2014/main" id="{2FB880BA-86BD-4786-9DAB-094E2364A2D4}"/>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6">
                <a:extLst>
                  <a:ext uri="{FF2B5EF4-FFF2-40B4-BE49-F238E27FC236}">
                    <a16:creationId xmlns:a16="http://schemas.microsoft.com/office/drawing/2014/main" id="{60F821B3-4E51-4646-A3C6-27F8B515F90D}"/>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7">
                <a:extLst>
                  <a:ext uri="{FF2B5EF4-FFF2-40B4-BE49-F238E27FC236}">
                    <a16:creationId xmlns:a16="http://schemas.microsoft.com/office/drawing/2014/main" id="{6866ED1C-2CA0-41AD-8ABB-DD7247EE8BA3}"/>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11">
                <a:extLst>
                  <a:ext uri="{FF2B5EF4-FFF2-40B4-BE49-F238E27FC236}">
                    <a16:creationId xmlns:a16="http://schemas.microsoft.com/office/drawing/2014/main" id="{12E7ABC0-4E6E-4E60-BAAA-456067F5A20B}"/>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2">
                <a:extLst>
                  <a:ext uri="{FF2B5EF4-FFF2-40B4-BE49-F238E27FC236}">
                    <a16:creationId xmlns:a16="http://schemas.microsoft.com/office/drawing/2014/main" id="{C45E486E-4A74-4E1E-BC86-9E2D08807BD6}"/>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3">
                <a:extLst>
                  <a:ext uri="{FF2B5EF4-FFF2-40B4-BE49-F238E27FC236}">
                    <a16:creationId xmlns:a16="http://schemas.microsoft.com/office/drawing/2014/main" id="{2751F1C2-837E-4558-9C59-49D40FFB38B1}"/>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4">
                <a:extLst>
                  <a:ext uri="{FF2B5EF4-FFF2-40B4-BE49-F238E27FC236}">
                    <a16:creationId xmlns:a16="http://schemas.microsoft.com/office/drawing/2014/main" id="{3B80B2AF-6B14-46B8-8005-027EEEAA4BC8}"/>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5">
                <a:extLst>
                  <a:ext uri="{FF2B5EF4-FFF2-40B4-BE49-F238E27FC236}">
                    <a16:creationId xmlns:a16="http://schemas.microsoft.com/office/drawing/2014/main" id="{51E0D219-7FB6-4B0D-B0EE-631F96ED1C2D}"/>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6">
                <a:extLst>
                  <a:ext uri="{FF2B5EF4-FFF2-40B4-BE49-F238E27FC236}">
                    <a16:creationId xmlns:a16="http://schemas.microsoft.com/office/drawing/2014/main" id="{17CD8256-9F44-49D2-AE8B-6E37AB20CB1A}"/>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7">
                <a:extLst>
                  <a:ext uri="{FF2B5EF4-FFF2-40B4-BE49-F238E27FC236}">
                    <a16:creationId xmlns:a16="http://schemas.microsoft.com/office/drawing/2014/main" id="{355A5514-77AA-4111-9FA9-4CCFBAEBEEE7}"/>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8">
                <a:extLst>
                  <a:ext uri="{FF2B5EF4-FFF2-40B4-BE49-F238E27FC236}">
                    <a16:creationId xmlns:a16="http://schemas.microsoft.com/office/drawing/2014/main" id="{5BA60954-1C66-4F54-9F38-4B3A328B9C37}"/>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9">
                <a:extLst>
                  <a:ext uri="{FF2B5EF4-FFF2-40B4-BE49-F238E27FC236}">
                    <a16:creationId xmlns:a16="http://schemas.microsoft.com/office/drawing/2014/main" id="{63771BD3-AB5D-47B6-A573-9E9FB28CE810}"/>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20">
                <a:extLst>
                  <a:ext uri="{FF2B5EF4-FFF2-40B4-BE49-F238E27FC236}">
                    <a16:creationId xmlns:a16="http://schemas.microsoft.com/office/drawing/2014/main" id="{2922B95F-97A7-419B-BA59-F317C5B30426}"/>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2">
                <a:extLst>
                  <a:ext uri="{FF2B5EF4-FFF2-40B4-BE49-F238E27FC236}">
                    <a16:creationId xmlns:a16="http://schemas.microsoft.com/office/drawing/2014/main" id="{87C17B81-041A-4650-952D-CDAE3E329BB1}"/>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3">
                <a:extLst>
                  <a:ext uri="{FF2B5EF4-FFF2-40B4-BE49-F238E27FC236}">
                    <a16:creationId xmlns:a16="http://schemas.microsoft.com/office/drawing/2014/main" id="{BA7EEA75-14AA-40A1-8F92-90938C414849}"/>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4">
                <a:extLst>
                  <a:ext uri="{FF2B5EF4-FFF2-40B4-BE49-F238E27FC236}">
                    <a16:creationId xmlns:a16="http://schemas.microsoft.com/office/drawing/2014/main" id="{A221BD50-5AB4-4009-B432-DF9FAC457922}"/>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7">
                <a:extLst>
                  <a:ext uri="{FF2B5EF4-FFF2-40B4-BE49-F238E27FC236}">
                    <a16:creationId xmlns:a16="http://schemas.microsoft.com/office/drawing/2014/main" id="{FD77AD71-15AF-4034-9B27-6B0523278573}"/>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8">
                <a:extLst>
                  <a:ext uri="{FF2B5EF4-FFF2-40B4-BE49-F238E27FC236}">
                    <a16:creationId xmlns:a16="http://schemas.microsoft.com/office/drawing/2014/main" id="{52DDBE94-C1CA-479E-B58C-ACAF4151818C}"/>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9">
                <a:extLst>
                  <a:ext uri="{FF2B5EF4-FFF2-40B4-BE49-F238E27FC236}">
                    <a16:creationId xmlns:a16="http://schemas.microsoft.com/office/drawing/2014/main" id="{4633667E-3726-4BEF-8B35-69C1F7987C00}"/>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30">
                <a:extLst>
                  <a:ext uri="{FF2B5EF4-FFF2-40B4-BE49-F238E27FC236}">
                    <a16:creationId xmlns:a16="http://schemas.microsoft.com/office/drawing/2014/main" id="{BAD37DEE-AE22-4DED-B34F-03B12CB6B848}"/>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1">
                <a:extLst>
                  <a:ext uri="{FF2B5EF4-FFF2-40B4-BE49-F238E27FC236}">
                    <a16:creationId xmlns:a16="http://schemas.microsoft.com/office/drawing/2014/main" id="{892D4F4C-159A-42E4-84CB-BE12BF7E895F}"/>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2">
                <a:extLst>
                  <a:ext uri="{FF2B5EF4-FFF2-40B4-BE49-F238E27FC236}">
                    <a16:creationId xmlns:a16="http://schemas.microsoft.com/office/drawing/2014/main" id="{9E60DD66-9222-4419-A44A-C1D2E1CB0D6B}"/>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3">
                <a:extLst>
                  <a:ext uri="{FF2B5EF4-FFF2-40B4-BE49-F238E27FC236}">
                    <a16:creationId xmlns:a16="http://schemas.microsoft.com/office/drawing/2014/main" id="{D57681DF-4312-487F-9E66-999DE8554B48}"/>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4">
                <a:extLst>
                  <a:ext uri="{FF2B5EF4-FFF2-40B4-BE49-F238E27FC236}">
                    <a16:creationId xmlns:a16="http://schemas.microsoft.com/office/drawing/2014/main" id="{F5852C1A-D4E9-4827-B963-CF28BC87062F}"/>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5">
                <a:extLst>
                  <a:ext uri="{FF2B5EF4-FFF2-40B4-BE49-F238E27FC236}">
                    <a16:creationId xmlns:a16="http://schemas.microsoft.com/office/drawing/2014/main" id="{C45CE805-EF09-4D8A-8904-23C1E56BC65D}"/>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6">
                <a:extLst>
                  <a:ext uri="{FF2B5EF4-FFF2-40B4-BE49-F238E27FC236}">
                    <a16:creationId xmlns:a16="http://schemas.microsoft.com/office/drawing/2014/main" id="{D4A36510-BFB7-43C9-9E9A-BD07348936E4}"/>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7">
                <a:extLst>
                  <a:ext uri="{FF2B5EF4-FFF2-40B4-BE49-F238E27FC236}">
                    <a16:creationId xmlns:a16="http://schemas.microsoft.com/office/drawing/2014/main" id="{25AF0506-862C-4243-BE9C-91B0859FB071}"/>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8">
                <a:extLst>
                  <a:ext uri="{FF2B5EF4-FFF2-40B4-BE49-F238E27FC236}">
                    <a16:creationId xmlns:a16="http://schemas.microsoft.com/office/drawing/2014/main" id="{19973BFC-F544-4E39-BCF6-4D2446554053}"/>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9">
                <a:extLst>
                  <a:ext uri="{FF2B5EF4-FFF2-40B4-BE49-F238E27FC236}">
                    <a16:creationId xmlns:a16="http://schemas.microsoft.com/office/drawing/2014/main" id="{7462BE98-72EE-47E5-B39E-DFB882BEFDB5}"/>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40">
                <a:extLst>
                  <a:ext uri="{FF2B5EF4-FFF2-40B4-BE49-F238E27FC236}">
                    <a16:creationId xmlns:a16="http://schemas.microsoft.com/office/drawing/2014/main" id="{0BCB947C-D3DD-40E4-9601-570E08C4659A}"/>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1">
                <a:extLst>
                  <a:ext uri="{FF2B5EF4-FFF2-40B4-BE49-F238E27FC236}">
                    <a16:creationId xmlns:a16="http://schemas.microsoft.com/office/drawing/2014/main" id="{B4E19FD1-E4F3-4D68-94C3-FCDA38BDD2E2}"/>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2">
                <a:extLst>
                  <a:ext uri="{FF2B5EF4-FFF2-40B4-BE49-F238E27FC236}">
                    <a16:creationId xmlns:a16="http://schemas.microsoft.com/office/drawing/2014/main" id="{4ABE60AB-8D79-42FF-9671-EBB2C9D68B3F}"/>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3">
                <a:extLst>
                  <a:ext uri="{FF2B5EF4-FFF2-40B4-BE49-F238E27FC236}">
                    <a16:creationId xmlns:a16="http://schemas.microsoft.com/office/drawing/2014/main" id="{528FFB9E-9B29-41B4-848C-5ECA32B9C49D}"/>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4">
                <a:extLst>
                  <a:ext uri="{FF2B5EF4-FFF2-40B4-BE49-F238E27FC236}">
                    <a16:creationId xmlns:a16="http://schemas.microsoft.com/office/drawing/2014/main" id="{983A1C49-A219-4D3E-9F49-C448DF2A4F16}"/>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5">
                <a:extLst>
                  <a:ext uri="{FF2B5EF4-FFF2-40B4-BE49-F238E27FC236}">
                    <a16:creationId xmlns:a16="http://schemas.microsoft.com/office/drawing/2014/main" id="{83EC808E-3A39-4BAD-B8A8-FDAEB7858F44}"/>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58">
                <a:extLst>
                  <a:ext uri="{FF2B5EF4-FFF2-40B4-BE49-F238E27FC236}">
                    <a16:creationId xmlns:a16="http://schemas.microsoft.com/office/drawing/2014/main" id="{E549288C-A1EA-4FBA-AA32-1A6B9FC4AEC3}"/>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219">
                <a:extLst>
                  <a:ext uri="{FF2B5EF4-FFF2-40B4-BE49-F238E27FC236}">
                    <a16:creationId xmlns:a16="http://schemas.microsoft.com/office/drawing/2014/main" id="{CC2AE142-F182-44C2-85CA-244B2A4506D3}"/>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94">
                <a:extLst>
                  <a:ext uri="{FF2B5EF4-FFF2-40B4-BE49-F238E27FC236}">
                    <a16:creationId xmlns:a16="http://schemas.microsoft.com/office/drawing/2014/main" id="{0A9C4EC7-5367-4A94-BB99-3E3447B59DA5}"/>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6">
                <a:extLst>
                  <a:ext uri="{FF2B5EF4-FFF2-40B4-BE49-F238E27FC236}">
                    <a16:creationId xmlns:a16="http://schemas.microsoft.com/office/drawing/2014/main" id="{9125415F-730F-4FD7-913A-8AA5CA7A1D2E}"/>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1">
                <a:extLst>
                  <a:ext uri="{FF2B5EF4-FFF2-40B4-BE49-F238E27FC236}">
                    <a16:creationId xmlns:a16="http://schemas.microsoft.com/office/drawing/2014/main" id="{5FB2F674-E19D-4559-8EEF-0ABBA1495DAE}"/>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2">
                <a:extLst>
                  <a:ext uri="{FF2B5EF4-FFF2-40B4-BE49-F238E27FC236}">
                    <a16:creationId xmlns:a16="http://schemas.microsoft.com/office/drawing/2014/main" id="{7DB585D8-1068-4685-ADDE-5FEC0AA6BF9A}"/>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3">
                <a:extLst>
                  <a:ext uri="{FF2B5EF4-FFF2-40B4-BE49-F238E27FC236}">
                    <a16:creationId xmlns:a16="http://schemas.microsoft.com/office/drawing/2014/main" id="{5825B8E9-9BAD-41A1-9A7C-C25F6A90723F}"/>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5">
                <a:extLst>
                  <a:ext uri="{FF2B5EF4-FFF2-40B4-BE49-F238E27FC236}">
                    <a16:creationId xmlns:a16="http://schemas.microsoft.com/office/drawing/2014/main" id="{FD52AB97-4E13-42DE-B198-75C4D5068791}"/>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7">
                <a:extLst>
                  <a:ext uri="{FF2B5EF4-FFF2-40B4-BE49-F238E27FC236}">
                    <a16:creationId xmlns:a16="http://schemas.microsoft.com/office/drawing/2014/main" id="{2D8C3719-660C-463E-8215-11B39C9BC932}"/>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10">
                <a:extLst>
                  <a:ext uri="{FF2B5EF4-FFF2-40B4-BE49-F238E27FC236}">
                    <a16:creationId xmlns:a16="http://schemas.microsoft.com/office/drawing/2014/main" id="{6CDA88DA-48A7-435A-A681-7A671E5C8E04}"/>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4">
                <a:extLst>
                  <a:ext uri="{FF2B5EF4-FFF2-40B4-BE49-F238E27FC236}">
                    <a16:creationId xmlns:a16="http://schemas.microsoft.com/office/drawing/2014/main" id="{59C9FA48-0A5C-48FA-86C5-7FA07A51F1BE}"/>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6">
                <a:extLst>
                  <a:ext uri="{FF2B5EF4-FFF2-40B4-BE49-F238E27FC236}">
                    <a16:creationId xmlns:a16="http://schemas.microsoft.com/office/drawing/2014/main" id="{DFEFCF10-38FA-4BA1-89A7-9454811BAC4A}"/>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8">
                <a:extLst>
                  <a:ext uri="{FF2B5EF4-FFF2-40B4-BE49-F238E27FC236}">
                    <a16:creationId xmlns:a16="http://schemas.microsoft.com/office/drawing/2014/main" id="{0EF0D417-678F-4FA1-9AC2-CB0EC7B7438B}"/>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20">
                <a:extLst>
                  <a:ext uri="{FF2B5EF4-FFF2-40B4-BE49-F238E27FC236}">
                    <a16:creationId xmlns:a16="http://schemas.microsoft.com/office/drawing/2014/main" id="{894356E8-57A9-4E0A-BC5B-ED3CF8092E89}"/>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3">
                <a:extLst>
                  <a:ext uri="{FF2B5EF4-FFF2-40B4-BE49-F238E27FC236}">
                    <a16:creationId xmlns:a16="http://schemas.microsoft.com/office/drawing/2014/main" id="{326C5C6A-A13C-4D53-ADBD-3C076CC2C044}"/>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19">
                <a:extLst>
                  <a:ext uri="{FF2B5EF4-FFF2-40B4-BE49-F238E27FC236}">
                    <a16:creationId xmlns:a16="http://schemas.microsoft.com/office/drawing/2014/main" id="{D5D16461-93B2-4793-8251-6E56BD76288A}"/>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1">
                <a:extLst>
                  <a:ext uri="{FF2B5EF4-FFF2-40B4-BE49-F238E27FC236}">
                    <a16:creationId xmlns:a16="http://schemas.microsoft.com/office/drawing/2014/main" id="{1EA59A18-45CE-4711-AE18-98EE575E66EC}"/>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6" name="图形 14">
              <a:extLst>
                <a:ext uri="{FF2B5EF4-FFF2-40B4-BE49-F238E27FC236}">
                  <a16:creationId xmlns:a16="http://schemas.microsoft.com/office/drawing/2014/main" id="{137B8B4E-6CA9-491C-90D5-EB0B42C1055E}"/>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7" name="图形 15">
              <a:extLst>
                <a:ext uri="{FF2B5EF4-FFF2-40B4-BE49-F238E27FC236}">
                  <a16:creationId xmlns:a16="http://schemas.microsoft.com/office/drawing/2014/main" id="{396AA28D-0AE2-47F0-AAE5-C69C7BC02410}"/>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8" name="图形 16">
              <a:extLst>
                <a:ext uri="{FF2B5EF4-FFF2-40B4-BE49-F238E27FC236}">
                  <a16:creationId xmlns:a16="http://schemas.microsoft.com/office/drawing/2014/main" id="{C8194843-B4EE-40A1-BCA5-F9CB2A8A690B}"/>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19" name="图形 17">
              <a:extLst>
                <a:ext uri="{FF2B5EF4-FFF2-40B4-BE49-F238E27FC236}">
                  <a16:creationId xmlns:a16="http://schemas.microsoft.com/office/drawing/2014/main" id="{ECE638C3-8E3E-41CF-947F-B282A7D7F3D6}"/>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0" name="图形 18">
              <a:extLst>
                <a:ext uri="{FF2B5EF4-FFF2-40B4-BE49-F238E27FC236}">
                  <a16:creationId xmlns:a16="http://schemas.microsoft.com/office/drawing/2014/main" id="{540354A0-69EE-461B-8DF5-544C5F66904E}"/>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1" name="图形 19">
              <a:extLst>
                <a:ext uri="{FF2B5EF4-FFF2-40B4-BE49-F238E27FC236}">
                  <a16:creationId xmlns:a16="http://schemas.microsoft.com/office/drawing/2014/main" id="{337FA320-05C4-46D8-9047-637142AC89EA}"/>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2" name="图形 20">
              <a:extLst>
                <a:ext uri="{FF2B5EF4-FFF2-40B4-BE49-F238E27FC236}">
                  <a16:creationId xmlns:a16="http://schemas.microsoft.com/office/drawing/2014/main" id="{42F35B0F-6C62-4162-B5B1-1622398B21BB}"/>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3" name="图形 21">
              <a:extLst>
                <a:ext uri="{FF2B5EF4-FFF2-40B4-BE49-F238E27FC236}">
                  <a16:creationId xmlns:a16="http://schemas.microsoft.com/office/drawing/2014/main" id="{848E1FE9-2FBE-4CF6-B6A0-1EDB8C860C96}"/>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4" name="图形 22">
              <a:extLst>
                <a:ext uri="{FF2B5EF4-FFF2-40B4-BE49-F238E27FC236}">
                  <a16:creationId xmlns:a16="http://schemas.microsoft.com/office/drawing/2014/main" id="{185D4628-FE26-46FA-82AA-4C3D546011F5}"/>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45"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E49629DA-4891-493E-BFF7-C3FA55FC86CB}"/>
              </a:ext>
            </a:extLst>
          </p:cNvPr>
          <p:cNvSpPr>
            <a:spLocks noGrp="1"/>
          </p:cNvSpPr>
          <p:nvPr>
            <p:ph type="dt" sz="half" idx="11"/>
          </p:nvPr>
        </p:nvSpPr>
        <p:spPr/>
        <p:txBody>
          <a:bodyPr/>
          <a:lstStyle>
            <a:lvl1pPr>
              <a:defRPr/>
            </a:lvl1pPr>
          </a:lstStyle>
          <a:p>
            <a:pPr>
              <a:defRPr/>
            </a:pPr>
            <a:fld id="{62FCDFEC-2C2E-4E97-AEB5-C0E910DDCA1F}" type="datetimeFigureOut">
              <a:rPr lang="zh-CN" altLang="en-US"/>
              <a:pPr>
                <a:defRPr/>
              </a:pPr>
              <a:t>2023/4/2</a:t>
            </a:fld>
            <a:endParaRPr lang="zh-CN" altLang="en-US"/>
          </a:p>
        </p:txBody>
      </p:sp>
      <p:sp>
        <p:nvSpPr>
          <p:cNvPr id="147" name="页脚占位符 3">
            <a:extLst>
              <a:ext uri="{FF2B5EF4-FFF2-40B4-BE49-F238E27FC236}">
                <a16:creationId xmlns:a16="http://schemas.microsoft.com/office/drawing/2014/main" id="{F26580AB-A571-4704-9889-25846663FAC0}"/>
              </a:ext>
            </a:extLst>
          </p:cNvPr>
          <p:cNvSpPr>
            <a:spLocks noGrp="1"/>
          </p:cNvSpPr>
          <p:nvPr>
            <p:ph type="ftr" sz="quarter" idx="12"/>
          </p:nvPr>
        </p:nvSpPr>
        <p:spPr/>
        <p:txBody>
          <a:bodyPr/>
          <a:lstStyle>
            <a:lvl1pPr>
              <a:defRPr/>
            </a:lvl1pPr>
          </a:lstStyle>
          <a:p>
            <a:pPr>
              <a:defRPr/>
            </a:pPr>
            <a:endParaRPr lang="zh-CN" altLang="en-US"/>
          </a:p>
        </p:txBody>
      </p:sp>
      <p:sp>
        <p:nvSpPr>
          <p:cNvPr id="148" name="灯片编号占位符 4">
            <a:extLst>
              <a:ext uri="{FF2B5EF4-FFF2-40B4-BE49-F238E27FC236}">
                <a16:creationId xmlns:a16="http://schemas.microsoft.com/office/drawing/2014/main" id="{1F610F12-4ED8-4AD1-9110-198462DC31AE}"/>
              </a:ext>
            </a:extLst>
          </p:cNvPr>
          <p:cNvSpPr>
            <a:spLocks noGrp="1"/>
          </p:cNvSpPr>
          <p:nvPr>
            <p:ph type="sldNum" sz="quarter" idx="13"/>
          </p:nvPr>
        </p:nvSpPr>
        <p:spPr/>
        <p:txBody>
          <a:bodyPr/>
          <a:lstStyle>
            <a:lvl1pPr>
              <a:defRPr/>
            </a:lvl1pPr>
          </a:lstStyle>
          <a:p>
            <a:pPr>
              <a:defRPr/>
            </a:pPr>
            <a:fld id="{518390F5-82DE-4971-A67F-33732594015A}" type="slidenum">
              <a:rPr lang="zh-CN" altLang="en-US"/>
              <a:pPr>
                <a:defRPr/>
              </a:pPr>
              <a:t>‹#›</a:t>
            </a:fld>
            <a:endParaRPr lang="zh-CN" altLang="en-US"/>
          </a:p>
        </p:txBody>
      </p:sp>
    </p:spTree>
    <p:extLst>
      <p:ext uri="{BB962C8B-B14F-4D97-AF65-F5344CB8AC3E}">
        <p14:creationId xmlns:p14="http://schemas.microsoft.com/office/powerpoint/2010/main" val="33343654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二级目录">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E7EF38A-0944-4C93-8846-2B0C6B99B743}"/>
              </a:ext>
            </a:extLst>
          </p:cNvPr>
          <p:cNvCxnSpPr/>
          <p:nvPr/>
        </p:nvCxnSpPr>
        <p:spPr>
          <a:xfrm>
            <a:off x="2870200" y="3740150"/>
            <a:ext cx="2801938"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4AD130A-BEDA-46F9-AB91-01807FEC790F}"/>
              </a:ext>
            </a:extLst>
          </p:cNvPr>
          <p:cNvCxnSpPr/>
          <p:nvPr/>
        </p:nvCxnSpPr>
        <p:spPr>
          <a:xfrm>
            <a:off x="5753100" y="3740150"/>
            <a:ext cx="5286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F2E063-4932-4730-A911-50443956365E}"/>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7" name="文本框 6">
            <a:extLst>
              <a:ext uri="{FF2B5EF4-FFF2-40B4-BE49-F238E27FC236}">
                <a16:creationId xmlns:a16="http://schemas.microsoft.com/office/drawing/2014/main" id="{555DCE67-75EE-4806-9034-66E70574DDCB}"/>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二级目录标题：微软雅黑，</a:t>
            </a:r>
            <a:r>
              <a:rPr lang="en-US" altLang="zh-CN" sz="750" b="0" dirty="0">
                <a:solidFill>
                  <a:srgbClr val="666666"/>
                </a:solidFill>
              </a:rPr>
              <a:t>24</a:t>
            </a:r>
            <a:r>
              <a:rPr lang="zh-CN" altLang="en-US" sz="750" b="0" dirty="0">
                <a:solidFill>
                  <a:srgbClr val="666666"/>
                </a:solidFill>
              </a:rPr>
              <a:t>号，加粗，过长可适当缩小字体，尽量一行</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A96A80F8-149F-4DB7-A454-F823BFB20FCC}"/>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8660AC25-4374-429D-BC07-B186B477F578}"/>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31816662-D8E7-41E0-8ADC-1C3310FD0A05}"/>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A36914F8-43D5-45EA-BE7A-F6DE0CBCA38D}"/>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3" name="图形 10">
              <a:extLst>
                <a:ext uri="{FF2B5EF4-FFF2-40B4-BE49-F238E27FC236}">
                  <a16:creationId xmlns:a16="http://schemas.microsoft.com/office/drawing/2014/main" id="{D616A216-3C52-4B33-8208-91496AC92422}"/>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4" name="图形 11">
              <a:extLst>
                <a:ext uri="{FF2B5EF4-FFF2-40B4-BE49-F238E27FC236}">
                  <a16:creationId xmlns:a16="http://schemas.microsoft.com/office/drawing/2014/main" id="{91974EAD-D31F-4ECB-8D0C-46D1C1402E3D}"/>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5" name="图形 12">
              <a:extLst>
                <a:ext uri="{FF2B5EF4-FFF2-40B4-BE49-F238E27FC236}">
                  <a16:creationId xmlns:a16="http://schemas.microsoft.com/office/drawing/2014/main" id="{CCA7A5C0-A2EB-4623-8F83-45147609E081}"/>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6" name="组合 15">
              <a:extLst>
                <a:ext uri="{FF2B5EF4-FFF2-40B4-BE49-F238E27FC236}">
                  <a16:creationId xmlns:a16="http://schemas.microsoft.com/office/drawing/2014/main" id="{50AD0001-D588-4B8F-9CA0-D5BDB1534727}"/>
                </a:ext>
              </a:extLst>
            </p:cNvPr>
            <p:cNvGrpSpPr/>
            <p:nvPr/>
          </p:nvGrpSpPr>
          <p:grpSpPr>
            <a:xfrm>
              <a:off x="6353175" y="1071683"/>
              <a:ext cx="5941996" cy="5909790"/>
              <a:chOff x="3776558" y="-12472"/>
              <a:chExt cx="5235081" cy="5206706"/>
            </a:xfrm>
            <a:grpFill/>
          </p:grpSpPr>
          <p:sp>
            <p:nvSpPr>
              <p:cNvPr id="26" name="AutoShape 12">
                <a:extLst>
                  <a:ext uri="{FF2B5EF4-FFF2-40B4-BE49-F238E27FC236}">
                    <a16:creationId xmlns:a16="http://schemas.microsoft.com/office/drawing/2014/main" id="{ACA4CC99-630F-4F96-A271-DD9F72A00B6E}"/>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3">
                <a:extLst>
                  <a:ext uri="{FF2B5EF4-FFF2-40B4-BE49-F238E27FC236}">
                    <a16:creationId xmlns:a16="http://schemas.microsoft.com/office/drawing/2014/main" id="{3CD7337A-4226-4D22-BE57-58A132FC5AC2}"/>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6">
                <a:extLst>
                  <a:ext uri="{FF2B5EF4-FFF2-40B4-BE49-F238E27FC236}">
                    <a16:creationId xmlns:a16="http://schemas.microsoft.com/office/drawing/2014/main" id="{CB028497-DC95-4F78-9161-67D5D4099750}"/>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8">
                <a:extLst>
                  <a:ext uri="{FF2B5EF4-FFF2-40B4-BE49-F238E27FC236}">
                    <a16:creationId xmlns:a16="http://schemas.microsoft.com/office/drawing/2014/main" id="{82B16E45-1093-418F-AA41-71D26E8903CB}"/>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1">
                <a:extLst>
                  <a:ext uri="{FF2B5EF4-FFF2-40B4-BE49-F238E27FC236}">
                    <a16:creationId xmlns:a16="http://schemas.microsoft.com/office/drawing/2014/main" id="{D41F8D8F-DC79-4E5B-8976-215E0EF7605C}"/>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2">
                <a:extLst>
                  <a:ext uri="{FF2B5EF4-FFF2-40B4-BE49-F238E27FC236}">
                    <a16:creationId xmlns:a16="http://schemas.microsoft.com/office/drawing/2014/main" id="{FAA19D98-41F0-4180-948D-2619BF2711F9}"/>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4">
                <a:extLst>
                  <a:ext uri="{FF2B5EF4-FFF2-40B4-BE49-F238E27FC236}">
                    <a16:creationId xmlns:a16="http://schemas.microsoft.com/office/drawing/2014/main" id="{1CA9A4D9-BBE5-42DB-BADD-FA8F72AF46E0}"/>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5">
                <a:extLst>
                  <a:ext uri="{FF2B5EF4-FFF2-40B4-BE49-F238E27FC236}">
                    <a16:creationId xmlns:a16="http://schemas.microsoft.com/office/drawing/2014/main" id="{5947EC95-05ED-475C-AF55-CBBE3F62E142}"/>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9">
                <a:extLst>
                  <a:ext uri="{FF2B5EF4-FFF2-40B4-BE49-F238E27FC236}">
                    <a16:creationId xmlns:a16="http://schemas.microsoft.com/office/drawing/2014/main" id="{D5E2A2C1-F3BF-4A83-8440-59032A52419F}"/>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0">
                <a:extLst>
                  <a:ext uri="{FF2B5EF4-FFF2-40B4-BE49-F238E27FC236}">
                    <a16:creationId xmlns:a16="http://schemas.microsoft.com/office/drawing/2014/main" id="{9D97C1EA-1667-44FF-9B7A-B1D5C9025DEA}"/>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1">
                <a:extLst>
                  <a:ext uri="{FF2B5EF4-FFF2-40B4-BE49-F238E27FC236}">
                    <a16:creationId xmlns:a16="http://schemas.microsoft.com/office/drawing/2014/main" id="{216580E7-C1B1-4612-8BEB-33A36A7D3427}"/>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4">
                <a:extLst>
                  <a:ext uri="{FF2B5EF4-FFF2-40B4-BE49-F238E27FC236}">
                    <a16:creationId xmlns:a16="http://schemas.microsoft.com/office/drawing/2014/main" id="{E88FC58D-089E-4E03-9026-533BDF5987C5}"/>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5">
                <a:extLst>
                  <a:ext uri="{FF2B5EF4-FFF2-40B4-BE49-F238E27FC236}">
                    <a16:creationId xmlns:a16="http://schemas.microsoft.com/office/drawing/2014/main" id="{5BAD6375-C8EF-413A-B75B-B2792AEE06C4}"/>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6">
                <a:extLst>
                  <a:ext uri="{FF2B5EF4-FFF2-40B4-BE49-F238E27FC236}">
                    <a16:creationId xmlns:a16="http://schemas.microsoft.com/office/drawing/2014/main" id="{ACC4F0BB-DE60-4EE1-9392-2BAE061711C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8">
                <a:extLst>
                  <a:ext uri="{FF2B5EF4-FFF2-40B4-BE49-F238E27FC236}">
                    <a16:creationId xmlns:a16="http://schemas.microsoft.com/office/drawing/2014/main" id="{CA8A13BE-EB7D-4688-A4E6-D64A0D681BF6}"/>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9">
                <a:extLst>
                  <a:ext uri="{FF2B5EF4-FFF2-40B4-BE49-F238E27FC236}">
                    <a16:creationId xmlns:a16="http://schemas.microsoft.com/office/drawing/2014/main" id="{37C236F6-60EF-498A-BCCA-6966168040A8}"/>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1">
                <a:extLst>
                  <a:ext uri="{FF2B5EF4-FFF2-40B4-BE49-F238E27FC236}">
                    <a16:creationId xmlns:a16="http://schemas.microsoft.com/office/drawing/2014/main" id="{261A2131-0E5D-4C58-8605-1873290B2E7C}"/>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2">
                <a:extLst>
                  <a:ext uri="{FF2B5EF4-FFF2-40B4-BE49-F238E27FC236}">
                    <a16:creationId xmlns:a16="http://schemas.microsoft.com/office/drawing/2014/main" id="{28F1DC31-F875-4FDD-B08F-037AD8DFF0A7}"/>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3">
                <a:extLst>
                  <a:ext uri="{FF2B5EF4-FFF2-40B4-BE49-F238E27FC236}">
                    <a16:creationId xmlns:a16="http://schemas.microsoft.com/office/drawing/2014/main" id="{BB17EADD-FE42-459C-A5D5-DA940C15A0DA}"/>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4">
                <a:extLst>
                  <a:ext uri="{FF2B5EF4-FFF2-40B4-BE49-F238E27FC236}">
                    <a16:creationId xmlns:a16="http://schemas.microsoft.com/office/drawing/2014/main" id="{07C37C19-13E2-4152-9993-39D3495037A3}"/>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6">
                <a:extLst>
                  <a:ext uri="{FF2B5EF4-FFF2-40B4-BE49-F238E27FC236}">
                    <a16:creationId xmlns:a16="http://schemas.microsoft.com/office/drawing/2014/main" id="{8B036662-A902-4A35-ABD0-60E22576CCA7}"/>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7">
                <a:extLst>
                  <a:ext uri="{FF2B5EF4-FFF2-40B4-BE49-F238E27FC236}">
                    <a16:creationId xmlns:a16="http://schemas.microsoft.com/office/drawing/2014/main" id="{77067625-DDB5-40C8-8025-AE65942CD6FC}"/>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8">
                <a:extLst>
                  <a:ext uri="{FF2B5EF4-FFF2-40B4-BE49-F238E27FC236}">
                    <a16:creationId xmlns:a16="http://schemas.microsoft.com/office/drawing/2014/main" id="{E42C17DE-5870-40CC-8926-31324135D17B}"/>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9">
                <a:extLst>
                  <a:ext uri="{FF2B5EF4-FFF2-40B4-BE49-F238E27FC236}">
                    <a16:creationId xmlns:a16="http://schemas.microsoft.com/office/drawing/2014/main" id="{E0C2A8CF-4E2D-4C94-A077-6222058C0AC5}"/>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0">
                <a:extLst>
                  <a:ext uri="{FF2B5EF4-FFF2-40B4-BE49-F238E27FC236}">
                    <a16:creationId xmlns:a16="http://schemas.microsoft.com/office/drawing/2014/main" id="{24CF6675-1CC5-4A18-85C4-5FB73D69B58B}"/>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1">
                <a:extLst>
                  <a:ext uri="{FF2B5EF4-FFF2-40B4-BE49-F238E27FC236}">
                    <a16:creationId xmlns:a16="http://schemas.microsoft.com/office/drawing/2014/main" id="{1412AF51-F356-4366-83EC-610A6EACC51C}"/>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2">
                <a:extLst>
                  <a:ext uri="{FF2B5EF4-FFF2-40B4-BE49-F238E27FC236}">
                    <a16:creationId xmlns:a16="http://schemas.microsoft.com/office/drawing/2014/main" id="{A2769570-C1D5-44D3-AFA4-9031BA79BE1C}"/>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3">
                <a:extLst>
                  <a:ext uri="{FF2B5EF4-FFF2-40B4-BE49-F238E27FC236}">
                    <a16:creationId xmlns:a16="http://schemas.microsoft.com/office/drawing/2014/main" id="{5EB67E83-232A-44B0-BFE6-E2A12B1113DC}"/>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4">
                <a:extLst>
                  <a:ext uri="{FF2B5EF4-FFF2-40B4-BE49-F238E27FC236}">
                    <a16:creationId xmlns:a16="http://schemas.microsoft.com/office/drawing/2014/main" id="{BB9DB506-4FEA-4F0E-ADED-9FA22B642D21}"/>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5">
                <a:extLst>
                  <a:ext uri="{FF2B5EF4-FFF2-40B4-BE49-F238E27FC236}">
                    <a16:creationId xmlns:a16="http://schemas.microsoft.com/office/drawing/2014/main" id="{BBCB8F6B-5E44-4791-86E5-C4623BD593FC}"/>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6">
                <a:extLst>
                  <a:ext uri="{FF2B5EF4-FFF2-40B4-BE49-F238E27FC236}">
                    <a16:creationId xmlns:a16="http://schemas.microsoft.com/office/drawing/2014/main" id="{FFF557F0-4CED-4A36-A970-58A3B9D98469}"/>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7">
                <a:extLst>
                  <a:ext uri="{FF2B5EF4-FFF2-40B4-BE49-F238E27FC236}">
                    <a16:creationId xmlns:a16="http://schemas.microsoft.com/office/drawing/2014/main" id="{DBA7AAE8-FE6C-4638-984E-F7F021736075}"/>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8">
                <a:extLst>
                  <a:ext uri="{FF2B5EF4-FFF2-40B4-BE49-F238E27FC236}">
                    <a16:creationId xmlns:a16="http://schemas.microsoft.com/office/drawing/2014/main" id="{80470431-E7CD-4579-9282-B0173A8ECA3F}"/>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9">
                <a:extLst>
                  <a:ext uri="{FF2B5EF4-FFF2-40B4-BE49-F238E27FC236}">
                    <a16:creationId xmlns:a16="http://schemas.microsoft.com/office/drawing/2014/main" id="{3A7E8E09-8058-49C7-8E6C-41FA74948A82}"/>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0">
                <a:extLst>
                  <a:ext uri="{FF2B5EF4-FFF2-40B4-BE49-F238E27FC236}">
                    <a16:creationId xmlns:a16="http://schemas.microsoft.com/office/drawing/2014/main" id="{7BF24E08-B893-43F3-BCB8-D950A68A33BD}"/>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1">
                <a:extLst>
                  <a:ext uri="{FF2B5EF4-FFF2-40B4-BE49-F238E27FC236}">
                    <a16:creationId xmlns:a16="http://schemas.microsoft.com/office/drawing/2014/main" id="{E3E9AB6E-9447-48A3-BED3-13584DD1066B}"/>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2">
                <a:extLst>
                  <a:ext uri="{FF2B5EF4-FFF2-40B4-BE49-F238E27FC236}">
                    <a16:creationId xmlns:a16="http://schemas.microsoft.com/office/drawing/2014/main" id="{A61E5423-A80D-466C-8EAE-E24DD963047F}"/>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3">
                <a:extLst>
                  <a:ext uri="{FF2B5EF4-FFF2-40B4-BE49-F238E27FC236}">
                    <a16:creationId xmlns:a16="http://schemas.microsoft.com/office/drawing/2014/main" id="{A4B696E6-D840-4BFB-A442-7D032A892762}"/>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4">
                <a:extLst>
                  <a:ext uri="{FF2B5EF4-FFF2-40B4-BE49-F238E27FC236}">
                    <a16:creationId xmlns:a16="http://schemas.microsoft.com/office/drawing/2014/main" id="{7F9A147C-584D-4D61-B01D-5062EBCA91B1}"/>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5">
                <a:extLst>
                  <a:ext uri="{FF2B5EF4-FFF2-40B4-BE49-F238E27FC236}">
                    <a16:creationId xmlns:a16="http://schemas.microsoft.com/office/drawing/2014/main" id="{B73799C9-D72E-4F13-BFB5-AA3F9F396F2E}"/>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6">
                <a:extLst>
                  <a:ext uri="{FF2B5EF4-FFF2-40B4-BE49-F238E27FC236}">
                    <a16:creationId xmlns:a16="http://schemas.microsoft.com/office/drawing/2014/main" id="{8543DA58-C07E-468F-AE5B-924AC974411C}"/>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7">
                <a:extLst>
                  <a:ext uri="{FF2B5EF4-FFF2-40B4-BE49-F238E27FC236}">
                    <a16:creationId xmlns:a16="http://schemas.microsoft.com/office/drawing/2014/main" id="{EB8B731D-ECF1-4F92-827E-E0D0FE1F2F24}"/>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8">
                <a:extLst>
                  <a:ext uri="{FF2B5EF4-FFF2-40B4-BE49-F238E27FC236}">
                    <a16:creationId xmlns:a16="http://schemas.microsoft.com/office/drawing/2014/main" id="{B456E2EC-C0A9-45C9-AF9A-B327D2DF04C0}"/>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9">
                <a:extLst>
                  <a:ext uri="{FF2B5EF4-FFF2-40B4-BE49-F238E27FC236}">
                    <a16:creationId xmlns:a16="http://schemas.microsoft.com/office/drawing/2014/main" id="{10B74A66-C65F-4F24-A1BA-EDBB1B3A1EED}"/>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1">
                <a:extLst>
                  <a:ext uri="{FF2B5EF4-FFF2-40B4-BE49-F238E27FC236}">
                    <a16:creationId xmlns:a16="http://schemas.microsoft.com/office/drawing/2014/main" id="{CAA47235-A225-425D-8A2E-1823FD5BD6DF}"/>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2">
                <a:extLst>
                  <a:ext uri="{FF2B5EF4-FFF2-40B4-BE49-F238E27FC236}">
                    <a16:creationId xmlns:a16="http://schemas.microsoft.com/office/drawing/2014/main" id="{9E8930E4-8C41-4DC5-9948-351541490D4F}"/>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3">
                <a:extLst>
                  <a:ext uri="{FF2B5EF4-FFF2-40B4-BE49-F238E27FC236}">
                    <a16:creationId xmlns:a16="http://schemas.microsoft.com/office/drawing/2014/main" id="{D1243D68-9A6D-4B9E-BEE3-26D52B8AF212}"/>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4">
                <a:extLst>
                  <a:ext uri="{FF2B5EF4-FFF2-40B4-BE49-F238E27FC236}">
                    <a16:creationId xmlns:a16="http://schemas.microsoft.com/office/drawing/2014/main" id="{C1A92045-D776-4727-BB24-7B20A47FC400}"/>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5">
                <a:extLst>
                  <a:ext uri="{FF2B5EF4-FFF2-40B4-BE49-F238E27FC236}">
                    <a16:creationId xmlns:a16="http://schemas.microsoft.com/office/drawing/2014/main" id="{721A93C7-131A-4712-99F5-08DCB6A7A411}"/>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6">
                <a:extLst>
                  <a:ext uri="{FF2B5EF4-FFF2-40B4-BE49-F238E27FC236}">
                    <a16:creationId xmlns:a16="http://schemas.microsoft.com/office/drawing/2014/main" id="{EC9CE2B8-7D50-4EAF-B865-C355ED3819BE}"/>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7">
                <a:extLst>
                  <a:ext uri="{FF2B5EF4-FFF2-40B4-BE49-F238E27FC236}">
                    <a16:creationId xmlns:a16="http://schemas.microsoft.com/office/drawing/2014/main" id="{BAD15483-F178-4A5F-AC64-5D440615D5F8}"/>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1">
                <a:extLst>
                  <a:ext uri="{FF2B5EF4-FFF2-40B4-BE49-F238E27FC236}">
                    <a16:creationId xmlns:a16="http://schemas.microsoft.com/office/drawing/2014/main" id="{8D1258F5-5098-4D92-844F-B783D3D8644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2">
                <a:extLst>
                  <a:ext uri="{FF2B5EF4-FFF2-40B4-BE49-F238E27FC236}">
                    <a16:creationId xmlns:a16="http://schemas.microsoft.com/office/drawing/2014/main" id="{ED9A0AF6-EAEC-4C42-A2BD-1B250506F56F}"/>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3">
                <a:extLst>
                  <a:ext uri="{FF2B5EF4-FFF2-40B4-BE49-F238E27FC236}">
                    <a16:creationId xmlns:a16="http://schemas.microsoft.com/office/drawing/2014/main" id="{5E40C59C-1B65-42A0-BFFE-C02EA0A71F20}"/>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4">
                <a:extLst>
                  <a:ext uri="{FF2B5EF4-FFF2-40B4-BE49-F238E27FC236}">
                    <a16:creationId xmlns:a16="http://schemas.microsoft.com/office/drawing/2014/main" id="{23E1B518-162C-481E-B8CB-89709606FD14}"/>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5">
                <a:extLst>
                  <a:ext uri="{FF2B5EF4-FFF2-40B4-BE49-F238E27FC236}">
                    <a16:creationId xmlns:a16="http://schemas.microsoft.com/office/drawing/2014/main" id="{21D9BB6D-63D6-47D5-AA76-E77EFA984B0C}"/>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6">
                <a:extLst>
                  <a:ext uri="{FF2B5EF4-FFF2-40B4-BE49-F238E27FC236}">
                    <a16:creationId xmlns:a16="http://schemas.microsoft.com/office/drawing/2014/main" id="{7D40CF02-DA74-48D5-8DFE-702BC69B41A0}"/>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8">
                <a:extLst>
                  <a:ext uri="{FF2B5EF4-FFF2-40B4-BE49-F238E27FC236}">
                    <a16:creationId xmlns:a16="http://schemas.microsoft.com/office/drawing/2014/main" id="{6FFA0382-05AD-47C8-BD0B-25F4CBCFD80F}"/>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9">
                <a:extLst>
                  <a:ext uri="{FF2B5EF4-FFF2-40B4-BE49-F238E27FC236}">
                    <a16:creationId xmlns:a16="http://schemas.microsoft.com/office/drawing/2014/main" id="{65E2B37B-0FA5-4ABD-9A3C-AC22F538B1B5}"/>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0">
                <a:extLst>
                  <a:ext uri="{FF2B5EF4-FFF2-40B4-BE49-F238E27FC236}">
                    <a16:creationId xmlns:a16="http://schemas.microsoft.com/office/drawing/2014/main" id="{1AC4879A-F7BB-4F85-AA7A-9F3CD91F3ED7}"/>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1">
                <a:extLst>
                  <a:ext uri="{FF2B5EF4-FFF2-40B4-BE49-F238E27FC236}">
                    <a16:creationId xmlns:a16="http://schemas.microsoft.com/office/drawing/2014/main" id="{434315A0-F78F-4FDB-AA0F-85169E5F5120}"/>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3">
                <a:extLst>
                  <a:ext uri="{FF2B5EF4-FFF2-40B4-BE49-F238E27FC236}">
                    <a16:creationId xmlns:a16="http://schemas.microsoft.com/office/drawing/2014/main" id="{B364465A-34AE-4C23-A6B5-2FC234EA478D}"/>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5">
                <a:extLst>
                  <a:ext uri="{FF2B5EF4-FFF2-40B4-BE49-F238E27FC236}">
                    <a16:creationId xmlns:a16="http://schemas.microsoft.com/office/drawing/2014/main" id="{DD9F4A1B-5083-45E9-8CB0-D98115DB3144}"/>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0">
                <a:extLst>
                  <a:ext uri="{FF2B5EF4-FFF2-40B4-BE49-F238E27FC236}">
                    <a16:creationId xmlns:a16="http://schemas.microsoft.com/office/drawing/2014/main" id="{FC0EE706-B626-4176-B459-FDFC91732A94}"/>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1">
                <a:extLst>
                  <a:ext uri="{FF2B5EF4-FFF2-40B4-BE49-F238E27FC236}">
                    <a16:creationId xmlns:a16="http://schemas.microsoft.com/office/drawing/2014/main" id="{9DC72BC5-6508-418F-89B9-67FCF2FA7F53}"/>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2">
                <a:extLst>
                  <a:ext uri="{FF2B5EF4-FFF2-40B4-BE49-F238E27FC236}">
                    <a16:creationId xmlns:a16="http://schemas.microsoft.com/office/drawing/2014/main" id="{BD42A9A5-5C15-4EAA-B1D8-4335BBCF792E}"/>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3">
                <a:extLst>
                  <a:ext uri="{FF2B5EF4-FFF2-40B4-BE49-F238E27FC236}">
                    <a16:creationId xmlns:a16="http://schemas.microsoft.com/office/drawing/2014/main" id="{265192F7-28A9-439A-A51E-083AABF4F6C5}"/>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4">
                <a:extLst>
                  <a:ext uri="{FF2B5EF4-FFF2-40B4-BE49-F238E27FC236}">
                    <a16:creationId xmlns:a16="http://schemas.microsoft.com/office/drawing/2014/main" id="{A5D9CBEB-D6D5-42C2-959A-6A5C467E1C5D}"/>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5">
                <a:extLst>
                  <a:ext uri="{FF2B5EF4-FFF2-40B4-BE49-F238E27FC236}">
                    <a16:creationId xmlns:a16="http://schemas.microsoft.com/office/drawing/2014/main" id="{BDBCB9CB-3696-42B6-9D90-65DB2A0DFAA2}"/>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6">
                <a:extLst>
                  <a:ext uri="{FF2B5EF4-FFF2-40B4-BE49-F238E27FC236}">
                    <a16:creationId xmlns:a16="http://schemas.microsoft.com/office/drawing/2014/main" id="{50E2A26E-2419-49EA-9AC8-8BCF7FF03A93}"/>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7">
                <a:extLst>
                  <a:ext uri="{FF2B5EF4-FFF2-40B4-BE49-F238E27FC236}">
                    <a16:creationId xmlns:a16="http://schemas.microsoft.com/office/drawing/2014/main" id="{2FCC6735-8C33-45D5-A070-87F302EE1E76}"/>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1">
                <a:extLst>
                  <a:ext uri="{FF2B5EF4-FFF2-40B4-BE49-F238E27FC236}">
                    <a16:creationId xmlns:a16="http://schemas.microsoft.com/office/drawing/2014/main" id="{E7CF0886-AEDD-463B-AC35-FF23016F6751}"/>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2">
                <a:extLst>
                  <a:ext uri="{FF2B5EF4-FFF2-40B4-BE49-F238E27FC236}">
                    <a16:creationId xmlns:a16="http://schemas.microsoft.com/office/drawing/2014/main" id="{400C9E9F-B76B-405D-B851-DB224169347E}"/>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3">
                <a:extLst>
                  <a:ext uri="{FF2B5EF4-FFF2-40B4-BE49-F238E27FC236}">
                    <a16:creationId xmlns:a16="http://schemas.microsoft.com/office/drawing/2014/main" id="{BAA8C82F-579F-4F5A-A6C6-5ECE36EF238F}"/>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4">
                <a:extLst>
                  <a:ext uri="{FF2B5EF4-FFF2-40B4-BE49-F238E27FC236}">
                    <a16:creationId xmlns:a16="http://schemas.microsoft.com/office/drawing/2014/main" id="{424B4539-6155-465C-B583-639792EEE521}"/>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5">
                <a:extLst>
                  <a:ext uri="{FF2B5EF4-FFF2-40B4-BE49-F238E27FC236}">
                    <a16:creationId xmlns:a16="http://schemas.microsoft.com/office/drawing/2014/main" id="{FCAC6CA1-DD25-4FED-904B-A92174DAD57C}"/>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6">
                <a:extLst>
                  <a:ext uri="{FF2B5EF4-FFF2-40B4-BE49-F238E27FC236}">
                    <a16:creationId xmlns:a16="http://schemas.microsoft.com/office/drawing/2014/main" id="{0952D3C1-D254-4C9B-AFAE-BFC18638486D}"/>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7">
                <a:extLst>
                  <a:ext uri="{FF2B5EF4-FFF2-40B4-BE49-F238E27FC236}">
                    <a16:creationId xmlns:a16="http://schemas.microsoft.com/office/drawing/2014/main" id="{5C264F88-0154-4B14-9E7D-B197420B7283}"/>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8">
                <a:extLst>
                  <a:ext uri="{FF2B5EF4-FFF2-40B4-BE49-F238E27FC236}">
                    <a16:creationId xmlns:a16="http://schemas.microsoft.com/office/drawing/2014/main" id="{8FD7E2EE-0F75-4472-9617-00A44E1E1A9E}"/>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9">
                <a:extLst>
                  <a:ext uri="{FF2B5EF4-FFF2-40B4-BE49-F238E27FC236}">
                    <a16:creationId xmlns:a16="http://schemas.microsoft.com/office/drawing/2014/main" id="{324604C1-3C12-46C5-8080-68618FDA8F21}"/>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0">
                <a:extLst>
                  <a:ext uri="{FF2B5EF4-FFF2-40B4-BE49-F238E27FC236}">
                    <a16:creationId xmlns:a16="http://schemas.microsoft.com/office/drawing/2014/main" id="{AD227C33-ED75-43C7-9F6C-74F4073F7696}"/>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2">
                <a:extLst>
                  <a:ext uri="{FF2B5EF4-FFF2-40B4-BE49-F238E27FC236}">
                    <a16:creationId xmlns:a16="http://schemas.microsoft.com/office/drawing/2014/main" id="{16174EC8-A1EB-4525-8943-3C1F10A1480A}"/>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3">
                <a:extLst>
                  <a:ext uri="{FF2B5EF4-FFF2-40B4-BE49-F238E27FC236}">
                    <a16:creationId xmlns:a16="http://schemas.microsoft.com/office/drawing/2014/main" id="{8E714537-0B70-48CC-9FB1-67D79EA37BFF}"/>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4">
                <a:extLst>
                  <a:ext uri="{FF2B5EF4-FFF2-40B4-BE49-F238E27FC236}">
                    <a16:creationId xmlns:a16="http://schemas.microsoft.com/office/drawing/2014/main" id="{449A976A-5D77-493F-B3F5-129798AE1E3B}"/>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7">
                <a:extLst>
                  <a:ext uri="{FF2B5EF4-FFF2-40B4-BE49-F238E27FC236}">
                    <a16:creationId xmlns:a16="http://schemas.microsoft.com/office/drawing/2014/main" id="{14A7B6B8-FE12-423B-9619-1A7B71258FA2}"/>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8">
                <a:extLst>
                  <a:ext uri="{FF2B5EF4-FFF2-40B4-BE49-F238E27FC236}">
                    <a16:creationId xmlns:a16="http://schemas.microsoft.com/office/drawing/2014/main" id="{D9495204-2708-4310-A3AA-100BB4270381}"/>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9">
                <a:extLst>
                  <a:ext uri="{FF2B5EF4-FFF2-40B4-BE49-F238E27FC236}">
                    <a16:creationId xmlns:a16="http://schemas.microsoft.com/office/drawing/2014/main" id="{C662D74A-2C64-4920-BE8E-E8BC80D9600C}"/>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0">
                <a:extLst>
                  <a:ext uri="{FF2B5EF4-FFF2-40B4-BE49-F238E27FC236}">
                    <a16:creationId xmlns:a16="http://schemas.microsoft.com/office/drawing/2014/main" id="{617B15F3-5420-490F-BEB5-6B3CC9113D65}"/>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1">
                <a:extLst>
                  <a:ext uri="{FF2B5EF4-FFF2-40B4-BE49-F238E27FC236}">
                    <a16:creationId xmlns:a16="http://schemas.microsoft.com/office/drawing/2014/main" id="{D1683C75-DBCD-40F4-94B1-B67D49A18964}"/>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2">
                <a:extLst>
                  <a:ext uri="{FF2B5EF4-FFF2-40B4-BE49-F238E27FC236}">
                    <a16:creationId xmlns:a16="http://schemas.microsoft.com/office/drawing/2014/main" id="{C3647D42-3C37-4DC7-985F-E369CB526443}"/>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3">
                <a:extLst>
                  <a:ext uri="{FF2B5EF4-FFF2-40B4-BE49-F238E27FC236}">
                    <a16:creationId xmlns:a16="http://schemas.microsoft.com/office/drawing/2014/main" id="{63E6F324-BE94-4EC6-A319-2B0E2AE5B72B}"/>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4">
                <a:extLst>
                  <a:ext uri="{FF2B5EF4-FFF2-40B4-BE49-F238E27FC236}">
                    <a16:creationId xmlns:a16="http://schemas.microsoft.com/office/drawing/2014/main" id="{AE0E549A-2A2F-4976-9C6E-BBC245973281}"/>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5">
                <a:extLst>
                  <a:ext uri="{FF2B5EF4-FFF2-40B4-BE49-F238E27FC236}">
                    <a16:creationId xmlns:a16="http://schemas.microsoft.com/office/drawing/2014/main" id="{DE3262F1-D02C-45CF-B592-1C8CEDC3D386}"/>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6">
                <a:extLst>
                  <a:ext uri="{FF2B5EF4-FFF2-40B4-BE49-F238E27FC236}">
                    <a16:creationId xmlns:a16="http://schemas.microsoft.com/office/drawing/2014/main" id="{5F2CA7E1-5394-4402-B243-B1CA79EA5B32}"/>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7">
                <a:extLst>
                  <a:ext uri="{FF2B5EF4-FFF2-40B4-BE49-F238E27FC236}">
                    <a16:creationId xmlns:a16="http://schemas.microsoft.com/office/drawing/2014/main" id="{A6577A47-3F05-4E0E-88D3-BBE4EA731D3E}"/>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8">
                <a:extLst>
                  <a:ext uri="{FF2B5EF4-FFF2-40B4-BE49-F238E27FC236}">
                    <a16:creationId xmlns:a16="http://schemas.microsoft.com/office/drawing/2014/main" id="{E37FF508-3E98-4D4D-9743-8E9EDDE9F367}"/>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9">
                <a:extLst>
                  <a:ext uri="{FF2B5EF4-FFF2-40B4-BE49-F238E27FC236}">
                    <a16:creationId xmlns:a16="http://schemas.microsoft.com/office/drawing/2014/main" id="{94B927BD-9260-4AE5-AD76-7D1774E2E537}"/>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0">
                <a:extLst>
                  <a:ext uri="{FF2B5EF4-FFF2-40B4-BE49-F238E27FC236}">
                    <a16:creationId xmlns:a16="http://schemas.microsoft.com/office/drawing/2014/main" id="{5047BD17-0B4D-46CF-A6AC-E3DE41428DD0}"/>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1">
                <a:extLst>
                  <a:ext uri="{FF2B5EF4-FFF2-40B4-BE49-F238E27FC236}">
                    <a16:creationId xmlns:a16="http://schemas.microsoft.com/office/drawing/2014/main" id="{53820D90-43F2-494D-A059-1731A53DA14E}"/>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2">
                <a:extLst>
                  <a:ext uri="{FF2B5EF4-FFF2-40B4-BE49-F238E27FC236}">
                    <a16:creationId xmlns:a16="http://schemas.microsoft.com/office/drawing/2014/main" id="{9FCE3F07-70FF-48E8-8360-49DE38C8A11E}"/>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3">
                <a:extLst>
                  <a:ext uri="{FF2B5EF4-FFF2-40B4-BE49-F238E27FC236}">
                    <a16:creationId xmlns:a16="http://schemas.microsoft.com/office/drawing/2014/main" id="{7B0D4ED3-7983-4B76-A10A-0972F6D0A1C6}"/>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4">
                <a:extLst>
                  <a:ext uri="{FF2B5EF4-FFF2-40B4-BE49-F238E27FC236}">
                    <a16:creationId xmlns:a16="http://schemas.microsoft.com/office/drawing/2014/main" id="{2A845C47-CBCA-487E-8063-2092D073DE88}"/>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5">
                <a:extLst>
                  <a:ext uri="{FF2B5EF4-FFF2-40B4-BE49-F238E27FC236}">
                    <a16:creationId xmlns:a16="http://schemas.microsoft.com/office/drawing/2014/main" id="{5AFFE4F6-85EC-44C0-AA1D-4C7AB752E344}"/>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58">
                <a:extLst>
                  <a:ext uri="{FF2B5EF4-FFF2-40B4-BE49-F238E27FC236}">
                    <a16:creationId xmlns:a16="http://schemas.microsoft.com/office/drawing/2014/main" id="{073E2273-1935-46C1-BA11-D8082BC30DF7}"/>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219">
                <a:extLst>
                  <a:ext uri="{FF2B5EF4-FFF2-40B4-BE49-F238E27FC236}">
                    <a16:creationId xmlns:a16="http://schemas.microsoft.com/office/drawing/2014/main" id="{457AE6D1-E179-48E0-82B0-A1CFCEEA09FD}"/>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4">
                <a:extLst>
                  <a:ext uri="{FF2B5EF4-FFF2-40B4-BE49-F238E27FC236}">
                    <a16:creationId xmlns:a16="http://schemas.microsoft.com/office/drawing/2014/main" id="{130555C8-7FCF-476A-9732-8D904F70BCF0}"/>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6">
                <a:extLst>
                  <a:ext uri="{FF2B5EF4-FFF2-40B4-BE49-F238E27FC236}">
                    <a16:creationId xmlns:a16="http://schemas.microsoft.com/office/drawing/2014/main" id="{801D91C2-EADC-4EA1-AF69-1820DD958391}"/>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1">
                <a:extLst>
                  <a:ext uri="{FF2B5EF4-FFF2-40B4-BE49-F238E27FC236}">
                    <a16:creationId xmlns:a16="http://schemas.microsoft.com/office/drawing/2014/main" id="{4AA50777-D9C0-4F0F-BC9C-AB6779DFB8B0}"/>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2">
                <a:extLst>
                  <a:ext uri="{FF2B5EF4-FFF2-40B4-BE49-F238E27FC236}">
                    <a16:creationId xmlns:a16="http://schemas.microsoft.com/office/drawing/2014/main" id="{A539D15C-106C-4683-8E66-09F37306E133}"/>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3">
                <a:extLst>
                  <a:ext uri="{FF2B5EF4-FFF2-40B4-BE49-F238E27FC236}">
                    <a16:creationId xmlns:a16="http://schemas.microsoft.com/office/drawing/2014/main" id="{339CEF0A-62D9-4840-8003-31D087974A2B}"/>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5">
                <a:extLst>
                  <a:ext uri="{FF2B5EF4-FFF2-40B4-BE49-F238E27FC236}">
                    <a16:creationId xmlns:a16="http://schemas.microsoft.com/office/drawing/2014/main" id="{7AFE4BCE-193C-4ADF-9201-AD325ED1416B}"/>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7">
                <a:extLst>
                  <a:ext uri="{FF2B5EF4-FFF2-40B4-BE49-F238E27FC236}">
                    <a16:creationId xmlns:a16="http://schemas.microsoft.com/office/drawing/2014/main" id="{CA7FF47D-61E0-431E-9F22-514DB671863C}"/>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0">
                <a:extLst>
                  <a:ext uri="{FF2B5EF4-FFF2-40B4-BE49-F238E27FC236}">
                    <a16:creationId xmlns:a16="http://schemas.microsoft.com/office/drawing/2014/main" id="{8280F95D-6663-4D60-B736-08DBF39EF525}"/>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4">
                <a:extLst>
                  <a:ext uri="{FF2B5EF4-FFF2-40B4-BE49-F238E27FC236}">
                    <a16:creationId xmlns:a16="http://schemas.microsoft.com/office/drawing/2014/main" id="{4016F3EF-ED10-4DB8-A18F-F2CBD7A31720}"/>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6">
                <a:extLst>
                  <a:ext uri="{FF2B5EF4-FFF2-40B4-BE49-F238E27FC236}">
                    <a16:creationId xmlns:a16="http://schemas.microsoft.com/office/drawing/2014/main" id="{D02BCD5E-230A-4C7F-95FB-7AF38CD76DA4}"/>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8">
                <a:extLst>
                  <a:ext uri="{FF2B5EF4-FFF2-40B4-BE49-F238E27FC236}">
                    <a16:creationId xmlns:a16="http://schemas.microsoft.com/office/drawing/2014/main" id="{17687C6F-D889-46C5-9CE0-394C23DBAB0E}"/>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0">
                <a:extLst>
                  <a:ext uri="{FF2B5EF4-FFF2-40B4-BE49-F238E27FC236}">
                    <a16:creationId xmlns:a16="http://schemas.microsoft.com/office/drawing/2014/main" id="{C014E2B3-EC9C-4A89-A201-A4675CC11063}"/>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3">
                <a:extLst>
                  <a:ext uri="{FF2B5EF4-FFF2-40B4-BE49-F238E27FC236}">
                    <a16:creationId xmlns:a16="http://schemas.microsoft.com/office/drawing/2014/main" id="{5152094C-333B-48E2-8967-52C33CFB402D}"/>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9">
                <a:extLst>
                  <a:ext uri="{FF2B5EF4-FFF2-40B4-BE49-F238E27FC236}">
                    <a16:creationId xmlns:a16="http://schemas.microsoft.com/office/drawing/2014/main" id="{2FBD22BC-292B-4FF5-ACC4-1B5C261CE14F}"/>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1">
                <a:extLst>
                  <a:ext uri="{FF2B5EF4-FFF2-40B4-BE49-F238E27FC236}">
                    <a16:creationId xmlns:a16="http://schemas.microsoft.com/office/drawing/2014/main" id="{C1F6EF2E-3C9F-4A99-A7B2-C635D4D1A48A}"/>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7" name="图形 14">
              <a:extLst>
                <a:ext uri="{FF2B5EF4-FFF2-40B4-BE49-F238E27FC236}">
                  <a16:creationId xmlns:a16="http://schemas.microsoft.com/office/drawing/2014/main" id="{8C643B79-48D0-4ACE-BF41-F61631946B57}"/>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8" name="图形 15">
              <a:extLst>
                <a:ext uri="{FF2B5EF4-FFF2-40B4-BE49-F238E27FC236}">
                  <a16:creationId xmlns:a16="http://schemas.microsoft.com/office/drawing/2014/main" id="{7FD3F4B9-BC4F-46AA-ADDE-35817547FE21}"/>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9" name="图形 16">
              <a:extLst>
                <a:ext uri="{FF2B5EF4-FFF2-40B4-BE49-F238E27FC236}">
                  <a16:creationId xmlns:a16="http://schemas.microsoft.com/office/drawing/2014/main" id="{ACB881B2-5769-4D80-B491-A2D6A7ECF381}"/>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20" name="图形 17">
              <a:extLst>
                <a:ext uri="{FF2B5EF4-FFF2-40B4-BE49-F238E27FC236}">
                  <a16:creationId xmlns:a16="http://schemas.microsoft.com/office/drawing/2014/main" id="{AEE0AD45-F467-4E44-BF36-55DA1920CE0A}"/>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1" name="图形 18">
              <a:extLst>
                <a:ext uri="{FF2B5EF4-FFF2-40B4-BE49-F238E27FC236}">
                  <a16:creationId xmlns:a16="http://schemas.microsoft.com/office/drawing/2014/main" id="{E2E4D707-6CF7-49F8-B40E-E13B84F6A641}"/>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2" name="图形 19">
              <a:extLst>
                <a:ext uri="{FF2B5EF4-FFF2-40B4-BE49-F238E27FC236}">
                  <a16:creationId xmlns:a16="http://schemas.microsoft.com/office/drawing/2014/main" id="{2E8705ED-A55D-4599-AC23-A11F67FC36FC}"/>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3" name="图形 20">
              <a:extLst>
                <a:ext uri="{FF2B5EF4-FFF2-40B4-BE49-F238E27FC236}">
                  <a16:creationId xmlns:a16="http://schemas.microsoft.com/office/drawing/2014/main" id="{1D766EDF-6631-48CD-A8DB-8A74C51AAC3E}"/>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4" name="图形 21">
              <a:extLst>
                <a:ext uri="{FF2B5EF4-FFF2-40B4-BE49-F238E27FC236}">
                  <a16:creationId xmlns:a16="http://schemas.microsoft.com/office/drawing/2014/main" id="{EDEB7CBC-743C-4D8A-96B5-BEDA4FFD08F6}"/>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5" name="图形 22">
              <a:extLst>
                <a:ext uri="{FF2B5EF4-FFF2-40B4-BE49-F238E27FC236}">
                  <a16:creationId xmlns:a16="http://schemas.microsoft.com/office/drawing/2014/main" id="{841EFDB2-137B-4D50-8A3D-EBC55924DA5F}"/>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2" name="文本占位符 11"/>
          <p:cNvSpPr>
            <a:spLocks noGrp="1"/>
          </p:cNvSpPr>
          <p:nvPr>
            <p:ph type="body" sz="quarter" idx="10"/>
          </p:nvPr>
        </p:nvSpPr>
        <p:spPr>
          <a:xfrm>
            <a:off x="1330686" y="3212976"/>
            <a:ext cx="6481674" cy="538156"/>
          </a:xfrm>
          <a:prstGeom prst="rect">
            <a:avLst/>
          </a:prstGeom>
        </p:spPr>
        <p:txBody>
          <a:bodyPr anchor="ctr"/>
          <a:lstStyle>
            <a:lvl1pPr marL="0" indent="0" algn="ctr">
              <a:lnSpc>
                <a:spcPts val="1800"/>
              </a:lnSpc>
              <a:buFontTx/>
              <a:buNone/>
              <a:defRPr sz="1800" b="1" spc="75" baseline="0">
                <a:solidFill>
                  <a:schemeClr val="tx2">
                    <a:lumMod val="75000"/>
                  </a:schemeClr>
                </a:solidFill>
                <a:latin typeface="微软雅黑" panose="020B0503020204020204" pitchFamily="34" charset="-122"/>
                <a:ea typeface="微软雅黑" panose="020B0503020204020204" pitchFamily="34" charset="-122"/>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noProof="1"/>
              <a:t>编辑母版文本样式</a:t>
            </a:r>
          </a:p>
        </p:txBody>
      </p:sp>
      <p:sp>
        <p:nvSpPr>
          <p:cNvPr id="148" name="图片占位符 4"/>
          <p:cNvSpPr>
            <a:spLocks noGrp="1"/>
          </p:cNvSpPr>
          <p:nvPr>
            <p:ph type="pic" sz="quarter" idx="11"/>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48BE7A19-5428-4DA4-AB7C-E50ECC2B4248}"/>
              </a:ext>
            </a:extLst>
          </p:cNvPr>
          <p:cNvSpPr>
            <a:spLocks noGrp="1"/>
          </p:cNvSpPr>
          <p:nvPr>
            <p:ph type="dt" sz="half" idx="12"/>
          </p:nvPr>
        </p:nvSpPr>
        <p:spPr/>
        <p:txBody>
          <a:bodyPr/>
          <a:lstStyle>
            <a:lvl1pPr>
              <a:defRPr/>
            </a:lvl1pPr>
          </a:lstStyle>
          <a:p>
            <a:pPr>
              <a:defRPr/>
            </a:pPr>
            <a:fld id="{411DA885-69B8-4864-BE91-20D005178AF5}" type="datetimeFigureOut">
              <a:rPr lang="zh-CN" altLang="en-US"/>
              <a:pPr>
                <a:defRPr/>
              </a:pPr>
              <a:t>2023/4/2</a:t>
            </a:fld>
            <a:endParaRPr lang="zh-CN" altLang="en-US"/>
          </a:p>
        </p:txBody>
      </p:sp>
      <p:sp>
        <p:nvSpPr>
          <p:cNvPr id="147" name="页脚占位符 3">
            <a:extLst>
              <a:ext uri="{FF2B5EF4-FFF2-40B4-BE49-F238E27FC236}">
                <a16:creationId xmlns:a16="http://schemas.microsoft.com/office/drawing/2014/main" id="{45FBF50E-D37B-4831-B6A8-A5EA26B460B6}"/>
              </a:ext>
            </a:extLst>
          </p:cNvPr>
          <p:cNvSpPr>
            <a:spLocks noGrp="1"/>
          </p:cNvSpPr>
          <p:nvPr>
            <p:ph type="ftr" sz="quarter" idx="13"/>
          </p:nvPr>
        </p:nvSpPr>
        <p:spPr/>
        <p:txBody>
          <a:bodyPr/>
          <a:lstStyle>
            <a:lvl1pPr>
              <a:defRPr/>
            </a:lvl1pPr>
          </a:lstStyle>
          <a:p>
            <a:pPr>
              <a:defRPr/>
            </a:pPr>
            <a:endParaRPr lang="zh-CN" altLang="en-US"/>
          </a:p>
        </p:txBody>
      </p:sp>
      <p:sp>
        <p:nvSpPr>
          <p:cNvPr id="149" name="灯片编号占位符 4">
            <a:extLst>
              <a:ext uri="{FF2B5EF4-FFF2-40B4-BE49-F238E27FC236}">
                <a16:creationId xmlns:a16="http://schemas.microsoft.com/office/drawing/2014/main" id="{992B0B00-DE37-49D8-A1A2-3F73A0E1D558}"/>
              </a:ext>
            </a:extLst>
          </p:cNvPr>
          <p:cNvSpPr>
            <a:spLocks noGrp="1"/>
          </p:cNvSpPr>
          <p:nvPr>
            <p:ph type="sldNum" sz="quarter" idx="14"/>
          </p:nvPr>
        </p:nvSpPr>
        <p:spPr/>
        <p:txBody>
          <a:bodyPr/>
          <a:lstStyle>
            <a:lvl1pPr>
              <a:defRPr/>
            </a:lvl1pPr>
          </a:lstStyle>
          <a:p>
            <a:pPr>
              <a:defRPr/>
            </a:pPr>
            <a:fld id="{984AAC7E-60A8-40D5-B63F-B79E12077E6E}" type="slidenum">
              <a:rPr lang="zh-CN" altLang="en-US"/>
              <a:pPr>
                <a:defRPr/>
              </a:pPr>
              <a:t>‹#›</a:t>
            </a:fld>
            <a:endParaRPr lang="zh-CN" altLang="en-US"/>
          </a:p>
        </p:txBody>
      </p:sp>
    </p:spTree>
    <p:extLst>
      <p:ext uri="{BB962C8B-B14F-4D97-AF65-F5344CB8AC3E}">
        <p14:creationId xmlns:p14="http://schemas.microsoft.com/office/powerpoint/2010/main" val="3445366379"/>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457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505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a:extLst>
              <a:ext uri="{FF2B5EF4-FFF2-40B4-BE49-F238E27FC236}">
                <a16:creationId xmlns:a16="http://schemas.microsoft.com/office/drawing/2014/main" id="{C7EE497C-950C-478B-9741-127E572915D1}"/>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BE9C4623-D9A4-44AF-B9AD-97E2D3334A7B}"/>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C6B65A66-A304-4048-B192-C92B095D056C}"/>
              </a:ext>
            </a:extLst>
          </p:cNvPr>
          <p:cNvSpPr>
            <a:spLocks noGrp="1"/>
          </p:cNvSpPr>
          <p:nvPr>
            <p:ph type="sldNum" sz="quarter" idx="12"/>
          </p:nvPr>
        </p:nvSpPr>
        <p:spPr/>
        <p:txBody>
          <a:bodyPr/>
          <a:lstStyle>
            <a:lvl1pPr>
              <a:defRPr/>
            </a:lvl1pPr>
          </a:lstStyle>
          <a:p>
            <a:pPr>
              <a:defRPr/>
            </a:pPr>
            <a:fld id="{FF241978-E6F6-4863-9EA4-99C72ED51076}" type="slidenum">
              <a:rPr lang="zh-CN" altLang="en-US"/>
              <a:pPr>
                <a:defRPr/>
              </a:pPr>
              <a:t>‹#›</a:t>
            </a:fld>
            <a:endParaRPr lang="en-US" altLang="zh-CN"/>
          </a:p>
        </p:txBody>
      </p:sp>
    </p:spTree>
    <p:extLst>
      <p:ext uri="{BB962C8B-B14F-4D97-AF65-F5344CB8AC3E}">
        <p14:creationId xmlns:p14="http://schemas.microsoft.com/office/powerpoint/2010/main" val="375188511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981200" y="1981200"/>
            <a:ext cx="34671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5600700" y="1981200"/>
            <a:ext cx="34671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23762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A3CF244B-6977-4175-AA45-06EB8D813C7C}"/>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57CBBE0-5074-4F41-A762-4C671F4465C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0B68BA94-0D10-4C34-BC9F-A3396A224EA1}"/>
              </a:ext>
            </a:extLst>
          </p:cNvPr>
          <p:cNvSpPr>
            <a:spLocks noGrp="1"/>
          </p:cNvSpPr>
          <p:nvPr>
            <p:ph type="sldNum" sz="quarter" idx="12"/>
          </p:nvPr>
        </p:nvSpPr>
        <p:spPr/>
        <p:txBody>
          <a:bodyPr/>
          <a:lstStyle>
            <a:lvl1pPr>
              <a:defRPr/>
            </a:lvl1pPr>
          </a:lstStyle>
          <a:p>
            <a:pPr>
              <a:defRPr/>
            </a:pPr>
            <a:fld id="{2406EC81-0B0D-41A3-9549-99D3A69A182B}" type="slidenum">
              <a:rPr lang="zh-CN" altLang="en-US"/>
              <a:pPr>
                <a:defRPr/>
              </a:pPr>
              <a:t>‹#›</a:t>
            </a:fld>
            <a:endParaRPr lang="en-US" altLang="zh-CN"/>
          </a:p>
        </p:txBody>
      </p:sp>
    </p:spTree>
    <p:extLst>
      <p:ext uri="{BB962C8B-B14F-4D97-AF65-F5344CB8AC3E}">
        <p14:creationId xmlns:p14="http://schemas.microsoft.com/office/powerpoint/2010/main" val="4013400562"/>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992620"/>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628650" y="1671783"/>
            <a:ext cx="7886700" cy="4505181"/>
          </a:xfrm>
        </p:spPr>
        <p:txBody>
          <a:bodyPr/>
          <a:lstStyle>
            <a:lvl1pPr marL="171450" indent="-17145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1543050" indent="-171450">
              <a:lnSpc>
                <a:spcPct val="150000"/>
              </a:lnSpc>
              <a:buFont typeface="Wingdings" panose="05000000000000000000" pitchFamily="2" charset="2"/>
              <a:buChar char="u"/>
              <a:defRPr sz="12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8D523AA-8B35-495D-94B2-93255965CE6D}"/>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866D0EB-D38A-445A-B0EA-3D094443834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F694B3B1-FD1F-4860-8B80-F55B0C461CF1}"/>
              </a:ext>
            </a:extLst>
          </p:cNvPr>
          <p:cNvSpPr>
            <a:spLocks noGrp="1"/>
          </p:cNvSpPr>
          <p:nvPr>
            <p:ph type="sldNum" sz="quarter" idx="12"/>
          </p:nvPr>
        </p:nvSpPr>
        <p:spPr/>
        <p:txBody>
          <a:bodyPr/>
          <a:lstStyle>
            <a:lvl1pPr>
              <a:defRPr/>
            </a:lvl1pPr>
          </a:lstStyle>
          <a:p>
            <a:pPr>
              <a:defRPr/>
            </a:pPr>
            <a:fld id="{DF6FB5D2-7C56-43CC-B506-C5CB891120C5}" type="slidenum">
              <a:rPr lang="zh-CN" altLang="en-US"/>
              <a:pPr>
                <a:defRPr/>
              </a:pPr>
              <a:t>‹#›</a:t>
            </a:fld>
            <a:endParaRPr lang="en-US" altLang="zh-CN"/>
          </a:p>
        </p:txBody>
      </p:sp>
    </p:spTree>
    <p:extLst>
      <p:ext uri="{BB962C8B-B14F-4D97-AF65-F5344CB8AC3E}">
        <p14:creationId xmlns:p14="http://schemas.microsoft.com/office/powerpoint/2010/main" val="2185515577"/>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编辑母版文本样式</a:t>
            </a:r>
          </a:p>
        </p:txBody>
      </p:sp>
      <p:sp>
        <p:nvSpPr>
          <p:cNvPr id="4" name="日期占位符 3">
            <a:extLst>
              <a:ext uri="{FF2B5EF4-FFF2-40B4-BE49-F238E27FC236}">
                <a16:creationId xmlns:a16="http://schemas.microsoft.com/office/drawing/2014/main" id="{26CBD522-4588-43C8-A1C2-5B25BA71E9F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2E36CC0E-C5DF-4A19-9446-29402DAECC0E}"/>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4812652-E4FE-4652-B070-A3E319B7203F}"/>
              </a:ext>
            </a:extLst>
          </p:cNvPr>
          <p:cNvSpPr>
            <a:spLocks noGrp="1"/>
          </p:cNvSpPr>
          <p:nvPr>
            <p:ph type="sldNum" sz="quarter" idx="12"/>
          </p:nvPr>
        </p:nvSpPr>
        <p:spPr/>
        <p:txBody>
          <a:bodyPr/>
          <a:lstStyle>
            <a:lvl1pPr>
              <a:defRPr/>
            </a:lvl1pPr>
          </a:lstStyle>
          <a:p>
            <a:pPr>
              <a:defRPr/>
            </a:pPr>
            <a:fld id="{5763FC2A-D693-48B8-9120-5B17B1AACBA3}" type="slidenum">
              <a:rPr lang="zh-CN" altLang="en-US"/>
              <a:pPr>
                <a:defRPr/>
              </a:pPr>
              <a:t>‹#›</a:t>
            </a:fld>
            <a:endParaRPr lang="en-US" altLang="zh-CN"/>
          </a:p>
        </p:txBody>
      </p:sp>
    </p:spTree>
    <p:extLst>
      <p:ext uri="{BB962C8B-B14F-4D97-AF65-F5344CB8AC3E}">
        <p14:creationId xmlns:p14="http://schemas.microsoft.com/office/powerpoint/2010/main" val="1632902975"/>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29566"/>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sz="half" idx="1"/>
          </p:nvPr>
        </p:nvSpPr>
        <p:spPr>
          <a:xfrm>
            <a:off x="6286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5675C435-80F9-4FC6-B09B-85DFC5E1E556}"/>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48412970-4ED6-40AB-8C00-C1A7320468CD}"/>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9E0AB3D7-F0E3-482D-ACB1-182A959A26F7}"/>
              </a:ext>
            </a:extLst>
          </p:cNvPr>
          <p:cNvSpPr>
            <a:spLocks noGrp="1"/>
          </p:cNvSpPr>
          <p:nvPr>
            <p:ph type="sldNum" sz="quarter" idx="12"/>
          </p:nvPr>
        </p:nvSpPr>
        <p:spPr/>
        <p:txBody>
          <a:bodyPr/>
          <a:lstStyle>
            <a:lvl1pPr>
              <a:defRPr/>
            </a:lvl1pPr>
          </a:lstStyle>
          <a:p>
            <a:pPr>
              <a:defRPr/>
            </a:pPr>
            <a:fld id="{D64A69CA-258F-4060-91A8-D56C5C8C21C1}" type="slidenum">
              <a:rPr lang="zh-CN" altLang="en-US"/>
              <a:pPr>
                <a:defRPr/>
              </a:pPr>
              <a:t>‹#›</a:t>
            </a:fld>
            <a:endParaRPr lang="en-US" altLang="zh-CN"/>
          </a:p>
        </p:txBody>
      </p:sp>
    </p:spTree>
    <p:extLst>
      <p:ext uri="{BB962C8B-B14F-4D97-AF65-F5344CB8AC3E}">
        <p14:creationId xmlns:p14="http://schemas.microsoft.com/office/powerpoint/2010/main" val="181889785"/>
      </p:ext>
    </p:extLst>
  </p:cSld>
  <p:clrMapOvr>
    <a:masterClrMapping/>
  </p:clrMapOvr>
  <p:transition>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5D026DA-77C4-48F4-8400-14F8370C6430}"/>
              </a:ext>
            </a:extLst>
          </p:cNvPr>
          <p:cNvSpPr>
            <a:spLocks noChangeArrowheads="1"/>
          </p:cNvSpPr>
          <p:nvPr/>
        </p:nvSpPr>
        <p:spPr bwMode="auto">
          <a:xfrm>
            <a:off x="6600825" y="6450013"/>
            <a:ext cx="581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eaLnBrk="0" hangingPunct="0">
              <a:defRPr b="1">
                <a:solidFill>
                  <a:schemeClr val="tx1"/>
                </a:solidFill>
                <a:latin typeface="Arial" panose="020B0604020202020204" pitchFamily="34" charset="0"/>
                <a:ea typeface="宋体" panose="02010600030101010101" pitchFamily="2" charset="-122"/>
              </a:defRPr>
            </a:lvl1pPr>
            <a:lvl2pPr defTabSz="685800" eaLnBrk="0" hangingPunct="0">
              <a:defRPr b="1">
                <a:solidFill>
                  <a:schemeClr val="tx1"/>
                </a:solidFill>
                <a:latin typeface="Arial" panose="020B0604020202020204" pitchFamily="34" charset="0"/>
                <a:ea typeface="宋体" panose="02010600030101010101" pitchFamily="2" charset="-122"/>
              </a:defRPr>
            </a:lvl2pPr>
            <a:lvl3pPr defTabSz="685800" eaLnBrk="0" hangingPunct="0">
              <a:defRPr b="1">
                <a:solidFill>
                  <a:schemeClr val="tx1"/>
                </a:solidFill>
                <a:latin typeface="Arial" panose="020B0604020202020204" pitchFamily="34" charset="0"/>
                <a:ea typeface="宋体" panose="02010600030101010101" pitchFamily="2" charset="-122"/>
              </a:defRPr>
            </a:lvl3pPr>
            <a:lvl4pPr defTabSz="685800" eaLnBrk="0" hangingPunct="0">
              <a:defRPr b="1">
                <a:solidFill>
                  <a:schemeClr val="tx1"/>
                </a:solidFill>
                <a:latin typeface="Arial" panose="020B0604020202020204" pitchFamily="34" charset="0"/>
                <a:ea typeface="宋体" panose="02010600030101010101" pitchFamily="2" charset="-122"/>
              </a:defRPr>
            </a:lvl4pPr>
            <a:lvl5pPr defTabSz="685800" eaLnBrk="0" hangingPunct="0">
              <a:defRPr b="1">
                <a:solidFill>
                  <a:schemeClr val="tx1"/>
                </a:solidFill>
                <a:latin typeface="Arial" panose="020B0604020202020204" pitchFamily="34" charset="0"/>
                <a:ea typeface="宋体" panose="02010600030101010101" pitchFamily="2" charset="-122"/>
              </a:defRPr>
            </a:lvl5pPr>
            <a:lvl6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00" b="0">
                <a:solidFill>
                  <a:srgbClr val="FFFFFF"/>
                </a:solidFill>
              </a:rPr>
              <a:t>PPT</a:t>
            </a:r>
            <a:r>
              <a:rPr lang="zh-CN" altLang="en-US" sz="100" b="0">
                <a:solidFill>
                  <a:srgbClr val="FFFFFF"/>
                </a:solidFill>
              </a:rPr>
              <a:t>模板下载：</a:t>
            </a:r>
            <a:r>
              <a:rPr lang="en-US" altLang="zh-CN" sz="100" b="0">
                <a:solidFill>
                  <a:srgbClr val="FFFFFF"/>
                </a:solidFill>
              </a:rPr>
              <a:t>www.1ppt.com/moban/     </a:t>
            </a:r>
            <a:r>
              <a:rPr lang="zh-CN" altLang="en-US" sz="100" b="0">
                <a:solidFill>
                  <a:srgbClr val="FFFFFF"/>
                </a:solidFill>
              </a:rPr>
              <a:t>行业</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www.1ppt.com/hangye/ </a:t>
            </a:r>
          </a:p>
          <a:p>
            <a:pPr eaLnBrk="1" hangingPunct="1">
              <a:defRPr/>
            </a:pPr>
            <a:r>
              <a:rPr lang="zh-CN" altLang="en-US" sz="100" b="0">
                <a:solidFill>
                  <a:srgbClr val="FFFFFF"/>
                </a:solidFill>
              </a:rPr>
              <a:t>节日</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www.1ppt.com/jieri/           PPT</a:t>
            </a:r>
            <a:r>
              <a:rPr lang="zh-CN" altLang="en-US" sz="100" b="0">
                <a:solidFill>
                  <a:srgbClr val="FFFFFF"/>
                </a:solidFill>
              </a:rPr>
              <a:t>素材下载：</a:t>
            </a:r>
            <a:r>
              <a:rPr lang="en-US" altLang="zh-CN" sz="100" b="0">
                <a:solidFill>
                  <a:srgbClr val="FFFFFF"/>
                </a:solidFill>
              </a:rPr>
              <a:t>www.1ppt.com/sucai/</a:t>
            </a:r>
          </a:p>
          <a:p>
            <a:pPr eaLnBrk="1" hangingPunct="1">
              <a:defRPr/>
            </a:pPr>
            <a:r>
              <a:rPr lang="en-US" altLang="zh-CN" sz="100" b="0">
                <a:solidFill>
                  <a:srgbClr val="FFFFFF"/>
                </a:solidFill>
              </a:rPr>
              <a:t>PPT</a:t>
            </a:r>
            <a:r>
              <a:rPr lang="zh-CN" altLang="en-US" sz="100" b="0">
                <a:solidFill>
                  <a:srgbClr val="FFFFFF"/>
                </a:solidFill>
              </a:rPr>
              <a:t>背景图片：</a:t>
            </a:r>
            <a:r>
              <a:rPr lang="en-US" altLang="zh-CN" sz="100" b="0">
                <a:solidFill>
                  <a:srgbClr val="FFFFFF"/>
                </a:solidFill>
              </a:rPr>
              <a:t>www.1ppt.com/beijing/      PPT</a:t>
            </a:r>
            <a:r>
              <a:rPr lang="zh-CN" altLang="en-US" sz="100" b="0">
                <a:solidFill>
                  <a:srgbClr val="FFFFFF"/>
                </a:solidFill>
              </a:rPr>
              <a:t>图表下载：</a:t>
            </a:r>
            <a:r>
              <a:rPr lang="en-US" altLang="zh-CN" sz="100" b="0">
                <a:solidFill>
                  <a:srgbClr val="FFFFFF"/>
                </a:solidFill>
              </a:rPr>
              <a:t>www.1ppt.com/tubiao/      </a:t>
            </a:r>
          </a:p>
          <a:p>
            <a:pPr eaLnBrk="1" hangingPunct="1">
              <a:defRPr/>
            </a:pPr>
            <a:r>
              <a:rPr lang="zh-CN" altLang="en-US" sz="100" b="0">
                <a:solidFill>
                  <a:srgbClr val="FFFFFF"/>
                </a:solidFill>
              </a:rPr>
              <a:t>优秀</a:t>
            </a:r>
            <a:r>
              <a:rPr lang="en-US" altLang="zh-CN" sz="100" b="0">
                <a:solidFill>
                  <a:srgbClr val="FFFFFF"/>
                </a:solidFill>
              </a:rPr>
              <a:t>PPT</a:t>
            </a:r>
            <a:r>
              <a:rPr lang="zh-CN" altLang="en-US" sz="100" b="0">
                <a:solidFill>
                  <a:srgbClr val="FFFFFF"/>
                </a:solidFill>
              </a:rPr>
              <a:t>下载：</a:t>
            </a:r>
            <a:r>
              <a:rPr lang="en-US" altLang="zh-CN" sz="100" b="0">
                <a:solidFill>
                  <a:srgbClr val="FFFFFF"/>
                </a:solidFill>
              </a:rPr>
              <a:t>www.1ppt.com/xiazai/        PPT</a:t>
            </a:r>
            <a:r>
              <a:rPr lang="zh-CN" altLang="en-US" sz="100" b="0">
                <a:solidFill>
                  <a:srgbClr val="FFFFFF"/>
                </a:solidFill>
              </a:rPr>
              <a:t>教程： </a:t>
            </a:r>
            <a:r>
              <a:rPr lang="en-US" altLang="zh-CN" sz="100" b="0">
                <a:solidFill>
                  <a:srgbClr val="FFFFFF"/>
                </a:solidFill>
              </a:rPr>
              <a:t>www.1ppt.com/powerpoint/      </a:t>
            </a:r>
          </a:p>
          <a:p>
            <a:pPr eaLnBrk="1" hangingPunct="1">
              <a:defRPr/>
            </a:pPr>
            <a:r>
              <a:rPr lang="en-US" altLang="zh-CN" sz="100" b="0">
                <a:solidFill>
                  <a:srgbClr val="FFFFFF"/>
                </a:solidFill>
              </a:rPr>
              <a:t>Word</a:t>
            </a:r>
            <a:r>
              <a:rPr lang="zh-CN" altLang="en-US" sz="100" b="0">
                <a:solidFill>
                  <a:srgbClr val="FFFFFF"/>
                </a:solidFill>
              </a:rPr>
              <a:t>教程： </a:t>
            </a:r>
            <a:r>
              <a:rPr lang="en-US" altLang="zh-CN" sz="100" b="0">
                <a:solidFill>
                  <a:srgbClr val="FFFFFF"/>
                </a:solidFill>
              </a:rPr>
              <a:t>www.1ppt.com/word/              Excel</a:t>
            </a:r>
            <a:r>
              <a:rPr lang="zh-CN" altLang="en-US" sz="100" b="0">
                <a:solidFill>
                  <a:srgbClr val="FFFFFF"/>
                </a:solidFill>
              </a:rPr>
              <a:t>教程：</a:t>
            </a:r>
            <a:r>
              <a:rPr lang="en-US" altLang="zh-CN" sz="100" b="0">
                <a:solidFill>
                  <a:srgbClr val="FFFFFF"/>
                </a:solidFill>
              </a:rPr>
              <a:t>www.1ppt.com/excel/  </a:t>
            </a:r>
          </a:p>
          <a:p>
            <a:pPr eaLnBrk="1" hangingPunct="1">
              <a:defRPr/>
            </a:pPr>
            <a:r>
              <a:rPr lang="zh-CN" altLang="en-US" sz="100" b="0">
                <a:solidFill>
                  <a:srgbClr val="FFFFFF"/>
                </a:solidFill>
              </a:rPr>
              <a:t>资料下载：</a:t>
            </a:r>
            <a:r>
              <a:rPr lang="en-US" altLang="zh-CN" sz="100" b="0">
                <a:solidFill>
                  <a:srgbClr val="FFFFFF"/>
                </a:solidFill>
              </a:rPr>
              <a:t>www.1ppt.com/ziliao/                PPT</a:t>
            </a:r>
            <a:r>
              <a:rPr lang="zh-CN" altLang="en-US" sz="100" b="0">
                <a:solidFill>
                  <a:srgbClr val="FFFFFF"/>
                </a:solidFill>
              </a:rPr>
              <a:t>课件下载：</a:t>
            </a:r>
            <a:r>
              <a:rPr lang="en-US" altLang="zh-CN" sz="100" b="0">
                <a:solidFill>
                  <a:srgbClr val="FFFFFF"/>
                </a:solidFill>
              </a:rPr>
              <a:t>www.1ppt.com/kejian/ </a:t>
            </a:r>
          </a:p>
          <a:p>
            <a:pPr eaLnBrk="1" hangingPunct="1">
              <a:defRPr/>
            </a:pPr>
            <a:r>
              <a:rPr lang="zh-CN" altLang="en-US" sz="100" b="0">
                <a:solidFill>
                  <a:srgbClr val="FFFFFF"/>
                </a:solidFill>
              </a:rPr>
              <a:t>范文下载：</a:t>
            </a:r>
            <a:r>
              <a:rPr lang="en-US" altLang="zh-CN" sz="100" b="0">
                <a:solidFill>
                  <a:srgbClr val="FFFFFF"/>
                </a:solidFill>
              </a:rPr>
              <a:t>www.1ppt.com/fanwen/             </a:t>
            </a:r>
            <a:r>
              <a:rPr lang="zh-CN" altLang="en-US" sz="100" b="0">
                <a:solidFill>
                  <a:srgbClr val="FFFFFF"/>
                </a:solidFill>
              </a:rPr>
              <a:t>试卷下载：</a:t>
            </a:r>
            <a:r>
              <a:rPr lang="en-US" altLang="zh-CN" sz="100" b="0">
                <a:solidFill>
                  <a:srgbClr val="FFFFFF"/>
                </a:solidFill>
              </a:rPr>
              <a:t>www.1ppt.com/shiti/  </a:t>
            </a:r>
          </a:p>
          <a:p>
            <a:pPr eaLnBrk="1" hangingPunct="1">
              <a:defRPr/>
            </a:pPr>
            <a:r>
              <a:rPr lang="zh-CN" altLang="en-US" sz="100" b="0">
                <a:solidFill>
                  <a:srgbClr val="FFFFFF"/>
                </a:solidFill>
              </a:rPr>
              <a:t>教案下载：</a:t>
            </a:r>
            <a:r>
              <a:rPr lang="en-US" altLang="zh-CN" sz="100" b="0">
                <a:solidFill>
                  <a:srgbClr val="FFFFFF"/>
                </a:solidFill>
              </a:rPr>
              <a:t>www.1ppt.com/jiaoan/        </a:t>
            </a:r>
          </a:p>
          <a:p>
            <a:pPr eaLnBrk="1" hangingPunct="1">
              <a:defRPr/>
            </a:pPr>
            <a:r>
              <a:rPr lang="zh-CN" altLang="en-US" sz="100" b="0">
                <a:solidFill>
                  <a:srgbClr val="FFFFFF"/>
                </a:solidFill>
              </a:rPr>
              <a:t>字体下载：</a:t>
            </a:r>
            <a:r>
              <a:rPr lang="en-US" altLang="zh-CN" sz="100" b="0">
                <a:solidFill>
                  <a:srgbClr val="FFFFFF"/>
                </a:solidFill>
              </a:rPr>
              <a:t>www.1ppt.com/ziti/</a:t>
            </a:r>
          </a:p>
          <a:p>
            <a:pPr eaLnBrk="1" hangingPunct="1">
              <a:defRPr/>
            </a:pPr>
            <a:r>
              <a:rPr lang="en-US" altLang="zh-CN" sz="100" b="0">
                <a:solidFill>
                  <a:srgbClr val="FFFFFF"/>
                </a:solidFill>
              </a:rPr>
              <a:t> </a:t>
            </a:r>
            <a:endParaRPr lang="zh-CN" altLang="en-US" sz="100" b="0">
              <a:solidFill>
                <a:srgbClr val="FFFFFF"/>
              </a:solidFill>
            </a:endParaRPr>
          </a:p>
        </p:txBody>
      </p:sp>
      <p:sp>
        <p:nvSpPr>
          <p:cNvPr id="2" name="标题 1"/>
          <p:cNvSpPr>
            <a:spLocks noGrp="1"/>
          </p:cNvSpPr>
          <p:nvPr>
            <p:ph type="title"/>
          </p:nvPr>
        </p:nvSpPr>
        <p:spPr>
          <a:xfrm>
            <a:off x="629841" y="365126"/>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0"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4" name="内容占位符 3"/>
          <p:cNvSpPr>
            <a:spLocks noGrp="1"/>
          </p:cNvSpPr>
          <p:nvPr>
            <p:ph sz="half" idx="2"/>
          </p:nvPr>
        </p:nvSpPr>
        <p:spPr>
          <a:xfrm>
            <a:off x="890080" y="2665379"/>
            <a:ext cx="3655181"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ADABF989-BFAC-412F-998F-677F425E04C7}"/>
              </a:ext>
            </a:extLst>
          </p:cNvPr>
          <p:cNvSpPr>
            <a:spLocks noGrp="1"/>
          </p:cNvSpPr>
          <p:nvPr>
            <p:ph type="dt" sz="half" idx="10"/>
          </p:nvPr>
        </p:nvSpPr>
        <p:spPr/>
        <p:txBody>
          <a:bodyPr/>
          <a:lstStyle>
            <a:lvl1pPr>
              <a:defRPr/>
            </a:lvl1pPr>
          </a:lstStyle>
          <a:p>
            <a:pPr>
              <a:defRPr/>
            </a:pPr>
            <a:endParaRPr lang="en-US" altLang="zh-CN"/>
          </a:p>
        </p:txBody>
      </p:sp>
      <p:sp>
        <p:nvSpPr>
          <p:cNvPr id="9" name="页脚占位符 7">
            <a:extLst>
              <a:ext uri="{FF2B5EF4-FFF2-40B4-BE49-F238E27FC236}">
                <a16:creationId xmlns:a16="http://schemas.microsoft.com/office/drawing/2014/main" id="{6025ACD6-5408-4767-97D7-739192902898}"/>
              </a:ext>
            </a:extLst>
          </p:cNvPr>
          <p:cNvSpPr>
            <a:spLocks noGrp="1"/>
          </p:cNvSpPr>
          <p:nvPr>
            <p:ph type="ftr" sz="quarter" idx="11"/>
          </p:nvPr>
        </p:nvSpPr>
        <p:spPr/>
        <p:txBody>
          <a:bodyPr/>
          <a:lstStyle>
            <a:lvl1pPr>
              <a:defRPr/>
            </a:lvl1pPr>
          </a:lstStyle>
          <a:p>
            <a:pPr>
              <a:defRPr/>
            </a:pPr>
            <a:endParaRPr lang="en-US" altLang="zh-CN"/>
          </a:p>
        </p:txBody>
      </p:sp>
      <p:sp>
        <p:nvSpPr>
          <p:cNvPr id="10" name="灯片编号占位符 8">
            <a:extLst>
              <a:ext uri="{FF2B5EF4-FFF2-40B4-BE49-F238E27FC236}">
                <a16:creationId xmlns:a16="http://schemas.microsoft.com/office/drawing/2014/main" id="{B0D25E25-5161-40B3-A84F-26BD58C91152}"/>
              </a:ext>
            </a:extLst>
          </p:cNvPr>
          <p:cNvSpPr>
            <a:spLocks noGrp="1"/>
          </p:cNvSpPr>
          <p:nvPr>
            <p:ph type="sldNum" sz="quarter" idx="12"/>
          </p:nvPr>
        </p:nvSpPr>
        <p:spPr/>
        <p:txBody>
          <a:bodyPr/>
          <a:lstStyle>
            <a:lvl1pPr>
              <a:defRPr/>
            </a:lvl1pPr>
          </a:lstStyle>
          <a:p>
            <a:pPr>
              <a:defRPr/>
            </a:pPr>
            <a:fld id="{5A2F1D31-162B-4D71-8C8B-912643A5BA2D}" type="slidenum">
              <a:rPr lang="zh-CN" altLang="en-US"/>
              <a:pPr>
                <a:defRPr/>
              </a:pPr>
              <a:t>‹#›</a:t>
            </a:fld>
            <a:endParaRPr lang="en-US" altLang="zh-CN"/>
          </a:p>
        </p:txBody>
      </p:sp>
    </p:spTree>
    <p:extLst>
      <p:ext uri="{BB962C8B-B14F-4D97-AF65-F5344CB8AC3E}">
        <p14:creationId xmlns:p14="http://schemas.microsoft.com/office/powerpoint/2010/main" val="2565624555"/>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E604FFE0-B46E-49B6-836D-91159FA8738D}"/>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618CAE62-AAB6-4EC9-B3F1-42AE0C31FA3F}"/>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328A6784-F00B-4E7B-8DAF-93ABE3814DC8}"/>
              </a:ext>
            </a:extLst>
          </p:cNvPr>
          <p:cNvSpPr>
            <a:spLocks noGrp="1"/>
          </p:cNvSpPr>
          <p:nvPr>
            <p:ph type="sldNum" sz="quarter" idx="12"/>
          </p:nvPr>
        </p:nvSpPr>
        <p:spPr/>
        <p:txBody>
          <a:bodyPr/>
          <a:lstStyle>
            <a:lvl1pPr>
              <a:defRPr/>
            </a:lvl1pPr>
          </a:lstStyle>
          <a:p>
            <a:pPr>
              <a:defRPr/>
            </a:pPr>
            <a:fld id="{6E8BC9FB-DD9A-4E8F-B6DC-59A5BBC228B8}" type="slidenum">
              <a:rPr lang="zh-CN" altLang="en-US"/>
              <a:pPr>
                <a:defRPr/>
              </a:pPr>
              <a:t>‹#›</a:t>
            </a:fld>
            <a:endParaRPr lang="en-US" altLang="zh-CN"/>
          </a:p>
        </p:txBody>
      </p:sp>
    </p:spTree>
    <p:extLst>
      <p:ext uri="{BB962C8B-B14F-4D97-AF65-F5344CB8AC3E}">
        <p14:creationId xmlns:p14="http://schemas.microsoft.com/office/powerpoint/2010/main" val="1598695337"/>
      </p:ext>
    </p:extLst>
  </p:cSld>
  <p:clrMapOvr>
    <a:masterClrMapping/>
  </p:clrMapOvr>
  <p:transition>
    <p:fade thruBlk="1"/>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1218D-68A7-48E8-B404-1955F42BDD57}"/>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67F8C191-D5AE-47C3-84ED-F96C2511646B}"/>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C7501190-2C1A-4CBE-AE79-68CB52FD28E4}"/>
              </a:ext>
            </a:extLst>
          </p:cNvPr>
          <p:cNvSpPr>
            <a:spLocks noGrp="1"/>
          </p:cNvSpPr>
          <p:nvPr>
            <p:ph type="sldNum" sz="quarter" idx="12"/>
          </p:nvPr>
        </p:nvSpPr>
        <p:spPr/>
        <p:txBody>
          <a:bodyPr/>
          <a:lstStyle>
            <a:lvl1pPr>
              <a:defRPr/>
            </a:lvl1pPr>
          </a:lstStyle>
          <a:p>
            <a:pPr>
              <a:defRPr/>
            </a:pPr>
            <a:fld id="{63B3FEE1-E48C-4480-AD3F-49701C7241E3}" type="slidenum">
              <a:rPr lang="zh-CN" altLang="en-US"/>
              <a:pPr>
                <a:defRPr/>
              </a:pPr>
              <a:t>‹#›</a:t>
            </a:fld>
            <a:endParaRPr lang="en-US" altLang="zh-CN"/>
          </a:p>
        </p:txBody>
      </p:sp>
    </p:spTree>
    <p:extLst>
      <p:ext uri="{BB962C8B-B14F-4D97-AF65-F5344CB8AC3E}">
        <p14:creationId xmlns:p14="http://schemas.microsoft.com/office/powerpoint/2010/main" val="116761861"/>
      </p:ext>
    </p:extLst>
  </p:cSld>
  <p:clrMapOvr>
    <a:masterClrMapping/>
  </p:clrMapOvr>
  <p:transition>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编辑母版文本样式</a:t>
            </a:r>
          </a:p>
        </p:txBody>
      </p:sp>
      <p:sp>
        <p:nvSpPr>
          <p:cNvPr id="5" name="日期占位符 4">
            <a:extLst>
              <a:ext uri="{FF2B5EF4-FFF2-40B4-BE49-F238E27FC236}">
                <a16:creationId xmlns:a16="http://schemas.microsoft.com/office/drawing/2014/main" id="{DD29BBC7-9BD8-4B01-B827-9489EF03C83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969F58A5-0AE4-47E7-9698-DB191363B91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601EBAE8-8BAF-40C1-982D-3A292B2E17C5}"/>
              </a:ext>
            </a:extLst>
          </p:cNvPr>
          <p:cNvSpPr>
            <a:spLocks noGrp="1"/>
          </p:cNvSpPr>
          <p:nvPr>
            <p:ph type="sldNum" sz="quarter" idx="12"/>
          </p:nvPr>
        </p:nvSpPr>
        <p:spPr/>
        <p:txBody>
          <a:bodyPr/>
          <a:lstStyle>
            <a:lvl1pPr>
              <a:defRPr/>
            </a:lvl1pPr>
          </a:lstStyle>
          <a:p>
            <a:pPr>
              <a:defRPr/>
            </a:pPr>
            <a:fld id="{EA3DF9EF-E69B-4CF7-A8BA-1C2DC0DD13A1}" type="slidenum">
              <a:rPr lang="zh-CN" altLang="en-US"/>
              <a:pPr>
                <a:defRPr/>
              </a:pPr>
              <a:t>‹#›</a:t>
            </a:fld>
            <a:endParaRPr lang="en-US" altLang="zh-CN"/>
          </a:p>
        </p:txBody>
      </p:sp>
    </p:spTree>
    <p:extLst>
      <p:ext uri="{BB962C8B-B14F-4D97-AF65-F5344CB8AC3E}">
        <p14:creationId xmlns:p14="http://schemas.microsoft.com/office/powerpoint/2010/main" val="2595462870"/>
      </p:ext>
    </p:extLst>
  </p:cSld>
  <p:clrMapOvr>
    <a:masterClrMapping/>
  </p:clrMapOvr>
  <p:transition>
    <p:fade thruBlk="1"/>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86F94A53-2865-4C95-AE3E-10808A40C88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03478E54-625D-4D1B-BEC6-D3D13212889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E0061CB-8F62-4211-A5A6-2F44A8C8AA7D}"/>
              </a:ext>
            </a:extLst>
          </p:cNvPr>
          <p:cNvSpPr>
            <a:spLocks noGrp="1"/>
          </p:cNvSpPr>
          <p:nvPr>
            <p:ph type="sldNum" sz="quarter" idx="12"/>
          </p:nvPr>
        </p:nvSpPr>
        <p:spPr/>
        <p:txBody>
          <a:bodyPr/>
          <a:lstStyle>
            <a:lvl1pPr>
              <a:defRPr/>
            </a:lvl1pPr>
          </a:lstStyle>
          <a:p>
            <a:pPr>
              <a:defRPr/>
            </a:pPr>
            <a:fld id="{383B05C3-E364-4BE7-9BD5-9387FC557213}" type="slidenum">
              <a:rPr lang="zh-CN" altLang="en-US"/>
              <a:pPr>
                <a:defRPr/>
              </a:pPr>
              <a:t>‹#›</a:t>
            </a:fld>
            <a:endParaRPr lang="en-US" altLang="zh-CN"/>
          </a:p>
        </p:txBody>
      </p:sp>
    </p:spTree>
    <p:extLst>
      <p:ext uri="{BB962C8B-B14F-4D97-AF65-F5344CB8AC3E}">
        <p14:creationId xmlns:p14="http://schemas.microsoft.com/office/powerpoint/2010/main" val="4227060339"/>
      </p:ext>
    </p:extLst>
  </p:cSld>
  <p:clrMapOvr>
    <a:masterClrMapping/>
  </p:clrMapOvr>
  <p:transition>
    <p:fade thruBlk="1"/>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a:extLst>
              <a:ext uri="{FF2B5EF4-FFF2-40B4-BE49-F238E27FC236}">
                <a16:creationId xmlns:a16="http://schemas.microsoft.com/office/drawing/2014/main" id="{24C1B6F5-E4F6-4A5B-A8C3-F6739008FDE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18184A10-870B-4AE0-BC3B-56E1920C6A7D}"/>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427E2226-56C0-49D6-AF8D-496D468C70AD}"/>
              </a:ext>
            </a:extLst>
          </p:cNvPr>
          <p:cNvSpPr>
            <a:spLocks noGrp="1"/>
          </p:cNvSpPr>
          <p:nvPr>
            <p:ph type="sldNum" sz="quarter" idx="12"/>
          </p:nvPr>
        </p:nvSpPr>
        <p:spPr/>
        <p:txBody>
          <a:bodyPr/>
          <a:lstStyle>
            <a:lvl1pPr>
              <a:defRPr/>
            </a:lvl1pPr>
          </a:lstStyle>
          <a:p>
            <a:pPr>
              <a:defRPr/>
            </a:pPr>
            <a:fld id="{E497B554-87B3-4871-8295-E0F0B7C7A7B5}" type="slidenum">
              <a:rPr lang="zh-CN" altLang="en-US"/>
              <a:pPr>
                <a:defRPr/>
              </a:pPr>
              <a:t>‹#›</a:t>
            </a:fld>
            <a:endParaRPr lang="en-US" altLang="zh-CN"/>
          </a:p>
        </p:txBody>
      </p:sp>
    </p:spTree>
    <p:extLst>
      <p:ext uri="{BB962C8B-B14F-4D97-AF65-F5344CB8AC3E}">
        <p14:creationId xmlns:p14="http://schemas.microsoft.com/office/powerpoint/2010/main" val="3750588631"/>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477805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C4089600-022A-41F2-AFD8-BDCE03E5DD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ACFE8A-93B3-48D3-B70B-557D5F79B63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138482FC-670C-4477-A4AF-013A7BD980C3}"/>
              </a:ext>
            </a:extLst>
          </p:cNvPr>
          <p:cNvSpPr>
            <a:spLocks noGrp="1" noChangeArrowheads="1"/>
          </p:cNvSpPr>
          <p:nvPr>
            <p:ph type="sldNum" sz="quarter" idx="12"/>
          </p:nvPr>
        </p:nvSpPr>
        <p:spPr/>
        <p:txBody>
          <a:bodyPr/>
          <a:lstStyle>
            <a:lvl1pPr>
              <a:defRPr/>
            </a:lvl1pPr>
          </a:lstStyle>
          <a:p>
            <a:pPr>
              <a:defRPr/>
            </a:pPr>
            <a:fld id="{4A64CA72-ED72-42B4-BDA5-DADA742A962E}" type="slidenum">
              <a:rPr lang="zh-CN" altLang="en-US"/>
              <a:pPr>
                <a:defRPr/>
              </a:pPr>
              <a:t>‹#›</a:t>
            </a:fld>
            <a:endParaRPr lang="en-US" altLang="zh-CN"/>
          </a:p>
        </p:txBody>
      </p:sp>
    </p:spTree>
    <p:extLst>
      <p:ext uri="{BB962C8B-B14F-4D97-AF65-F5344CB8AC3E}">
        <p14:creationId xmlns:p14="http://schemas.microsoft.com/office/powerpoint/2010/main" val="2999166678"/>
      </p:ext>
    </p:extLst>
  </p:cSld>
  <p:clrMapOvr>
    <a:masterClrMapping/>
  </p:clrMapOvr>
  <p:transition>
    <p:fade thruBlk="1"/>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标题和内容页2">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B44C0-AEF9-453C-A7D9-E22917B6B35E}"/>
              </a:ext>
            </a:extLst>
          </p:cNvPr>
          <p:cNvSpPr/>
          <p:nvPr/>
        </p:nvSpPr>
        <p:spPr>
          <a:xfrm>
            <a:off x="0" y="0"/>
            <a:ext cx="9144000" cy="8636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4E026443-8763-4918-BC63-4468F0FBF656}"/>
              </a:ext>
            </a:extLst>
          </p:cNvPr>
          <p:cNvSpPr/>
          <p:nvPr/>
        </p:nvSpPr>
        <p:spPr>
          <a:xfrm>
            <a:off x="0" y="0"/>
            <a:ext cx="42863" cy="8636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6">
            <a:extLst>
              <a:ext uri="{FF2B5EF4-FFF2-40B4-BE49-F238E27FC236}">
                <a16:creationId xmlns:a16="http://schemas.microsoft.com/office/drawing/2014/main" id="{35F8092A-1F80-4E83-9201-4533920C5C91}"/>
              </a:ext>
            </a:extLst>
          </p:cNvPr>
          <p:cNvSpPr txBox="1"/>
          <p:nvPr/>
        </p:nvSpPr>
        <p:spPr>
          <a:xfrm>
            <a:off x="9144000" y="161925"/>
            <a:ext cx="1019175" cy="554038"/>
          </a:xfrm>
          <a:prstGeom prst="rect">
            <a:avLst/>
          </a:prstGeom>
          <a:noFill/>
        </p:spPr>
        <p:txBody>
          <a:bodyPr>
            <a:spAutoFit/>
          </a:bodyPr>
          <a:lstStyle/>
          <a:p>
            <a:pPr>
              <a:defRPr/>
            </a:pPr>
            <a:r>
              <a:rPr lang="zh-CN" altLang="en-US" sz="750" b="0" dirty="0">
                <a:solidFill>
                  <a:srgbClr val="666666"/>
                </a:solidFill>
              </a:rPr>
              <a:t>标题文本：微软雅黑，</a:t>
            </a:r>
            <a:r>
              <a:rPr lang="en-US" altLang="zh-CN" sz="750" b="0" dirty="0">
                <a:solidFill>
                  <a:srgbClr val="666666"/>
                </a:solidFill>
              </a:rPr>
              <a:t>28</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10" name="文本框 9">
            <a:extLst>
              <a:ext uri="{FF2B5EF4-FFF2-40B4-BE49-F238E27FC236}">
                <a16:creationId xmlns:a16="http://schemas.microsoft.com/office/drawing/2014/main" id="{D8DEE383-AA5A-49CE-A3EF-95FC7BA0ED1C}"/>
              </a:ext>
            </a:extLst>
          </p:cNvPr>
          <p:cNvSpPr txBox="1"/>
          <p:nvPr/>
        </p:nvSpPr>
        <p:spPr>
          <a:xfrm>
            <a:off x="7342188" y="-287338"/>
            <a:ext cx="1620837" cy="207963"/>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12" name="文本框 11">
            <a:extLst>
              <a:ext uri="{FF2B5EF4-FFF2-40B4-BE49-F238E27FC236}">
                <a16:creationId xmlns:a16="http://schemas.microsoft.com/office/drawing/2014/main" id="{657D0A6F-A299-407E-8E00-DD583EEC81A2}"/>
              </a:ext>
            </a:extLst>
          </p:cNvPr>
          <p:cNvSpPr txBox="1">
            <a:spLocks noChangeArrowheads="1"/>
          </p:cNvSpPr>
          <p:nvPr/>
        </p:nvSpPr>
        <p:spPr bwMode="auto">
          <a:xfrm>
            <a:off x="9144000" y="1268413"/>
            <a:ext cx="1019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zh-CN" altLang="en-US" sz="700" b="0">
                <a:solidFill>
                  <a:srgbClr val="666666"/>
                </a:solidFill>
              </a:rPr>
              <a:t>正文一级：微软雅黑，</a:t>
            </a:r>
            <a:r>
              <a:rPr lang="en-US" altLang="zh-CN" sz="700" b="0">
                <a:solidFill>
                  <a:srgbClr val="666666"/>
                </a:solidFill>
              </a:rPr>
              <a:t>16</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a:defRPr/>
            </a:pPr>
            <a:endParaRPr lang="en-US" altLang="zh-CN" sz="700" b="0">
              <a:solidFill>
                <a:srgbClr val="666666"/>
              </a:solidFill>
            </a:endParaRPr>
          </a:p>
          <a:p>
            <a:pPr eaLnBrk="1" hangingPunct="1">
              <a:defRPr/>
            </a:pPr>
            <a:r>
              <a:rPr lang="zh-CN" altLang="en-US" sz="700" b="0">
                <a:solidFill>
                  <a:srgbClr val="666666"/>
                </a:solidFill>
              </a:rPr>
              <a:t>正文次级：微软雅黑，</a:t>
            </a:r>
            <a:r>
              <a:rPr lang="en-US" altLang="zh-CN" sz="700" b="0">
                <a:solidFill>
                  <a:srgbClr val="666666"/>
                </a:solidFill>
              </a:rPr>
              <a:t>14</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图片：清晰度高，等比缩放，不要拉伸</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配色：可从左边色块吸取，尽量避免饱和度过高</a:t>
            </a:r>
            <a:endParaRPr lang="en-US" altLang="zh-CN" sz="700" b="0">
              <a:solidFill>
                <a:srgbClr val="666666"/>
              </a:solidFill>
            </a:endParaRPr>
          </a:p>
        </p:txBody>
      </p:sp>
      <p:sp>
        <p:nvSpPr>
          <p:cNvPr id="9" name="内容占位符 2"/>
          <p:cNvSpPr>
            <a:spLocks noGrp="1"/>
          </p:cNvSpPr>
          <p:nvPr>
            <p:ph idx="1"/>
          </p:nvPr>
        </p:nvSpPr>
        <p:spPr>
          <a:xfrm>
            <a:off x="628650" y="1268760"/>
            <a:ext cx="7886700" cy="4908203"/>
          </a:xfrm>
          <a:prstGeom prst="rect">
            <a:avLst/>
          </a:prstGeom>
        </p:spPr>
        <p:txBody>
          <a:bodyPr/>
          <a:lstStyle>
            <a:lvl1pPr marL="0" indent="0">
              <a:lnSpc>
                <a:spcPct val="150000"/>
              </a:lnSpc>
              <a:spcBef>
                <a:spcPts val="0"/>
              </a:spcBef>
              <a:buClr>
                <a:srgbClr val="0078B4"/>
              </a:buClr>
              <a:buFont typeface="Wingdings" panose="05000000000000000000" charset="0"/>
              <a:buChar char="Ø"/>
              <a:defRPr sz="1500">
                <a:solidFill>
                  <a:srgbClr val="666666"/>
                </a:solidFill>
                <a:latin typeface="Times New Roman" panose="02020603050405020304" pitchFamily="18" charset="0"/>
              </a:defRPr>
            </a:lvl1pPr>
            <a:lvl2pPr marL="323850" indent="-216535" eaLnBrk="1" fontAlgn="auto" latinLnBrk="0" hangingPunct="1">
              <a:lnSpc>
                <a:spcPct val="150000"/>
              </a:lnSpc>
              <a:spcBef>
                <a:spcPts val="0"/>
              </a:spcBef>
              <a:buClr>
                <a:srgbClr val="0078B4"/>
              </a:buClr>
              <a:buFont typeface="Wingdings" panose="05000000000000000000" pitchFamily="2" charset="2"/>
              <a:buChar char="l"/>
              <a:defRPr sz="1350">
                <a:solidFill>
                  <a:srgbClr val="666666"/>
                </a:solidFill>
                <a:latin typeface="Times New Roman" panose="02020603050405020304" pitchFamily="18" charset="0"/>
              </a:defRPr>
            </a:lvl2pPr>
            <a:lvl3pPr marL="485775" indent="-216535" eaLnBrk="1" fontAlgn="auto" latinLnBrk="0" hangingPunct="1">
              <a:lnSpc>
                <a:spcPct val="150000"/>
              </a:lnSpc>
              <a:spcBef>
                <a:spcPts val="450"/>
              </a:spcBef>
              <a:buClr>
                <a:srgbClr val="0078B4"/>
              </a:buClr>
              <a:buFont typeface="Wingdings" panose="05000000000000000000" charset="0"/>
              <a:buChar char="ü"/>
              <a:defRPr sz="1200">
                <a:solidFill>
                  <a:srgbClr val="666666"/>
                </a:solidFill>
                <a:latin typeface="Times New Roman" panose="02020603050405020304" pitchFamily="18" charset="0"/>
              </a:defRPr>
            </a:lvl3pPr>
            <a:lvl4pPr marL="675005" indent="-134620">
              <a:lnSpc>
                <a:spcPts val="1050"/>
              </a:lnSpc>
              <a:spcBef>
                <a:spcPts val="600"/>
              </a:spcBef>
              <a:buClr>
                <a:srgbClr val="0096C8"/>
              </a:buClr>
              <a:buFont typeface="Wingdings" panose="05000000000000000000" pitchFamily="2" charset="2"/>
              <a:buChar char="l"/>
              <a:defRPr sz="900">
                <a:solidFill>
                  <a:srgbClr val="666666"/>
                </a:solidFill>
              </a:defRPr>
            </a:lvl4pPr>
            <a:lvl5pPr marL="944880" indent="-134620">
              <a:lnSpc>
                <a:spcPts val="1050"/>
              </a:lnSpc>
              <a:spcBef>
                <a:spcPts val="600"/>
              </a:spcBef>
              <a:buClr>
                <a:srgbClr val="0096C8"/>
              </a:buClr>
              <a:buFont typeface="Wingdings" panose="05000000000000000000" pitchFamily="2" charset="2"/>
              <a:buChar char="n"/>
              <a:defRPr sz="900">
                <a:solidFill>
                  <a:srgbClr val="666666"/>
                </a:solidFill>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p:txBody>
      </p:sp>
      <p:sp>
        <p:nvSpPr>
          <p:cNvPr id="8" name="标题 1"/>
          <p:cNvSpPr>
            <a:spLocks noGrp="1"/>
          </p:cNvSpPr>
          <p:nvPr>
            <p:ph type="title"/>
          </p:nvPr>
        </p:nvSpPr>
        <p:spPr>
          <a:xfrm>
            <a:off x="259840" y="162000"/>
            <a:ext cx="7004321" cy="540000"/>
          </a:xfrm>
          <a:prstGeom prst="rect">
            <a:avLst/>
          </a:prstGeom>
        </p:spPr>
        <p:txBody>
          <a:bodyPr/>
          <a:lstStyle>
            <a:lvl1pPr>
              <a:lnSpc>
                <a:spcPct val="100000"/>
              </a:lnSpc>
              <a:defRPr sz="2100" b="1">
                <a:solidFill>
                  <a:srgbClr val="0078B4"/>
                </a:solidFill>
              </a:defRPr>
            </a:lvl1pPr>
          </a:lstStyle>
          <a:p>
            <a:r>
              <a:rPr lang="zh-CN" altLang="en-US" noProof="1"/>
              <a:t>单击此处编辑母版标题样式</a:t>
            </a:r>
          </a:p>
        </p:txBody>
      </p:sp>
      <p:sp>
        <p:nvSpPr>
          <p:cNvPr id="11" name="图片占位符 4"/>
          <p:cNvSpPr>
            <a:spLocks noGrp="1"/>
          </p:cNvSpPr>
          <p:nvPr>
            <p:ph type="pic" sz="quarter" idx="10"/>
          </p:nvPr>
        </p:nvSpPr>
        <p:spPr>
          <a:xfrm>
            <a:off x="7342742" y="163246"/>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3" name="日期占位符 4">
            <a:extLst>
              <a:ext uri="{FF2B5EF4-FFF2-40B4-BE49-F238E27FC236}">
                <a16:creationId xmlns:a16="http://schemas.microsoft.com/office/drawing/2014/main" id="{CBB7D337-2F36-425D-9CF3-BBF45CD4499B}"/>
              </a:ext>
            </a:extLst>
          </p:cNvPr>
          <p:cNvSpPr>
            <a:spLocks noGrp="1"/>
          </p:cNvSpPr>
          <p:nvPr>
            <p:ph type="dt" sz="half" idx="11"/>
          </p:nvPr>
        </p:nvSpPr>
        <p:spPr/>
        <p:txBody>
          <a:bodyPr/>
          <a:lstStyle>
            <a:lvl1pPr>
              <a:defRPr/>
            </a:lvl1pPr>
          </a:lstStyle>
          <a:p>
            <a:pPr>
              <a:defRPr/>
            </a:pPr>
            <a:fld id="{6F854A37-2C94-48A9-AABA-0E1482844578}" type="datetimeFigureOut">
              <a:rPr lang="zh-CN" altLang="en-US"/>
              <a:pPr>
                <a:defRPr/>
              </a:pPr>
              <a:t>2023/4/2</a:t>
            </a:fld>
            <a:endParaRPr lang="zh-CN" altLang="en-US"/>
          </a:p>
        </p:txBody>
      </p:sp>
      <p:sp>
        <p:nvSpPr>
          <p:cNvPr id="14" name="页脚占位符 5">
            <a:extLst>
              <a:ext uri="{FF2B5EF4-FFF2-40B4-BE49-F238E27FC236}">
                <a16:creationId xmlns:a16="http://schemas.microsoft.com/office/drawing/2014/main" id="{1F448C94-5D00-48A3-9D3F-564806E0AABF}"/>
              </a:ext>
            </a:extLst>
          </p:cNvPr>
          <p:cNvSpPr>
            <a:spLocks noGrp="1"/>
          </p:cNvSpPr>
          <p:nvPr>
            <p:ph type="ftr" sz="quarter" idx="12"/>
          </p:nvPr>
        </p:nvSpPr>
        <p:spPr/>
        <p:txBody>
          <a:bodyPr/>
          <a:lstStyle>
            <a:lvl1pPr>
              <a:defRPr/>
            </a:lvl1pPr>
          </a:lstStyle>
          <a:p>
            <a:pPr>
              <a:defRPr/>
            </a:pPr>
            <a:endParaRPr lang="zh-CN" altLang="en-US"/>
          </a:p>
        </p:txBody>
      </p:sp>
      <p:sp>
        <p:nvSpPr>
          <p:cNvPr id="15" name="灯片编号占位符 11">
            <a:extLst>
              <a:ext uri="{FF2B5EF4-FFF2-40B4-BE49-F238E27FC236}">
                <a16:creationId xmlns:a16="http://schemas.microsoft.com/office/drawing/2014/main" id="{7CB1EE2E-043E-484F-BBA6-945289E7983F}"/>
              </a:ext>
            </a:extLst>
          </p:cNvPr>
          <p:cNvSpPr>
            <a:spLocks noGrp="1"/>
          </p:cNvSpPr>
          <p:nvPr>
            <p:ph type="sldNum" sz="quarter" idx="13"/>
          </p:nvPr>
        </p:nvSpPr>
        <p:spPr/>
        <p:txBody>
          <a:bodyPr/>
          <a:lstStyle>
            <a:lvl1pPr>
              <a:defRPr/>
            </a:lvl1pPr>
          </a:lstStyle>
          <a:p>
            <a:pPr>
              <a:defRPr/>
            </a:pPr>
            <a:fld id="{06A9C0F5-47D7-442D-8511-B64929163E94}" type="slidenum">
              <a:rPr lang="zh-CN" altLang="en-US"/>
              <a:pPr>
                <a:defRPr/>
              </a:pPr>
              <a:t>‹#›</a:t>
            </a:fld>
            <a:endParaRPr lang="zh-CN" altLang="en-US"/>
          </a:p>
        </p:txBody>
      </p:sp>
    </p:spTree>
    <p:extLst>
      <p:ext uri="{BB962C8B-B14F-4D97-AF65-F5344CB8AC3E}">
        <p14:creationId xmlns:p14="http://schemas.microsoft.com/office/powerpoint/2010/main" val="2627121496"/>
      </p:ext>
    </p:extLst>
  </p:cSld>
  <p:clrMapOvr>
    <a:masterClrMapping/>
  </p:clrMapOvr>
  <p:transition>
    <p:fade thruBlk="1"/>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2213351-EF78-4C03-B556-4F6D5BF75389}"/>
              </a:ext>
            </a:extLst>
          </p:cNvPr>
          <p:cNvCxnSpPr/>
          <p:nvPr/>
        </p:nvCxnSpPr>
        <p:spPr>
          <a:xfrm flipV="1">
            <a:off x="2033588" y="812800"/>
            <a:ext cx="0" cy="604520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33AE8E0-B17E-41D2-9FCD-1C4677EFA03B}"/>
              </a:ext>
            </a:extLst>
          </p:cNvPr>
          <p:cNvCxnSpPr/>
          <p:nvPr/>
        </p:nvCxnSpPr>
        <p:spPr>
          <a:xfrm rot="16200000">
            <a:off x="1680369" y="353219"/>
            <a:ext cx="7064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24D080E6-F894-483D-8B87-98DC95ABEB16}"/>
              </a:ext>
            </a:extLst>
          </p:cNvPr>
          <p:cNvSpPr txBox="1"/>
          <p:nvPr/>
        </p:nvSpPr>
        <p:spPr>
          <a:xfrm>
            <a:off x="2166938" y="706438"/>
            <a:ext cx="766762" cy="508000"/>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pPr>
              <a:defRPr/>
            </a:pPr>
            <a:r>
              <a:rPr lang="zh-CN" altLang="en-US" sz="2100" dirty="0">
                <a:solidFill>
                  <a:srgbClr val="0078B4"/>
                </a:solidFill>
              </a:rPr>
              <a:t>目 录</a:t>
            </a:r>
          </a:p>
        </p:txBody>
      </p:sp>
      <p:sp>
        <p:nvSpPr>
          <p:cNvPr id="7" name="文本框 146">
            <a:extLst>
              <a:ext uri="{FF2B5EF4-FFF2-40B4-BE49-F238E27FC236}">
                <a16:creationId xmlns:a16="http://schemas.microsoft.com/office/drawing/2014/main" id="{2FF2B382-6517-4961-B5AB-E629837DCE40}"/>
              </a:ext>
            </a:extLst>
          </p:cNvPr>
          <p:cNvSpPr txBox="1">
            <a:spLocks noChangeArrowheads="1"/>
          </p:cNvSpPr>
          <p:nvPr/>
        </p:nvSpPr>
        <p:spPr bwMode="auto">
          <a:xfrm>
            <a:off x="2166938" y="1217613"/>
            <a:ext cx="896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en-US" altLang="zh-CN" sz="1200">
                <a:solidFill>
                  <a:srgbClr val="0078B4"/>
                </a:solidFill>
                <a:latin typeface="Calibri Light" panose="020F0302020204030204" pitchFamily="34" charset="0"/>
              </a:rPr>
              <a:t>Contents</a:t>
            </a:r>
            <a:endParaRPr lang="zh-CN" altLang="en-US" sz="1200">
              <a:solidFill>
                <a:srgbClr val="0078B4"/>
              </a:solidFill>
            </a:endParaRPr>
          </a:p>
        </p:txBody>
      </p:sp>
      <p:sp>
        <p:nvSpPr>
          <p:cNvPr id="8" name="文本框 7">
            <a:extLst>
              <a:ext uri="{FF2B5EF4-FFF2-40B4-BE49-F238E27FC236}">
                <a16:creationId xmlns:a16="http://schemas.microsoft.com/office/drawing/2014/main" id="{35E51C90-A21C-4AEE-BA76-88A4F35BBC96}"/>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BC72FCAE-2967-4B7A-946E-654B1D0495C0}"/>
              </a:ext>
            </a:extLst>
          </p:cNvPr>
          <p:cNvSpPr txBox="1"/>
          <p:nvPr/>
        </p:nvSpPr>
        <p:spPr>
          <a:xfrm>
            <a:off x="9144000" y="1663700"/>
            <a:ext cx="1019175" cy="669925"/>
          </a:xfrm>
          <a:prstGeom prst="rect">
            <a:avLst/>
          </a:prstGeom>
          <a:noFill/>
        </p:spPr>
        <p:txBody>
          <a:bodyPr>
            <a:spAutoFit/>
          </a:bodyPr>
          <a:lstStyle/>
          <a:p>
            <a:pPr>
              <a:defRPr/>
            </a:pPr>
            <a:r>
              <a:rPr lang="zh-CN" altLang="en-US" sz="750" b="0" dirty="0">
                <a:solidFill>
                  <a:srgbClr val="666666"/>
                </a:solidFill>
              </a:rPr>
              <a:t>目录文本：微软雅黑，</a:t>
            </a:r>
            <a:r>
              <a:rPr lang="en-US" altLang="zh-CN" sz="750" b="0" dirty="0">
                <a:solidFill>
                  <a:srgbClr val="666666"/>
                </a:solidFill>
              </a:rPr>
              <a:t>20</a:t>
            </a:r>
            <a:r>
              <a:rPr lang="zh-CN" altLang="en-US" sz="750" b="0" dirty="0">
                <a:solidFill>
                  <a:srgbClr val="666666"/>
                </a:solidFill>
              </a:rPr>
              <a:t>号，加粗，</a:t>
            </a:r>
            <a:r>
              <a:rPr lang="en-US" altLang="zh-CN" sz="750" b="0" dirty="0">
                <a:solidFill>
                  <a:srgbClr val="666666"/>
                </a:solidFill>
              </a:rPr>
              <a:t>1.5</a:t>
            </a:r>
            <a:r>
              <a:rPr lang="zh-CN" altLang="en-US" sz="750" b="0" dirty="0">
                <a:solidFill>
                  <a:srgbClr val="666666"/>
                </a:solidFill>
              </a:rPr>
              <a:t>倍行距，过多缩小行距，过少扩大行距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15D99BF7-05C3-4745-B08E-7A4E36CDAFC9}"/>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D5011CEE-84B2-4D83-A60B-D6EF125A4181}"/>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C609EA03-7A23-4B41-B4F8-E301A1EA5ED3}"/>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ACFAA500-54F8-4C71-AA6B-EEB24733CF74}"/>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5" name="图形 10">
              <a:extLst>
                <a:ext uri="{FF2B5EF4-FFF2-40B4-BE49-F238E27FC236}">
                  <a16:creationId xmlns:a16="http://schemas.microsoft.com/office/drawing/2014/main" id="{758FC5A4-A59E-4EAF-996D-3FA255F97CC9}"/>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6" name="图形 11">
              <a:extLst>
                <a:ext uri="{FF2B5EF4-FFF2-40B4-BE49-F238E27FC236}">
                  <a16:creationId xmlns:a16="http://schemas.microsoft.com/office/drawing/2014/main" id="{024B9F39-6B6E-48AD-85A0-1E09F718F17D}"/>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7" name="图形 12">
              <a:extLst>
                <a:ext uri="{FF2B5EF4-FFF2-40B4-BE49-F238E27FC236}">
                  <a16:creationId xmlns:a16="http://schemas.microsoft.com/office/drawing/2014/main" id="{11749647-60FD-4B5D-8FB5-141B21D866A6}"/>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8" name="组合 17">
              <a:extLst>
                <a:ext uri="{FF2B5EF4-FFF2-40B4-BE49-F238E27FC236}">
                  <a16:creationId xmlns:a16="http://schemas.microsoft.com/office/drawing/2014/main" id="{63A09AFE-2961-424E-8A5E-859363396289}"/>
                </a:ext>
              </a:extLst>
            </p:cNvPr>
            <p:cNvGrpSpPr/>
            <p:nvPr/>
          </p:nvGrpSpPr>
          <p:grpSpPr>
            <a:xfrm>
              <a:off x="6353175" y="1071683"/>
              <a:ext cx="5941996" cy="5909790"/>
              <a:chOff x="3776558" y="-12472"/>
              <a:chExt cx="5235081" cy="5206706"/>
            </a:xfrm>
            <a:grpFill/>
          </p:grpSpPr>
          <p:sp>
            <p:nvSpPr>
              <p:cNvPr id="28" name="AutoShape 12">
                <a:extLst>
                  <a:ext uri="{FF2B5EF4-FFF2-40B4-BE49-F238E27FC236}">
                    <a16:creationId xmlns:a16="http://schemas.microsoft.com/office/drawing/2014/main" id="{A09D6CC3-91B8-4206-96AC-26751D421501}"/>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3">
                <a:extLst>
                  <a:ext uri="{FF2B5EF4-FFF2-40B4-BE49-F238E27FC236}">
                    <a16:creationId xmlns:a16="http://schemas.microsoft.com/office/drawing/2014/main" id="{8D59DD67-7EDB-410F-B480-751DB37E34E3}"/>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6">
                <a:extLst>
                  <a:ext uri="{FF2B5EF4-FFF2-40B4-BE49-F238E27FC236}">
                    <a16:creationId xmlns:a16="http://schemas.microsoft.com/office/drawing/2014/main" id="{F1A42346-BD6C-4064-B38F-EB3B02277F90}"/>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18">
                <a:extLst>
                  <a:ext uri="{FF2B5EF4-FFF2-40B4-BE49-F238E27FC236}">
                    <a16:creationId xmlns:a16="http://schemas.microsoft.com/office/drawing/2014/main" id="{70D72D0E-1500-4180-817E-AC143B78F56B}"/>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1">
                <a:extLst>
                  <a:ext uri="{FF2B5EF4-FFF2-40B4-BE49-F238E27FC236}">
                    <a16:creationId xmlns:a16="http://schemas.microsoft.com/office/drawing/2014/main" id="{5636E46F-0708-41A8-82DD-089DEA7EA314}"/>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2">
                <a:extLst>
                  <a:ext uri="{FF2B5EF4-FFF2-40B4-BE49-F238E27FC236}">
                    <a16:creationId xmlns:a16="http://schemas.microsoft.com/office/drawing/2014/main" id="{EABE4CEB-FCB3-4CBE-A63B-01230D42A253}"/>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4">
                <a:extLst>
                  <a:ext uri="{FF2B5EF4-FFF2-40B4-BE49-F238E27FC236}">
                    <a16:creationId xmlns:a16="http://schemas.microsoft.com/office/drawing/2014/main" id="{8260BF1C-5DBD-4E4A-B5F9-234E800B2397}"/>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5">
                <a:extLst>
                  <a:ext uri="{FF2B5EF4-FFF2-40B4-BE49-F238E27FC236}">
                    <a16:creationId xmlns:a16="http://schemas.microsoft.com/office/drawing/2014/main" id="{695AADE5-0538-4D30-8BBF-378519E79CCB}"/>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29">
                <a:extLst>
                  <a:ext uri="{FF2B5EF4-FFF2-40B4-BE49-F238E27FC236}">
                    <a16:creationId xmlns:a16="http://schemas.microsoft.com/office/drawing/2014/main" id="{D0E898C0-BF9F-4245-9C14-EF4C82E0AE93}"/>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0">
                <a:extLst>
                  <a:ext uri="{FF2B5EF4-FFF2-40B4-BE49-F238E27FC236}">
                    <a16:creationId xmlns:a16="http://schemas.microsoft.com/office/drawing/2014/main" id="{53277DE8-3AD7-4761-A518-CACF670F1929}"/>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1">
                <a:extLst>
                  <a:ext uri="{FF2B5EF4-FFF2-40B4-BE49-F238E27FC236}">
                    <a16:creationId xmlns:a16="http://schemas.microsoft.com/office/drawing/2014/main" id="{CA770259-8F3F-4FB9-9BC8-7E0251EB81FA}"/>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4">
                <a:extLst>
                  <a:ext uri="{FF2B5EF4-FFF2-40B4-BE49-F238E27FC236}">
                    <a16:creationId xmlns:a16="http://schemas.microsoft.com/office/drawing/2014/main" id="{4FFC11C1-4B72-4F58-B03A-A211A715EF51}"/>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5">
                <a:extLst>
                  <a:ext uri="{FF2B5EF4-FFF2-40B4-BE49-F238E27FC236}">
                    <a16:creationId xmlns:a16="http://schemas.microsoft.com/office/drawing/2014/main" id="{1DA4D91D-B817-4D8B-A0F2-F81819F816A2}"/>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6">
                <a:extLst>
                  <a:ext uri="{FF2B5EF4-FFF2-40B4-BE49-F238E27FC236}">
                    <a16:creationId xmlns:a16="http://schemas.microsoft.com/office/drawing/2014/main" id="{DB647B89-C53B-4543-9158-C9B1DFCAC43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8">
                <a:extLst>
                  <a:ext uri="{FF2B5EF4-FFF2-40B4-BE49-F238E27FC236}">
                    <a16:creationId xmlns:a16="http://schemas.microsoft.com/office/drawing/2014/main" id="{1B0BBE39-EB2E-43AD-A934-7E470546F83C}"/>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39">
                <a:extLst>
                  <a:ext uri="{FF2B5EF4-FFF2-40B4-BE49-F238E27FC236}">
                    <a16:creationId xmlns:a16="http://schemas.microsoft.com/office/drawing/2014/main" id="{51E6B0C0-366C-4DE9-8FA6-6A6F49448CA1}"/>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1">
                <a:extLst>
                  <a:ext uri="{FF2B5EF4-FFF2-40B4-BE49-F238E27FC236}">
                    <a16:creationId xmlns:a16="http://schemas.microsoft.com/office/drawing/2014/main" id="{E450BD6F-1BB2-405F-8E7E-54DAEA8BE32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2">
                <a:extLst>
                  <a:ext uri="{FF2B5EF4-FFF2-40B4-BE49-F238E27FC236}">
                    <a16:creationId xmlns:a16="http://schemas.microsoft.com/office/drawing/2014/main" id="{AF84D591-6076-444C-9DFE-B2E48CA07B6D}"/>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3">
                <a:extLst>
                  <a:ext uri="{FF2B5EF4-FFF2-40B4-BE49-F238E27FC236}">
                    <a16:creationId xmlns:a16="http://schemas.microsoft.com/office/drawing/2014/main" id="{D27DD30A-B894-4C40-973F-3310AC967F53}"/>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4">
                <a:extLst>
                  <a:ext uri="{FF2B5EF4-FFF2-40B4-BE49-F238E27FC236}">
                    <a16:creationId xmlns:a16="http://schemas.microsoft.com/office/drawing/2014/main" id="{0A0F6E0D-09D2-4D2F-A8D4-3A51A362F8AF}"/>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6">
                <a:extLst>
                  <a:ext uri="{FF2B5EF4-FFF2-40B4-BE49-F238E27FC236}">
                    <a16:creationId xmlns:a16="http://schemas.microsoft.com/office/drawing/2014/main" id="{6B0B0A9D-B049-4488-B1CC-2AAAA0964864}"/>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7">
                <a:extLst>
                  <a:ext uri="{FF2B5EF4-FFF2-40B4-BE49-F238E27FC236}">
                    <a16:creationId xmlns:a16="http://schemas.microsoft.com/office/drawing/2014/main" id="{05A26887-FE2F-46D2-9745-65F1CDDE0099}"/>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8">
                <a:extLst>
                  <a:ext uri="{FF2B5EF4-FFF2-40B4-BE49-F238E27FC236}">
                    <a16:creationId xmlns:a16="http://schemas.microsoft.com/office/drawing/2014/main" id="{7BE14690-63E9-4637-8703-2187726F5171}"/>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49">
                <a:extLst>
                  <a:ext uri="{FF2B5EF4-FFF2-40B4-BE49-F238E27FC236}">
                    <a16:creationId xmlns:a16="http://schemas.microsoft.com/office/drawing/2014/main" id="{F755ED74-3B9B-49D3-9D6C-41BAC10A8F56}"/>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0">
                <a:extLst>
                  <a:ext uri="{FF2B5EF4-FFF2-40B4-BE49-F238E27FC236}">
                    <a16:creationId xmlns:a16="http://schemas.microsoft.com/office/drawing/2014/main" id="{B529473B-F154-43D0-92DE-123D4F827A14}"/>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1">
                <a:extLst>
                  <a:ext uri="{FF2B5EF4-FFF2-40B4-BE49-F238E27FC236}">
                    <a16:creationId xmlns:a16="http://schemas.microsoft.com/office/drawing/2014/main" id="{F5054C3E-0D13-47AF-BFBD-AC72F9C28D66}"/>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2">
                <a:extLst>
                  <a:ext uri="{FF2B5EF4-FFF2-40B4-BE49-F238E27FC236}">
                    <a16:creationId xmlns:a16="http://schemas.microsoft.com/office/drawing/2014/main" id="{DA56DE84-E657-4C76-8CC7-E1F2A86F34D7}"/>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3">
                <a:extLst>
                  <a:ext uri="{FF2B5EF4-FFF2-40B4-BE49-F238E27FC236}">
                    <a16:creationId xmlns:a16="http://schemas.microsoft.com/office/drawing/2014/main" id="{240EF28F-6B59-4DE8-BFD0-DDC1BADB1555}"/>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4">
                <a:extLst>
                  <a:ext uri="{FF2B5EF4-FFF2-40B4-BE49-F238E27FC236}">
                    <a16:creationId xmlns:a16="http://schemas.microsoft.com/office/drawing/2014/main" id="{4C5D396B-8294-489A-8F5B-6143E571756D}"/>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5">
                <a:extLst>
                  <a:ext uri="{FF2B5EF4-FFF2-40B4-BE49-F238E27FC236}">
                    <a16:creationId xmlns:a16="http://schemas.microsoft.com/office/drawing/2014/main" id="{B590F0D9-A60F-43DC-B875-69CBF3DF42D9}"/>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6">
                <a:extLst>
                  <a:ext uri="{FF2B5EF4-FFF2-40B4-BE49-F238E27FC236}">
                    <a16:creationId xmlns:a16="http://schemas.microsoft.com/office/drawing/2014/main" id="{745F3D4E-7836-499E-9E5D-5EF6428AD451}"/>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7">
                <a:extLst>
                  <a:ext uri="{FF2B5EF4-FFF2-40B4-BE49-F238E27FC236}">
                    <a16:creationId xmlns:a16="http://schemas.microsoft.com/office/drawing/2014/main" id="{F7DF4D5D-F037-4DA7-A410-07556B5AC7BA}"/>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8">
                <a:extLst>
                  <a:ext uri="{FF2B5EF4-FFF2-40B4-BE49-F238E27FC236}">
                    <a16:creationId xmlns:a16="http://schemas.microsoft.com/office/drawing/2014/main" id="{1CA769EC-3C1E-40C9-A6CB-F9C490793D13}"/>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59">
                <a:extLst>
                  <a:ext uri="{FF2B5EF4-FFF2-40B4-BE49-F238E27FC236}">
                    <a16:creationId xmlns:a16="http://schemas.microsoft.com/office/drawing/2014/main" id="{6CE38B10-173B-4A0C-A83A-38AD6E8B432D}"/>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0">
                <a:extLst>
                  <a:ext uri="{FF2B5EF4-FFF2-40B4-BE49-F238E27FC236}">
                    <a16:creationId xmlns:a16="http://schemas.microsoft.com/office/drawing/2014/main" id="{E84B6750-7E14-42D9-957C-03D23904F381}"/>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1">
                <a:extLst>
                  <a:ext uri="{FF2B5EF4-FFF2-40B4-BE49-F238E27FC236}">
                    <a16:creationId xmlns:a16="http://schemas.microsoft.com/office/drawing/2014/main" id="{2BE9F666-E47D-4C1D-A61B-593BA986C860}"/>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2">
                <a:extLst>
                  <a:ext uri="{FF2B5EF4-FFF2-40B4-BE49-F238E27FC236}">
                    <a16:creationId xmlns:a16="http://schemas.microsoft.com/office/drawing/2014/main" id="{4068BB75-E7DC-4A0E-AEAF-A81B3CE323E5}"/>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3">
                <a:extLst>
                  <a:ext uri="{FF2B5EF4-FFF2-40B4-BE49-F238E27FC236}">
                    <a16:creationId xmlns:a16="http://schemas.microsoft.com/office/drawing/2014/main" id="{3970FEEE-7DD7-439A-BAD4-01E5DAEAB39A}"/>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4">
                <a:extLst>
                  <a:ext uri="{FF2B5EF4-FFF2-40B4-BE49-F238E27FC236}">
                    <a16:creationId xmlns:a16="http://schemas.microsoft.com/office/drawing/2014/main" id="{A4A6EDDB-BFF2-41D6-9348-FFF47F55F4E4}"/>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5">
                <a:extLst>
                  <a:ext uri="{FF2B5EF4-FFF2-40B4-BE49-F238E27FC236}">
                    <a16:creationId xmlns:a16="http://schemas.microsoft.com/office/drawing/2014/main" id="{DA068554-5F8A-487B-B934-19CDD39D0C2F}"/>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6">
                <a:extLst>
                  <a:ext uri="{FF2B5EF4-FFF2-40B4-BE49-F238E27FC236}">
                    <a16:creationId xmlns:a16="http://schemas.microsoft.com/office/drawing/2014/main" id="{24C423DB-A3D9-4FDA-A986-DC5B0F466F4A}"/>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7">
                <a:extLst>
                  <a:ext uri="{FF2B5EF4-FFF2-40B4-BE49-F238E27FC236}">
                    <a16:creationId xmlns:a16="http://schemas.microsoft.com/office/drawing/2014/main" id="{0CF9341A-0E22-43B2-B682-175D67DD4659}"/>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8">
                <a:extLst>
                  <a:ext uri="{FF2B5EF4-FFF2-40B4-BE49-F238E27FC236}">
                    <a16:creationId xmlns:a16="http://schemas.microsoft.com/office/drawing/2014/main" id="{E7F6AC4E-98D9-4CCA-8EA7-707D18567FFC}"/>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69">
                <a:extLst>
                  <a:ext uri="{FF2B5EF4-FFF2-40B4-BE49-F238E27FC236}">
                    <a16:creationId xmlns:a16="http://schemas.microsoft.com/office/drawing/2014/main" id="{B297E24C-72E0-4C27-8B0A-7675BFFB3BA3}"/>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1">
                <a:extLst>
                  <a:ext uri="{FF2B5EF4-FFF2-40B4-BE49-F238E27FC236}">
                    <a16:creationId xmlns:a16="http://schemas.microsoft.com/office/drawing/2014/main" id="{6F9C66E5-E0EF-4AA8-9D73-870755AAAE11}"/>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2">
                <a:extLst>
                  <a:ext uri="{FF2B5EF4-FFF2-40B4-BE49-F238E27FC236}">
                    <a16:creationId xmlns:a16="http://schemas.microsoft.com/office/drawing/2014/main" id="{06B2DC94-3255-4429-A00D-3418C16476F6}"/>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3">
                <a:extLst>
                  <a:ext uri="{FF2B5EF4-FFF2-40B4-BE49-F238E27FC236}">
                    <a16:creationId xmlns:a16="http://schemas.microsoft.com/office/drawing/2014/main" id="{669744CD-A427-483F-9699-DC4C47451140}"/>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4">
                <a:extLst>
                  <a:ext uri="{FF2B5EF4-FFF2-40B4-BE49-F238E27FC236}">
                    <a16:creationId xmlns:a16="http://schemas.microsoft.com/office/drawing/2014/main" id="{65136152-F978-4E1F-A6EE-BE4A2D3CBEA4}"/>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5">
                <a:extLst>
                  <a:ext uri="{FF2B5EF4-FFF2-40B4-BE49-F238E27FC236}">
                    <a16:creationId xmlns:a16="http://schemas.microsoft.com/office/drawing/2014/main" id="{4A7CFA2A-67C9-4611-81D1-2087DFC8A35B}"/>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6">
                <a:extLst>
                  <a:ext uri="{FF2B5EF4-FFF2-40B4-BE49-F238E27FC236}">
                    <a16:creationId xmlns:a16="http://schemas.microsoft.com/office/drawing/2014/main" id="{4D934567-EB40-4BB6-BCFC-174695426A54}"/>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77">
                <a:extLst>
                  <a:ext uri="{FF2B5EF4-FFF2-40B4-BE49-F238E27FC236}">
                    <a16:creationId xmlns:a16="http://schemas.microsoft.com/office/drawing/2014/main" id="{1850C19C-702A-4101-9F64-A5A702B42C9F}"/>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1">
                <a:extLst>
                  <a:ext uri="{FF2B5EF4-FFF2-40B4-BE49-F238E27FC236}">
                    <a16:creationId xmlns:a16="http://schemas.microsoft.com/office/drawing/2014/main" id="{7F017E2E-E4D9-4B8B-AE98-8E126D3A307D}"/>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2">
                <a:extLst>
                  <a:ext uri="{FF2B5EF4-FFF2-40B4-BE49-F238E27FC236}">
                    <a16:creationId xmlns:a16="http://schemas.microsoft.com/office/drawing/2014/main" id="{DECAD73D-1BF5-41EA-BE28-C9C89BEC060A}"/>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3">
                <a:extLst>
                  <a:ext uri="{FF2B5EF4-FFF2-40B4-BE49-F238E27FC236}">
                    <a16:creationId xmlns:a16="http://schemas.microsoft.com/office/drawing/2014/main" id="{9E3531B7-FB14-4E74-B5C7-46512BDABD94}"/>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4">
                <a:extLst>
                  <a:ext uri="{FF2B5EF4-FFF2-40B4-BE49-F238E27FC236}">
                    <a16:creationId xmlns:a16="http://schemas.microsoft.com/office/drawing/2014/main" id="{85C6FD73-9F86-4087-9E01-C1FF12309F85}"/>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5">
                <a:extLst>
                  <a:ext uri="{FF2B5EF4-FFF2-40B4-BE49-F238E27FC236}">
                    <a16:creationId xmlns:a16="http://schemas.microsoft.com/office/drawing/2014/main" id="{ACE13305-7660-4133-A898-F4A08D4D465B}"/>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6">
                <a:extLst>
                  <a:ext uri="{FF2B5EF4-FFF2-40B4-BE49-F238E27FC236}">
                    <a16:creationId xmlns:a16="http://schemas.microsoft.com/office/drawing/2014/main" id="{FBC843F8-F101-4051-81DE-DFF68459A894}"/>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8">
                <a:extLst>
                  <a:ext uri="{FF2B5EF4-FFF2-40B4-BE49-F238E27FC236}">
                    <a16:creationId xmlns:a16="http://schemas.microsoft.com/office/drawing/2014/main" id="{372D538C-0883-4628-A90D-87EE589D7565}"/>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89">
                <a:extLst>
                  <a:ext uri="{FF2B5EF4-FFF2-40B4-BE49-F238E27FC236}">
                    <a16:creationId xmlns:a16="http://schemas.microsoft.com/office/drawing/2014/main" id="{91878095-96BC-428C-B3D5-F7B8C28664F7}"/>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0">
                <a:extLst>
                  <a:ext uri="{FF2B5EF4-FFF2-40B4-BE49-F238E27FC236}">
                    <a16:creationId xmlns:a16="http://schemas.microsoft.com/office/drawing/2014/main" id="{429945EA-D2AC-49F1-A688-F77EA3CAA9C6}"/>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1">
                <a:extLst>
                  <a:ext uri="{FF2B5EF4-FFF2-40B4-BE49-F238E27FC236}">
                    <a16:creationId xmlns:a16="http://schemas.microsoft.com/office/drawing/2014/main" id="{4ED72423-B224-4719-8127-8DBF21ADFBD5}"/>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3">
                <a:extLst>
                  <a:ext uri="{FF2B5EF4-FFF2-40B4-BE49-F238E27FC236}">
                    <a16:creationId xmlns:a16="http://schemas.microsoft.com/office/drawing/2014/main" id="{92FD7028-1A05-45C3-B6A7-8B8A2A214B0F}"/>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95">
                <a:extLst>
                  <a:ext uri="{FF2B5EF4-FFF2-40B4-BE49-F238E27FC236}">
                    <a16:creationId xmlns:a16="http://schemas.microsoft.com/office/drawing/2014/main" id="{7B1E87F1-5003-4506-9FF9-BD3A4A178DF5}"/>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0">
                <a:extLst>
                  <a:ext uri="{FF2B5EF4-FFF2-40B4-BE49-F238E27FC236}">
                    <a16:creationId xmlns:a16="http://schemas.microsoft.com/office/drawing/2014/main" id="{7D5ADC87-E2F7-43F0-9CD4-AD757BEE9829}"/>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1">
                <a:extLst>
                  <a:ext uri="{FF2B5EF4-FFF2-40B4-BE49-F238E27FC236}">
                    <a16:creationId xmlns:a16="http://schemas.microsoft.com/office/drawing/2014/main" id="{A4A735E5-9BAE-495A-9017-1D56DC34CAA0}"/>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2">
                <a:extLst>
                  <a:ext uri="{FF2B5EF4-FFF2-40B4-BE49-F238E27FC236}">
                    <a16:creationId xmlns:a16="http://schemas.microsoft.com/office/drawing/2014/main" id="{4A01B467-0C73-44C5-A737-970047F193DD}"/>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3">
                <a:extLst>
                  <a:ext uri="{FF2B5EF4-FFF2-40B4-BE49-F238E27FC236}">
                    <a16:creationId xmlns:a16="http://schemas.microsoft.com/office/drawing/2014/main" id="{D99B9935-8C6D-45C1-8CE6-50017A30F9AF}"/>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4">
                <a:extLst>
                  <a:ext uri="{FF2B5EF4-FFF2-40B4-BE49-F238E27FC236}">
                    <a16:creationId xmlns:a16="http://schemas.microsoft.com/office/drawing/2014/main" id="{1CAA6369-A04E-4042-9A08-E1BC421928F8}"/>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5">
                <a:extLst>
                  <a:ext uri="{FF2B5EF4-FFF2-40B4-BE49-F238E27FC236}">
                    <a16:creationId xmlns:a16="http://schemas.microsoft.com/office/drawing/2014/main" id="{3F98C184-CBF9-4C1A-A9E3-E87B7BCD3272}"/>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6">
                <a:extLst>
                  <a:ext uri="{FF2B5EF4-FFF2-40B4-BE49-F238E27FC236}">
                    <a16:creationId xmlns:a16="http://schemas.microsoft.com/office/drawing/2014/main" id="{161F714A-0B78-41D0-B58D-ECF9164693E7}"/>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07">
                <a:extLst>
                  <a:ext uri="{FF2B5EF4-FFF2-40B4-BE49-F238E27FC236}">
                    <a16:creationId xmlns:a16="http://schemas.microsoft.com/office/drawing/2014/main" id="{41AC3846-AC0F-442E-8D9B-A446BB30B573}"/>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1">
                <a:extLst>
                  <a:ext uri="{FF2B5EF4-FFF2-40B4-BE49-F238E27FC236}">
                    <a16:creationId xmlns:a16="http://schemas.microsoft.com/office/drawing/2014/main" id="{6DA5B3FC-F818-4A94-B559-D2DCB37A823D}"/>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2">
                <a:extLst>
                  <a:ext uri="{FF2B5EF4-FFF2-40B4-BE49-F238E27FC236}">
                    <a16:creationId xmlns:a16="http://schemas.microsoft.com/office/drawing/2014/main" id="{9EC74576-4F80-4B42-A02B-F58D7BDADC50}"/>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3">
                <a:extLst>
                  <a:ext uri="{FF2B5EF4-FFF2-40B4-BE49-F238E27FC236}">
                    <a16:creationId xmlns:a16="http://schemas.microsoft.com/office/drawing/2014/main" id="{A7EFBB5A-7732-4F5E-B52D-C530C5812204}"/>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4">
                <a:extLst>
                  <a:ext uri="{FF2B5EF4-FFF2-40B4-BE49-F238E27FC236}">
                    <a16:creationId xmlns:a16="http://schemas.microsoft.com/office/drawing/2014/main" id="{32163C73-6034-4F54-A228-B18D3ECEC0EC}"/>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5">
                <a:extLst>
                  <a:ext uri="{FF2B5EF4-FFF2-40B4-BE49-F238E27FC236}">
                    <a16:creationId xmlns:a16="http://schemas.microsoft.com/office/drawing/2014/main" id="{F3084316-4751-428E-9026-D66DC88E8EA9}"/>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6">
                <a:extLst>
                  <a:ext uri="{FF2B5EF4-FFF2-40B4-BE49-F238E27FC236}">
                    <a16:creationId xmlns:a16="http://schemas.microsoft.com/office/drawing/2014/main" id="{FB96C202-53EA-4ECB-BD72-547A156DE9B9}"/>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7">
                <a:extLst>
                  <a:ext uri="{FF2B5EF4-FFF2-40B4-BE49-F238E27FC236}">
                    <a16:creationId xmlns:a16="http://schemas.microsoft.com/office/drawing/2014/main" id="{062B2516-CA29-4007-B5E5-9048F9D87993}"/>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8">
                <a:extLst>
                  <a:ext uri="{FF2B5EF4-FFF2-40B4-BE49-F238E27FC236}">
                    <a16:creationId xmlns:a16="http://schemas.microsoft.com/office/drawing/2014/main" id="{4A99FB8B-41CD-425C-8E11-0959E166FB4D}"/>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19">
                <a:extLst>
                  <a:ext uri="{FF2B5EF4-FFF2-40B4-BE49-F238E27FC236}">
                    <a16:creationId xmlns:a16="http://schemas.microsoft.com/office/drawing/2014/main" id="{61FCB79D-B8F9-4B80-B621-5DB23BB5B4E5}"/>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0">
                <a:extLst>
                  <a:ext uri="{FF2B5EF4-FFF2-40B4-BE49-F238E27FC236}">
                    <a16:creationId xmlns:a16="http://schemas.microsoft.com/office/drawing/2014/main" id="{9C69515D-2801-4F9E-B76A-96A6D95485C3}"/>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2">
                <a:extLst>
                  <a:ext uri="{FF2B5EF4-FFF2-40B4-BE49-F238E27FC236}">
                    <a16:creationId xmlns:a16="http://schemas.microsoft.com/office/drawing/2014/main" id="{83FEB14F-B849-4905-B4A8-243D17325A37}"/>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3">
                <a:extLst>
                  <a:ext uri="{FF2B5EF4-FFF2-40B4-BE49-F238E27FC236}">
                    <a16:creationId xmlns:a16="http://schemas.microsoft.com/office/drawing/2014/main" id="{FC63B01A-3B7A-434B-B57B-0EA6DC3FF4C5}"/>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4">
                <a:extLst>
                  <a:ext uri="{FF2B5EF4-FFF2-40B4-BE49-F238E27FC236}">
                    <a16:creationId xmlns:a16="http://schemas.microsoft.com/office/drawing/2014/main" id="{6C665794-2A9A-4C0F-A979-C0A2765D568E}"/>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7">
                <a:extLst>
                  <a:ext uri="{FF2B5EF4-FFF2-40B4-BE49-F238E27FC236}">
                    <a16:creationId xmlns:a16="http://schemas.microsoft.com/office/drawing/2014/main" id="{F2322D58-2DC3-41C2-B885-12F1361FFED6}"/>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8">
                <a:extLst>
                  <a:ext uri="{FF2B5EF4-FFF2-40B4-BE49-F238E27FC236}">
                    <a16:creationId xmlns:a16="http://schemas.microsoft.com/office/drawing/2014/main" id="{A37F5EA8-592B-4331-86D9-8040DFDF2229}"/>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29">
                <a:extLst>
                  <a:ext uri="{FF2B5EF4-FFF2-40B4-BE49-F238E27FC236}">
                    <a16:creationId xmlns:a16="http://schemas.microsoft.com/office/drawing/2014/main" id="{DFFD3907-7EA4-4F89-A4C5-93C8653D027D}"/>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0">
                <a:extLst>
                  <a:ext uri="{FF2B5EF4-FFF2-40B4-BE49-F238E27FC236}">
                    <a16:creationId xmlns:a16="http://schemas.microsoft.com/office/drawing/2014/main" id="{448E4EC5-7DC9-4021-B5C8-9F854FDF9CD7}"/>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1">
                <a:extLst>
                  <a:ext uri="{FF2B5EF4-FFF2-40B4-BE49-F238E27FC236}">
                    <a16:creationId xmlns:a16="http://schemas.microsoft.com/office/drawing/2014/main" id="{7EB04490-2DBA-4C32-AD1A-84C38F19B68C}"/>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2">
                <a:extLst>
                  <a:ext uri="{FF2B5EF4-FFF2-40B4-BE49-F238E27FC236}">
                    <a16:creationId xmlns:a16="http://schemas.microsoft.com/office/drawing/2014/main" id="{8332CB31-4447-43D0-8B58-BC1920F9C10D}"/>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3">
                <a:extLst>
                  <a:ext uri="{FF2B5EF4-FFF2-40B4-BE49-F238E27FC236}">
                    <a16:creationId xmlns:a16="http://schemas.microsoft.com/office/drawing/2014/main" id="{4AEAA68C-6FEF-4AFF-A699-D1AD7C9033FC}"/>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4">
                <a:extLst>
                  <a:ext uri="{FF2B5EF4-FFF2-40B4-BE49-F238E27FC236}">
                    <a16:creationId xmlns:a16="http://schemas.microsoft.com/office/drawing/2014/main" id="{40FDB833-80DE-4EF8-9753-D2FE4A475F73}"/>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5">
                <a:extLst>
                  <a:ext uri="{FF2B5EF4-FFF2-40B4-BE49-F238E27FC236}">
                    <a16:creationId xmlns:a16="http://schemas.microsoft.com/office/drawing/2014/main" id="{E0F8B756-D050-45AA-AF42-EA0CF3C80C67}"/>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6">
                <a:extLst>
                  <a:ext uri="{FF2B5EF4-FFF2-40B4-BE49-F238E27FC236}">
                    <a16:creationId xmlns:a16="http://schemas.microsoft.com/office/drawing/2014/main" id="{B89A280F-0AC3-4331-BC19-1BEB161FD41A}"/>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7">
                <a:extLst>
                  <a:ext uri="{FF2B5EF4-FFF2-40B4-BE49-F238E27FC236}">
                    <a16:creationId xmlns:a16="http://schemas.microsoft.com/office/drawing/2014/main" id="{F72B9E6E-732E-487B-8D74-5AC42BC19BCC}"/>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8">
                <a:extLst>
                  <a:ext uri="{FF2B5EF4-FFF2-40B4-BE49-F238E27FC236}">
                    <a16:creationId xmlns:a16="http://schemas.microsoft.com/office/drawing/2014/main" id="{8B63D05A-E428-4FF0-BA6D-42722BAD0E51}"/>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39">
                <a:extLst>
                  <a:ext uri="{FF2B5EF4-FFF2-40B4-BE49-F238E27FC236}">
                    <a16:creationId xmlns:a16="http://schemas.microsoft.com/office/drawing/2014/main" id="{88AB90A7-A962-4860-80D1-4DEAEFDA26F0}"/>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0">
                <a:extLst>
                  <a:ext uri="{FF2B5EF4-FFF2-40B4-BE49-F238E27FC236}">
                    <a16:creationId xmlns:a16="http://schemas.microsoft.com/office/drawing/2014/main" id="{531AF2D9-BC46-4F63-9B9E-BBBB6A9CB84E}"/>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1">
                <a:extLst>
                  <a:ext uri="{FF2B5EF4-FFF2-40B4-BE49-F238E27FC236}">
                    <a16:creationId xmlns:a16="http://schemas.microsoft.com/office/drawing/2014/main" id="{F9E78C87-2C61-4824-8528-59665A2C8123}"/>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2">
                <a:extLst>
                  <a:ext uri="{FF2B5EF4-FFF2-40B4-BE49-F238E27FC236}">
                    <a16:creationId xmlns:a16="http://schemas.microsoft.com/office/drawing/2014/main" id="{B57416EB-EE8C-45F3-9654-46DB534E5FE2}"/>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3">
                <a:extLst>
                  <a:ext uri="{FF2B5EF4-FFF2-40B4-BE49-F238E27FC236}">
                    <a16:creationId xmlns:a16="http://schemas.microsoft.com/office/drawing/2014/main" id="{BCD7A2C9-B363-4AD3-84C9-41A30B624B46}"/>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4">
                <a:extLst>
                  <a:ext uri="{FF2B5EF4-FFF2-40B4-BE49-F238E27FC236}">
                    <a16:creationId xmlns:a16="http://schemas.microsoft.com/office/drawing/2014/main" id="{A66239DA-4960-421E-8F77-2A948E4575AD}"/>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45">
                <a:extLst>
                  <a:ext uri="{FF2B5EF4-FFF2-40B4-BE49-F238E27FC236}">
                    <a16:creationId xmlns:a16="http://schemas.microsoft.com/office/drawing/2014/main" id="{6B8E11B8-D11B-494B-8135-7C4D9C761BE7}"/>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158">
                <a:extLst>
                  <a:ext uri="{FF2B5EF4-FFF2-40B4-BE49-F238E27FC236}">
                    <a16:creationId xmlns:a16="http://schemas.microsoft.com/office/drawing/2014/main" id="{90894532-A7F3-4C24-A2FF-6255EA03DB86}"/>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219">
                <a:extLst>
                  <a:ext uri="{FF2B5EF4-FFF2-40B4-BE49-F238E27FC236}">
                    <a16:creationId xmlns:a16="http://schemas.microsoft.com/office/drawing/2014/main" id="{526D50F8-A340-4CE0-AF9E-7580CE242001}"/>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4">
                <a:extLst>
                  <a:ext uri="{FF2B5EF4-FFF2-40B4-BE49-F238E27FC236}">
                    <a16:creationId xmlns:a16="http://schemas.microsoft.com/office/drawing/2014/main" id="{2D98BCDF-C0C8-4FD8-A0C7-A8EBB1DBFAD6}"/>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96">
                <a:extLst>
                  <a:ext uri="{FF2B5EF4-FFF2-40B4-BE49-F238E27FC236}">
                    <a16:creationId xmlns:a16="http://schemas.microsoft.com/office/drawing/2014/main" id="{8F517905-F0D8-4A8B-9382-1EAA9AA57316}"/>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1">
                <a:extLst>
                  <a:ext uri="{FF2B5EF4-FFF2-40B4-BE49-F238E27FC236}">
                    <a16:creationId xmlns:a16="http://schemas.microsoft.com/office/drawing/2014/main" id="{E1AC9656-D121-4CF7-85DF-BDE60A61DCE3}"/>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2">
                <a:extLst>
                  <a:ext uri="{FF2B5EF4-FFF2-40B4-BE49-F238E27FC236}">
                    <a16:creationId xmlns:a16="http://schemas.microsoft.com/office/drawing/2014/main" id="{A63AAF06-996C-4FAD-9647-C64277595365}"/>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3">
                <a:extLst>
                  <a:ext uri="{FF2B5EF4-FFF2-40B4-BE49-F238E27FC236}">
                    <a16:creationId xmlns:a16="http://schemas.microsoft.com/office/drawing/2014/main" id="{2D9146B4-FFFE-4ADC-B31C-6B65175CBCAA}"/>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5">
                <a:extLst>
                  <a:ext uri="{FF2B5EF4-FFF2-40B4-BE49-F238E27FC236}">
                    <a16:creationId xmlns:a16="http://schemas.microsoft.com/office/drawing/2014/main" id="{B27DE582-31A4-44D3-B9E8-685C03ED5C72}"/>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7">
                <a:extLst>
                  <a:ext uri="{FF2B5EF4-FFF2-40B4-BE49-F238E27FC236}">
                    <a16:creationId xmlns:a16="http://schemas.microsoft.com/office/drawing/2014/main" id="{8536EB81-7651-434D-BCDB-F711BC604931}"/>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0">
                <a:extLst>
                  <a:ext uri="{FF2B5EF4-FFF2-40B4-BE49-F238E27FC236}">
                    <a16:creationId xmlns:a16="http://schemas.microsoft.com/office/drawing/2014/main" id="{B69DBD80-2BF0-470B-9A5B-F417DD71AC62}"/>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14">
                <a:extLst>
                  <a:ext uri="{FF2B5EF4-FFF2-40B4-BE49-F238E27FC236}">
                    <a16:creationId xmlns:a16="http://schemas.microsoft.com/office/drawing/2014/main" id="{A2A2D58D-CC07-472A-BEC5-20A9B828FCA2}"/>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6">
                <a:extLst>
                  <a:ext uri="{FF2B5EF4-FFF2-40B4-BE49-F238E27FC236}">
                    <a16:creationId xmlns:a16="http://schemas.microsoft.com/office/drawing/2014/main" id="{839D41B8-B433-4AF4-AD8C-26CD71B63BB5}"/>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8">
                <a:extLst>
                  <a:ext uri="{FF2B5EF4-FFF2-40B4-BE49-F238E27FC236}">
                    <a16:creationId xmlns:a16="http://schemas.microsoft.com/office/drawing/2014/main" id="{01B65EC5-5CAD-4B9B-9A84-30B1D7BA4FB6}"/>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0">
                <a:extLst>
                  <a:ext uri="{FF2B5EF4-FFF2-40B4-BE49-F238E27FC236}">
                    <a16:creationId xmlns:a16="http://schemas.microsoft.com/office/drawing/2014/main" id="{797CD664-E951-4B37-B71B-5F37628282D6}"/>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23">
                <a:extLst>
                  <a:ext uri="{FF2B5EF4-FFF2-40B4-BE49-F238E27FC236}">
                    <a16:creationId xmlns:a16="http://schemas.microsoft.com/office/drawing/2014/main" id="{45E6911F-3EDF-42C8-BE05-BF01BD997020}"/>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9">
                <a:extLst>
                  <a:ext uri="{FF2B5EF4-FFF2-40B4-BE49-F238E27FC236}">
                    <a16:creationId xmlns:a16="http://schemas.microsoft.com/office/drawing/2014/main" id="{7299DD85-1468-441B-8503-6E219F7FE435}"/>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7" name="AutoShape 11">
                <a:extLst>
                  <a:ext uri="{FF2B5EF4-FFF2-40B4-BE49-F238E27FC236}">
                    <a16:creationId xmlns:a16="http://schemas.microsoft.com/office/drawing/2014/main" id="{0630A024-D33B-49B1-87DB-F091427B060F}"/>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9" name="图形 14">
              <a:extLst>
                <a:ext uri="{FF2B5EF4-FFF2-40B4-BE49-F238E27FC236}">
                  <a16:creationId xmlns:a16="http://schemas.microsoft.com/office/drawing/2014/main" id="{147BD787-3BB6-4365-B52D-A89FDA7A11FA}"/>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20" name="图形 15">
              <a:extLst>
                <a:ext uri="{FF2B5EF4-FFF2-40B4-BE49-F238E27FC236}">
                  <a16:creationId xmlns:a16="http://schemas.microsoft.com/office/drawing/2014/main" id="{C61CDA10-F0B6-4A05-990A-7ACF7C105A21}"/>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1" name="图形 16">
              <a:extLst>
                <a:ext uri="{FF2B5EF4-FFF2-40B4-BE49-F238E27FC236}">
                  <a16:creationId xmlns:a16="http://schemas.microsoft.com/office/drawing/2014/main" id="{A9B3E3AF-55E1-4EEA-AFA0-C027FD11A44C}"/>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2" name="图形 17">
              <a:extLst>
                <a:ext uri="{FF2B5EF4-FFF2-40B4-BE49-F238E27FC236}">
                  <a16:creationId xmlns:a16="http://schemas.microsoft.com/office/drawing/2014/main" id="{62B72BE4-5C38-4A0C-96BF-FE579DFF2069}"/>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3" name="图形 18">
              <a:extLst>
                <a:ext uri="{FF2B5EF4-FFF2-40B4-BE49-F238E27FC236}">
                  <a16:creationId xmlns:a16="http://schemas.microsoft.com/office/drawing/2014/main" id="{347D29C5-8D59-42A7-A4CA-5C0C001FEACB}"/>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4" name="图形 19">
              <a:extLst>
                <a:ext uri="{FF2B5EF4-FFF2-40B4-BE49-F238E27FC236}">
                  <a16:creationId xmlns:a16="http://schemas.microsoft.com/office/drawing/2014/main" id="{55FD4673-8CC3-421D-8F48-A53DC58E3F93}"/>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5" name="图形 20">
              <a:extLst>
                <a:ext uri="{FF2B5EF4-FFF2-40B4-BE49-F238E27FC236}">
                  <a16:creationId xmlns:a16="http://schemas.microsoft.com/office/drawing/2014/main" id="{BC783C95-CF5F-4B2B-B84F-80544A91C271}"/>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6" name="图形 21">
              <a:extLst>
                <a:ext uri="{FF2B5EF4-FFF2-40B4-BE49-F238E27FC236}">
                  <a16:creationId xmlns:a16="http://schemas.microsoft.com/office/drawing/2014/main" id="{7CE56A39-FDB7-40CE-A3BC-10413814796F}"/>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7" name="图形 22">
              <a:extLst>
                <a:ext uri="{FF2B5EF4-FFF2-40B4-BE49-F238E27FC236}">
                  <a16:creationId xmlns:a16="http://schemas.microsoft.com/office/drawing/2014/main" id="{73AA7D34-A922-47C0-8D10-5831B4B259C8}"/>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14" name="文本占位符 13"/>
          <p:cNvSpPr>
            <a:spLocks noGrp="1"/>
          </p:cNvSpPr>
          <p:nvPr>
            <p:ph type="body" sz="quarter" idx="10"/>
          </p:nvPr>
        </p:nvSpPr>
        <p:spPr>
          <a:xfrm>
            <a:off x="2207030" y="1663701"/>
            <a:ext cx="4770096" cy="4403725"/>
          </a:xfrm>
          <a:prstGeom prst="rect">
            <a:avLst/>
          </a:prstGeom>
        </p:spPr>
        <p:txBody>
          <a:bodyPr/>
          <a:lstStyle>
            <a:lvl1pPr marL="0" indent="0">
              <a:lnSpc>
                <a:spcPct val="150000"/>
              </a:lnSpc>
              <a:buFontTx/>
              <a:buNone/>
              <a:defRPr sz="1500" b="1">
                <a:solidFill>
                  <a:schemeClr val="bg2">
                    <a:lumMod val="25000"/>
                  </a:schemeClr>
                </a:solidFill>
                <a:latin typeface="+mj-lt"/>
              </a:defRPr>
            </a:lvl1pPr>
          </a:lstStyle>
          <a:p>
            <a:pPr lvl="0"/>
            <a:r>
              <a:rPr lang="zh-CN" altLang="en-US" noProof="1"/>
              <a:t>编辑母版文本样式</a:t>
            </a:r>
          </a:p>
          <a:p>
            <a:pPr lvl="1"/>
            <a:r>
              <a:rPr lang="zh-CN" altLang="en-US" noProof="1"/>
              <a:t>第二级</a:t>
            </a:r>
          </a:p>
        </p:txBody>
      </p:sp>
      <p:sp>
        <p:nvSpPr>
          <p:cNvPr id="150" name="图片占位符 4"/>
          <p:cNvSpPr>
            <a:spLocks noGrp="1"/>
          </p:cNvSpPr>
          <p:nvPr>
            <p:ph type="pic" sz="quarter" idx="12"/>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8" name="日期占位符 2">
            <a:extLst>
              <a:ext uri="{FF2B5EF4-FFF2-40B4-BE49-F238E27FC236}">
                <a16:creationId xmlns:a16="http://schemas.microsoft.com/office/drawing/2014/main" id="{30AF0F0D-17A3-4629-BBC5-5D38A3CAD7EF}"/>
              </a:ext>
            </a:extLst>
          </p:cNvPr>
          <p:cNvSpPr>
            <a:spLocks noGrp="1"/>
          </p:cNvSpPr>
          <p:nvPr>
            <p:ph type="dt" sz="half" idx="13"/>
          </p:nvPr>
        </p:nvSpPr>
        <p:spPr/>
        <p:txBody>
          <a:bodyPr/>
          <a:lstStyle>
            <a:lvl1pPr>
              <a:defRPr/>
            </a:lvl1pPr>
          </a:lstStyle>
          <a:p>
            <a:pPr>
              <a:defRPr/>
            </a:pPr>
            <a:fld id="{DCCB48A5-91B6-4FBA-9413-3B46043C53F8}" type="datetimeFigureOut">
              <a:rPr lang="zh-CN" altLang="en-US"/>
              <a:pPr>
                <a:defRPr/>
              </a:pPr>
              <a:t>2023/4/2</a:t>
            </a:fld>
            <a:endParaRPr lang="zh-CN" altLang="en-US"/>
          </a:p>
        </p:txBody>
      </p:sp>
      <p:sp>
        <p:nvSpPr>
          <p:cNvPr id="149" name="页脚占位符 3">
            <a:extLst>
              <a:ext uri="{FF2B5EF4-FFF2-40B4-BE49-F238E27FC236}">
                <a16:creationId xmlns:a16="http://schemas.microsoft.com/office/drawing/2014/main" id="{A559071D-A38C-4726-8037-BBE5B801774D}"/>
              </a:ext>
            </a:extLst>
          </p:cNvPr>
          <p:cNvSpPr>
            <a:spLocks noGrp="1"/>
          </p:cNvSpPr>
          <p:nvPr>
            <p:ph type="ftr" sz="quarter" idx="14"/>
          </p:nvPr>
        </p:nvSpPr>
        <p:spPr/>
        <p:txBody>
          <a:bodyPr/>
          <a:lstStyle>
            <a:lvl1pPr>
              <a:defRPr/>
            </a:lvl1pPr>
          </a:lstStyle>
          <a:p>
            <a:pPr>
              <a:defRPr/>
            </a:pPr>
            <a:endParaRPr lang="zh-CN" altLang="en-US"/>
          </a:p>
        </p:txBody>
      </p:sp>
      <p:sp>
        <p:nvSpPr>
          <p:cNvPr id="151" name="灯片编号占位符 4">
            <a:extLst>
              <a:ext uri="{FF2B5EF4-FFF2-40B4-BE49-F238E27FC236}">
                <a16:creationId xmlns:a16="http://schemas.microsoft.com/office/drawing/2014/main" id="{C7533DAF-5FBB-4E7F-929C-FF8CBFFECEED}"/>
              </a:ext>
            </a:extLst>
          </p:cNvPr>
          <p:cNvSpPr>
            <a:spLocks noGrp="1"/>
          </p:cNvSpPr>
          <p:nvPr>
            <p:ph type="sldNum" sz="quarter" idx="15"/>
          </p:nvPr>
        </p:nvSpPr>
        <p:spPr/>
        <p:txBody>
          <a:bodyPr/>
          <a:lstStyle>
            <a:lvl1pPr>
              <a:defRPr/>
            </a:lvl1pPr>
          </a:lstStyle>
          <a:p>
            <a:pPr>
              <a:defRPr/>
            </a:pPr>
            <a:fld id="{84F9D2C1-731C-4595-94CD-D8C3DA97D325}" type="slidenum">
              <a:rPr lang="zh-CN" altLang="en-US"/>
              <a:pPr>
                <a:defRPr/>
              </a:pPr>
              <a:t>‹#›</a:t>
            </a:fld>
            <a:endParaRPr lang="zh-CN" altLang="en-US"/>
          </a:p>
        </p:txBody>
      </p:sp>
    </p:spTree>
    <p:extLst>
      <p:ext uri="{BB962C8B-B14F-4D97-AF65-F5344CB8AC3E}">
        <p14:creationId xmlns:p14="http://schemas.microsoft.com/office/powerpoint/2010/main" val="286165425"/>
      </p:ext>
    </p:extLst>
  </p:cSld>
  <p:clrMapOvr>
    <a:masterClrMapping/>
  </p:clrMapOvr>
  <p:transition>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标题首页">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6E4BAB8-5F48-4512-B293-44DEA824E105}"/>
              </a:ext>
            </a:extLst>
          </p:cNvPr>
          <p:cNvCxnSpPr/>
          <p:nvPr/>
        </p:nvCxnSpPr>
        <p:spPr>
          <a:xfrm>
            <a:off x="817563" y="4044950"/>
            <a:ext cx="5807075"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63362E7-AE32-4513-A694-C19B32213D34}"/>
              </a:ext>
            </a:extLst>
          </p:cNvPr>
          <p:cNvCxnSpPr/>
          <p:nvPr/>
        </p:nvCxnSpPr>
        <p:spPr>
          <a:xfrm>
            <a:off x="6675438" y="4044950"/>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8BBB111F-B4F8-471E-9AA9-58AA9358B0ED}"/>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8" name="文本框 7">
            <a:extLst>
              <a:ext uri="{FF2B5EF4-FFF2-40B4-BE49-F238E27FC236}">
                <a16:creationId xmlns:a16="http://schemas.microsoft.com/office/drawing/2014/main" id="{AAD0535B-56BF-491B-B19D-B01F70273BBE}"/>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主标题：微软雅黑，</a:t>
            </a:r>
            <a:r>
              <a:rPr lang="en-US" altLang="zh-CN" sz="750" b="0" dirty="0">
                <a:solidFill>
                  <a:srgbClr val="666666"/>
                </a:solidFill>
              </a:rPr>
              <a:t>36</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91DADD0F-C9A7-4405-B317-B9E3C8116378}"/>
              </a:ext>
            </a:extLst>
          </p:cNvPr>
          <p:cNvSpPr txBox="1"/>
          <p:nvPr/>
        </p:nvSpPr>
        <p:spPr>
          <a:xfrm>
            <a:off x="9144000" y="4206875"/>
            <a:ext cx="1019175" cy="322263"/>
          </a:xfrm>
          <a:prstGeom prst="rect">
            <a:avLst/>
          </a:prstGeom>
          <a:noFill/>
        </p:spPr>
        <p:txBody>
          <a:bodyPr>
            <a:spAutoFit/>
          </a:bodyPr>
          <a:lstStyle/>
          <a:p>
            <a:pPr>
              <a:defRPr/>
            </a:pPr>
            <a:r>
              <a:rPr lang="zh-CN" altLang="en-US" sz="750" b="0" dirty="0">
                <a:solidFill>
                  <a:srgbClr val="666666"/>
                </a:solidFill>
              </a:rPr>
              <a:t>副标题：微软雅黑，</a:t>
            </a:r>
            <a:r>
              <a:rPr lang="en-US" altLang="zh-CN" sz="750" b="0" dirty="0">
                <a:solidFill>
                  <a:srgbClr val="666666"/>
                </a:solidFill>
              </a:rPr>
              <a:t>20</a:t>
            </a:r>
            <a:r>
              <a:rPr lang="zh-CN" altLang="en-US" sz="750" b="0" dirty="0">
                <a:solidFill>
                  <a:srgbClr val="666666"/>
                </a:solidFill>
              </a:rPr>
              <a:t>号，</a:t>
            </a:r>
            <a:r>
              <a:rPr lang="en-US" altLang="zh-CN" sz="750" b="0" dirty="0">
                <a:solidFill>
                  <a:srgbClr val="666666"/>
                </a:solidFill>
              </a:rPr>
              <a:t>1.5</a:t>
            </a:r>
            <a:r>
              <a:rPr lang="zh-CN" altLang="en-US" sz="750" b="0" dirty="0">
                <a:solidFill>
                  <a:srgbClr val="666666"/>
                </a:solidFill>
              </a:rPr>
              <a:t>倍行距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8467F496-C8BC-44DF-ACBF-BDD3C11E8A97}"/>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F47011D8-AAA4-4144-8023-B99E0A8406F0}"/>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F17FC027-2E4E-4A60-A28F-C808D49AAEF5}"/>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75AF471F-DC11-412F-B30A-9CD7508D254F}"/>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4" name="图形 10">
              <a:extLst>
                <a:ext uri="{FF2B5EF4-FFF2-40B4-BE49-F238E27FC236}">
                  <a16:creationId xmlns:a16="http://schemas.microsoft.com/office/drawing/2014/main" id="{4DE676DC-4CD2-456C-8996-4AFDE257433D}"/>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5" name="图形 11">
              <a:extLst>
                <a:ext uri="{FF2B5EF4-FFF2-40B4-BE49-F238E27FC236}">
                  <a16:creationId xmlns:a16="http://schemas.microsoft.com/office/drawing/2014/main" id="{0DC2BAB3-31E7-4731-A4FE-ACAC8B4207FA}"/>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6" name="图形 12">
              <a:extLst>
                <a:ext uri="{FF2B5EF4-FFF2-40B4-BE49-F238E27FC236}">
                  <a16:creationId xmlns:a16="http://schemas.microsoft.com/office/drawing/2014/main" id="{001E343A-F8B8-40DE-9CC4-593747C5318A}"/>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7" name="组合 16">
              <a:extLst>
                <a:ext uri="{FF2B5EF4-FFF2-40B4-BE49-F238E27FC236}">
                  <a16:creationId xmlns:a16="http://schemas.microsoft.com/office/drawing/2014/main" id="{8A398F80-257B-4B03-BC49-11BC795EF4CB}"/>
                </a:ext>
              </a:extLst>
            </p:cNvPr>
            <p:cNvGrpSpPr/>
            <p:nvPr/>
          </p:nvGrpSpPr>
          <p:grpSpPr>
            <a:xfrm>
              <a:off x="6353175" y="1071683"/>
              <a:ext cx="5941996" cy="5909790"/>
              <a:chOff x="3776558" y="-12472"/>
              <a:chExt cx="5235081" cy="5206706"/>
            </a:xfrm>
            <a:grpFill/>
          </p:grpSpPr>
          <p:sp>
            <p:nvSpPr>
              <p:cNvPr id="27" name="AutoShape 12">
                <a:extLst>
                  <a:ext uri="{FF2B5EF4-FFF2-40B4-BE49-F238E27FC236}">
                    <a16:creationId xmlns:a16="http://schemas.microsoft.com/office/drawing/2014/main" id="{8B5E0468-0ECA-47F4-BA12-B35309E50B63}"/>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3">
                <a:extLst>
                  <a:ext uri="{FF2B5EF4-FFF2-40B4-BE49-F238E27FC236}">
                    <a16:creationId xmlns:a16="http://schemas.microsoft.com/office/drawing/2014/main" id="{A0736826-EE2A-40D6-A395-7CC934705E6A}"/>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6">
                <a:extLst>
                  <a:ext uri="{FF2B5EF4-FFF2-40B4-BE49-F238E27FC236}">
                    <a16:creationId xmlns:a16="http://schemas.microsoft.com/office/drawing/2014/main" id="{89759BAE-6A31-45F7-B80D-E263518D965E}"/>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8">
                <a:extLst>
                  <a:ext uri="{FF2B5EF4-FFF2-40B4-BE49-F238E27FC236}">
                    <a16:creationId xmlns:a16="http://schemas.microsoft.com/office/drawing/2014/main" id="{42EAF6A5-648B-47DB-9A6A-FA5FBEBCCCFA}"/>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1">
                <a:extLst>
                  <a:ext uri="{FF2B5EF4-FFF2-40B4-BE49-F238E27FC236}">
                    <a16:creationId xmlns:a16="http://schemas.microsoft.com/office/drawing/2014/main" id="{3F06D5E6-12DC-4025-B708-9E955CA0FC6D}"/>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2">
                <a:extLst>
                  <a:ext uri="{FF2B5EF4-FFF2-40B4-BE49-F238E27FC236}">
                    <a16:creationId xmlns:a16="http://schemas.microsoft.com/office/drawing/2014/main" id="{FF278605-1F9D-4125-B579-98F63A4B5DD4}"/>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4">
                <a:extLst>
                  <a:ext uri="{FF2B5EF4-FFF2-40B4-BE49-F238E27FC236}">
                    <a16:creationId xmlns:a16="http://schemas.microsoft.com/office/drawing/2014/main" id="{E164971F-9BB4-4466-A83B-9A5E0969549C}"/>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5">
                <a:extLst>
                  <a:ext uri="{FF2B5EF4-FFF2-40B4-BE49-F238E27FC236}">
                    <a16:creationId xmlns:a16="http://schemas.microsoft.com/office/drawing/2014/main" id="{0E8E1CAD-AD6B-431B-B00A-A51F06B72A9D}"/>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9">
                <a:extLst>
                  <a:ext uri="{FF2B5EF4-FFF2-40B4-BE49-F238E27FC236}">
                    <a16:creationId xmlns:a16="http://schemas.microsoft.com/office/drawing/2014/main" id="{4EDDBA5C-2C95-41B6-802F-A8306E841515}"/>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0">
                <a:extLst>
                  <a:ext uri="{FF2B5EF4-FFF2-40B4-BE49-F238E27FC236}">
                    <a16:creationId xmlns:a16="http://schemas.microsoft.com/office/drawing/2014/main" id="{CBEC39BC-4268-49B3-A508-62DCF3BFCAB7}"/>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1">
                <a:extLst>
                  <a:ext uri="{FF2B5EF4-FFF2-40B4-BE49-F238E27FC236}">
                    <a16:creationId xmlns:a16="http://schemas.microsoft.com/office/drawing/2014/main" id="{C91AA76E-2249-4156-B946-FB2F111F6846}"/>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4">
                <a:extLst>
                  <a:ext uri="{FF2B5EF4-FFF2-40B4-BE49-F238E27FC236}">
                    <a16:creationId xmlns:a16="http://schemas.microsoft.com/office/drawing/2014/main" id="{4FFD6512-DCA8-4941-BFD7-476E0EFE05B0}"/>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5">
                <a:extLst>
                  <a:ext uri="{FF2B5EF4-FFF2-40B4-BE49-F238E27FC236}">
                    <a16:creationId xmlns:a16="http://schemas.microsoft.com/office/drawing/2014/main" id="{58A1E213-9C44-4D34-95EF-68FD19A6248E}"/>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6">
                <a:extLst>
                  <a:ext uri="{FF2B5EF4-FFF2-40B4-BE49-F238E27FC236}">
                    <a16:creationId xmlns:a16="http://schemas.microsoft.com/office/drawing/2014/main" id="{34F86F3D-5A90-4407-908F-D4CD3CF88115}"/>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8">
                <a:extLst>
                  <a:ext uri="{FF2B5EF4-FFF2-40B4-BE49-F238E27FC236}">
                    <a16:creationId xmlns:a16="http://schemas.microsoft.com/office/drawing/2014/main" id="{58EB0B35-F2E3-494B-AE96-D63776C9140D}"/>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9">
                <a:extLst>
                  <a:ext uri="{FF2B5EF4-FFF2-40B4-BE49-F238E27FC236}">
                    <a16:creationId xmlns:a16="http://schemas.microsoft.com/office/drawing/2014/main" id="{2013AABF-7C62-40EB-8535-5C6A56F1D1A5}"/>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1">
                <a:extLst>
                  <a:ext uri="{FF2B5EF4-FFF2-40B4-BE49-F238E27FC236}">
                    <a16:creationId xmlns:a16="http://schemas.microsoft.com/office/drawing/2014/main" id="{B292F2E8-B75D-4F8A-AEC2-9EE4EB01A75D}"/>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2">
                <a:extLst>
                  <a:ext uri="{FF2B5EF4-FFF2-40B4-BE49-F238E27FC236}">
                    <a16:creationId xmlns:a16="http://schemas.microsoft.com/office/drawing/2014/main" id="{02920E50-C337-4897-A1B1-C6E35B6FD44B}"/>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3">
                <a:extLst>
                  <a:ext uri="{FF2B5EF4-FFF2-40B4-BE49-F238E27FC236}">
                    <a16:creationId xmlns:a16="http://schemas.microsoft.com/office/drawing/2014/main" id="{67C8360B-164E-43BD-A6DA-3C5CCAE9AA2B}"/>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4">
                <a:extLst>
                  <a:ext uri="{FF2B5EF4-FFF2-40B4-BE49-F238E27FC236}">
                    <a16:creationId xmlns:a16="http://schemas.microsoft.com/office/drawing/2014/main" id="{55A5C728-AB2A-4F5E-A7BB-76E0C4CF7322}"/>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6">
                <a:extLst>
                  <a:ext uri="{FF2B5EF4-FFF2-40B4-BE49-F238E27FC236}">
                    <a16:creationId xmlns:a16="http://schemas.microsoft.com/office/drawing/2014/main" id="{840459E4-9A97-4DC7-8AE7-A617982C405F}"/>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7">
                <a:extLst>
                  <a:ext uri="{FF2B5EF4-FFF2-40B4-BE49-F238E27FC236}">
                    <a16:creationId xmlns:a16="http://schemas.microsoft.com/office/drawing/2014/main" id="{FA2FB889-A2EF-4705-9C18-EC7E3E57521D}"/>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8">
                <a:extLst>
                  <a:ext uri="{FF2B5EF4-FFF2-40B4-BE49-F238E27FC236}">
                    <a16:creationId xmlns:a16="http://schemas.microsoft.com/office/drawing/2014/main" id="{CFFCB13F-B174-46FF-A51B-1B8008FEB8B9}"/>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9">
                <a:extLst>
                  <a:ext uri="{FF2B5EF4-FFF2-40B4-BE49-F238E27FC236}">
                    <a16:creationId xmlns:a16="http://schemas.microsoft.com/office/drawing/2014/main" id="{C6BC2F39-8A9D-4999-9E05-A61B098EF5FF}"/>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0">
                <a:extLst>
                  <a:ext uri="{FF2B5EF4-FFF2-40B4-BE49-F238E27FC236}">
                    <a16:creationId xmlns:a16="http://schemas.microsoft.com/office/drawing/2014/main" id="{5AA48107-EBF2-4512-B02F-51277E8CA0B2}"/>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1">
                <a:extLst>
                  <a:ext uri="{FF2B5EF4-FFF2-40B4-BE49-F238E27FC236}">
                    <a16:creationId xmlns:a16="http://schemas.microsoft.com/office/drawing/2014/main" id="{1634C5DA-80AC-43C6-B927-2C7F178067C1}"/>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2">
                <a:extLst>
                  <a:ext uri="{FF2B5EF4-FFF2-40B4-BE49-F238E27FC236}">
                    <a16:creationId xmlns:a16="http://schemas.microsoft.com/office/drawing/2014/main" id="{8345B1E3-16F6-4E28-9966-12817CE22507}"/>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3">
                <a:extLst>
                  <a:ext uri="{FF2B5EF4-FFF2-40B4-BE49-F238E27FC236}">
                    <a16:creationId xmlns:a16="http://schemas.microsoft.com/office/drawing/2014/main" id="{2D2BC530-B492-473C-ADF3-5B99DA2A5CC5}"/>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4">
                <a:extLst>
                  <a:ext uri="{FF2B5EF4-FFF2-40B4-BE49-F238E27FC236}">
                    <a16:creationId xmlns:a16="http://schemas.microsoft.com/office/drawing/2014/main" id="{BFC55891-4F56-4321-A73B-3C61C751675E}"/>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5">
                <a:extLst>
                  <a:ext uri="{FF2B5EF4-FFF2-40B4-BE49-F238E27FC236}">
                    <a16:creationId xmlns:a16="http://schemas.microsoft.com/office/drawing/2014/main" id="{AD6F1836-282C-47A6-8A9A-C7ADC7D3F90E}"/>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6">
                <a:extLst>
                  <a:ext uri="{FF2B5EF4-FFF2-40B4-BE49-F238E27FC236}">
                    <a16:creationId xmlns:a16="http://schemas.microsoft.com/office/drawing/2014/main" id="{68E83537-A2AD-4DE0-8C1A-29834FF5DBE4}"/>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7">
                <a:extLst>
                  <a:ext uri="{FF2B5EF4-FFF2-40B4-BE49-F238E27FC236}">
                    <a16:creationId xmlns:a16="http://schemas.microsoft.com/office/drawing/2014/main" id="{B262FC8E-A1B4-4AAC-9D84-F0A18355DAE6}"/>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8">
                <a:extLst>
                  <a:ext uri="{FF2B5EF4-FFF2-40B4-BE49-F238E27FC236}">
                    <a16:creationId xmlns:a16="http://schemas.microsoft.com/office/drawing/2014/main" id="{580D6F24-99D7-4679-AF81-EB5242566466}"/>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9">
                <a:extLst>
                  <a:ext uri="{FF2B5EF4-FFF2-40B4-BE49-F238E27FC236}">
                    <a16:creationId xmlns:a16="http://schemas.microsoft.com/office/drawing/2014/main" id="{95950656-82F2-430B-B14D-66C3D4E3F8C8}"/>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0">
                <a:extLst>
                  <a:ext uri="{FF2B5EF4-FFF2-40B4-BE49-F238E27FC236}">
                    <a16:creationId xmlns:a16="http://schemas.microsoft.com/office/drawing/2014/main" id="{9A9E58CB-9EEB-43C6-B226-1ADEE68D911D}"/>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1">
                <a:extLst>
                  <a:ext uri="{FF2B5EF4-FFF2-40B4-BE49-F238E27FC236}">
                    <a16:creationId xmlns:a16="http://schemas.microsoft.com/office/drawing/2014/main" id="{CA677308-C594-4DA5-93A9-EC1480EBEE0A}"/>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2">
                <a:extLst>
                  <a:ext uri="{FF2B5EF4-FFF2-40B4-BE49-F238E27FC236}">
                    <a16:creationId xmlns:a16="http://schemas.microsoft.com/office/drawing/2014/main" id="{FC9B80B9-EBE1-4B35-B147-9DE82C7D60A4}"/>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3">
                <a:extLst>
                  <a:ext uri="{FF2B5EF4-FFF2-40B4-BE49-F238E27FC236}">
                    <a16:creationId xmlns:a16="http://schemas.microsoft.com/office/drawing/2014/main" id="{32CF0D9A-6B71-4297-88C3-4D62FA99F07C}"/>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4">
                <a:extLst>
                  <a:ext uri="{FF2B5EF4-FFF2-40B4-BE49-F238E27FC236}">
                    <a16:creationId xmlns:a16="http://schemas.microsoft.com/office/drawing/2014/main" id="{FF7A4E87-EA8E-4889-8049-785F873827F1}"/>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5">
                <a:extLst>
                  <a:ext uri="{FF2B5EF4-FFF2-40B4-BE49-F238E27FC236}">
                    <a16:creationId xmlns:a16="http://schemas.microsoft.com/office/drawing/2014/main" id="{C2C5BA51-54BE-4919-91B9-064B27852006}"/>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6">
                <a:extLst>
                  <a:ext uri="{FF2B5EF4-FFF2-40B4-BE49-F238E27FC236}">
                    <a16:creationId xmlns:a16="http://schemas.microsoft.com/office/drawing/2014/main" id="{AB62C732-02EF-4122-A8CD-DDE0F72645B4}"/>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7">
                <a:extLst>
                  <a:ext uri="{FF2B5EF4-FFF2-40B4-BE49-F238E27FC236}">
                    <a16:creationId xmlns:a16="http://schemas.microsoft.com/office/drawing/2014/main" id="{B1882CDD-31F1-4B5F-98ED-E0985197EF6D}"/>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8">
                <a:extLst>
                  <a:ext uri="{FF2B5EF4-FFF2-40B4-BE49-F238E27FC236}">
                    <a16:creationId xmlns:a16="http://schemas.microsoft.com/office/drawing/2014/main" id="{F9DBAF2D-B13C-463A-A072-CCB6D0E60FDF}"/>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9">
                <a:extLst>
                  <a:ext uri="{FF2B5EF4-FFF2-40B4-BE49-F238E27FC236}">
                    <a16:creationId xmlns:a16="http://schemas.microsoft.com/office/drawing/2014/main" id="{093D1D49-42F4-45E6-AD3F-F932BCF0A291}"/>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1">
                <a:extLst>
                  <a:ext uri="{FF2B5EF4-FFF2-40B4-BE49-F238E27FC236}">
                    <a16:creationId xmlns:a16="http://schemas.microsoft.com/office/drawing/2014/main" id="{1ECC205C-643F-4C3B-9F46-51FC4C85572E}"/>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2">
                <a:extLst>
                  <a:ext uri="{FF2B5EF4-FFF2-40B4-BE49-F238E27FC236}">
                    <a16:creationId xmlns:a16="http://schemas.microsoft.com/office/drawing/2014/main" id="{3612DD18-3F45-4D9D-A737-1AD927DF0567}"/>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3">
                <a:extLst>
                  <a:ext uri="{FF2B5EF4-FFF2-40B4-BE49-F238E27FC236}">
                    <a16:creationId xmlns:a16="http://schemas.microsoft.com/office/drawing/2014/main" id="{CB16A108-7013-4031-B672-C2E0E812C5E1}"/>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4">
                <a:extLst>
                  <a:ext uri="{FF2B5EF4-FFF2-40B4-BE49-F238E27FC236}">
                    <a16:creationId xmlns:a16="http://schemas.microsoft.com/office/drawing/2014/main" id="{6B815DCE-004E-4C18-8501-B84FE5449F57}"/>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5">
                <a:extLst>
                  <a:ext uri="{FF2B5EF4-FFF2-40B4-BE49-F238E27FC236}">
                    <a16:creationId xmlns:a16="http://schemas.microsoft.com/office/drawing/2014/main" id="{DD94D540-8F7D-4BE4-9D16-AC5AAE96FE27}"/>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6">
                <a:extLst>
                  <a:ext uri="{FF2B5EF4-FFF2-40B4-BE49-F238E27FC236}">
                    <a16:creationId xmlns:a16="http://schemas.microsoft.com/office/drawing/2014/main" id="{37C29ADC-1C34-463B-B50F-D9FA8380FD6A}"/>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7">
                <a:extLst>
                  <a:ext uri="{FF2B5EF4-FFF2-40B4-BE49-F238E27FC236}">
                    <a16:creationId xmlns:a16="http://schemas.microsoft.com/office/drawing/2014/main" id="{7C452E40-1528-4D1C-821E-8709B11B3FFB}"/>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1">
                <a:extLst>
                  <a:ext uri="{FF2B5EF4-FFF2-40B4-BE49-F238E27FC236}">
                    <a16:creationId xmlns:a16="http://schemas.microsoft.com/office/drawing/2014/main" id="{1ED70EB1-6D51-4ED9-B7D8-D882319677FB}"/>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2">
                <a:extLst>
                  <a:ext uri="{FF2B5EF4-FFF2-40B4-BE49-F238E27FC236}">
                    <a16:creationId xmlns:a16="http://schemas.microsoft.com/office/drawing/2014/main" id="{0C78192A-C5D9-485C-821D-7756DFF44070}"/>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3">
                <a:extLst>
                  <a:ext uri="{FF2B5EF4-FFF2-40B4-BE49-F238E27FC236}">
                    <a16:creationId xmlns:a16="http://schemas.microsoft.com/office/drawing/2014/main" id="{E1AB9EA7-C510-4E6B-99D2-7804E86A1CB0}"/>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4">
                <a:extLst>
                  <a:ext uri="{FF2B5EF4-FFF2-40B4-BE49-F238E27FC236}">
                    <a16:creationId xmlns:a16="http://schemas.microsoft.com/office/drawing/2014/main" id="{D6831D62-305D-43D2-98FF-EB8557E5FF1A}"/>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5">
                <a:extLst>
                  <a:ext uri="{FF2B5EF4-FFF2-40B4-BE49-F238E27FC236}">
                    <a16:creationId xmlns:a16="http://schemas.microsoft.com/office/drawing/2014/main" id="{44A8B98C-11A0-4F1C-8E41-1E504450FF58}"/>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6">
                <a:extLst>
                  <a:ext uri="{FF2B5EF4-FFF2-40B4-BE49-F238E27FC236}">
                    <a16:creationId xmlns:a16="http://schemas.microsoft.com/office/drawing/2014/main" id="{0A8200BC-37A8-43FD-9AD1-DD9ABB226557}"/>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8">
                <a:extLst>
                  <a:ext uri="{FF2B5EF4-FFF2-40B4-BE49-F238E27FC236}">
                    <a16:creationId xmlns:a16="http://schemas.microsoft.com/office/drawing/2014/main" id="{A748613D-47E0-43E8-B9C2-9B90F7FC8B75}"/>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9">
                <a:extLst>
                  <a:ext uri="{FF2B5EF4-FFF2-40B4-BE49-F238E27FC236}">
                    <a16:creationId xmlns:a16="http://schemas.microsoft.com/office/drawing/2014/main" id="{3660ACEF-9203-42F6-93F0-1701C303AB76}"/>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0">
                <a:extLst>
                  <a:ext uri="{FF2B5EF4-FFF2-40B4-BE49-F238E27FC236}">
                    <a16:creationId xmlns:a16="http://schemas.microsoft.com/office/drawing/2014/main" id="{AB83CD49-32DA-4C3C-AFD1-550F29C3F3AC}"/>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1">
                <a:extLst>
                  <a:ext uri="{FF2B5EF4-FFF2-40B4-BE49-F238E27FC236}">
                    <a16:creationId xmlns:a16="http://schemas.microsoft.com/office/drawing/2014/main" id="{51DF6FE7-68EB-4C77-ACFC-5C2457E6573C}"/>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3">
                <a:extLst>
                  <a:ext uri="{FF2B5EF4-FFF2-40B4-BE49-F238E27FC236}">
                    <a16:creationId xmlns:a16="http://schemas.microsoft.com/office/drawing/2014/main" id="{70EB5ED7-14EF-4D13-995F-20001EB308B0}"/>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5">
                <a:extLst>
                  <a:ext uri="{FF2B5EF4-FFF2-40B4-BE49-F238E27FC236}">
                    <a16:creationId xmlns:a16="http://schemas.microsoft.com/office/drawing/2014/main" id="{0674CF4A-EBEB-4700-95B6-27CE00932E6F}"/>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0">
                <a:extLst>
                  <a:ext uri="{FF2B5EF4-FFF2-40B4-BE49-F238E27FC236}">
                    <a16:creationId xmlns:a16="http://schemas.microsoft.com/office/drawing/2014/main" id="{F9C7E3CA-90CB-42CF-9EF4-8079ECDAEA95}"/>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1">
                <a:extLst>
                  <a:ext uri="{FF2B5EF4-FFF2-40B4-BE49-F238E27FC236}">
                    <a16:creationId xmlns:a16="http://schemas.microsoft.com/office/drawing/2014/main" id="{D9634D21-D0E3-484F-9EC6-629E7611F492}"/>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2">
                <a:extLst>
                  <a:ext uri="{FF2B5EF4-FFF2-40B4-BE49-F238E27FC236}">
                    <a16:creationId xmlns:a16="http://schemas.microsoft.com/office/drawing/2014/main" id="{DDC3F68F-C2D1-49E0-A1C9-B05CDD03CDEA}"/>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3">
                <a:extLst>
                  <a:ext uri="{FF2B5EF4-FFF2-40B4-BE49-F238E27FC236}">
                    <a16:creationId xmlns:a16="http://schemas.microsoft.com/office/drawing/2014/main" id="{87BC0193-0672-4671-BFC6-DFF4C89EC7ED}"/>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4">
                <a:extLst>
                  <a:ext uri="{FF2B5EF4-FFF2-40B4-BE49-F238E27FC236}">
                    <a16:creationId xmlns:a16="http://schemas.microsoft.com/office/drawing/2014/main" id="{2203EFD1-6E1E-4A07-A2FD-7BE31C8C7BFD}"/>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5">
                <a:extLst>
                  <a:ext uri="{FF2B5EF4-FFF2-40B4-BE49-F238E27FC236}">
                    <a16:creationId xmlns:a16="http://schemas.microsoft.com/office/drawing/2014/main" id="{939875C6-27CC-4F3B-A0C9-E51CB1C26F49}"/>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6">
                <a:extLst>
                  <a:ext uri="{FF2B5EF4-FFF2-40B4-BE49-F238E27FC236}">
                    <a16:creationId xmlns:a16="http://schemas.microsoft.com/office/drawing/2014/main" id="{96EB2606-82D7-4E58-8551-9A0A1E2241F3}"/>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7">
                <a:extLst>
                  <a:ext uri="{FF2B5EF4-FFF2-40B4-BE49-F238E27FC236}">
                    <a16:creationId xmlns:a16="http://schemas.microsoft.com/office/drawing/2014/main" id="{4CED1E60-0611-4BED-858D-F4F68F6CF3CF}"/>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1">
                <a:extLst>
                  <a:ext uri="{FF2B5EF4-FFF2-40B4-BE49-F238E27FC236}">
                    <a16:creationId xmlns:a16="http://schemas.microsoft.com/office/drawing/2014/main" id="{E29EA733-EEFA-499E-A6E3-2259D5FF40B3}"/>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2">
                <a:extLst>
                  <a:ext uri="{FF2B5EF4-FFF2-40B4-BE49-F238E27FC236}">
                    <a16:creationId xmlns:a16="http://schemas.microsoft.com/office/drawing/2014/main" id="{D68DF61E-3490-4D69-A1BE-437BAB90F9B1}"/>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3">
                <a:extLst>
                  <a:ext uri="{FF2B5EF4-FFF2-40B4-BE49-F238E27FC236}">
                    <a16:creationId xmlns:a16="http://schemas.microsoft.com/office/drawing/2014/main" id="{B06F2B9E-D8B4-4E2D-B2AB-9BBCCF704B11}"/>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4">
                <a:extLst>
                  <a:ext uri="{FF2B5EF4-FFF2-40B4-BE49-F238E27FC236}">
                    <a16:creationId xmlns:a16="http://schemas.microsoft.com/office/drawing/2014/main" id="{645AC963-DD4D-4886-99B1-2B94280D68A7}"/>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5">
                <a:extLst>
                  <a:ext uri="{FF2B5EF4-FFF2-40B4-BE49-F238E27FC236}">
                    <a16:creationId xmlns:a16="http://schemas.microsoft.com/office/drawing/2014/main" id="{D377D519-2F1B-46CB-9E19-2B5A34333CBE}"/>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6">
                <a:extLst>
                  <a:ext uri="{FF2B5EF4-FFF2-40B4-BE49-F238E27FC236}">
                    <a16:creationId xmlns:a16="http://schemas.microsoft.com/office/drawing/2014/main" id="{F24F7BFC-418E-411A-A4EA-642CEC44A1B2}"/>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7">
                <a:extLst>
                  <a:ext uri="{FF2B5EF4-FFF2-40B4-BE49-F238E27FC236}">
                    <a16:creationId xmlns:a16="http://schemas.microsoft.com/office/drawing/2014/main" id="{696B665E-32A6-4B18-957D-537BC9700D47}"/>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8">
                <a:extLst>
                  <a:ext uri="{FF2B5EF4-FFF2-40B4-BE49-F238E27FC236}">
                    <a16:creationId xmlns:a16="http://schemas.microsoft.com/office/drawing/2014/main" id="{1345B4C2-D860-4DDA-BD14-407D1064B948}"/>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9">
                <a:extLst>
                  <a:ext uri="{FF2B5EF4-FFF2-40B4-BE49-F238E27FC236}">
                    <a16:creationId xmlns:a16="http://schemas.microsoft.com/office/drawing/2014/main" id="{AD5442CF-032F-4849-B3E2-DD340F52CB99}"/>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0">
                <a:extLst>
                  <a:ext uri="{FF2B5EF4-FFF2-40B4-BE49-F238E27FC236}">
                    <a16:creationId xmlns:a16="http://schemas.microsoft.com/office/drawing/2014/main" id="{D94038FD-F688-4951-B6BE-A8679164E58F}"/>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2">
                <a:extLst>
                  <a:ext uri="{FF2B5EF4-FFF2-40B4-BE49-F238E27FC236}">
                    <a16:creationId xmlns:a16="http://schemas.microsoft.com/office/drawing/2014/main" id="{9F6688CD-2615-4E54-A45C-E53542CF101D}"/>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3">
                <a:extLst>
                  <a:ext uri="{FF2B5EF4-FFF2-40B4-BE49-F238E27FC236}">
                    <a16:creationId xmlns:a16="http://schemas.microsoft.com/office/drawing/2014/main" id="{2C96F549-02DF-4A79-83EA-8A07659CCC48}"/>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4">
                <a:extLst>
                  <a:ext uri="{FF2B5EF4-FFF2-40B4-BE49-F238E27FC236}">
                    <a16:creationId xmlns:a16="http://schemas.microsoft.com/office/drawing/2014/main" id="{49CCE951-C756-484B-9CE1-F2A71A15A988}"/>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7">
                <a:extLst>
                  <a:ext uri="{FF2B5EF4-FFF2-40B4-BE49-F238E27FC236}">
                    <a16:creationId xmlns:a16="http://schemas.microsoft.com/office/drawing/2014/main" id="{7C1BE225-DDB3-4A7F-BAC2-E81A392AC656}"/>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8">
                <a:extLst>
                  <a:ext uri="{FF2B5EF4-FFF2-40B4-BE49-F238E27FC236}">
                    <a16:creationId xmlns:a16="http://schemas.microsoft.com/office/drawing/2014/main" id="{D3271530-2AD7-4968-B60A-6FE2FE5DA8C9}"/>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9">
                <a:extLst>
                  <a:ext uri="{FF2B5EF4-FFF2-40B4-BE49-F238E27FC236}">
                    <a16:creationId xmlns:a16="http://schemas.microsoft.com/office/drawing/2014/main" id="{FBE39F90-0858-4A9E-BA1D-4E758B1B8F9E}"/>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0">
                <a:extLst>
                  <a:ext uri="{FF2B5EF4-FFF2-40B4-BE49-F238E27FC236}">
                    <a16:creationId xmlns:a16="http://schemas.microsoft.com/office/drawing/2014/main" id="{5B18253C-49AE-478B-B1D4-5E2789376CCE}"/>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1">
                <a:extLst>
                  <a:ext uri="{FF2B5EF4-FFF2-40B4-BE49-F238E27FC236}">
                    <a16:creationId xmlns:a16="http://schemas.microsoft.com/office/drawing/2014/main" id="{CB4B7495-B6BB-465A-9A11-F1321CFA1644}"/>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2">
                <a:extLst>
                  <a:ext uri="{FF2B5EF4-FFF2-40B4-BE49-F238E27FC236}">
                    <a16:creationId xmlns:a16="http://schemas.microsoft.com/office/drawing/2014/main" id="{145A59C4-39BC-46C3-B492-ADBBD8C59630}"/>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3">
                <a:extLst>
                  <a:ext uri="{FF2B5EF4-FFF2-40B4-BE49-F238E27FC236}">
                    <a16:creationId xmlns:a16="http://schemas.microsoft.com/office/drawing/2014/main" id="{F72F6DCE-AE60-48FB-926A-96E547E39838}"/>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4">
                <a:extLst>
                  <a:ext uri="{FF2B5EF4-FFF2-40B4-BE49-F238E27FC236}">
                    <a16:creationId xmlns:a16="http://schemas.microsoft.com/office/drawing/2014/main" id="{041A6D7F-C65C-4F7F-B9BA-36082BB39B7D}"/>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5">
                <a:extLst>
                  <a:ext uri="{FF2B5EF4-FFF2-40B4-BE49-F238E27FC236}">
                    <a16:creationId xmlns:a16="http://schemas.microsoft.com/office/drawing/2014/main" id="{2B8DD262-9A77-4ADE-9F4F-08FAB025F745}"/>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6">
                <a:extLst>
                  <a:ext uri="{FF2B5EF4-FFF2-40B4-BE49-F238E27FC236}">
                    <a16:creationId xmlns:a16="http://schemas.microsoft.com/office/drawing/2014/main" id="{ADDFA2B4-24BD-44FE-A39C-546A1DDFC75A}"/>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7">
                <a:extLst>
                  <a:ext uri="{FF2B5EF4-FFF2-40B4-BE49-F238E27FC236}">
                    <a16:creationId xmlns:a16="http://schemas.microsoft.com/office/drawing/2014/main" id="{18B8A491-EC62-41AD-93B1-E105C91E799F}"/>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8">
                <a:extLst>
                  <a:ext uri="{FF2B5EF4-FFF2-40B4-BE49-F238E27FC236}">
                    <a16:creationId xmlns:a16="http://schemas.microsoft.com/office/drawing/2014/main" id="{455C314F-2F6B-4761-BF15-57F1F954DFB7}"/>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9">
                <a:extLst>
                  <a:ext uri="{FF2B5EF4-FFF2-40B4-BE49-F238E27FC236}">
                    <a16:creationId xmlns:a16="http://schemas.microsoft.com/office/drawing/2014/main" id="{D972ABA0-F56C-40B6-BAC2-798E79537147}"/>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0">
                <a:extLst>
                  <a:ext uri="{FF2B5EF4-FFF2-40B4-BE49-F238E27FC236}">
                    <a16:creationId xmlns:a16="http://schemas.microsoft.com/office/drawing/2014/main" id="{9846AA62-CDE1-44DE-9ED9-70E16EC66816}"/>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1">
                <a:extLst>
                  <a:ext uri="{FF2B5EF4-FFF2-40B4-BE49-F238E27FC236}">
                    <a16:creationId xmlns:a16="http://schemas.microsoft.com/office/drawing/2014/main" id="{07F10692-A6A8-46FE-833B-0F2F80620194}"/>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2">
                <a:extLst>
                  <a:ext uri="{FF2B5EF4-FFF2-40B4-BE49-F238E27FC236}">
                    <a16:creationId xmlns:a16="http://schemas.microsoft.com/office/drawing/2014/main" id="{8C618AE1-90A6-49F0-8BE3-F21E64B4C85A}"/>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3">
                <a:extLst>
                  <a:ext uri="{FF2B5EF4-FFF2-40B4-BE49-F238E27FC236}">
                    <a16:creationId xmlns:a16="http://schemas.microsoft.com/office/drawing/2014/main" id="{E1AA6AF5-E42E-417B-ADF3-FDCB7BFB62CD}"/>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4">
                <a:extLst>
                  <a:ext uri="{FF2B5EF4-FFF2-40B4-BE49-F238E27FC236}">
                    <a16:creationId xmlns:a16="http://schemas.microsoft.com/office/drawing/2014/main" id="{9427593E-63D7-4681-A45D-7DC34D1B1DBA}"/>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5">
                <a:extLst>
                  <a:ext uri="{FF2B5EF4-FFF2-40B4-BE49-F238E27FC236}">
                    <a16:creationId xmlns:a16="http://schemas.microsoft.com/office/drawing/2014/main" id="{2A66ADE0-8D4D-49F4-87B9-35AD6B1EA731}"/>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58">
                <a:extLst>
                  <a:ext uri="{FF2B5EF4-FFF2-40B4-BE49-F238E27FC236}">
                    <a16:creationId xmlns:a16="http://schemas.microsoft.com/office/drawing/2014/main" id="{3905B58D-B3CD-4E47-B6AB-A623A51BF6DA}"/>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219">
                <a:extLst>
                  <a:ext uri="{FF2B5EF4-FFF2-40B4-BE49-F238E27FC236}">
                    <a16:creationId xmlns:a16="http://schemas.microsoft.com/office/drawing/2014/main" id="{A94F3A07-E3FA-4BF8-BDA0-AFBC8C0B2568}"/>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4">
                <a:extLst>
                  <a:ext uri="{FF2B5EF4-FFF2-40B4-BE49-F238E27FC236}">
                    <a16:creationId xmlns:a16="http://schemas.microsoft.com/office/drawing/2014/main" id="{CE10AD94-2742-4CA7-9DF6-DA2662E4E2EB}"/>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6">
                <a:extLst>
                  <a:ext uri="{FF2B5EF4-FFF2-40B4-BE49-F238E27FC236}">
                    <a16:creationId xmlns:a16="http://schemas.microsoft.com/office/drawing/2014/main" id="{561D3644-57F2-427A-B57E-5011541BDF94}"/>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1">
                <a:extLst>
                  <a:ext uri="{FF2B5EF4-FFF2-40B4-BE49-F238E27FC236}">
                    <a16:creationId xmlns:a16="http://schemas.microsoft.com/office/drawing/2014/main" id="{40DF3302-DB2E-4791-AFCE-FFAE342C5A14}"/>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2">
                <a:extLst>
                  <a:ext uri="{FF2B5EF4-FFF2-40B4-BE49-F238E27FC236}">
                    <a16:creationId xmlns:a16="http://schemas.microsoft.com/office/drawing/2014/main" id="{30653654-BBD6-4E45-9126-EB19A63CE56B}"/>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3">
                <a:extLst>
                  <a:ext uri="{FF2B5EF4-FFF2-40B4-BE49-F238E27FC236}">
                    <a16:creationId xmlns:a16="http://schemas.microsoft.com/office/drawing/2014/main" id="{3774A269-2BCD-4228-8A5D-10BE3A44CA48}"/>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5">
                <a:extLst>
                  <a:ext uri="{FF2B5EF4-FFF2-40B4-BE49-F238E27FC236}">
                    <a16:creationId xmlns:a16="http://schemas.microsoft.com/office/drawing/2014/main" id="{44D896A5-1B27-4DDE-B7D1-601D24B34F13}"/>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7">
                <a:extLst>
                  <a:ext uri="{FF2B5EF4-FFF2-40B4-BE49-F238E27FC236}">
                    <a16:creationId xmlns:a16="http://schemas.microsoft.com/office/drawing/2014/main" id="{9237FAE4-9908-4DBA-9C1D-586623C10567}"/>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0">
                <a:extLst>
                  <a:ext uri="{FF2B5EF4-FFF2-40B4-BE49-F238E27FC236}">
                    <a16:creationId xmlns:a16="http://schemas.microsoft.com/office/drawing/2014/main" id="{3973734E-182A-456B-A464-BF82BF617D89}"/>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4">
                <a:extLst>
                  <a:ext uri="{FF2B5EF4-FFF2-40B4-BE49-F238E27FC236}">
                    <a16:creationId xmlns:a16="http://schemas.microsoft.com/office/drawing/2014/main" id="{842963ED-2D15-4F0B-AC01-62F525219D40}"/>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6">
                <a:extLst>
                  <a:ext uri="{FF2B5EF4-FFF2-40B4-BE49-F238E27FC236}">
                    <a16:creationId xmlns:a16="http://schemas.microsoft.com/office/drawing/2014/main" id="{894F3BD1-DEF3-4C2E-B3C7-AA2FE80E16C4}"/>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8">
                <a:extLst>
                  <a:ext uri="{FF2B5EF4-FFF2-40B4-BE49-F238E27FC236}">
                    <a16:creationId xmlns:a16="http://schemas.microsoft.com/office/drawing/2014/main" id="{AADB0E72-77BB-4281-B9DD-6566ECBD6151}"/>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0">
                <a:extLst>
                  <a:ext uri="{FF2B5EF4-FFF2-40B4-BE49-F238E27FC236}">
                    <a16:creationId xmlns:a16="http://schemas.microsoft.com/office/drawing/2014/main" id="{E25128E6-68A5-41AD-980B-8018606C0154}"/>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3">
                <a:extLst>
                  <a:ext uri="{FF2B5EF4-FFF2-40B4-BE49-F238E27FC236}">
                    <a16:creationId xmlns:a16="http://schemas.microsoft.com/office/drawing/2014/main" id="{C4DECF35-B014-4D6C-A692-85B6BAF850EE}"/>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9">
                <a:extLst>
                  <a:ext uri="{FF2B5EF4-FFF2-40B4-BE49-F238E27FC236}">
                    <a16:creationId xmlns:a16="http://schemas.microsoft.com/office/drawing/2014/main" id="{CE7B498E-916F-4C75-908C-35195BE234B2}"/>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1">
                <a:extLst>
                  <a:ext uri="{FF2B5EF4-FFF2-40B4-BE49-F238E27FC236}">
                    <a16:creationId xmlns:a16="http://schemas.microsoft.com/office/drawing/2014/main" id="{590B9A36-E71D-48A2-8B27-FF928D98271B}"/>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8" name="图形 14">
              <a:extLst>
                <a:ext uri="{FF2B5EF4-FFF2-40B4-BE49-F238E27FC236}">
                  <a16:creationId xmlns:a16="http://schemas.microsoft.com/office/drawing/2014/main" id="{B91E8783-1881-4DC9-B9A0-ACC8E9CA2A42}"/>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19" name="图形 15">
              <a:extLst>
                <a:ext uri="{FF2B5EF4-FFF2-40B4-BE49-F238E27FC236}">
                  <a16:creationId xmlns:a16="http://schemas.microsoft.com/office/drawing/2014/main" id="{1784C4A9-1406-4A82-B1C3-456BC0DCCC2A}"/>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0" name="图形 16">
              <a:extLst>
                <a:ext uri="{FF2B5EF4-FFF2-40B4-BE49-F238E27FC236}">
                  <a16:creationId xmlns:a16="http://schemas.microsoft.com/office/drawing/2014/main" id="{E0B61FD9-9E69-47F9-B256-2D9B21444E76}"/>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1" name="图形 17">
              <a:extLst>
                <a:ext uri="{FF2B5EF4-FFF2-40B4-BE49-F238E27FC236}">
                  <a16:creationId xmlns:a16="http://schemas.microsoft.com/office/drawing/2014/main" id="{0A387162-D219-48A2-940E-59446884F81F}"/>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2" name="图形 18">
              <a:extLst>
                <a:ext uri="{FF2B5EF4-FFF2-40B4-BE49-F238E27FC236}">
                  <a16:creationId xmlns:a16="http://schemas.microsoft.com/office/drawing/2014/main" id="{A94BB433-62D6-438E-8DA5-1DA59F3584BE}"/>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3" name="图形 19">
              <a:extLst>
                <a:ext uri="{FF2B5EF4-FFF2-40B4-BE49-F238E27FC236}">
                  <a16:creationId xmlns:a16="http://schemas.microsoft.com/office/drawing/2014/main" id="{4C73E9BD-51AD-4CEB-A534-BF62441B43E8}"/>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4" name="图形 20">
              <a:extLst>
                <a:ext uri="{FF2B5EF4-FFF2-40B4-BE49-F238E27FC236}">
                  <a16:creationId xmlns:a16="http://schemas.microsoft.com/office/drawing/2014/main" id="{C76A8415-1DF3-41DA-8E6F-955D166809B2}"/>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5" name="图形 21">
              <a:extLst>
                <a:ext uri="{FF2B5EF4-FFF2-40B4-BE49-F238E27FC236}">
                  <a16:creationId xmlns:a16="http://schemas.microsoft.com/office/drawing/2014/main" id="{18A913D3-E22F-4FCF-AB98-8398C01CC1A5}"/>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6" name="图形 22">
              <a:extLst>
                <a:ext uri="{FF2B5EF4-FFF2-40B4-BE49-F238E27FC236}">
                  <a16:creationId xmlns:a16="http://schemas.microsoft.com/office/drawing/2014/main" id="{C5BAF001-2C73-48CE-ACC2-1A6B24D124DC}"/>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2" name="标题 1"/>
          <p:cNvSpPr>
            <a:spLocks noGrp="1"/>
          </p:cNvSpPr>
          <p:nvPr>
            <p:ph type="ctrTitle"/>
          </p:nvPr>
        </p:nvSpPr>
        <p:spPr>
          <a:xfrm>
            <a:off x="817540" y="3210509"/>
            <a:ext cx="5825258" cy="659595"/>
          </a:xfrm>
          <a:prstGeom prst="rect">
            <a:avLst/>
          </a:prstGeom>
        </p:spPr>
        <p:txBody>
          <a:bodyPr anchor="b"/>
          <a:lstStyle>
            <a:lvl1pPr algn="l">
              <a:lnSpc>
                <a:spcPts val="3750"/>
              </a:lnSpc>
              <a:defRPr sz="2700" b="1">
                <a:solidFill>
                  <a:schemeClr val="bg2">
                    <a:lumMod val="25000"/>
                  </a:schemeClr>
                </a:solidFill>
              </a:defRPr>
            </a:lvl1pPr>
          </a:lstStyle>
          <a:p>
            <a:r>
              <a:rPr lang="zh-CN" altLang="en-US" noProof="1"/>
              <a:t>单击此处编辑母版标题样式</a:t>
            </a:r>
          </a:p>
        </p:txBody>
      </p:sp>
      <p:sp>
        <p:nvSpPr>
          <p:cNvPr id="3" name="副标题 2"/>
          <p:cNvSpPr>
            <a:spLocks noGrp="1"/>
          </p:cNvSpPr>
          <p:nvPr>
            <p:ph type="subTitle" idx="1"/>
          </p:nvPr>
        </p:nvSpPr>
        <p:spPr>
          <a:xfrm>
            <a:off x="817541" y="4108975"/>
            <a:ext cx="5811349" cy="955681"/>
          </a:xfrm>
          <a:prstGeom prst="rect">
            <a:avLst/>
          </a:prstGeom>
        </p:spPr>
        <p:txBody>
          <a:bodyPr/>
          <a:lstStyle>
            <a:lvl1pPr marL="0" indent="0" algn="l">
              <a:lnSpc>
                <a:spcPct val="150000"/>
              </a:lnSpc>
              <a:buNone/>
              <a:defRPr sz="1500">
                <a:solidFill>
                  <a:schemeClr val="bg2">
                    <a:lumMod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269"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7" name="日期占位符 3">
            <a:extLst>
              <a:ext uri="{FF2B5EF4-FFF2-40B4-BE49-F238E27FC236}">
                <a16:creationId xmlns:a16="http://schemas.microsoft.com/office/drawing/2014/main" id="{DE707B76-9F31-4E88-BDB9-83AA69DB4A59}"/>
              </a:ext>
            </a:extLst>
          </p:cNvPr>
          <p:cNvSpPr>
            <a:spLocks noGrp="1"/>
          </p:cNvSpPr>
          <p:nvPr>
            <p:ph type="dt" sz="half" idx="11"/>
          </p:nvPr>
        </p:nvSpPr>
        <p:spPr/>
        <p:txBody>
          <a:bodyPr/>
          <a:lstStyle>
            <a:lvl1pPr>
              <a:defRPr/>
            </a:lvl1pPr>
          </a:lstStyle>
          <a:p>
            <a:pPr>
              <a:defRPr/>
            </a:pPr>
            <a:fld id="{FCEF795B-1BB2-4D4F-A760-60F430811DCE}" type="datetimeFigureOut">
              <a:rPr lang="zh-CN" altLang="en-US"/>
              <a:pPr>
                <a:defRPr/>
              </a:pPr>
              <a:t>2023/4/2</a:t>
            </a:fld>
            <a:endParaRPr lang="zh-CN" altLang="en-US"/>
          </a:p>
        </p:txBody>
      </p:sp>
      <p:sp>
        <p:nvSpPr>
          <p:cNvPr id="148" name="页脚占位符 4">
            <a:extLst>
              <a:ext uri="{FF2B5EF4-FFF2-40B4-BE49-F238E27FC236}">
                <a16:creationId xmlns:a16="http://schemas.microsoft.com/office/drawing/2014/main" id="{91DA0C8E-96AE-4D41-BC39-D7153EA8BCA7}"/>
              </a:ext>
            </a:extLst>
          </p:cNvPr>
          <p:cNvSpPr>
            <a:spLocks noGrp="1"/>
          </p:cNvSpPr>
          <p:nvPr>
            <p:ph type="ftr" sz="quarter" idx="12"/>
          </p:nvPr>
        </p:nvSpPr>
        <p:spPr/>
        <p:txBody>
          <a:bodyPr/>
          <a:lstStyle>
            <a:lvl1pPr>
              <a:defRPr/>
            </a:lvl1pPr>
          </a:lstStyle>
          <a:p>
            <a:pPr>
              <a:defRPr/>
            </a:pPr>
            <a:endParaRPr lang="zh-CN" altLang="en-US"/>
          </a:p>
        </p:txBody>
      </p:sp>
      <p:sp>
        <p:nvSpPr>
          <p:cNvPr id="149" name="灯片编号占位符 5">
            <a:extLst>
              <a:ext uri="{FF2B5EF4-FFF2-40B4-BE49-F238E27FC236}">
                <a16:creationId xmlns:a16="http://schemas.microsoft.com/office/drawing/2014/main" id="{09FB0577-EAF2-4668-80A7-70B6C174A09C}"/>
              </a:ext>
            </a:extLst>
          </p:cNvPr>
          <p:cNvSpPr>
            <a:spLocks noGrp="1"/>
          </p:cNvSpPr>
          <p:nvPr>
            <p:ph type="sldNum" sz="quarter" idx="13"/>
          </p:nvPr>
        </p:nvSpPr>
        <p:spPr/>
        <p:txBody>
          <a:bodyPr/>
          <a:lstStyle>
            <a:lvl1pPr>
              <a:defRPr/>
            </a:lvl1pPr>
          </a:lstStyle>
          <a:p>
            <a:pPr>
              <a:defRPr/>
            </a:pPr>
            <a:fld id="{3BE5019F-AF49-4C7E-B1F9-71BD7E721D49}" type="slidenum">
              <a:rPr lang="zh-CN" altLang="en-US"/>
              <a:pPr>
                <a:defRPr/>
              </a:pPr>
              <a:t>‹#›</a:t>
            </a:fld>
            <a:endParaRPr lang="zh-CN" altLang="en-US"/>
          </a:p>
        </p:txBody>
      </p:sp>
    </p:spTree>
    <p:extLst>
      <p:ext uri="{BB962C8B-B14F-4D97-AF65-F5344CB8AC3E}">
        <p14:creationId xmlns:p14="http://schemas.microsoft.com/office/powerpoint/2010/main" val="2400946336"/>
      </p:ext>
    </p:extLst>
  </p:cSld>
  <p:clrMapOvr>
    <a:masterClrMapping/>
  </p:clrMapOvr>
  <p:transition>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4EF97B5-4A67-42FD-83E5-A1C1AE421D47}"/>
              </a:ext>
            </a:extLst>
          </p:cNvPr>
          <p:cNvCxnSpPr/>
          <p:nvPr/>
        </p:nvCxnSpPr>
        <p:spPr>
          <a:xfrm>
            <a:off x="1706563" y="3684588"/>
            <a:ext cx="147796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4" name="直接连接符 144">
            <a:extLst>
              <a:ext uri="{FF2B5EF4-FFF2-40B4-BE49-F238E27FC236}">
                <a16:creationId xmlns:a16="http://schemas.microsoft.com/office/drawing/2014/main" id="{C5EF3DF0-3AA8-466F-8B37-8DA33EA84659}"/>
              </a:ext>
            </a:extLst>
          </p:cNvPr>
          <p:cNvCxnSpPr/>
          <p:nvPr/>
        </p:nvCxnSpPr>
        <p:spPr>
          <a:xfrm>
            <a:off x="3244850" y="3684588"/>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5" name="文本框 145">
            <a:extLst>
              <a:ext uri="{FF2B5EF4-FFF2-40B4-BE49-F238E27FC236}">
                <a16:creationId xmlns:a16="http://schemas.microsoft.com/office/drawing/2014/main" id="{62167076-9B08-47ED-A801-12CFD64DFAB7}"/>
              </a:ext>
            </a:extLst>
          </p:cNvPr>
          <p:cNvSpPr txBox="1">
            <a:spLocks noChangeArrowheads="1"/>
          </p:cNvSpPr>
          <p:nvPr/>
        </p:nvSpPr>
        <p:spPr bwMode="auto">
          <a:xfrm>
            <a:off x="1706563" y="2938463"/>
            <a:ext cx="14779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2700">
                <a:solidFill>
                  <a:srgbClr val="666666"/>
                </a:solidFill>
              </a:rPr>
              <a:t>谢 谢</a:t>
            </a:r>
          </a:p>
        </p:txBody>
      </p:sp>
      <p:sp>
        <p:nvSpPr>
          <p:cNvPr id="6" name="文本框 146">
            <a:extLst>
              <a:ext uri="{FF2B5EF4-FFF2-40B4-BE49-F238E27FC236}">
                <a16:creationId xmlns:a16="http://schemas.microsoft.com/office/drawing/2014/main" id="{E5397E46-7D28-4FE9-ABE5-7322764EC2EB}"/>
              </a:ext>
            </a:extLst>
          </p:cNvPr>
          <p:cNvSpPr txBox="1">
            <a:spLocks noChangeArrowheads="1"/>
          </p:cNvSpPr>
          <p:nvPr/>
        </p:nvSpPr>
        <p:spPr bwMode="auto">
          <a:xfrm>
            <a:off x="1706563" y="3779838"/>
            <a:ext cx="147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en-US" altLang="zh-CN" b="0">
                <a:solidFill>
                  <a:srgbClr val="666666"/>
                </a:solidFill>
              </a:rPr>
              <a:t>Thank you</a:t>
            </a:r>
          </a:p>
        </p:txBody>
      </p:sp>
      <p:sp>
        <p:nvSpPr>
          <p:cNvPr id="7" name="文本框 6">
            <a:extLst>
              <a:ext uri="{FF2B5EF4-FFF2-40B4-BE49-F238E27FC236}">
                <a16:creationId xmlns:a16="http://schemas.microsoft.com/office/drawing/2014/main" id="{4EB8C19E-A30D-4547-8C2E-172C46B0A49E}"/>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F32B49EB-DE33-423E-BE1D-21B23799904C}"/>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7118CACB-BDE1-4946-964D-333658DEDA2E}"/>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E9668689-37A6-4BB4-9BBD-6DDB7B054DB2}"/>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76E8FB0A-EF6B-42C6-95BC-C3572786867C}"/>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2" name="图形 10">
              <a:extLst>
                <a:ext uri="{FF2B5EF4-FFF2-40B4-BE49-F238E27FC236}">
                  <a16:creationId xmlns:a16="http://schemas.microsoft.com/office/drawing/2014/main" id="{7EA9472A-C5AB-4E56-8F09-655C9C9F038B}"/>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3" name="图形 11">
              <a:extLst>
                <a:ext uri="{FF2B5EF4-FFF2-40B4-BE49-F238E27FC236}">
                  <a16:creationId xmlns:a16="http://schemas.microsoft.com/office/drawing/2014/main" id="{24BDBF3E-FAEE-4B6B-9F1A-64AD2545D6A1}"/>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4" name="图形 12">
              <a:extLst>
                <a:ext uri="{FF2B5EF4-FFF2-40B4-BE49-F238E27FC236}">
                  <a16:creationId xmlns:a16="http://schemas.microsoft.com/office/drawing/2014/main" id="{884B8C2C-958F-42EF-B4A1-88C9828C78D3}"/>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5" name="组合 14">
              <a:extLst>
                <a:ext uri="{FF2B5EF4-FFF2-40B4-BE49-F238E27FC236}">
                  <a16:creationId xmlns:a16="http://schemas.microsoft.com/office/drawing/2014/main" id="{F48FCE5B-2CEE-44F9-B950-C512EE987FEF}"/>
                </a:ext>
              </a:extLst>
            </p:cNvPr>
            <p:cNvGrpSpPr/>
            <p:nvPr/>
          </p:nvGrpSpPr>
          <p:grpSpPr>
            <a:xfrm>
              <a:off x="6353175" y="1071683"/>
              <a:ext cx="5941996" cy="5909790"/>
              <a:chOff x="3776558" y="-12472"/>
              <a:chExt cx="5235081" cy="5206706"/>
            </a:xfrm>
            <a:grpFill/>
          </p:grpSpPr>
          <p:sp>
            <p:nvSpPr>
              <p:cNvPr id="25" name="AutoShape 12">
                <a:extLst>
                  <a:ext uri="{FF2B5EF4-FFF2-40B4-BE49-F238E27FC236}">
                    <a16:creationId xmlns:a16="http://schemas.microsoft.com/office/drawing/2014/main" id="{5CC8E917-A214-419F-B156-B2A4A3ADEB0A}"/>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6" name="AutoShape 13">
                <a:extLst>
                  <a:ext uri="{FF2B5EF4-FFF2-40B4-BE49-F238E27FC236}">
                    <a16:creationId xmlns:a16="http://schemas.microsoft.com/office/drawing/2014/main" id="{B8A5B33E-7718-4EA4-B9A3-4DAC03D5E380}"/>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6">
                <a:extLst>
                  <a:ext uri="{FF2B5EF4-FFF2-40B4-BE49-F238E27FC236}">
                    <a16:creationId xmlns:a16="http://schemas.microsoft.com/office/drawing/2014/main" id="{190673AB-5ECF-4F9B-80A1-2E65AC4B4262}"/>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8">
                <a:extLst>
                  <a:ext uri="{FF2B5EF4-FFF2-40B4-BE49-F238E27FC236}">
                    <a16:creationId xmlns:a16="http://schemas.microsoft.com/office/drawing/2014/main" id="{74A7D71B-4665-4C7A-9C52-60DF920031B3}"/>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21">
                <a:extLst>
                  <a:ext uri="{FF2B5EF4-FFF2-40B4-BE49-F238E27FC236}">
                    <a16:creationId xmlns:a16="http://schemas.microsoft.com/office/drawing/2014/main" id="{7614BE34-7B82-4DA6-A1A4-FC1C03EE18D7}"/>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2">
                <a:extLst>
                  <a:ext uri="{FF2B5EF4-FFF2-40B4-BE49-F238E27FC236}">
                    <a16:creationId xmlns:a16="http://schemas.microsoft.com/office/drawing/2014/main" id="{149D9683-0B71-4647-8EDA-36E74FD85765}"/>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4">
                <a:extLst>
                  <a:ext uri="{FF2B5EF4-FFF2-40B4-BE49-F238E27FC236}">
                    <a16:creationId xmlns:a16="http://schemas.microsoft.com/office/drawing/2014/main" id="{24D46FE4-5937-49CD-AE2D-FBB696FFC6A3}"/>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5">
                <a:extLst>
                  <a:ext uri="{FF2B5EF4-FFF2-40B4-BE49-F238E27FC236}">
                    <a16:creationId xmlns:a16="http://schemas.microsoft.com/office/drawing/2014/main" id="{24528CD9-DD6C-45D6-8764-14E21E76F123}"/>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9">
                <a:extLst>
                  <a:ext uri="{FF2B5EF4-FFF2-40B4-BE49-F238E27FC236}">
                    <a16:creationId xmlns:a16="http://schemas.microsoft.com/office/drawing/2014/main" id="{3C411421-DDDF-4904-A839-7A407D5E4DCD}"/>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30">
                <a:extLst>
                  <a:ext uri="{FF2B5EF4-FFF2-40B4-BE49-F238E27FC236}">
                    <a16:creationId xmlns:a16="http://schemas.microsoft.com/office/drawing/2014/main" id="{B17ACD4A-2E64-44F5-9CCD-F32413D16D32}"/>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1">
                <a:extLst>
                  <a:ext uri="{FF2B5EF4-FFF2-40B4-BE49-F238E27FC236}">
                    <a16:creationId xmlns:a16="http://schemas.microsoft.com/office/drawing/2014/main" id="{B0CD690F-278C-4311-B219-F864AC24AB15}"/>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4">
                <a:extLst>
                  <a:ext uri="{FF2B5EF4-FFF2-40B4-BE49-F238E27FC236}">
                    <a16:creationId xmlns:a16="http://schemas.microsoft.com/office/drawing/2014/main" id="{E3ED726E-B9F2-48D5-8090-C057E249D4A8}"/>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5">
                <a:extLst>
                  <a:ext uri="{FF2B5EF4-FFF2-40B4-BE49-F238E27FC236}">
                    <a16:creationId xmlns:a16="http://schemas.microsoft.com/office/drawing/2014/main" id="{6CD890EA-B7F8-4364-81F8-A02E093C2C30}"/>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6">
                <a:extLst>
                  <a:ext uri="{FF2B5EF4-FFF2-40B4-BE49-F238E27FC236}">
                    <a16:creationId xmlns:a16="http://schemas.microsoft.com/office/drawing/2014/main" id="{EDB6B6E9-236C-4D4E-BD35-6180DFB1EEC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8">
                <a:extLst>
                  <a:ext uri="{FF2B5EF4-FFF2-40B4-BE49-F238E27FC236}">
                    <a16:creationId xmlns:a16="http://schemas.microsoft.com/office/drawing/2014/main" id="{850C69DE-DFA2-4B94-B113-872F3034F01F}"/>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9">
                <a:extLst>
                  <a:ext uri="{FF2B5EF4-FFF2-40B4-BE49-F238E27FC236}">
                    <a16:creationId xmlns:a16="http://schemas.microsoft.com/office/drawing/2014/main" id="{061F8E95-642F-46CF-8CB9-48C8D22E0749}"/>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41">
                <a:extLst>
                  <a:ext uri="{FF2B5EF4-FFF2-40B4-BE49-F238E27FC236}">
                    <a16:creationId xmlns:a16="http://schemas.microsoft.com/office/drawing/2014/main" id="{1598B314-832B-46B0-88E2-6EE22907640B}"/>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2">
                <a:extLst>
                  <a:ext uri="{FF2B5EF4-FFF2-40B4-BE49-F238E27FC236}">
                    <a16:creationId xmlns:a16="http://schemas.microsoft.com/office/drawing/2014/main" id="{40605E75-DFE7-4441-A58B-6F5397056796}"/>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3">
                <a:extLst>
                  <a:ext uri="{FF2B5EF4-FFF2-40B4-BE49-F238E27FC236}">
                    <a16:creationId xmlns:a16="http://schemas.microsoft.com/office/drawing/2014/main" id="{CDBB62DE-29F3-43F9-B446-12051495D04A}"/>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4">
                <a:extLst>
                  <a:ext uri="{FF2B5EF4-FFF2-40B4-BE49-F238E27FC236}">
                    <a16:creationId xmlns:a16="http://schemas.microsoft.com/office/drawing/2014/main" id="{D48DD7D4-3D08-4350-9E21-3188D1BA1ED5}"/>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6">
                <a:extLst>
                  <a:ext uri="{FF2B5EF4-FFF2-40B4-BE49-F238E27FC236}">
                    <a16:creationId xmlns:a16="http://schemas.microsoft.com/office/drawing/2014/main" id="{52F91B4C-4FCF-4A13-874D-F06F886447C3}"/>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7">
                <a:extLst>
                  <a:ext uri="{FF2B5EF4-FFF2-40B4-BE49-F238E27FC236}">
                    <a16:creationId xmlns:a16="http://schemas.microsoft.com/office/drawing/2014/main" id="{BBD1D37B-F050-4734-9F79-F10DA6F7290E}"/>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8">
                <a:extLst>
                  <a:ext uri="{FF2B5EF4-FFF2-40B4-BE49-F238E27FC236}">
                    <a16:creationId xmlns:a16="http://schemas.microsoft.com/office/drawing/2014/main" id="{F1016D00-621A-46F9-AC9B-9413D6EF93C4}"/>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9">
                <a:extLst>
                  <a:ext uri="{FF2B5EF4-FFF2-40B4-BE49-F238E27FC236}">
                    <a16:creationId xmlns:a16="http://schemas.microsoft.com/office/drawing/2014/main" id="{B7473C03-1293-439D-97D3-E9781CF49351}"/>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50">
                <a:extLst>
                  <a:ext uri="{FF2B5EF4-FFF2-40B4-BE49-F238E27FC236}">
                    <a16:creationId xmlns:a16="http://schemas.microsoft.com/office/drawing/2014/main" id="{E82076F7-FDC2-4931-86A7-A3E22E3C2D96}"/>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1">
                <a:extLst>
                  <a:ext uri="{FF2B5EF4-FFF2-40B4-BE49-F238E27FC236}">
                    <a16:creationId xmlns:a16="http://schemas.microsoft.com/office/drawing/2014/main" id="{71526C07-F0CF-440C-A8C5-F04C98CD53EB}"/>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2">
                <a:extLst>
                  <a:ext uri="{FF2B5EF4-FFF2-40B4-BE49-F238E27FC236}">
                    <a16:creationId xmlns:a16="http://schemas.microsoft.com/office/drawing/2014/main" id="{7C6AFE27-6781-4D82-89E0-BAC2759DD722}"/>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3">
                <a:extLst>
                  <a:ext uri="{FF2B5EF4-FFF2-40B4-BE49-F238E27FC236}">
                    <a16:creationId xmlns:a16="http://schemas.microsoft.com/office/drawing/2014/main" id="{5C16C67C-5BC5-457F-92FF-189D93F32D89}"/>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4">
                <a:extLst>
                  <a:ext uri="{FF2B5EF4-FFF2-40B4-BE49-F238E27FC236}">
                    <a16:creationId xmlns:a16="http://schemas.microsoft.com/office/drawing/2014/main" id="{37EB9996-104B-47C6-81B9-A90AEC580478}"/>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5">
                <a:extLst>
                  <a:ext uri="{FF2B5EF4-FFF2-40B4-BE49-F238E27FC236}">
                    <a16:creationId xmlns:a16="http://schemas.microsoft.com/office/drawing/2014/main" id="{996FE026-1D0E-4999-A61F-7380932F9AAF}"/>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6">
                <a:extLst>
                  <a:ext uri="{FF2B5EF4-FFF2-40B4-BE49-F238E27FC236}">
                    <a16:creationId xmlns:a16="http://schemas.microsoft.com/office/drawing/2014/main" id="{069B409F-309F-4AF3-9818-116A87B9C51F}"/>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7">
                <a:extLst>
                  <a:ext uri="{FF2B5EF4-FFF2-40B4-BE49-F238E27FC236}">
                    <a16:creationId xmlns:a16="http://schemas.microsoft.com/office/drawing/2014/main" id="{E2F10BA8-B0ED-42DA-8510-8D7FBBF2949A}"/>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8">
                <a:extLst>
                  <a:ext uri="{FF2B5EF4-FFF2-40B4-BE49-F238E27FC236}">
                    <a16:creationId xmlns:a16="http://schemas.microsoft.com/office/drawing/2014/main" id="{696033BB-2D40-42B1-B762-9CAE52487BB7}"/>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9">
                <a:extLst>
                  <a:ext uri="{FF2B5EF4-FFF2-40B4-BE49-F238E27FC236}">
                    <a16:creationId xmlns:a16="http://schemas.microsoft.com/office/drawing/2014/main" id="{120C25B4-8E3C-4BE6-B8E6-0D0F19BEE88E}"/>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60">
                <a:extLst>
                  <a:ext uri="{FF2B5EF4-FFF2-40B4-BE49-F238E27FC236}">
                    <a16:creationId xmlns:a16="http://schemas.microsoft.com/office/drawing/2014/main" id="{E48903D3-D22F-4B07-834E-DE2DA6D37CBD}"/>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1">
                <a:extLst>
                  <a:ext uri="{FF2B5EF4-FFF2-40B4-BE49-F238E27FC236}">
                    <a16:creationId xmlns:a16="http://schemas.microsoft.com/office/drawing/2014/main" id="{AEC67A76-3FAF-4DEB-98F0-6DFBB28344D4}"/>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2">
                <a:extLst>
                  <a:ext uri="{FF2B5EF4-FFF2-40B4-BE49-F238E27FC236}">
                    <a16:creationId xmlns:a16="http://schemas.microsoft.com/office/drawing/2014/main" id="{39F224C8-9535-4776-8E02-51EC4C398227}"/>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3">
                <a:extLst>
                  <a:ext uri="{FF2B5EF4-FFF2-40B4-BE49-F238E27FC236}">
                    <a16:creationId xmlns:a16="http://schemas.microsoft.com/office/drawing/2014/main" id="{CE2E9413-54F7-49EC-8F22-9DC4A4370813}"/>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4">
                <a:extLst>
                  <a:ext uri="{FF2B5EF4-FFF2-40B4-BE49-F238E27FC236}">
                    <a16:creationId xmlns:a16="http://schemas.microsoft.com/office/drawing/2014/main" id="{EB9FF9F8-6954-41D1-A176-0213055CB647}"/>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5">
                <a:extLst>
                  <a:ext uri="{FF2B5EF4-FFF2-40B4-BE49-F238E27FC236}">
                    <a16:creationId xmlns:a16="http://schemas.microsoft.com/office/drawing/2014/main" id="{224D67B2-E19E-4CD8-BC63-A9843FA18CE0}"/>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6">
                <a:extLst>
                  <a:ext uri="{FF2B5EF4-FFF2-40B4-BE49-F238E27FC236}">
                    <a16:creationId xmlns:a16="http://schemas.microsoft.com/office/drawing/2014/main" id="{A451F1D5-B09D-46E8-916E-DEF7C1478483}"/>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7">
                <a:extLst>
                  <a:ext uri="{FF2B5EF4-FFF2-40B4-BE49-F238E27FC236}">
                    <a16:creationId xmlns:a16="http://schemas.microsoft.com/office/drawing/2014/main" id="{B87E6BC1-C3A8-4850-8991-067BF7409131}"/>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8">
                <a:extLst>
                  <a:ext uri="{FF2B5EF4-FFF2-40B4-BE49-F238E27FC236}">
                    <a16:creationId xmlns:a16="http://schemas.microsoft.com/office/drawing/2014/main" id="{2883EA49-8030-46FB-83DA-A0EE5E972F64}"/>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9">
                <a:extLst>
                  <a:ext uri="{FF2B5EF4-FFF2-40B4-BE49-F238E27FC236}">
                    <a16:creationId xmlns:a16="http://schemas.microsoft.com/office/drawing/2014/main" id="{E8D62EA1-0008-42D3-A8E8-2374E9DA7ED9}"/>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71">
                <a:extLst>
                  <a:ext uri="{FF2B5EF4-FFF2-40B4-BE49-F238E27FC236}">
                    <a16:creationId xmlns:a16="http://schemas.microsoft.com/office/drawing/2014/main" id="{04911A2F-9F15-404B-A46F-B93232A53C24}"/>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2">
                <a:extLst>
                  <a:ext uri="{FF2B5EF4-FFF2-40B4-BE49-F238E27FC236}">
                    <a16:creationId xmlns:a16="http://schemas.microsoft.com/office/drawing/2014/main" id="{202AA5E2-3839-4F14-94C8-1B7A4970FB9B}"/>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3">
                <a:extLst>
                  <a:ext uri="{FF2B5EF4-FFF2-40B4-BE49-F238E27FC236}">
                    <a16:creationId xmlns:a16="http://schemas.microsoft.com/office/drawing/2014/main" id="{F2E77D81-9289-4A21-A292-8C9FA19F6A33}"/>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4">
                <a:extLst>
                  <a:ext uri="{FF2B5EF4-FFF2-40B4-BE49-F238E27FC236}">
                    <a16:creationId xmlns:a16="http://schemas.microsoft.com/office/drawing/2014/main" id="{7C7231D2-5951-4237-AEAE-EA551741F2B9}"/>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5">
                <a:extLst>
                  <a:ext uri="{FF2B5EF4-FFF2-40B4-BE49-F238E27FC236}">
                    <a16:creationId xmlns:a16="http://schemas.microsoft.com/office/drawing/2014/main" id="{CEFE7FEB-5351-4E5E-813A-C3526D05BA88}"/>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6">
                <a:extLst>
                  <a:ext uri="{FF2B5EF4-FFF2-40B4-BE49-F238E27FC236}">
                    <a16:creationId xmlns:a16="http://schemas.microsoft.com/office/drawing/2014/main" id="{4F8A4FB7-595D-4CFE-A9FD-E8A4C5443F7A}"/>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7">
                <a:extLst>
                  <a:ext uri="{FF2B5EF4-FFF2-40B4-BE49-F238E27FC236}">
                    <a16:creationId xmlns:a16="http://schemas.microsoft.com/office/drawing/2014/main" id="{5D051927-76B8-4C62-98D4-7866254E9537}"/>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81">
                <a:extLst>
                  <a:ext uri="{FF2B5EF4-FFF2-40B4-BE49-F238E27FC236}">
                    <a16:creationId xmlns:a16="http://schemas.microsoft.com/office/drawing/2014/main" id="{C69CF106-34D2-47C0-BD18-2C2EE7678D19}"/>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2">
                <a:extLst>
                  <a:ext uri="{FF2B5EF4-FFF2-40B4-BE49-F238E27FC236}">
                    <a16:creationId xmlns:a16="http://schemas.microsoft.com/office/drawing/2014/main" id="{559069AD-2AC1-4920-B29D-8546C1DD5098}"/>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3">
                <a:extLst>
                  <a:ext uri="{FF2B5EF4-FFF2-40B4-BE49-F238E27FC236}">
                    <a16:creationId xmlns:a16="http://schemas.microsoft.com/office/drawing/2014/main" id="{E5B2327D-BBC8-44D0-BD92-5588BCE6AF15}"/>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4">
                <a:extLst>
                  <a:ext uri="{FF2B5EF4-FFF2-40B4-BE49-F238E27FC236}">
                    <a16:creationId xmlns:a16="http://schemas.microsoft.com/office/drawing/2014/main" id="{2693ED37-1B6B-4DB0-9831-5B64057CA7AF}"/>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5">
                <a:extLst>
                  <a:ext uri="{FF2B5EF4-FFF2-40B4-BE49-F238E27FC236}">
                    <a16:creationId xmlns:a16="http://schemas.microsoft.com/office/drawing/2014/main" id="{C6BB7C50-22BA-4CF1-930F-00E343BF3F57}"/>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6">
                <a:extLst>
                  <a:ext uri="{FF2B5EF4-FFF2-40B4-BE49-F238E27FC236}">
                    <a16:creationId xmlns:a16="http://schemas.microsoft.com/office/drawing/2014/main" id="{6C5BB70E-029D-4013-9FF9-800AC0AA936A}"/>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8">
                <a:extLst>
                  <a:ext uri="{FF2B5EF4-FFF2-40B4-BE49-F238E27FC236}">
                    <a16:creationId xmlns:a16="http://schemas.microsoft.com/office/drawing/2014/main" id="{873C2573-F7F2-47C5-B2AB-8C6F29F92B09}"/>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9">
                <a:extLst>
                  <a:ext uri="{FF2B5EF4-FFF2-40B4-BE49-F238E27FC236}">
                    <a16:creationId xmlns:a16="http://schemas.microsoft.com/office/drawing/2014/main" id="{1869620E-D984-4A81-9249-892D03E9EE42}"/>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90">
                <a:extLst>
                  <a:ext uri="{FF2B5EF4-FFF2-40B4-BE49-F238E27FC236}">
                    <a16:creationId xmlns:a16="http://schemas.microsoft.com/office/drawing/2014/main" id="{229E8183-0DE0-486B-A0B1-9590B42CF219}"/>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1">
                <a:extLst>
                  <a:ext uri="{FF2B5EF4-FFF2-40B4-BE49-F238E27FC236}">
                    <a16:creationId xmlns:a16="http://schemas.microsoft.com/office/drawing/2014/main" id="{817BA603-B228-4DA0-9277-2BF48FE507EE}"/>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3">
                <a:extLst>
                  <a:ext uri="{FF2B5EF4-FFF2-40B4-BE49-F238E27FC236}">
                    <a16:creationId xmlns:a16="http://schemas.microsoft.com/office/drawing/2014/main" id="{42067691-0736-46F8-8C2B-46BC7003038A}"/>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5">
                <a:extLst>
                  <a:ext uri="{FF2B5EF4-FFF2-40B4-BE49-F238E27FC236}">
                    <a16:creationId xmlns:a16="http://schemas.microsoft.com/office/drawing/2014/main" id="{A3B26F39-8BE3-4E51-8A69-54BCABC2CFE6}"/>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100">
                <a:extLst>
                  <a:ext uri="{FF2B5EF4-FFF2-40B4-BE49-F238E27FC236}">
                    <a16:creationId xmlns:a16="http://schemas.microsoft.com/office/drawing/2014/main" id="{87771E1B-24EE-4CB4-BBC0-B0B2A5B8869A}"/>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1">
                <a:extLst>
                  <a:ext uri="{FF2B5EF4-FFF2-40B4-BE49-F238E27FC236}">
                    <a16:creationId xmlns:a16="http://schemas.microsoft.com/office/drawing/2014/main" id="{F3A7375A-E1F3-4CAC-A541-3D4776901150}"/>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2">
                <a:extLst>
                  <a:ext uri="{FF2B5EF4-FFF2-40B4-BE49-F238E27FC236}">
                    <a16:creationId xmlns:a16="http://schemas.microsoft.com/office/drawing/2014/main" id="{BD1AB19C-D89E-4246-8C52-41F1C452CEED}"/>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3">
                <a:extLst>
                  <a:ext uri="{FF2B5EF4-FFF2-40B4-BE49-F238E27FC236}">
                    <a16:creationId xmlns:a16="http://schemas.microsoft.com/office/drawing/2014/main" id="{94A68E8D-45BD-4DFB-BF56-4133D60E5985}"/>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4">
                <a:extLst>
                  <a:ext uri="{FF2B5EF4-FFF2-40B4-BE49-F238E27FC236}">
                    <a16:creationId xmlns:a16="http://schemas.microsoft.com/office/drawing/2014/main" id="{83115EF6-6EC3-4B1E-8FFC-D897006A74F2}"/>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5">
                <a:extLst>
                  <a:ext uri="{FF2B5EF4-FFF2-40B4-BE49-F238E27FC236}">
                    <a16:creationId xmlns:a16="http://schemas.microsoft.com/office/drawing/2014/main" id="{2E3D53EE-2717-4284-BFD7-2637286E1913}"/>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6">
                <a:extLst>
                  <a:ext uri="{FF2B5EF4-FFF2-40B4-BE49-F238E27FC236}">
                    <a16:creationId xmlns:a16="http://schemas.microsoft.com/office/drawing/2014/main" id="{102B0A44-97E2-4C8D-9C12-B18484E7531F}"/>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7">
                <a:extLst>
                  <a:ext uri="{FF2B5EF4-FFF2-40B4-BE49-F238E27FC236}">
                    <a16:creationId xmlns:a16="http://schemas.microsoft.com/office/drawing/2014/main" id="{732C6533-436E-4188-828A-648AA2045D40}"/>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11">
                <a:extLst>
                  <a:ext uri="{FF2B5EF4-FFF2-40B4-BE49-F238E27FC236}">
                    <a16:creationId xmlns:a16="http://schemas.microsoft.com/office/drawing/2014/main" id="{30F23743-11A3-4566-9DD6-5CAB9CBDA6FD}"/>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2">
                <a:extLst>
                  <a:ext uri="{FF2B5EF4-FFF2-40B4-BE49-F238E27FC236}">
                    <a16:creationId xmlns:a16="http://schemas.microsoft.com/office/drawing/2014/main" id="{079CCFCE-85AD-40B0-BE72-BB59B4ABDAD8}"/>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3">
                <a:extLst>
                  <a:ext uri="{FF2B5EF4-FFF2-40B4-BE49-F238E27FC236}">
                    <a16:creationId xmlns:a16="http://schemas.microsoft.com/office/drawing/2014/main" id="{5E3EDA29-2887-42CF-8ABA-80B3FCBB22F3}"/>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4">
                <a:extLst>
                  <a:ext uri="{FF2B5EF4-FFF2-40B4-BE49-F238E27FC236}">
                    <a16:creationId xmlns:a16="http://schemas.microsoft.com/office/drawing/2014/main" id="{FEEF832B-E174-4C5E-8EBF-77273B372A12}"/>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5">
                <a:extLst>
                  <a:ext uri="{FF2B5EF4-FFF2-40B4-BE49-F238E27FC236}">
                    <a16:creationId xmlns:a16="http://schemas.microsoft.com/office/drawing/2014/main" id="{B59F4D0C-60EA-40EE-8DFA-3752905C95FC}"/>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6">
                <a:extLst>
                  <a:ext uri="{FF2B5EF4-FFF2-40B4-BE49-F238E27FC236}">
                    <a16:creationId xmlns:a16="http://schemas.microsoft.com/office/drawing/2014/main" id="{9C07B87E-87B0-40DF-956F-6FEC86BFFE42}"/>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7">
                <a:extLst>
                  <a:ext uri="{FF2B5EF4-FFF2-40B4-BE49-F238E27FC236}">
                    <a16:creationId xmlns:a16="http://schemas.microsoft.com/office/drawing/2014/main" id="{AFA1A07A-9E79-4E29-A11D-6A03C69FDC9D}"/>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8">
                <a:extLst>
                  <a:ext uri="{FF2B5EF4-FFF2-40B4-BE49-F238E27FC236}">
                    <a16:creationId xmlns:a16="http://schemas.microsoft.com/office/drawing/2014/main" id="{A5DE291D-230C-4324-88B2-11DB649C96BD}"/>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9">
                <a:extLst>
                  <a:ext uri="{FF2B5EF4-FFF2-40B4-BE49-F238E27FC236}">
                    <a16:creationId xmlns:a16="http://schemas.microsoft.com/office/drawing/2014/main" id="{3FDA7D50-F4A0-4B3B-AE3A-917AC24C6DC9}"/>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20">
                <a:extLst>
                  <a:ext uri="{FF2B5EF4-FFF2-40B4-BE49-F238E27FC236}">
                    <a16:creationId xmlns:a16="http://schemas.microsoft.com/office/drawing/2014/main" id="{269F12FE-5CCF-4810-BBC1-DDB8E6F98E1C}"/>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2">
                <a:extLst>
                  <a:ext uri="{FF2B5EF4-FFF2-40B4-BE49-F238E27FC236}">
                    <a16:creationId xmlns:a16="http://schemas.microsoft.com/office/drawing/2014/main" id="{BCC3E7A7-9E61-4C1A-8227-BD1A8734D88F}"/>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3">
                <a:extLst>
                  <a:ext uri="{FF2B5EF4-FFF2-40B4-BE49-F238E27FC236}">
                    <a16:creationId xmlns:a16="http://schemas.microsoft.com/office/drawing/2014/main" id="{BCAFC4B3-9F3B-44F4-ADDC-EDFFEF9CB5BA}"/>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4">
                <a:extLst>
                  <a:ext uri="{FF2B5EF4-FFF2-40B4-BE49-F238E27FC236}">
                    <a16:creationId xmlns:a16="http://schemas.microsoft.com/office/drawing/2014/main" id="{EE01F1E7-FD91-4F1E-B912-67429C96C7A3}"/>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7">
                <a:extLst>
                  <a:ext uri="{FF2B5EF4-FFF2-40B4-BE49-F238E27FC236}">
                    <a16:creationId xmlns:a16="http://schemas.microsoft.com/office/drawing/2014/main" id="{54F5E97F-ACAD-437E-915A-B37044BFEB7A}"/>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8">
                <a:extLst>
                  <a:ext uri="{FF2B5EF4-FFF2-40B4-BE49-F238E27FC236}">
                    <a16:creationId xmlns:a16="http://schemas.microsoft.com/office/drawing/2014/main" id="{EF03C17B-BCAE-408D-A704-43BBF3927F6C}"/>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9">
                <a:extLst>
                  <a:ext uri="{FF2B5EF4-FFF2-40B4-BE49-F238E27FC236}">
                    <a16:creationId xmlns:a16="http://schemas.microsoft.com/office/drawing/2014/main" id="{72C3369C-735C-4762-AEF6-64F007E96473}"/>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30">
                <a:extLst>
                  <a:ext uri="{FF2B5EF4-FFF2-40B4-BE49-F238E27FC236}">
                    <a16:creationId xmlns:a16="http://schemas.microsoft.com/office/drawing/2014/main" id="{F4C43220-BCEF-43F6-98A9-251780D27709}"/>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1">
                <a:extLst>
                  <a:ext uri="{FF2B5EF4-FFF2-40B4-BE49-F238E27FC236}">
                    <a16:creationId xmlns:a16="http://schemas.microsoft.com/office/drawing/2014/main" id="{5AEB6DC2-0D48-4CDF-A2A8-F343069207AA}"/>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2">
                <a:extLst>
                  <a:ext uri="{FF2B5EF4-FFF2-40B4-BE49-F238E27FC236}">
                    <a16:creationId xmlns:a16="http://schemas.microsoft.com/office/drawing/2014/main" id="{12B1E9F7-0D08-4C33-8ACE-E49FF95F6F1C}"/>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3">
                <a:extLst>
                  <a:ext uri="{FF2B5EF4-FFF2-40B4-BE49-F238E27FC236}">
                    <a16:creationId xmlns:a16="http://schemas.microsoft.com/office/drawing/2014/main" id="{601C0E1D-C7B3-4730-8B23-B95109025A69}"/>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4">
                <a:extLst>
                  <a:ext uri="{FF2B5EF4-FFF2-40B4-BE49-F238E27FC236}">
                    <a16:creationId xmlns:a16="http://schemas.microsoft.com/office/drawing/2014/main" id="{C073D6BD-8C4C-4CA2-9719-994C0C8A4269}"/>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5">
                <a:extLst>
                  <a:ext uri="{FF2B5EF4-FFF2-40B4-BE49-F238E27FC236}">
                    <a16:creationId xmlns:a16="http://schemas.microsoft.com/office/drawing/2014/main" id="{ED4D01D0-5091-474E-8A43-B326597A2176}"/>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6">
                <a:extLst>
                  <a:ext uri="{FF2B5EF4-FFF2-40B4-BE49-F238E27FC236}">
                    <a16:creationId xmlns:a16="http://schemas.microsoft.com/office/drawing/2014/main" id="{D88301AB-9DFA-49BA-B33E-E592EEAE21D3}"/>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7">
                <a:extLst>
                  <a:ext uri="{FF2B5EF4-FFF2-40B4-BE49-F238E27FC236}">
                    <a16:creationId xmlns:a16="http://schemas.microsoft.com/office/drawing/2014/main" id="{40C9CAC0-AF05-4AB1-8B78-EEE3A627B0F5}"/>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8">
                <a:extLst>
                  <a:ext uri="{FF2B5EF4-FFF2-40B4-BE49-F238E27FC236}">
                    <a16:creationId xmlns:a16="http://schemas.microsoft.com/office/drawing/2014/main" id="{683FD2BA-95C9-47BA-AA3D-1A8FE30779A9}"/>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9">
                <a:extLst>
                  <a:ext uri="{FF2B5EF4-FFF2-40B4-BE49-F238E27FC236}">
                    <a16:creationId xmlns:a16="http://schemas.microsoft.com/office/drawing/2014/main" id="{AAA27279-149C-4E16-9B20-08307F9110C0}"/>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40">
                <a:extLst>
                  <a:ext uri="{FF2B5EF4-FFF2-40B4-BE49-F238E27FC236}">
                    <a16:creationId xmlns:a16="http://schemas.microsoft.com/office/drawing/2014/main" id="{5E54E46B-4D14-4998-8E9F-73C3C63D6CC1}"/>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1">
                <a:extLst>
                  <a:ext uri="{FF2B5EF4-FFF2-40B4-BE49-F238E27FC236}">
                    <a16:creationId xmlns:a16="http://schemas.microsoft.com/office/drawing/2014/main" id="{44237481-846B-4922-A0FE-9E5A2D325BA0}"/>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2">
                <a:extLst>
                  <a:ext uri="{FF2B5EF4-FFF2-40B4-BE49-F238E27FC236}">
                    <a16:creationId xmlns:a16="http://schemas.microsoft.com/office/drawing/2014/main" id="{9B79B899-4317-4D6D-873C-B220EFD6D665}"/>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3">
                <a:extLst>
                  <a:ext uri="{FF2B5EF4-FFF2-40B4-BE49-F238E27FC236}">
                    <a16:creationId xmlns:a16="http://schemas.microsoft.com/office/drawing/2014/main" id="{5A755FC9-2943-4F96-B5FE-E6013E768F22}"/>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4">
                <a:extLst>
                  <a:ext uri="{FF2B5EF4-FFF2-40B4-BE49-F238E27FC236}">
                    <a16:creationId xmlns:a16="http://schemas.microsoft.com/office/drawing/2014/main" id="{44840105-ABDB-40B9-A32E-C791741DE932}"/>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5">
                <a:extLst>
                  <a:ext uri="{FF2B5EF4-FFF2-40B4-BE49-F238E27FC236}">
                    <a16:creationId xmlns:a16="http://schemas.microsoft.com/office/drawing/2014/main" id="{F718BD98-EB72-4D7E-A160-5C1805C2E785}"/>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58">
                <a:extLst>
                  <a:ext uri="{FF2B5EF4-FFF2-40B4-BE49-F238E27FC236}">
                    <a16:creationId xmlns:a16="http://schemas.microsoft.com/office/drawing/2014/main" id="{E217F7A2-F8CE-48CE-9F91-2E6D1AF2657D}"/>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219">
                <a:extLst>
                  <a:ext uri="{FF2B5EF4-FFF2-40B4-BE49-F238E27FC236}">
                    <a16:creationId xmlns:a16="http://schemas.microsoft.com/office/drawing/2014/main" id="{66372E18-53DF-4C8E-84C6-CB0EC5C11594}"/>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94">
                <a:extLst>
                  <a:ext uri="{FF2B5EF4-FFF2-40B4-BE49-F238E27FC236}">
                    <a16:creationId xmlns:a16="http://schemas.microsoft.com/office/drawing/2014/main" id="{22845E94-5587-4568-AE4D-7BC837BC621D}"/>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6">
                <a:extLst>
                  <a:ext uri="{FF2B5EF4-FFF2-40B4-BE49-F238E27FC236}">
                    <a16:creationId xmlns:a16="http://schemas.microsoft.com/office/drawing/2014/main" id="{FADD7402-A4DD-4206-AF18-44B437CFDD68}"/>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1">
                <a:extLst>
                  <a:ext uri="{FF2B5EF4-FFF2-40B4-BE49-F238E27FC236}">
                    <a16:creationId xmlns:a16="http://schemas.microsoft.com/office/drawing/2014/main" id="{FDDC0D0C-E7F6-4D58-841A-E8959A3DA16B}"/>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2">
                <a:extLst>
                  <a:ext uri="{FF2B5EF4-FFF2-40B4-BE49-F238E27FC236}">
                    <a16:creationId xmlns:a16="http://schemas.microsoft.com/office/drawing/2014/main" id="{8695E253-51D4-4C46-AC5A-BA2ABFEE4B45}"/>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3">
                <a:extLst>
                  <a:ext uri="{FF2B5EF4-FFF2-40B4-BE49-F238E27FC236}">
                    <a16:creationId xmlns:a16="http://schemas.microsoft.com/office/drawing/2014/main" id="{77B75885-7568-4847-A4D9-64C12130975F}"/>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5">
                <a:extLst>
                  <a:ext uri="{FF2B5EF4-FFF2-40B4-BE49-F238E27FC236}">
                    <a16:creationId xmlns:a16="http://schemas.microsoft.com/office/drawing/2014/main" id="{997751C3-8796-41B1-9626-302E8A80B003}"/>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7">
                <a:extLst>
                  <a:ext uri="{FF2B5EF4-FFF2-40B4-BE49-F238E27FC236}">
                    <a16:creationId xmlns:a16="http://schemas.microsoft.com/office/drawing/2014/main" id="{982BE96A-CDE9-41B3-8F41-86D3C62E259B}"/>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10">
                <a:extLst>
                  <a:ext uri="{FF2B5EF4-FFF2-40B4-BE49-F238E27FC236}">
                    <a16:creationId xmlns:a16="http://schemas.microsoft.com/office/drawing/2014/main" id="{2B273021-FFAA-4357-B0D8-F1FA31C707A3}"/>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4">
                <a:extLst>
                  <a:ext uri="{FF2B5EF4-FFF2-40B4-BE49-F238E27FC236}">
                    <a16:creationId xmlns:a16="http://schemas.microsoft.com/office/drawing/2014/main" id="{CFE80FB1-FF13-4678-BAD8-4A5A18A1B073}"/>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6">
                <a:extLst>
                  <a:ext uri="{FF2B5EF4-FFF2-40B4-BE49-F238E27FC236}">
                    <a16:creationId xmlns:a16="http://schemas.microsoft.com/office/drawing/2014/main" id="{B02B3EDB-1381-4BEE-A81D-DFDBE72DF408}"/>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8">
                <a:extLst>
                  <a:ext uri="{FF2B5EF4-FFF2-40B4-BE49-F238E27FC236}">
                    <a16:creationId xmlns:a16="http://schemas.microsoft.com/office/drawing/2014/main" id="{0A50497C-6F3F-469B-AFBA-3DE201998C9C}"/>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20">
                <a:extLst>
                  <a:ext uri="{FF2B5EF4-FFF2-40B4-BE49-F238E27FC236}">
                    <a16:creationId xmlns:a16="http://schemas.microsoft.com/office/drawing/2014/main" id="{93EAF52B-ED42-49FB-A82E-B63773D94B08}"/>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3">
                <a:extLst>
                  <a:ext uri="{FF2B5EF4-FFF2-40B4-BE49-F238E27FC236}">
                    <a16:creationId xmlns:a16="http://schemas.microsoft.com/office/drawing/2014/main" id="{2F9C5C30-D28F-48D6-A73F-37802F4220C1}"/>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19">
                <a:extLst>
                  <a:ext uri="{FF2B5EF4-FFF2-40B4-BE49-F238E27FC236}">
                    <a16:creationId xmlns:a16="http://schemas.microsoft.com/office/drawing/2014/main" id="{AA590732-A4D3-47CB-82B2-FF4BDDA76593}"/>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1">
                <a:extLst>
                  <a:ext uri="{FF2B5EF4-FFF2-40B4-BE49-F238E27FC236}">
                    <a16:creationId xmlns:a16="http://schemas.microsoft.com/office/drawing/2014/main" id="{534B460E-4B92-438A-B4DE-0A1CFDE39D67}"/>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6" name="图形 14">
              <a:extLst>
                <a:ext uri="{FF2B5EF4-FFF2-40B4-BE49-F238E27FC236}">
                  <a16:creationId xmlns:a16="http://schemas.microsoft.com/office/drawing/2014/main" id="{00996108-9C13-44D1-A65C-A588A633F659}"/>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7" name="图形 15">
              <a:extLst>
                <a:ext uri="{FF2B5EF4-FFF2-40B4-BE49-F238E27FC236}">
                  <a16:creationId xmlns:a16="http://schemas.microsoft.com/office/drawing/2014/main" id="{E961BB05-D9AA-4015-8965-BCC684BD269A}"/>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8" name="图形 16">
              <a:extLst>
                <a:ext uri="{FF2B5EF4-FFF2-40B4-BE49-F238E27FC236}">
                  <a16:creationId xmlns:a16="http://schemas.microsoft.com/office/drawing/2014/main" id="{26EB74F3-A6E3-4774-8BD7-6D3101843B1E}"/>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19" name="图形 17">
              <a:extLst>
                <a:ext uri="{FF2B5EF4-FFF2-40B4-BE49-F238E27FC236}">
                  <a16:creationId xmlns:a16="http://schemas.microsoft.com/office/drawing/2014/main" id="{2DF58D3C-A1B0-4CEC-895F-5870A7E687CE}"/>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0" name="图形 18">
              <a:extLst>
                <a:ext uri="{FF2B5EF4-FFF2-40B4-BE49-F238E27FC236}">
                  <a16:creationId xmlns:a16="http://schemas.microsoft.com/office/drawing/2014/main" id="{AAB76BD8-86F7-4F17-A1AB-213EFEB9C146}"/>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1" name="图形 19">
              <a:extLst>
                <a:ext uri="{FF2B5EF4-FFF2-40B4-BE49-F238E27FC236}">
                  <a16:creationId xmlns:a16="http://schemas.microsoft.com/office/drawing/2014/main" id="{F463331F-862A-4A97-B927-32B10346B5A0}"/>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2" name="图形 20">
              <a:extLst>
                <a:ext uri="{FF2B5EF4-FFF2-40B4-BE49-F238E27FC236}">
                  <a16:creationId xmlns:a16="http://schemas.microsoft.com/office/drawing/2014/main" id="{024DEC79-89C5-4EE3-83E1-8690EA92F784}"/>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3" name="图形 21">
              <a:extLst>
                <a:ext uri="{FF2B5EF4-FFF2-40B4-BE49-F238E27FC236}">
                  <a16:creationId xmlns:a16="http://schemas.microsoft.com/office/drawing/2014/main" id="{77DE7B8C-7267-4768-88C4-B7F658FC53AF}"/>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4" name="图形 22">
              <a:extLst>
                <a:ext uri="{FF2B5EF4-FFF2-40B4-BE49-F238E27FC236}">
                  <a16:creationId xmlns:a16="http://schemas.microsoft.com/office/drawing/2014/main" id="{CB4BD523-BB9F-4ADA-B2F1-9EA6EE63D7C7}"/>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45"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1AC6B18A-FF02-41F4-BBCE-9B488A749DF0}"/>
              </a:ext>
            </a:extLst>
          </p:cNvPr>
          <p:cNvSpPr>
            <a:spLocks noGrp="1"/>
          </p:cNvSpPr>
          <p:nvPr>
            <p:ph type="dt" sz="half" idx="11"/>
          </p:nvPr>
        </p:nvSpPr>
        <p:spPr/>
        <p:txBody>
          <a:bodyPr/>
          <a:lstStyle>
            <a:lvl1pPr>
              <a:defRPr/>
            </a:lvl1pPr>
          </a:lstStyle>
          <a:p>
            <a:pPr>
              <a:defRPr/>
            </a:pPr>
            <a:fld id="{374E08AE-97F1-47B6-8B4E-CAB4536F35E9}" type="datetimeFigureOut">
              <a:rPr lang="zh-CN" altLang="en-US"/>
              <a:pPr>
                <a:defRPr/>
              </a:pPr>
              <a:t>2023/4/2</a:t>
            </a:fld>
            <a:endParaRPr lang="zh-CN" altLang="en-US"/>
          </a:p>
        </p:txBody>
      </p:sp>
      <p:sp>
        <p:nvSpPr>
          <p:cNvPr id="147" name="页脚占位符 3">
            <a:extLst>
              <a:ext uri="{FF2B5EF4-FFF2-40B4-BE49-F238E27FC236}">
                <a16:creationId xmlns:a16="http://schemas.microsoft.com/office/drawing/2014/main" id="{EA6BB7B7-5861-4F43-95AA-443F38CA7DCC}"/>
              </a:ext>
            </a:extLst>
          </p:cNvPr>
          <p:cNvSpPr>
            <a:spLocks noGrp="1"/>
          </p:cNvSpPr>
          <p:nvPr>
            <p:ph type="ftr" sz="quarter" idx="12"/>
          </p:nvPr>
        </p:nvSpPr>
        <p:spPr/>
        <p:txBody>
          <a:bodyPr/>
          <a:lstStyle>
            <a:lvl1pPr>
              <a:defRPr/>
            </a:lvl1pPr>
          </a:lstStyle>
          <a:p>
            <a:pPr>
              <a:defRPr/>
            </a:pPr>
            <a:endParaRPr lang="zh-CN" altLang="en-US"/>
          </a:p>
        </p:txBody>
      </p:sp>
      <p:sp>
        <p:nvSpPr>
          <p:cNvPr id="148" name="灯片编号占位符 4">
            <a:extLst>
              <a:ext uri="{FF2B5EF4-FFF2-40B4-BE49-F238E27FC236}">
                <a16:creationId xmlns:a16="http://schemas.microsoft.com/office/drawing/2014/main" id="{34BF5D24-CE66-4A76-886F-BBCC4312F2F8}"/>
              </a:ext>
            </a:extLst>
          </p:cNvPr>
          <p:cNvSpPr>
            <a:spLocks noGrp="1"/>
          </p:cNvSpPr>
          <p:nvPr>
            <p:ph type="sldNum" sz="quarter" idx="13"/>
          </p:nvPr>
        </p:nvSpPr>
        <p:spPr/>
        <p:txBody>
          <a:bodyPr/>
          <a:lstStyle>
            <a:lvl1pPr>
              <a:defRPr/>
            </a:lvl1pPr>
          </a:lstStyle>
          <a:p>
            <a:pPr>
              <a:defRPr/>
            </a:pPr>
            <a:fld id="{4336FCA5-C66C-48A1-A91E-ABCCE0F62837}" type="slidenum">
              <a:rPr lang="zh-CN" altLang="en-US"/>
              <a:pPr>
                <a:defRPr/>
              </a:pPr>
              <a:t>‹#›</a:t>
            </a:fld>
            <a:endParaRPr lang="zh-CN" altLang="en-US"/>
          </a:p>
        </p:txBody>
      </p:sp>
    </p:spTree>
    <p:extLst>
      <p:ext uri="{BB962C8B-B14F-4D97-AF65-F5344CB8AC3E}">
        <p14:creationId xmlns:p14="http://schemas.microsoft.com/office/powerpoint/2010/main" val="2538085827"/>
      </p:ext>
    </p:extLst>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二级目录">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F247361D-EA13-4B87-B825-D554D3E6B174}"/>
              </a:ext>
            </a:extLst>
          </p:cNvPr>
          <p:cNvCxnSpPr/>
          <p:nvPr/>
        </p:nvCxnSpPr>
        <p:spPr>
          <a:xfrm>
            <a:off x="2870200" y="3740150"/>
            <a:ext cx="2801938"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E2FAB50-2724-49E9-8CE2-D5E354807997}"/>
              </a:ext>
            </a:extLst>
          </p:cNvPr>
          <p:cNvCxnSpPr/>
          <p:nvPr/>
        </p:nvCxnSpPr>
        <p:spPr>
          <a:xfrm>
            <a:off x="5753100" y="3740150"/>
            <a:ext cx="5286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280D0A8C-5F3D-4830-B27F-7B1AC745A16D}"/>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7" name="文本框 6">
            <a:extLst>
              <a:ext uri="{FF2B5EF4-FFF2-40B4-BE49-F238E27FC236}">
                <a16:creationId xmlns:a16="http://schemas.microsoft.com/office/drawing/2014/main" id="{AAE810CF-B7D4-434B-A6AB-49B5B3F1D759}"/>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二级目录标题：微软雅黑，</a:t>
            </a:r>
            <a:r>
              <a:rPr lang="en-US" altLang="zh-CN" sz="750" b="0" dirty="0">
                <a:solidFill>
                  <a:srgbClr val="666666"/>
                </a:solidFill>
              </a:rPr>
              <a:t>24</a:t>
            </a:r>
            <a:r>
              <a:rPr lang="zh-CN" altLang="en-US" sz="750" b="0" dirty="0">
                <a:solidFill>
                  <a:srgbClr val="666666"/>
                </a:solidFill>
              </a:rPr>
              <a:t>号，加粗，过长可适当缩小字体，尽量一行</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D54CA40A-3AFD-4EDA-ABD5-C5909A7D5029}"/>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08F8C9A2-A6AF-447E-9C60-E1A1CB089221}"/>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5D05C79D-74CA-4E0B-8E18-D8FCA1354185}"/>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CE756636-B2E5-4FA7-AA35-12985BE74B3D}"/>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3" name="图形 10">
              <a:extLst>
                <a:ext uri="{FF2B5EF4-FFF2-40B4-BE49-F238E27FC236}">
                  <a16:creationId xmlns:a16="http://schemas.microsoft.com/office/drawing/2014/main" id="{D0FC0B29-6247-4B3F-9C34-00EC0BA20D77}"/>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4" name="图形 11">
              <a:extLst>
                <a:ext uri="{FF2B5EF4-FFF2-40B4-BE49-F238E27FC236}">
                  <a16:creationId xmlns:a16="http://schemas.microsoft.com/office/drawing/2014/main" id="{B574EAB9-B276-440B-AF0F-A35FE376DCF3}"/>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5" name="图形 12">
              <a:extLst>
                <a:ext uri="{FF2B5EF4-FFF2-40B4-BE49-F238E27FC236}">
                  <a16:creationId xmlns:a16="http://schemas.microsoft.com/office/drawing/2014/main" id="{C3E3F317-690F-4303-97F4-AC2E732618EF}"/>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6" name="组合 15">
              <a:extLst>
                <a:ext uri="{FF2B5EF4-FFF2-40B4-BE49-F238E27FC236}">
                  <a16:creationId xmlns:a16="http://schemas.microsoft.com/office/drawing/2014/main" id="{942156B1-1008-4164-8DD4-7B1B9AB96304}"/>
                </a:ext>
              </a:extLst>
            </p:cNvPr>
            <p:cNvGrpSpPr/>
            <p:nvPr/>
          </p:nvGrpSpPr>
          <p:grpSpPr>
            <a:xfrm>
              <a:off x="6353175" y="1071683"/>
              <a:ext cx="5941996" cy="5909790"/>
              <a:chOff x="3776558" y="-12472"/>
              <a:chExt cx="5235081" cy="5206706"/>
            </a:xfrm>
            <a:grpFill/>
          </p:grpSpPr>
          <p:sp>
            <p:nvSpPr>
              <p:cNvPr id="26" name="AutoShape 12">
                <a:extLst>
                  <a:ext uri="{FF2B5EF4-FFF2-40B4-BE49-F238E27FC236}">
                    <a16:creationId xmlns:a16="http://schemas.microsoft.com/office/drawing/2014/main" id="{7F95B8BE-358D-4F7D-A3DA-1B98D0A180B6}"/>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3">
                <a:extLst>
                  <a:ext uri="{FF2B5EF4-FFF2-40B4-BE49-F238E27FC236}">
                    <a16:creationId xmlns:a16="http://schemas.microsoft.com/office/drawing/2014/main" id="{A072DEF4-E4F9-4635-B720-9784CB461C89}"/>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6">
                <a:extLst>
                  <a:ext uri="{FF2B5EF4-FFF2-40B4-BE49-F238E27FC236}">
                    <a16:creationId xmlns:a16="http://schemas.microsoft.com/office/drawing/2014/main" id="{92AF6F2F-5D52-4C4F-BE0F-204C7BFC4721}"/>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8">
                <a:extLst>
                  <a:ext uri="{FF2B5EF4-FFF2-40B4-BE49-F238E27FC236}">
                    <a16:creationId xmlns:a16="http://schemas.microsoft.com/office/drawing/2014/main" id="{2A7CECC9-5FA2-4A68-A5D7-2F5F2C4E4E58}"/>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1">
                <a:extLst>
                  <a:ext uri="{FF2B5EF4-FFF2-40B4-BE49-F238E27FC236}">
                    <a16:creationId xmlns:a16="http://schemas.microsoft.com/office/drawing/2014/main" id="{545A0A33-8925-486E-A91A-27851B178FAF}"/>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2">
                <a:extLst>
                  <a:ext uri="{FF2B5EF4-FFF2-40B4-BE49-F238E27FC236}">
                    <a16:creationId xmlns:a16="http://schemas.microsoft.com/office/drawing/2014/main" id="{A208FFBB-73EF-4FFC-BDE6-A1EC8DFD6B34}"/>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4">
                <a:extLst>
                  <a:ext uri="{FF2B5EF4-FFF2-40B4-BE49-F238E27FC236}">
                    <a16:creationId xmlns:a16="http://schemas.microsoft.com/office/drawing/2014/main" id="{508A41B1-579F-4EB8-B026-DFE9ED827A8F}"/>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5">
                <a:extLst>
                  <a:ext uri="{FF2B5EF4-FFF2-40B4-BE49-F238E27FC236}">
                    <a16:creationId xmlns:a16="http://schemas.microsoft.com/office/drawing/2014/main" id="{28761D9B-9CC7-4C54-9FBA-555D2C3C30FB}"/>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9">
                <a:extLst>
                  <a:ext uri="{FF2B5EF4-FFF2-40B4-BE49-F238E27FC236}">
                    <a16:creationId xmlns:a16="http://schemas.microsoft.com/office/drawing/2014/main" id="{4D653FCF-12C9-4DB4-8160-88EE74BE8B24}"/>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0">
                <a:extLst>
                  <a:ext uri="{FF2B5EF4-FFF2-40B4-BE49-F238E27FC236}">
                    <a16:creationId xmlns:a16="http://schemas.microsoft.com/office/drawing/2014/main" id="{9C83D748-DC9B-489C-9C5A-2DAC544E8848}"/>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1">
                <a:extLst>
                  <a:ext uri="{FF2B5EF4-FFF2-40B4-BE49-F238E27FC236}">
                    <a16:creationId xmlns:a16="http://schemas.microsoft.com/office/drawing/2014/main" id="{28711F47-692E-4F87-97A4-A98DF9F71363}"/>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4">
                <a:extLst>
                  <a:ext uri="{FF2B5EF4-FFF2-40B4-BE49-F238E27FC236}">
                    <a16:creationId xmlns:a16="http://schemas.microsoft.com/office/drawing/2014/main" id="{897E1432-611F-41A5-AFAA-C9A0A4CA1FCA}"/>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5">
                <a:extLst>
                  <a:ext uri="{FF2B5EF4-FFF2-40B4-BE49-F238E27FC236}">
                    <a16:creationId xmlns:a16="http://schemas.microsoft.com/office/drawing/2014/main" id="{2FA12051-1776-45BC-816C-B340A9D6E56D}"/>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6">
                <a:extLst>
                  <a:ext uri="{FF2B5EF4-FFF2-40B4-BE49-F238E27FC236}">
                    <a16:creationId xmlns:a16="http://schemas.microsoft.com/office/drawing/2014/main" id="{2ADDC9FA-866E-4EB4-946B-9FC434D963D4}"/>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8">
                <a:extLst>
                  <a:ext uri="{FF2B5EF4-FFF2-40B4-BE49-F238E27FC236}">
                    <a16:creationId xmlns:a16="http://schemas.microsoft.com/office/drawing/2014/main" id="{46F80AF9-915E-4DE1-98F5-8BBCE2796491}"/>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9">
                <a:extLst>
                  <a:ext uri="{FF2B5EF4-FFF2-40B4-BE49-F238E27FC236}">
                    <a16:creationId xmlns:a16="http://schemas.microsoft.com/office/drawing/2014/main" id="{98DFCA9B-DA84-48D8-BBD8-1CA8547A5C33}"/>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1">
                <a:extLst>
                  <a:ext uri="{FF2B5EF4-FFF2-40B4-BE49-F238E27FC236}">
                    <a16:creationId xmlns:a16="http://schemas.microsoft.com/office/drawing/2014/main" id="{ECFA9D92-4DD1-4CC6-B63F-071594804C5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2">
                <a:extLst>
                  <a:ext uri="{FF2B5EF4-FFF2-40B4-BE49-F238E27FC236}">
                    <a16:creationId xmlns:a16="http://schemas.microsoft.com/office/drawing/2014/main" id="{F70CA757-68F9-48C5-B0AA-127F34E8524C}"/>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3">
                <a:extLst>
                  <a:ext uri="{FF2B5EF4-FFF2-40B4-BE49-F238E27FC236}">
                    <a16:creationId xmlns:a16="http://schemas.microsoft.com/office/drawing/2014/main" id="{139BF536-7370-4726-9D4C-6A47CE2AEF0D}"/>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4">
                <a:extLst>
                  <a:ext uri="{FF2B5EF4-FFF2-40B4-BE49-F238E27FC236}">
                    <a16:creationId xmlns:a16="http://schemas.microsoft.com/office/drawing/2014/main" id="{0D7C9F98-82FE-4F62-92BC-E8E7AF017163}"/>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6">
                <a:extLst>
                  <a:ext uri="{FF2B5EF4-FFF2-40B4-BE49-F238E27FC236}">
                    <a16:creationId xmlns:a16="http://schemas.microsoft.com/office/drawing/2014/main" id="{C1B1FBB8-3AA8-497D-BC14-D74F6A94ECAC}"/>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7">
                <a:extLst>
                  <a:ext uri="{FF2B5EF4-FFF2-40B4-BE49-F238E27FC236}">
                    <a16:creationId xmlns:a16="http://schemas.microsoft.com/office/drawing/2014/main" id="{C7A772BD-A864-4DB7-B30D-3A47E63C094C}"/>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8">
                <a:extLst>
                  <a:ext uri="{FF2B5EF4-FFF2-40B4-BE49-F238E27FC236}">
                    <a16:creationId xmlns:a16="http://schemas.microsoft.com/office/drawing/2014/main" id="{5B1E79A1-0D72-42DB-B00D-6D36BB60B85B}"/>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9">
                <a:extLst>
                  <a:ext uri="{FF2B5EF4-FFF2-40B4-BE49-F238E27FC236}">
                    <a16:creationId xmlns:a16="http://schemas.microsoft.com/office/drawing/2014/main" id="{774863D6-6FEA-4119-B700-1136D0904053}"/>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0">
                <a:extLst>
                  <a:ext uri="{FF2B5EF4-FFF2-40B4-BE49-F238E27FC236}">
                    <a16:creationId xmlns:a16="http://schemas.microsoft.com/office/drawing/2014/main" id="{40E2724D-DBF0-4FCB-BDCF-455BBBC8CD73}"/>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1">
                <a:extLst>
                  <a:ext uri="{FF2B5EF4-FFF2-40B4-BE49-F238E27FC236}">
                    <a16:creationId xmlns:a16="http://schemas.microsoft.com/office/drawing/2014/main" id="{359391A0-6EE9-4D84-BDEE-0D6538B9539F}"/>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2">
                <a:extLst>
                  <a:ext uri="{FF2B5EF4-FFF2-40B4-BE49-F238E27FC236}">
                    <a16:creationId xmlns:a16="http://schemas.microsoft.com/office/drawing/2014/main" id="{663129AB-8826-4BEA-91EF-F4415304578D}"/>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3">
                <a:extLst>
                  <a:ext uri="{FF2B5EF4-FFF2-40B4-BE49-F238E27FC236}">
                    <a16:creationId xmlns:a16="http://schemas.microsoft.com/office/drawing/2014/main" id="{A13D42CC-4A68-4D43-877A-71E3D5083D75}"/>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4">
                <a:extLst>
                  <a:ext uri="{FF2B5EF4-FFF2-40B4-BE49-F238E27FC236}">
                    <a16:creationId xmlns:a16="http://schemas.microsoft.com/office/drawing/2014/main" id="{4B7C0517-C14F-4843-A69B-0F0FE51D3E75}"/>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5">
                <a:extLst>
                  <a:ext uri="{FF2B5EF4-FFF2-40B4-BE49-F238E27FC236}">
                    <a16:creationId xmlns:a16="http://schemas.microsoft.com/office/drawing/2014/main" id="{A93077C6-C257-446E-AB08-12B0C06C9E36}"/>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6">
                <a:extLst>
                  <a:ext uri="{FF2B5EF4-FFF2-40B4-BE49-F238E27FC236}">
                    <a16:creationId xmlns:a16="http://schemas.microsoft.com/office/drawing/2014/main" id="{C395611F-791B-4798-BF91-281872E2C124}"/>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7">
                <a:extLst>
                  <a:ext uri="{FF2B5EF4-FFF2-40B4-BE49-F238E27FC236}">
                    <a16:creationId xmlns:a16="http://schemas.microsoft.com/office/drawing/2014/main" id="{83015BC1-C345-4821-9575-014FC3A23E56}"/>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8">
                <a:extLst>
                  <a:ext uri="{FF2B5EF4-FFF2-40B4-BE49-F238E27FC236}">
                    <a16:creationId xmlns:a16="http://schemas.microsoft.com/office/drawing/2014/main" id="{9E16FBE4-7425-40B9-BACB-41F70C266ABF}"/>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9">
                <a:extLst>
                  <a:ext uri="{FF2B5EF4-FFF2-40B4-BE49-F238E27FC236}">
                    <a16:creationId xmlns:a16="http://schemas.microsoft.com/office/drawing/2014/main" id="{5556E8FE-302B-4B20-B033-535696FAC084}"/>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0">
                <a:extLst>
                  <a:ext uri="{FF2B5EF4-FFF2-40B4-BE49-F238E27FC236}">
                    <a16:creationId xmlns:a16="http://schemas.microsoft.com/office/drawing/2014/main" id="{EA86B2FB-3303-49BB-8E67-1732FE602D2D}"/>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1">
                <a:extLst>
                  <a:ext uri="{FF2B5EF4-FFF2-40B4-BE49-F238E27FC236}">
                    <a16:creationId xmlns:a16="http://schemas.microsoft.com/office/drawing/2014/main" id="{2118B3B8-4692-4809-840F-7999E8A7EF18}"/>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2">
                <a:extLst>
                  <a:ext uri="{FF2B5EF4-FFF2-40B4-BE49-F238E27FC236}">
                    <a16:creationId xmlns:a16="http://schemas.microsoft.com/office/drawing/2014/main" id="{57F64D0D-F9B9-44E3-851C-FC7ADE80FF46}"/>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3">
                <a:extLst>
                  <a:ext uri="{FF2B5EF4-FFF2-40B4-BE49-F238E27FC236}">
                    <a16:creationId xmlns:a16="http://schemas.microsoft.com/office/drawing/2014/main" id="{44F77D6B-7CD0-498C-913E-F1BB4CF15D1E}"/>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4">
                <a:extLst>
                  <a:ext uri="{FF2B5EF4-FFF2-40B4-BE49-F238E27FC236}">
                    <a16:creationId xmlns:a16="http://schemas.microsoft.com/office/drawing/2014/main" id="{6CFB6F1C-57B5-4F03-9458-F480BECE176E}"/>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5">
                <a:extLst>
                  <a:ext uri="{FF2B5EF4-FFF2-40B4-BE49-F238E27FC236}">
                    <a16:creationId xmlns:a16="http://schemas.microsoft.com/office/drawing/2014/main" id="{EA999BE0-121C-4A1E-9BAB-3BE5DE3DF30A}"/>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6">
                <a:extLst>
                  <a:ext uri="{FF2B5EF4-FFF2-40B4-BE49-F238E27FC236}">
                    <a16:creationId xmlns:a16="http://schemas.microsoft.com/office/drawing/2014/main" id="{DA1EB224-5B17-4FC5-B0D8-9EEAF62611B6}"/>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7">
                <a:extLst>
                  <a:ext uri="{FF2B5EF4-FFF2-40B4-BE49-F238E27FC236}">
                    <a16:creationId xmlns:a16="http://schemas.microsoft.com/office/drawing/2014/main" id="{F9C4760A-0B95-48F0-A7B0-506D549D276E}"/>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8">
                <a:extLst>
                  <a:ext uri="{FF2B5EF4-FFF2-40B4-BE49-F238E27FC236}">
                    <a16:creationId xmlns:a16="http://schemas.microsoft.com/office/drawing/2014/main" id="{8788168C-C8E6-4865-961F-6DA7B65042AF}"/>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9">
                <a:extLst>
                  <a:ext uri="{FF2B5EF4-FFF2-40B4-BE49-F238E27FC236}">
                    <a16:creationId xmlns:a16="http://schemas.microsoft.com/office/drawing/2014/main" id="{B34BAABD-18FE-40CC-AC07-9337110D2561}"/>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1">
                <a:extLst>
                  <a:ext uri="{FF2B5EF4-FFF2-40B4-BE49-F238E27FC236}">
                    <a16:creationId xmlns:a16="http://schemas.microsoft.com/office/drawing/2014/main" id="{C5EEEF09-B7E9-4A08-A678-CF367BFD92F3}"/>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2">
                <a:extLst>
                  <a:ext uri="{FF2B5EF4-FFF2-40B4-BE49-F238E27FC236}">
                    <a16:creationId xmlns:a16="http://schemas.microsoft.com/office/drawing/2014/main" id="{868C11F0-C08D-4CA5-B032-21A6E8119235}"/>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3">
                <a:extLst>
                  <a:ext uri="{FF2B5EF4-FFF2-40B4-BE49-F238E27FC236}">
                    <a16:creationId xmlns:a16="http://schemas.microsoft.com/office/drawing/2014/main" id="{AD31080F-E7B0-45AF-B16C-4ACEBC89734A}"/>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4">
                <a:extLst>
                  <a:ext uri="{FF2B5EF4-FFF2-40B4-BE49-F238E27FC236}">
                    <a16:creationId xmlns:a16="http://schemas.microsoft.com/office/drawing/2014/main" id="{FE7CD0CA-9CE6-4529-B0C5-1806F169A0E3}"/>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5">
                <a:extLst>
                  <a:ext uri="{FF2B5EF4-FFF2-40B4-BE49-F238E27FC236}">
                    <a16:creationId xmlns:a16="http://schemas.microsoft.com/office/drawing/2014/main" id="{8372F485-305B-48DF-AD20-4A91F4BF735C}"/>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6">
                <a:extLst>
                  <a:ext uri="{FF2B5EF4-FFF2-40B4-BE49-F238E27FC236}">
                    <a16:creationId xmlns:a16="http://schemas.microsoft.com/office/drawing/2014/main" id="{4C5C341A-C5FC-4924-B49D-42369AEDFBD4}"/>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7">
                <a:extLst>
                  <a:ext uri="{FF2B5EF4-FFF2-40B4-BE49-F238E27FC236}">
                    <a16:creationId xmlns:a16="http://schemas.microsoft.com/office/drawing/2014/main" id="{8DE64B18-2458-4C34-858F-1D5497A47F60}"/>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1">
                <a:extLst>
                  <a:ext uri="{FF2B5EF4-FFF2-40B4-BE49-F238E27FC236}">
                    <a16:creationId xmlns:a16="http://schemas.microsoft.com/office/drawing/2014/main" id="{230A2DCB-BF53-4CEE-B21C-1A192EF5128C}"/>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2">
                <a:extLst>
                  <a:ext uri="{FF2B5EF4-FFF2-40B4-BE49-F238E27FC236}">
                    <a16:creationId xmlns:a16="http://schemas.microsoft.com/office/drawing/2014/main" id="{1D58DAA5-7B37-4709-9990-2DC7921C92B1}"/>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3">
                <a:extLst>
                  <a:ext uri="{FF2B5EF4-FFF2-40B4-BE49-F238E27FC236}">
                    <a16:creationId xmlns:a16="http://schemas.microsoft.com/office/drawing/2014/main" id="{14139398-86E3-4039-8C3A-703C35AAD73E}"/>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4">
                <a:extLst>
                  <a:ext uri="{FF2B5EF4-FFF2-40B4-BE49-F238E27FC236}">
                    <a16:creationId xmlns:a16="http://schemas.microsoft.com/office/drawing/2014/main" id="{710D5948-E0BE-4231-A23D-2BC5437D36E7}"/>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5">
                <a:extLst>
                  <a:ext uri="{FF2B5EF4-FFF2-40B4-BE49-F238E27FC236}">
                    <a16:creationId xmlns:a16="http://schemas.microsoft.com/office/drawing/2014/main" id="{D2C1AADE-0508-4413-BA88-2D3AA123361E}"/>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6">
                <a:extLst>
                  <a:ext uri="{FF2B5EF4-FFF2-40B4-BE49-F238E27FC236}">
                    <a16:creationId xmlns:a16="http://schemas.microsoft.com/office/drawing/2014/main" id="{B2E848FB-F1FA-4D30-8F1E-9A736A497D7E}"/>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8">
                <a:extLst>
                  <a:ext uri="{FF2B5EF4-FFF2-40B4-BE49-F238E27FC236}">
                    <a16:creationId xmlns:a16="http://schemas.microsoft.com/office/drawing/2014/main" id="{66126BE5-882E-4168-980E-93C0EA56A668}"/>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9">
                <a:extLst>
                  <a:ext uri="{FF2B5EF4-FFF2-40B4-BE49-F238E27FC236}">
                    <a16:creationId xmlns:a16="http://schemas.microsoft.com/office/drawing/2014/main" id="{57CF48AA-1BBE-44E8-A3A0-51368E8A6CEC}"/>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0">
                <a:extLst>
                  <a:ext uri="{FF2B5EF4-FFF2-40B4-BE49-F238E27FC236}">
                    <a16:creationId xmlns:a16="http://schemas.microsoft.com/office/drawing/2014/main" id="{32FA2BA6-5E39-4CC4-9CFF-A5EC495ECFFA}"/>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1">
                <a:extLst>
                  <a:ext uri="{FF2B5EF4-FFF2-40B4-BE49-F238E27FC236}">
                    <a16:creationId xmlns:a16="http://schemas.microsoft.com/office/drawing/2014/main" id="{BAA00EDE-0455-468F-A77C-A76EC7A1D3E0}"/>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3">
                <a:extLst>
                  <a:ext uri="{FF2B5EF4-FFF2-40B4-BE49-F238E27FC236}">
                    <a16:creationId xmlns:a16="http://schemas.microsoft.com/office/drawing/2014/main" id="{38FFD556-771E-4970-8645-C1A607DB116D}"/>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5">
                <a:extLst>
                  <a:ext uri="{FF2B5EF4-FFF2-40B4-BE49-F238E27FC236}">
                    <a16:creationId xmlns:a16="http://schemas.microsoft.com/office/drawing/2014/main" id="{449D8B45-1AF3-4AE7-A8CD-C4159F567D7A}"/>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0">
                <a:extLst>
                  <a:ext uri="{FF2B5EF4-FFF2-40B4-BE49-F238E27FC236}">
                    <a16:creationId xmlns:a16="http://schemas.microsoft.com/office/drawing/2014/main" id="{D6CC50C6-EBC6-4951-84C2-B3CCE93B4478}"/>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1">
                <a:extLst>
                  <a:ext uri="{FF2B5EF4-FFF2-40B4-BE49-F238E27FC236}">
                    <a16:creationId xmlns:a16="http://schemas.microsoft.com/office/drawing/2014/main" id="{20417782-F0BC-44E7-AC5E-0199C9316015}"/>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2">
                <a:extLst>
                  <a:ext uri="{FF2B5EF4-FFF2-40B4-BE49-F238E27FC236}">
                    <a16:creationId xmlns:a16="http://schemas.microsoft.com/office/drawing/2014/main" id="{F8358AFA-E351-497D-9D2D-940353086BAC}"/>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3">
                <a:extLst>
                  <a:ext uri="{FF2B5EF4-FFF2-40B4-BE49-F238E27FC236}">
                    <a16:creationId xmlns:a16="http://schemas.microsoft.com/office/drawing/2014/main" id="{E0654EDD-4280-45C9-B3D4-24ECC35EE1DC}"/>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4">
                <a:extLst>
                  <a:ext uri="{FF2B5EF4-FFF2-40B4-BE49-F238E27FC236}">
                    <a16:creationId xmlns:a16="http://schemas.microsoft.com/office/drawing/2014/main" id="{80F228B5-363B-42E3-8302-8382EEE0EB93}"/>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5">
                <a:extLst>
                  <a:ext uri="{FF2B5EF4-FFF2-40B4-BE49-F238E27FC236}">
                    <a16:creationId xmlns:a16="http://schemas.microsoft.com/office/drawing/2014/main" id="{157616EA-D060-4FAC-8061-2075C1041B25}"/>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6">
                <a:extLst>
                  <a:ext uri="{FF2B5EF4-FFF2-40B4-BE49-F238E27FC236}">
                    <a16:creationId xmlns:a16="http://schemas.microsoft.com/office/drawing/2014/main" id="{556C0002-B811-4255-87D4-0A3202734DCB}"/>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7">
                <a:extLst>
                  <a:ext uri="{FF2B5EF4-FFF2-40B4-BE49-F238E27FC236}">
                    <a16:creationId xmlns:a16="http://schemas.microsoft.com/office/drawing/2014/main" id="{804456B1-D5F6-4E1B-8925-774F7BE4AA02}"/>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1">
                <a:extLst>
                  <a:ext uri="{FF2B5EF4-FFF2-40B4-BE49-F238E27FC236}">
                    <a16:creationId xmlns:a16="http://schemas.microsoft.com/office/drawing/2014/main" id="{EC428371-7DB0-4442-B057-46CEF5895064}"/>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2">
                <a:extLst>
                  <a:ext uri="{FF2B5EF4-FFF2-40B4-BE49-F238E27FC236}">
                    <a16:creationId xmlns:a16="http://schemas.microsoft.com/office/drawing/2014/main" id="{D5C16C5B-BE39-4559-9FEF-28C84D4D804D}"/>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3">
                <a:extLst>
                  <a:ext uri="{FF2B5EF4-FFF2-40B4-BE49-F238E27FC236}">
                    <a16:creationId xmlns:a16="http://schemas.microsoft.com/office/drawing/2014/main" id="{E67D1EC4-482A-4F7B-8135-2FFD4049306C}"/>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4">
                <a:extLst>
                  <a:ext uri="{FF2B5EF4-FFF2-40B4-BE49-F238E27FC236}">
                    <a16:creationId xmlns:a16="http://schemas.microsoft.com/office/drawing/2014/main" id="{DB7A94F8-7FE2-4A8F-8902-33F990C3E0F7}"/>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5">
                <a:extLst>
                  <a:ext uri="{FF2B5EF4-FFF2-40B4-BE49-F238E27FC236}">
                    <a16:creationId xmlns:a16="http://schemas.microsoft.com/office/drawing/2014/main" id="{603A27E6-2523-473A-A961-674E07B3F49E}"/>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6">
                <a:extLst>
                  <a:ext uri="{FF2B5EF4-FFF2-40B4-BE49-F238E27FC236}">
                    <a16:creationId xmlns:a16="http://schemas.microsoft.com/office/drawing/2014/main" id="{3187122D-C1B1-4B80-A8AB-D4EDD6B866F3}"/>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7">
                <a:extLst>
                  <a:ext uri="{FF2B5EF4-FFF2-40B4-BE49-F238E27FC236}">
                    <a16:creationId xmlns:a16="http://schemas.microsoft.com/office/drawing/2014/main" id="{3FD9AEF4-7457-4BAB-A523-0D6DD9F19943}"/>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8">
                <a:extLst>
                  <a:ext uri="{FF2B5EF4-FFF2-40B4-BE49-F238E27FC236}">
                    <a16:creationId xmlns:a16="http://schemas.microsoft.com/office/drawing/2014/main" id="{873D5064-E2F5-4E0B-A2B0-A164AC978D64}"/>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9">
                <a:extLst>
                  <a:ext uri="{FF2B5EF4-FFF2-40B4-BE49-F238E27FC236}">
                    <a16:creationId xmlns:a16="http://schemas.microsoft.com/office/drawing/2014/main" id="{6A6F93CC-D159-4940-9201-EACA18E8B180}"/>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0">
                <a:extLst>
                  <a:ext uri="{FF2B5EF4-FFF2-40B4-BE49-F238E27FC236}">
                    <a16:creationId xmlns:a16="http://schemas.microsoft.com/office/drawing/2014/main" id="{E13257A7-FB41-4CB1-AEA4-3E64F528ED1E}"/>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2">
                <a:extLst>
                  <a:ext uri="{FF2B5EF4-FFF2-40B4-BE49-F238E27FC236}">
                    <a16:creationId xmlns:a16="http://schemas.microsoft.com/office/drawing/2014/main" id="{A00A3273-48EA-49E6-BA05-EE4639726C0F}"/>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3">
                <a:extLst>
                  <a:ext uri="{FF2B5EF4-FFF2-40B4-BE49-F238E27FC236}">
                    <a16:creationId xmlns:a16="http://schemas.microsoft.com/office/drawing/2014/main" id="{BDD07045-E9FB-48D8-A2B9-15DD8C51C120}"/>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4">
                <a:extLst>
                  <a:ext uri="{FF2B5EF4-FFF2-40B4-BE49-F238E27FC236}">
                    <a16:creationId xmlns:a16="http://schemas.microsoft.com/office/drawing/2014/main" id="{02FEB307-A6D6-4BB8-839A-C7F2572F1515}"/>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7">
                <a:extLst>
                  <a:ext uri="{FF2B5EF4-FFF2-40B4-BE49-F238E27FC236}">
                    <a16:creationId xmlns:a16="http://schemas.microsoft.com/office/drawing/2014/main" id="{3E1054E5-2C03-40F0-A6AA-CB49DBD5CF73}"/>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8">
                <a:extLst>
                  <a:ext uri="{FF2B5EF4-FFF2-40B4-BE49-F238E27FC236}">
                    <a16:creationId xmlns:a16="http://schemas.microsoft.com/office/drawing/2014/main" id="{215AEA53-1AFC-48EF-BD41-87DF04408FB3}"/>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9">
                <a:extLst>
                  <a:ext uri="{FF2B5EF4-FFF2-40B4-BE49-F238E27FC236}">
                    <a16:creationId xmlns:a16="http://schemas.microsoft.com/office/drawing/2014/main" id="{DFB05F8A-4E1F-4DA0-A948-DA03A29C4A22}"/>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0">
                <a:extLst>
                  <a:ext uri="{FF2B5EF4-FFF2-40B4-BE49-F238E27FC236}">
                    <a16:creationId xmlns:a16="http://schemas.microsoft.com/office/drawing/2014/main" id="{E3005997-0245-49A1-BC46-19B6D7E6F7F8}"/>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1">
                <a:extLst>
                  <a:ext uri="{FF2B5EF4-FFF2-40B4-BE49-F238E27FC236}">
                    <a16:creationId xmlns:a16="http://schemas.microsoft.com/office/drawing/2014/main" id="{F73A6954-E7FF-4B6E-A9A7-4B3AACF20E5F}"/>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2">
                <a:extLst>
                  <a:ext uri="{FF2B5EF4-FFF2-40B4-BE49-F238E27FC236}">
                    <a16:creationId xmlns:a16="http://schemas.microsoft.com/office/drawing/2014/main" id="{0244A4F3-596D-4244-83D0-AA8A135F2959}"/>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3">
                <a:extLst>
                  <a:ext uri="{FF2B5EF4-FFF2-40B4-BE49-F238E27FC236}">
                    <a16:creationId xmlns:a16="http://schemas.microsoft.com/office/drawing/2014/main" id="{C7F9A29F-042C-465A-986A-2F517D068699}"/>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4">
                <a:extLst>
                  <a:ext uri="{FF2B5EF4-FFF2-40B4-BE49-F238E27FC236}">
                    <a16:creationId xmlns:a16="http://schemas.microsoft.com/office/drawing/2014/main" id="{5BDF37C8-A642-4E78-AA53-FE15B34B88FB}"/>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5">
                <a:extLst>
                  <a:ext uri="{FF2B5EF4-FFF2-40B4-BE49-F238E27FC236}">
                    <a16:creationId xmlns:a16="http://schemas.microsoft.com/office/drawing/2014/main" id="{F4647889-E2B3-4B47-BE06-DD30FA63F5A2}"/>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6">
                <a:extLst>
                  <a:ext uri="{FF2B5EF4-FFF2-40B4-BE49-F238E27FC236}">
                    <a16:creationId xmlns:a16="http://schemas.microsoft.com/office/drawing/2014/main" id="{6DAC6B63-AADA-4F0D-90BF-BAB1716E27C0}"/>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7">
                <a:extLst>
                  <a:ext uri="{FF2B5EF4-FFF2-40B4-BE49-F238E27FC236}">
                    <a16:creationId xmlns:a16="http://schemas.microsoft.com/office/drawing/2014/main" id="{B4A90F39-8B96-44FB-8865-0B73175F2F51}"/>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8">
                <a:extLst>
                  <a:ext uri="{FF2B5EF4-FFF2-40B4-BE49-F238E27FC236}">
                    <a16:creationId xmlns:a16="http://schemas.microsoft.com/office/drawing/2014/main" id="{A7D2E9D4-7FC4-4BD7-815B-197F9C116722}"/>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9">
                <a:extLst>
                  <a:ext uri="{FF2B5EF4-FFF2-40B4-BE49-F238E27FC236}">
                    <a16:creationId xmlns:a16="http://schemas.microsoft.com/office/drawing/2014/main" id="{94D98535-F50D-4FD5-B421-F27A09FC86DC}"/>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0">
                <a:extLst>
                  <a:ext uri="{FF2B5EF4-FFF2-40B4-BE49-F238E27FC236}">
                    <a16:creationId xmlns:a16="http://schemas.microsoft.com/office/drawing/2014/main" id="{53310FCE-209F-4747-9CFB-02F2AC9FECD2}"/>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1">
                <a:extLst>
                  <a:ext uri="{FF2B5EF4-FFF2-40B4-BE49-F238E27FC236}">
                    <a16:creationId xmlns:a16="http://schemas.microsoft.com/office/drawing/2014/main" id="{85424DCE-FDE6-4199-8800-6C33AFED05C2}"/>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2">
                <a:extLst>
                  <a:ext uri="{FF2B5EF4-FFF2-40B4-BE49-F238E27FC236}">
                    <a16:creationId xmlns:a16="http://schemas.microsoft.com/office/drawing/2014/main" id="{54400471-F796-44F3-9BCB-F84E7C16A448}"/>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3">
                <a:extLst>
                  <a:ext uri="{FF2B5EF4-FFF2-40B4-BE49-F238E27FC236}">
                    <a16:creationId xmlns:a16="http://schemas.microsoft.com/office/drawing/2014/main" id="{2C2CAD1D-FDD8-4937-A75C-8CDC13BE5E33}"/>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4">
                <a:extLst>
                  <a:ext uri="{FF2B5EF4-FFF2-40B4-BE49-F238E27FC236}">
                    <a16:creationId xmlns:a16="http://schemas.microsoft.com/office/drawing/2014/main" id="{C1368AD8-CF16-4173-829E-A9620A1BE072}"/>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5">
                <a:extLst>
                  <a:ext uri="{FF2B5EF4-FFF2-40B4-BE49-F238E27FC236}">
                    <a16:creationId xmlns:a16="http://schemas.microsoft.com/office/drawing/2014/main" id="{B1C9BFBC-2C15-48B5-8D7A-0E156E0E2E52}"/>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58">
                <a:extLst>
                  <a:ext uri="{FF2B5EF4-FFF2-40B4-BE49-F238E27FC236}">
                    <a16:creationId xmlns:a16="http://schemas.microsoft.com/office/drawing/2014/main" id="{5D95EE00-B98E-4351-B144-BEC67F49EF2F}"/>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219">
                <a:extLst>
                  <a:ext uri="{FF2B5EF4-FFF2-40B4-BE49-F238E27FC236}">
                    <a16:creationId xmlns:a16="http://schemas.microsoft.com/office/drawing/2014/main" id="{2E6839A8-4994-4F93-9FB8-3E18A3E5F395}"/>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4">
                <a:extLst>
                  <a:ext uri="{FF2B5EF4-FFF2-40B4-BE49-F238E27FC236}">
                    <a16:creationId xmlns:a16="http://schemas.microsoft.com/office/drawing/2014/main" id="{E2EE5EAA-62AD-49F8-AFD4-EBD201183682}"/>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6">
                <a:extLst>
                  <a:ext uri="{FF2B5EF4-FFF2-40B4-BE49-F238E27FC236}">
                    <a16:creationId xmlns:a16="http://schemas.microsoft.com/office/drawing/2014/main" id="{0F03F167-C42D-4360-9B31-489287FD1148}"/>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1">
                <a:extLst>
                  <a:ext uri="{FF2B5EF4-FFF2-40B4-BE49-F238E27FC236}">
                    <a16:creationId xmlns:a16="http://schemas.microsoft.com/office/drawing/2014/main" id="{AFAD9D51-3959-4480-BF9B-01FDB0D9626C}"/>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2">
                <a:extLst>
                  <a:ext uri="{FF2B5EF4-FFF2-40B4-BE49-F238E27FC236}">
                    <a16:creationId xmlns:a16="http://schemas.microsoft.com/office/drawing/2014/main" id="{36DA6806-B608-4D25-84E0-6806F09914A1}"/>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3">
                <a:extLst>
                  <a:ext uri="{FF2B5EF4-FFF2-40B4-BE49-F238E27FC236}">
                    <a16:creationId xmlns:a16="http://schemas.microsoft.com/office/drawing/2014/main" id="{1B0BC945-8C94-48C9-819A-8CFF7F6ACCA8}"/>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5">
                <a:extLst>
                  <a:ext uri="{FF2B5EF4-FFF2-40B4-BE49-F238E27FC236}">
                    <a16:creationId xmlns:a16="http://schemas.microsoft.com/office/drawing/2014/main" id="{6790A726-0BD2-4180-A50D-7F51F8EBC091}"/>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7">
                <a:extLst>
                  <a:ext uri="{FF2B5EF4-FFF2-40B4-BE49-F238E27FC236}">
                    <a16:creationId xmlns:a16="http://schemas.microsoft.com/office/drawing/2014/main" id="{0E529EBD-1F49-4485-B4C2-0EF2B0E4F784}"/>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0">
                <a:extLst>
                  <a:ext uri="{FF2B5EF4-FFF2-40B4-BE49-F238E27FC236}">
                    <a16:creationId xmlns:a16="http://schemas.microsoft.com/office/drawing/2014/main" id="{F618E2C5-9454-4465-A49F-210162617061}"/>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4">
                <a:extLst>
                  <a:ext uri="{FF2B5EF4-FFF2-40B4-BE49-F238E27FC236}">
                    <a16:creationId xmlns:a16="http://schemas.microsoft.com/office/drawing/2014/main" id="{9BF6D999-A3EE-4067-9EA5-AC9CEEB64CA1}"/>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6">
                <a:extLst>
                  <a:ext uri="{FF2B5EF4-FFF2-40B4-BE49-F238E27FC236}">
                    <a16:creationId xmlns:a16="http://schemas.microsoft.com/office/drawing/2014/main" id="{9B93DCD1-6FCE-4D12-94D4-E6FB80CDAEF7}"/>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8">
                <a:extLst>
                  <a:ext uri="{FF2B5EF4-FFF2-40B4-BE49-F238E27FC236}">
                    <a16:creationId xmlns:a16="http://schemas.microsoft.com/office/drawing/2014/main" id="{5CCF5908-64E7-433B-92A0-9D2662C55AB8}"/>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0">
                <a:extLst>
                  <a:ext uri="{FF2B5EF4-FFF2-40B4-BE49-F238E27FC236}">
                    <a16:creationId xmlns:a16="http://schemas.microsoft.com/office/drawing/2014/main" id="{F8E05FAE-3053-4512-9D6E-C04BB2D82D26}"/>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3">
                <a:extLst>
                  <a:ext uri="{FF2B5EF4-FFF2-40B4-BE49-F238E27FC236}">
                    <a16:creationId xmlns:a16="http://schemas.microsoft.com/office/drawing/2014/main" id="{DF5A7BCF-4640-4143-90D9-51BF302C6C1C}"/>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9">
                <a:extLst>
                  <a:ext uri="{FF2B5EF4-FFF2-40B4-BE49-F238E27FC236}">
                    <a16:creationId xmlns:a16="http://schemas.microsoft.com/office/drawing/2014/main" id="{366D9F59-B50B-4C97-816B-98674B12943B}"/>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1">
                <a:extLst>
                  <a:ext uri="{FF2B5EF4-FFF2-40B4-BE49-F238E27FC236}">
                    <a16:creationId xmlns:a16="http://schemas.microsoft.com/office/drawing/2014/main" id="{75D6E58C-A196-4555-86D6-70374C93DFAA}"/>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7" name="图形 14">
              <a:extLst>
                <a:ext uri="{FF2B5EF4-FFF2-40B4-BE49-F238E27FC236}">
                  <a16:creationId xmlns:a16="http://schemas.microsoft.com/office/drawing/2014/main" id="{D661CF37-25E2-4402-A59B-A53D72CA5C04}"/>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8" name="图形 15">
              <a:extLst>
                <a:ext uri="{FF2B5EF4-FFF2-40B4-BE49-F238E27FC236}">
                  <a16:creationId xmlns:a16="http://schemas.microsoft.com/office/drawing/2014/main" id="{B2F33CA5-0D90-4D9B-B687-743D7F1DA960}"/>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9" name="图形 16">
              <a:extLst>
                <a:ext uri="{FF2B5EF4-FFF2-40B4-BE49-F238E27FC236}">
                  <a16:creationId xmlns:a16="http://schemas.microsoft.com/office/drawing/2014/main" id="{9E5E7FE8-1694-4288-AC4C-5483990126E3}"/>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20" name="图形 17">
              <a:extLst>
                <a:ext uri="{FF2B5EF4-FFF2-40B4-BE49-F238E27FC236}">
                  <a16:creationId xmlns:a16="http://schemas.microsoft.com/office/drawing/2014/main" id="{91AB35C6-4FF9-4DC3-980B-3AAE8008DEDA}"/>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1" name="图形 18">
              <a:extLst>
                <a:ext uri="{FF2B5EF4-FFF2-40B4-BE49-F238E27FC236}">
                  <a16:creationId xmlns:a16="http://schemas.microsoft.com/office/drawing/2014/main" id="{ED65CCB1-E20E-4771-B739-A895221DD915}"/>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2" name="图形 19">
              <a:extLst>
                <a:ext uri="{FF2B5EF4-FFF2-40B4-BE49-F238E27FC236}">
                  <a16:creationId xmlns:a16="http://schemas.microsoft.com/office/drawing/2014/main" id="{4C5D5CF2-8399-4491-83C4-BC0C8A86C1B0}"/>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3" name="图形 20">
              <a:extLst>
                <a:ext uri="{FF2B5EF4-FFF2-40B4-BE49-F238E27FC236}">
                  <a16:creationId xmlns:a16="http://schemas.microsoft.com/office/drawing/2014/main" id="{9DB71157-A22C-4FD6-8184-B9A0D41832F2}"/>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4" name="图形 21">
              <a:extLst>
                <a:ext uri="{FF2B5EF4-FFF2-40B4-BE49-F238E27FC236}">
                  <a16:creationId xmlns:a16="http://schemas.microsoft.com/office/drawing/2014/main" id="{4788FDBC-0B51-4B0D-B5B5-06E39B390A63}"/>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5" name="图形 22">
              <a:extLst>
                <a:ext uri="{FF2B5EF4-FFF2-40B4-BE49-F238E27FC236}">
                  <a16:creationId xmlns:a16="http://schemas.microsoft.com/office/drawing/2014/main" id="{750856B6-2B38-4E1C-8814-36DBBB051C27}"/>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2" name="文本占位符 11"/>
          <p:cNvSpPr>
            <a:spLocks noGrp="1"/>
          </p:cNvSpPr>
          <p:nvPr>
            <p:ph type="body" sz="quarter" idx="10"/>
          </p:nvPr>
        </p:nvSpPr>
        <p:spPr>
          <a:xfrm>
            <a:off x="1330686" y="3212976"/>
            <a:ext cx="6481674" cy="538156"/>
          </a:xfrm>
          <a:prstGeom prst="rect">
            <a:avLst/>
          </a:prstGeom>
        </p:spPr>
        <p:txBody>
          <a:bodyPr anchor="ctr"/>
          <a:lstStyle>
            <a:lvl1pPr marL="0" indent="0" algn="ctr">
              <a:lnSpc>
                <a:spcPts val="1800"/>
              </a:lnSpc>
              <a:buFontTx/>
              <a:buNone/>
              <a:defRPr sz="1800" b="1" spc="75" baseline="0">
                <a:solidFill>
                  <a:schemeClr val="tx2">
                    <a:lumMod val="75000"/>
                  </a:schemeClr>
                </a:solidFill>
                <a:latin typeface="微软雅黑" panose="020B0503020204020204" pitchFamily="34" charset="-122"/>
                <a:ea typeface="微软雅黑" panose="020B0503020204020204" pitchFamily="34" charset="-122"/>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noProof="1"/>
              <a:t>编辑母版文本样式</a:t>
            </a:r>
          </a:p>
        </p:txBody>
      </p:sp>
      <p:sp>
        <p:nvSpPr>
          <p:cNvPr id="148" name="图片占位符 4"/>
          <p:cNvSpPr>
            <a:spLocks noGrp="1"/>
          </p:cNvSpPr>
          <p:nvPr>
            <p:ph type="pic" sz="quarter" idx="11"/>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D8EB3815-2CB6-4EB7-BE73-E05E1BBBBF9E}"/>
              </a:ext>
            </a:extLst>
          </p:cNvPr>
          <p:cNvSpPr>
            <a:spLocks noGrp="1"/>
          </p:cNvSpPr>
          <p:nvPr>
            <p:ph type="dt" sz="half" idx="12"/>
          </p:nvPr>
        </p:nvSpPr>
        <p:spPr/>
        <p:txBody>
          <a:bodyPr/>
          <a:lstStyle>
            <a:lvl1pPr>
              <a:defRPr/>
            </a:lvl1pPr>
          </a:lstStyle>
          <a:p>
            <a:pPr>
              <a:defRPr/>
            </a:pPr>
            <a:fld id="{20096CB3-30AF-4F6B-9F75-79FAC258C07F}" type="datetimeFigureOut">
              <a:rPr lang="zh-CN" altLang="en-US"/>
              <a:pPr>
                <a:defRPr/>
              </a:pPr>
              <a:t>2023/4/2</a:t>
            </a:fld>
            <a:endParaRPr lang="zh-CN" altLang="en-US"/>
          </a:p>
        </p:txBody>
      </p:sp>
      <p:sp>
        <p:nvSpPr>
          <p:cNvPr id="147" name="页脚占位符 3">
            <a:extLst>
              <a:ext uri="{FF2B5EF4-FFF2-40B4-BE49-F238E27FC236}">
                <a16:creationId xmlns:a16="http://schemas.microsoft.com/office/drawing/2014/main" id="{B3B68EDA-DAD2-4CB1-9F17-77C1AED05ABF}"/>
              </a:ext>
            </a:extLst>
          </p:cNvPr>
          <p:cNvSpPr>
            <a:spLocks noGrp="1"/>
          </p:cNvSpPr>
          <p:nvPr>
            <p:ph type="ftr" sz="quarter" idx="13"/>
          </p:nvPr>
        </p:nvSpPr>
        <p:spPr/>
        <p:txBody>
          <a:bodyPr/>
          <a:lstStyle>
            <a:lvl1pPr>
              <a:defRPr/>
            </a:lvl1pPr>
          </a:lstStyle>
          <a:p>
            <a:pPr>
              <a:defRPr/>
            </a:pPr>
            <a:endParaRPr lang="zh-CN" altLang="en-US"/>
          </a:p>
        </p:txBody>
      </p:sp>
      <p:sp>
        <p:nvSpPr>
          <p:cNvPr id="149" name="灯片编号占位符 4">
            <a:extLst>
              <a:ext uri="{FF2B5EF4-FFF2-40B4-BE49-F238E27FC236}">
                <a16:creationId xmlns:a16="http://schemas.microsoft.com/office/drawing/2014/main" id="{AAC0341B-0D43-4D34-8CE2-D6711076B8A2}"/>
              </a:ext>
            </a:extLst>
          </p:cNvPr>
          <p:cNvSpPr>
            <a:spLocks noGrp="1"/>
          </p:cNvSpPr>
          <p:nvPr>
            <p:ph type="sldNum" sz="quarter" idx="14"/>
          </p:nvPr>
        </p:nvSpPr>
        <p:spPr/>
        <p:txBody>
          <a:bodyPr/>
          <a:lstStyle>
            <a:lvl1pPr>
              <a:defRPr/>
            </a:lvl1pPr>
          </a:lstStyle>
          <a:p>
            <a:pPr>
              <a:defRPr/>
            </a:pPr>
            <a:fld id="{20351862-5232-46D6-9979-0DE99B803487}" type="slidenum">
              <a:rPr lang="zh-CN" altLang="en-US"/>
              <a:pPr>
                <a:defRPr/>
              </a:pPr>
              <a:t>‹#›</a:t>
            </a:fld>
            <a:endParaRPr lang="zh-CN" altLang="en-US"/>
          </a:p>
        </p:txBody>
      </p:sp>
    </p:spTree>
    <p:extLst>
      <p:ext uri="{BB962C8B-B14F-4D97-AF65-F5344CB8AC3E}">
        <p14:creationId xmlns:p14="http://schemas.microsoft.com/office/powerpoint/2010/main" val="458381458"/>
      </p:ext>
    </p:extLst>
  </p:cSld>
  <p:clrMapOvr>
    <a:masterClrMapping/>
  </p:clrMapOvr>
  <p:transition>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457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505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a:extLst>
              <a:ext uri="{FF2B5EF4-FFF2-40B4-BE49-F238E27FC236}">
                <a16:creationId xmlns:a16="http://schemas.microsoft.com/office/drawing/2014/main" id="{99E288C9-E184-4889-B7E6-2E96335AED9F}"/>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00B633B0-5EEC-4AC9-8881-0B0F1C66B676}"/>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C611CF5C-6A11-4A83-8E67-CFD6BB5D0B94}"/>
              </a:ext>
            </a:extLst>
          </p:cNvPr>
          <p:cNvSpPr>
            <a:spLocks noGrp="1"/>
          </p:cNvSpPr>
          <p:nvPr>
            <p:ph type="sldNum" sz="quarter" idx="12"/>
          </p:nvPr>
        </p:nvSpPr>
        <p:spPr/>
        <p:txBody>
          <a:bodyPr/>
          <a:lstStyle>
            <a:lvl1pPr>
              <a:defRPr/>
            </a:lvl1pPr>
          </a:lstStyle>
          <a:p>
            <a:pPr>
              <a:defRPr/>
            </a:pPr>
            <a:fld id="{206D59CB-4F1B-402D-9D1F-315E60944F92}" type="slidenum">
              <a:rPr lang="zh-CN" altLang="en-US"/>
              <a:pPr>
                <a:defRPr/>
              </a:pPr>
              <a:t>‹#›</a:t>
            </a:fld>
            <a:endParaRPr lang="en-US" altLang="zh-CN"/>
          </a:p>
        </p:txBody>
      </p:sp>
    </p:spTree>
    <p:extLst>
      <p:ext uri="{BB962C8B-B14F-4D97-AF65-F5344CB8AC3E}">
        <p14:creationId xmlns:p14="http://schemas.microsoft.com/office/powerpoint/2010/main" val="83837131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46025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39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259028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204903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3.jpe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2133600" y="1066800"/>
            <a:ext cx="632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1981200" y="1981200"/>
            <a:ext cx="7086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724400" y="0"/>
            <a:ext cx="441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CODE NUMBER</a:t>
            </a:r>
            <a:br>
              <a:rPr lang="en-US" altLang="zh-CN"/>
            </a:br>
            <a:r>
              <a:rPr lang="en-US" altLang="zh-CN"/>
              <a:t>POPUPS</a:t>
            </a: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ctr" rtl="0" eaLnBrk="0" fontAlgn="base" hangingPunct="0">
        <a:spcBef>
          <a:spcPct val="0"/>
        </a:spcBef>
        <a:spcAft>
          <a:spcPct val="0"/>
        </a:spcAft>
        <a:defRPr sz="4000" b="1" kern="1200">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Rounded MT Bold" panose="020F0704030504030204" pitchFamily="34" charset="0"/>
        </a:defRPr>
      </a:lvl2pPr>
      <a:lvl3pPr algn="ctr" rtl="0" eaLnBrk="0" fontAlgn="base" hangingPunct="0">
        <a:spcBef>
          <a:spcPct val="0"/>
        </a:spcBef>
        <a:spcAft>
          <a:spcPct val="0"/>
        </a:spcAft>
        <a:defRPr sz="4000" b="1">
          <a:solidFill>
            <a:srgbClr val="CC0000"/>
          </a:solidFill>
          <a:latin typeface="Arial Rounded MT Bold" panose="020F0704030504030204" pitchFamily="34" charset="0"/>
        </a:defRPr>
      </a:lvl3pPr>
      <a:lvl4pPr algn="ctr" rtl="0" eaLnBrk="0" fontAlgn="base" hangingPunct="0">
        <a:spcBef>
          <a:spcPct val="0"/>
        </a:spcBef>
        <a:spcAft>
          <a:spcPct val="0"/>
        </a:spcAft>
        <a:defRPr sz="4000" b="1">
          <a:solidFill>
            <a:srgbClr val="CC0000"/>
          </a:solidFill>
          <a:latin typeface="Arial Rounded MT Bold" panose="020F0704030504030204" pitchFamily="34" charset="0"/>
        </a:defRPr>
      </a:lvl4pPr>
      <a:lvl5pPr algn="ctr" rtl="0" eaLnBrk="0" fontAlgn="base" hangingPunct="0">
        <a:spcBef>
          <a:spcPct val="0"/>
        </a:spcBef>
        <a:spcAft>
          <a:spcPct val="0"/>
        </a:spcAft>
        <a:defRPr sz="4000" b="1">
          <a:solidFill>
            <a:srgbClr val="CC0000"/>
          </a:solidFill>
          <a:latin typeface="Arial Rounded MT Bold" panose="020F0704030504030204" pitchFamily="34" charset="0"/>
        </a:defRPr>
      </a:lvl5pPr>
      <a:lvl6pPr marL="457200" algn="ctr" rtl="0" fontAlgn="base">
        <a:spcBef>
          <a:spcPct val="0"/>
        </a:spcBef>
        <a:spcAft>
          <a:spcPct val="0"/>
        </a:spcAft>
        <a:defRPr sz="4000" b="1">
          <a:solidFill>
            <a:srgbClr val="CC0000"/>
          </a:solidFill>
          <a:latin typeface="Arial Rounded MT Bold" panose="020F0704030504030204" pitchFamily="34" charset="0"/>
        </a:defRPr>
      </a:lvl6pPr>
      <a:lvl7pPr marL="914400" algn="ctr" rtl="0" fontAlgn="base">
        <a:spcBef>
          <a:spcPct val="0"/>
        </a:spcBef>
        <a:spcAft>
          <a:spcPct val="0"/>
        </a:spcAft>
        <a:defRPr sz="4000" b="1">
          <a:solidFill>
            <a:srgbClr val="CC0000"/>
          </a:solidFill>
          <a:latin typeface="Arial Rounded MT Bold" panose="020F0704030504030204" pitchFamily="34" charset="0"/>
        </a:defRPr>
      </a:lvl7pPr>
      <a:lvl8pPr marL="1371600" algn="ctr" rtl="0" fontAlgn="base">
        <a:spcBef>
          <a:spcPct val="0"/>
        </a:spcBef>
        <a:spcAft>
          <a:spcPct val="0"/>
        </a:spcAft>
        <a:defRPr sz="4000" b="1">
          <a:solidFill>
            <a:srgbClr val="CC0000"/>
          </a:solidFill>
          <a:latin typeface="Arial Rounded MT Bold" panose="020F0704030504030204" pitchFamily="34" charset="0"/>
        </a:defRPr>
      </a:lvl8pPr>
      <a:lvl9pPr marL="1828800" algn="ctr" rtl="0" fontAlgn="base">
        <a:spcBef>
          <a:spcPct val="0"/>
        </a:spcBef>
        <a:spcAft>
          <a:spcPct val="0"/>
        </a:spcAft>
        <a:defRPr sz="4000" b="1">
          <a:solidFill>
            <a:srgbClr val="CC0000"/>
          </a:solidFill>
          <a:latin typeface="Arial Rounded MT Bold" panose="020F070403050403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AD2DBE-F1DA-46A6-8D42-3129714A87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900">
                <a:solidFill>
                  <a:schemeClr val="tx1">
                    <a:tint val="75000"/>
                  </a:schemeClr>
                </a:solidFill>
              </a:defRPr>
            </a:lvl1pPr>
          </a:lstStyle>
          <a:p>
            <a:pPr>
              <a:defRPr/>
            </a:pPr>
            <a:fld id="{F490E62E-8109-477B-92CC-EBAF3F291C9F}" type="datetimeFigureOut">
              <a:rPr lang="zh-CN" altLang="en-US"/>
              <a:pPr>
                <a:defRPr/>
              </a:pPr>
              <a:t>2023/4/2</a:t>
            </a:fld>
            <a:endParaRPr lang="zh-CN" altLang="en-US"/>
          </a:p>
        </p:txBody>
      </p:sp>
      <p:sp>
        <p:nvSpPr>
          <p:cNvPr id="5" name="页脚占位符 4">
            <a:extLst>
              <a:ext uri="{FF2B5EF4-FFF2-40B4-BE49-F238E27FC236}">
                <a16:creationId xmlns:a16="http://schemas.microsoft.com/office/drawing/2014/main" id="{D8C1188B-B4AB-4C18-B557-9D83A225BE9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9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7E461308-DD2D-4B82-89CB-12FDA44731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900">
                <a:solidFill>
                  <a:schemeClr val="tx1">
                    <a:tint val="75000"/>
                  </a:schemeClr>
                </a:solidFill>
              </a:defRPr>
            </a:lvl1pPr>
          </a:lstStyle>
          <a:p>
            <a:pPr>
              <a:defRPr/>
            </a:pPr>
            <a:fld id="{CF73D902-2F9F-49BC-9B04-70A8BFAC377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ransition>
    <p:fade thruBlk="1"/>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88BB1-D948-44AC-98D4-4C18BDFBAA9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900">
                <a:solidFill>
                  <a:schemeClr val="tx1">
                    <a:tint val="75000"/>
                  </a:schemeClr>
                </a:solidFill>
              </a:defRPr>
            </a:lvl1pPr>
          </a:lstStyle>
          <a:p>
            <a:pPr>
              <a:defRPr/>
            </a:pPr>
            <a:fld id="{F8445046-CA95-4B15-BF81-A75A6AD6C18A}" type="datetimeFigureOut">
              <a:rPr lang="zh-CN" altLang="en-US"/>
              <a:pPr>
                <a:defRPr/>
              </a:pPr>
              <a:t>2023/4/2</a:t>
            </a:fld>
            <a:endParaRPr lang="zh-CN" altLang="en-US"/>
          </a:p>
        </p:txBody>
      </p:sp>
      <p:sp>
        <p:nvSpPr>
          <p:cNvPr id="5" name="页脚占位符 4">
            <a:extLst>
              <a:ext uri="{FF2B5EF4-FFF2-40B4-BE49-F238E27FC236}">
                <a16:creationId xmlns:a16="http://schemas.microsoft.com/office/drawing/2014/main" id="{9AD2E0B4-A8A7-4726-900E-FC4D718C832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9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AF5DA1C4-D15B-4EE7-90C8-C66B571207A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900">
                <a:solidFill>
                  <a:schemeClr val="tx1">
                    <a:tint val="75000"/>
                  </a:schemeClr>
                </a:solidFill>
              </a:defRPr>
            </a:lvl1pPr>
          </a:lstStyle>
          <a:p>
            <a:pPr>
              <a:defRPr/>
            </a:pPr>
            <a:fld id="{C8744D20-6127-4014-B962-9ADFCC1703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Lst>
  <p:transition>
    <p:fade thruBlk="1"/>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50.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51.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30.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4.xml"/><Relationship Id="rId1" Type="http://schemas.openxmlformats.org/officeDocument/2006/relationships/tags" Target="../tags/tag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41.wmf"/></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30.tmp"/><Relationship Id="rId5" Type="http://schemas.openxmlformats.org/officeDocument/2006/relationships/tags" Target="../tags/tag24.xml"/><Relationship Id="rId10" Type="http://schemas.openxmlformats.org/officeDocument/2006/relationships/slideLayout" Target="../slideLayouts/slideLayout29.xml"/><Relationship Id="rId4" Type="http://schemas.openxmlformats.org/officeDocument/2006/relationships/tags" Target="../tags/tag23.xml"/><Relationship Id="rId9" Type="http://schemas.openxmlformats.org/officeDocument/2006/relationships/tags" Target="../tags/tag28.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43.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6.vml"/><Relationship Id="rId4" Type="http://schemas.openxmlformats.org/officeDocument/2006/relationships/image" Target="../media/image45.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7.vml"/><Relationship Id="rId4" Type="http://schemas.openxmlformats.org/officeDocument/2006/relationships/image" Target="../media/image46.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BB0C6335-B60C-4E82-BA2E-68D913FA8E93}"/>
              </a:ext>
            </a:extLst>
          </p:cNvPr>
          <p:cNvSpPr>
            <a:spLocks noGrp="1" noChangeArrowheads="1"/>
          </p:cNvSpPr>
          <p:nvPr>
            <p:ph type="ctrTitle"/>
          </p:nvPr>
        </p:nvSpPr>
        <p:spPr/>
        <p:txBody>
          <a:bodyPr rtlCol="0">
            <a:normAutofit/>
          </a:bodyPr>
          <a:lstStyle/>
          <a:p>
            <a:pPr eaLnBrk="1" fontAlgn="auto" hangingPunct="1">
              <a:spcAft>
                <a:spcPts val="0"/>
              </a:spcAft>
              <a:defRPr/>
            </a:pPr>
            <a:r>
              <a:rPr lang="zh-CN" altLang="en-US" sz="6000"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第</a:t>
            </a:r>
            <a:r>
              <a:rPr lang="en-US" altLang="zh-CN" sz="6000"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4</a:t>
            </a:r>
            <a:r>
              <a:rPr lang="zh-CN" altLang="en-US" sz="6000"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章 存储器管理</a:t>
            </a:r>
            <a:endParaRPr lang="en-US" altLang="zh-CN" sz="6000"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pic>
        <p:nvPicPr>
          <p:cNvPr id="5" name="图片 4" descr="73e5f5811aab5673afcaa990323834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88" y="3787775"/>
            <a:ext cx="28575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4.1.1  </a:t>
            </a:r>
            <a:r>
              <a:rPr lang="zh-CN" altLang="en-US"/>
              <a:t>程序的装入 </a:t>
            </a:r>
          </a:p>
        </p:txBody>
      </p:sp>
      <p:sp>
        <p:nvSpPr>
          <p:cNvPr id="51203" name="Rectangle 3"/>
          <p:cNvSpPr>
            <a:spLocks noGrp="1" noChangeArrowheads="1"/>
          </p:cNvSpPr>
          <p:nvPr>
            <p:ph idx="1"/>
          </p:nvPr>
        </p:nvSpPr>
        <p:spPr/>
        <p:txBody>
          <a:bodyPr/>
          <a:lstStyle/>
          <a:p>
            <a:r>
              <a:rPr lang="zh-CN" altLang="en-US" sz="2400" noProof="1"/>
              <a:t>1.绝对装入(</a:t>
            </a:r>
            <a:r>
              <a:rPr lang="en-US" altLang="zh-CN" sz="2400" noProof="1"/>
              <a:t>absolute loading)</a:t>
            </a:r>
          </a:p>
          <a:p>
            <a:pPr lvl="1"/>
            <a:r>
              <a:rPr lang="zh-CN" altLang="en-US" sz="2000" noProof="1"/>
              <a:t>编译程序知道程序将驻留在内存的地址，产生绝对地址的目标代码；</a:t>
            </a:r>
          </a:p>
          <a:p>
            <a:pPr lvl="1"/>
            <a:r>
              <a:rPr lang="zh-CN" altLang="en-US" sz="2000" noProof="1"/>
              <a:t>绝对装入模块装入时</a:t>
            </a:r>
            <a:r>
              <a:rPr lang="zh-CN" altLang="en-US" sz="2000" b="1" noProof="1">
                <a:solidFill>
                  <a:srgbClr val="FF0000"/>
                </a:solidFill>
              </a:rPr>
              <a:t>直接定位</a:t>
            </a:r>
            <a:r>
              <a:rPr lang="zh-CN" altLang="en-US" sz="2000" noProof="1"/>
              <a:t>在上述内存地址，不需修改程序和数据的地址。</a:t>
            </a:r>
          </a:p>
          <a:p>
            <a:pPr lvl="1"/>
            <a:r>
              <a:rPr lang="zh-CN" altLang="en-US" sz="2000" noProof="1"/>
              <a:t>优点：装入过程简单。</a:t>
            </a:r>
          </a:p>
          <a:p>
            <a:pPr lvl="1"/>
            <a:r>
              <a:rPr lang="zh-CN" altLang="en-US" sz="2000" noProof="1"/>
              <a:t>缺点：过于依赖于硬件结构，不适于多道程序系统。</a:t>
            </a:r>
          </a:p>
        </p:txBody>
      </p:sp>
    </p:spTree>
  </p:cSld>
  <p:clrMapOvr>
    <a:masterClrMapping/>
  </p:clrMapOvr>
  <p:transition>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28650" y="365125"/>
            <a:ext cx="7886700" cy="992188"/>
          </a:xfrm>
        </p:spPr>
        <p:txBody>
          <a:bodyPr/>
          <a:lstStyle/>
          <a:p>
            <a:pPr eaLnBrk="1" hangingPunct="1"/>
            <a:r>
              <a:rPr lang="en-US" altLang="zh-CN"/>
              <a:t>4.4.2   </a:t>
            </a:r>
            <a:r>
              <a:rPr lang="zh-CN" altLang="en-US"/>
              <a:t>分段系统的基本原理</a:t>
            </a:r>
          </a:p>
        </p:txBody>
      </p:sp>
      <p:graphicFrame>
        <p:nvGraphicFramePr>
          <p:cNvPr id="141315" name="Object 4"/>
          <p:cNvGraphicFramePr>
            <a:graphicFrameLocks noGrp="1" noChangeAspect="1"/>
          </p:cNvGraphicFramePr>
          <p:nvPr>
            <p:ph idx="1"/>
            <p:extLst>
              <p:ext uri="{D42A27DB-BD31-4B8C-83A1-F6EECF244321}">
                <p14:modId xmlns:p14="http://schemas.microsoft.com/office/powerpoint/2010/main" val="4075927866"/>
              </p:ext>
            </p:extLst>
          </p:nvPr>
        </p:nvGraphicFramePr>
        <p:xfrm>
          <a:off x="4499992" y="3717032"/>
          <a:ext cx="3780581" cy="2804635"/>
        </p:xfrm>
        <a:graphic>
          <a:graphicData uri="http://schemas.openxmlformats.org/presentationml/2006/ole">
            <mc:AlternateContent xmlns:mc="http://schemas.openxmlformats.org/markup-compatibility/2006">
              <mc:Choice xmlns:v="urn:schemas-microsoft-com:vml" Requires="v">
                <p:oleObj spid="_x0000_s141340" r:id="rId3" imgW="4966716" imgH="3686556" progId="Visio.Drawing.6">
                  <p:embed/>
                </p:oleObj>
              </mc:Choice>
              <mc:Fallback>
                <p:oleObj r:id="rId3" imgW="4966716" imgH="3686556"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717032"/>
                        <a:ext cx="3780581" cy="2804635"/>
                      </a:xfrm>
                      <a:prstGeom prst="rect">
                        <a:avLst/>
                      </a:prstGeom>
                      <a:solidFill>
                        <a:schemeClr val="bg1"/>
                      </a:solidFill>
                      <a:ln>
                        <a:noFill/>
                      </a:ln>
                    </p:spPr>
                  </p:pic>
                </p:oleObj>
              </mc:Fallback>
            </mc:AlternateContent>
          </a:graphicData>
        </a:graphic>
      </p:graphicFrame>
      <p:sp>
        <p:nvSpPr>
          <p:cNvPr id="141316" name="Rectangle 3"/>
          <p:cNvSpPr>
            <a:spLocks noGrp="1" noChangeArrowheads="1"/>
          </p:cNvSpPr>
          <p:nvPr>
            <p:ph type="body" sz="half" idx="4294967295"/>
          </p:nvPr>
        </p:nvSpPr>
        <p:spPr>
          <a:xfrm>
            <a:off x="395536" y="1124744"/>
            <a:ext cx="7344494" cy="1080368"/>
          </a:xfrm>
        </p:spPr>
        <p:txBody>
          <a:bodyPr/>
          <a:lstStyle/>
          <a:p>
            <a:pPr eaLnBrk="1" hangingPunct="1">
              <a:lnSpc>
                <a:spcPct val="150000"/>
              </a:lnSpc>
            </a:pPr>
            <a:r>
              <a:rPr lang="en-US" altLang="zh-CN" sz="2400" dirty="0">
                <a:latin typeface="思源黑体" panose="020B0500000000000000" pitchFamily="34" charset="-122"/>
                <a:ea typeface="思源黑体" panose="020B0500000000000000" pitchFamily="34" charset="-122"/>
              </a:rPr>
              <a:t>1. </a:t>
            </a:r>
            <a:r>
              <a:rPr lang="zh-CN" altLang="en-US" sz="2400" dirty="0">
                <a:latin typeface="思源黑体" panose="020B0500000000000000" pitchFamily="34" charset="-122"/>
                <a:ea typeface="思源黑体" panose="020B0500000000000000" pitchFamily="34" charset="-122"/>
              </a:rPr>
              <a:t>段式管理的数据结构</a:t>
            </a:r>
          </a:p>
          <a:p>
            <a:pPr lvl="1" eaLnBrk="1" hangingPunct="1">
              <a:lnSpc>
                <a:spcPct val="150000"/>
              </a:lnSpc>
            </a:pPr>
            <a:r>
              <a:rPr lang="zh-CN" altLang="en-US" sz="2000" dirty="0">
                <a:solidFill>
                  <a:srgbClr val="0000FF"/>
                </a:solidFill>
                <a:latin typeface="思源黑体" panose="020B0500000000000000" pitchFamily="34" charset="-122"/>
                <a:ea typeface="思源黑体" panose="020B0500000000000000" pitchFamily="34" charset="-122"/>
              </a:rPr>
              <a:t>进程段表</a:t>
            </a:r>
            <a:r>
              <a:rPr lang="zh-CN" altLang="en-US" sz="2000" dirty="0">
                <a:latin typeface="思源黑体" panose="020B0500000000000000" pitchFamily="34" charset="-122"/>
                <a:ea typeface="思源黑体" panose="020B0500000000000000" pitchFamily="34" charset="-122"/>
              </a:rPr>
              <a:t>：每个进程一张段表，描述组成进程地址空间的各段在内存的</a:t>
            </a:r>
            <a:r>
              <a:rPr lang="zh-CN" altLang="en-US" sz="2000" dirty="0">
                <a:solidFill>
                  <a:srgbClr val="FF0000"/>
                </a:solidFill>
                <a:latin typeface="思源黑体" panose="020B0500000000000000" pitchFamily="34" charset="-122"/>
                <a:ea typeface="思源黑体" panose="020B0500000000000000" pitchFamily="34" charset="-122"/>
              </a:rPr>
              <a:t>起始地址</a:t>
            </a:r>
            <a:r>
              <a:rPr lang="zh-CN" altLang="en-US" sz="2000" dirty="0">
                <a:latin typeface="思源黑体" panose="020B0500000000000000" pitchFamily="34" charset="-122"/>
                <a:ea typeface="思源黑体" panose="020B0500000000000000" pitchFamily="34" charset="-122"/>
              </a:rPr>
              <a:t>（段基址－</a:t>
            </a:r>
            <a:r>
              <a:rPr lang="en-US" altLang="zh-CN" sz="2000" dirty="0">
                <a:latin typeface="思源黑体" panose="020B0500000000000000" pitchFamily="34" charset="-122"/>
                <a:ea typeface="思源黑体" panose="020B0500000000000000" pitchFamily="34" charset="-122"/>
              </a:rPr>
              <a:t>base address</a:t>
            </a:r>
            <a:r>
              <a:rPr lang="zh-CN" altLang="en-US" sz="2000" dirty="0">
                <a:latin typeface="思源黑体" panose="020B0500000000000000" pitchFamily="34" charset="-122"/>
                <a:ea typeface="思源黑体" panose="020B0500000000000000" pitchFamily="34" charset="-122"/>
              </a:rPr>
              <a:t>）及</a:t>
            </a:r>
            <a:r>
              <a:rPr lang="zh-CN" altLang="en-US" sz="2000" dirty="0">
                <a:solidFill>
                  <a:srgbClr val="FF0000"/>
                </a:solidFill>
                <a:latin typeface="思源黑体" panose="020B0500000000000000" pitchFamily="34" charset="-122"/>
                <a:ea typeface="思源黑体" panose="020B0500000000000000" pitchFamily="34" charset="-122"/>
              </a:rPr>
              <a:t>段长</a:t>
            </a:r>
            <a:r>
              <a:rPr lang="zh-CN" altLang="en-US" sz="2000" dirty="0">
                <a:latin typeface="思源黑体" panose="020B0500000000000000" pitchFamily="34" charset="-122"/>
                <a:ea typeface="思源黑体" panose="020B0500000000000000" pitchFamily="34" charset="-122"/>
              </a:rPr>
              <a:t>。</a:t>
            </a:r>
          </a:p>
          <a:p>
            <a:pPr lvl="1" eaLnBrk="1" hangingPunct="1">
              <a:lnSpc>
                <a:spcPct val="150000"/>
              </a:lnSpc>
            </a:pPr>
            <a:r>
              <a:rPr lang="zh-CN" altLang="en-US" sz="2000" dirty="0">
                <a:solidFill>
                  <a:srgbClr val="0000FF"/>
                </a:solidFill>
                <a:latin typeface="思源黑体" panose="020B0500000000000000" pitchFamily="34" charset="-122"/>
                <a:ea typeface="思源黑体" panose="020B0500000000000000" pitchFamily="34" charset="-122"/>
              </a:rPr>
              <a:t>系统段表</a:t>
            </a:r>
            <a:r>
              <a:rPr lang="zh-CN" altLang="en-US" sz="2000" dirty="0">
                <a:latin typeface="思源黑体" panose="020B0500000000000000" pitchFamily="34" charset="-122"/>
                <a:ea typeface="思源黑体" panose="020B0500000000000000" pitchFamily="34" charset="-122"/>
              </a:rPr>
              <a:t>：描述系统内所有占用段的使用情况。</a:t>
            </a:r>
          </a:p>
          <a:p>
            <a:pPr lvl="1" eaLnBrk="1" hangingPunct="1">
              <a:lnSpc>
                <a:spcPct val="150000"/>
              </a:lnSpc>
            </a:pPr>
            <a:r>
              <a:rPr lang="zh-CN" altLang="en-US" sz="2000" dirty="0">
                <a:solidFill>
                  <a:srgbClr val="0000FF"/>
                </a:solidFill>
                <a:latin typeface="思源黑体" panose="020B0500000000000000" pitchFamily="34" charset="-122"/>
                <a:ea typeface="思源黑体" panose="020B0500000000000000" pitchFamily="34" charset="-122"/>
              </a:rPr>
              <a:t>空闲段表</a:t>
            </a:r>
            <a:r>
              <a:rPr lang="zh-CN" altLang="en-US" sz="2000" dirty="0">
                <a:latin typeface="思源黑体" panose="020B0500000000000000" pitchFamily="34" charset="-122"/>
                <a:ea typeface="思源黑体" panose="020B0500000000000000" pitchFamily="34" charset="-122"/>
              </a:rPr>
              <a:t>：描述内存中所有空闲段，可以结合到系统段表中。</a:t>
            </a:r>
          </a:p>
          <a:p>
            <a:pPr eaLnBrk="1" hangingPunct="1">
              <a:lnSpc>
                <a:spcPct val="150000"/>
              </a:lnSpc>
            </a:pPr>
            <a:endParaRPr lang="zh-CN" altLang="en-US" sz="2400" dirty="0">
              <a:latin typeface="思源黑体" panose="020B0500000000000000" pitchFamily="34" charset="-122"/>
              <a:ea typeface="思源黑体" panose="020B0500000000000000" pitchFamily="34" charset="-122"/>
            </a:endParaRPr>
          </a:p>
        </p:txBody>
      </p:sp>
    </p:spTree>
  </p:cSld>
  <p:clrMapOvr>
    <a:masterClrMapping/>
  </p:clrMapOvr>
  <p:transition>
    <p:fade thruBlk="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2818" name="Group 2"/>
          <p:cNvGrpSpPr>
            <a:grpSpLocks/>
          </p:cNvGrpSpPr>
          <p:nvPr/>
        </p:nvGrpSpPr>
        <p:grpSpPr bwMode="auto">
          <a:xfrm>
            <a:off x="1985963" y="3867150"/>
            <a:ext cx="5033962" cy="1074738"/>
            <a:chOff x="859" y="1867"/>
            <a:chExt cx="3171" cy="677"/>
          </a:xfrm>
        </p:grpSpPr>
        <p:grpSp>
          <p:nvGrpSpPr>
            <p:cNvPr id="142341" name="Group 3"/>
            <p:cNvGrpSpPr>
              <a:grpSpLocks/>
            </p:cNvGrpSpPr>
            <p:nvPr/>
          </p:nvGrpSpPr>
          <p:grpSpPr bwMode="auto">
            <a:xfrm>
              <a:off x="859" y="2175"/>
              <a:ext cx="3171" cy="369"/>
              <a:chOff x="859" y="2097"/>
              <a:chExt cx="3171" cy="369"/>
            </a:xfrm>
          </p:grpSpPr>
          <p:sp>
            <p:nvSpPr>
              <p:cNvPr id="142346" name="Rectangle 4"/>
              <p:cNvSpPr>
                <a:spLocks noChangeArrowheads="1"/>
              </p:cNvSpPr>
              <p:nvPr/>
            </p:nvSpPr>
            <p:spPr bwMode="auto">
              <a:xfrm>
                <a:off x="859" y="2097"/>
                <a:ext cx="1587" cy="369"/>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100" b="0">
                    <a:solidFill>
                      <a:srgbClr val="000000"/>
                    </a:solidFill>
                    <a:latin typeface="宋体" panose="02010600030101010101" pitchFamily="2" charset="-122"/>
                  </a:rPr>
                  <a:t>段号</a:t>
                </a:r>
              </a:p>
            </p:txBody>
          </p:sp>
          <p:sp>
            <p:nvSpPr>
              <p:cNvPr id="142347" name="Rectangle 5"/>
              <p:cNvSpPr>
                <a:spLocks noChangeArrowheads="1"/>
              </p:cNvSpPr>
              <p:nvPr/>
            </p:nvSpPr>
            <p:spPr bwMode="auto">
              <a:xfrm>
                <a:off x="2446" y="2097"/>
                <a:ext cx="1584" cy="369"/>
              </a:xfrm>
              <a:prstGeom prst="rect">
                <a:avLst/>
              </a:prstGeom>
              <a:solidFill>
                <a:srgbClr val="FFFFFF"/>
              </a:solidFill>
              <a:ln w="952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100" b="0">
                    <a:solidFill>
                      <a:srgbClr val="000000"/>
                    </a:solidFill>
                    <a:latin typeface="宋体" panose="02010600030101010101" pitchFamily="2" charset="-122"/>
                  </a:rPr>
                  <a:t>段内地址</a:t>
                </a:r>
              </a:p>
            </p:txBody>
          </p:sp>
        </p:grpSp>
        <p:sp>
          <p:nvSpPr>
            <p:cNvPr id="142342" name="Rectangle 6"/>
            <p:cNvSpPr>
              <a:spLocks noChangeArrowheads="1"/>
            </p:cNvSpPr>
            <p:nvPr/>
          </p:nvSpPr>
          <p:spPr bwMode="auto">
            <a:xfrm>
              <a:off x="3904" y="1867"/>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100" b="0">
                  <a:latin typeface="宋体" panose="02010600030101010101" pitchFamily="2" charset="-122"/>
                </a:rPr>
                <a:t>0</a:t>
              </a:r>
              <a:endParaRPr lang="zh-CN" altLang="en-US" sz="2400" b="0">
                <a:latin typeface="Times New Roman" panose="02020603050405020304" pitchFamily="18" charset="0"/>
              </a:endParaRPr>
            </a:p>
          </p:txBody>
        </p:sp>
        <p:sp>
          <p:nvSpPr>
            <p:cNvPr id="142343" name="Rectangle 7"/>
            <p:cNvSpPr>
              <a:spLocks noChangeArrowheads="1"/>
            </p:cNvSpPr>
            <p:nvPr/>
          </p:nvSpPr>
          <p:spPr bwMode="auto">
            <a:xfrm>
              <a:off x="2549" y="1867"/>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100" b="0">
                  <a:latin typeface="宋体" panose="02010600030101010101" pitchFamily="2" charset="-122"/>
                </a:rPr>
                <a:t>15</a:t>
              </a:r>
              <a:endParaRPr lang="zh-CN" altLang="en-US" sz="2400" b="0">
                <a:latin typeface="Times New Roman" panose="02020603050405020304" pitchFamily="18" charset="0"/>
              </a:endParaRPr>
            </a:p>
          </p:txBody>
        </p:sp>
        <p:sp>
          <p:nvSpPr>
            <p:cNvPr id="142344" name="Rectangle 8"/>
            <p:cNvSpPr>
              <a:spLocks noChangeArrowheads="1"/>
            </p:cNvSpPr>
            <p:nvPr/>
          </p:nvSpPr>
          <p:spPr bwMode="auto">
            <a:xfrm>
              <a:off x="2066" y="1867"/>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100" b="0">
                  <a:latin typeface="宋体" panose="02010600030101010101" pitchFamily="2" charset="-122"/>
                </a:rPr>
                <a:t>16</a:t>
              </a:r>
              <a:endParaRPr lang="zh-CN" altLang="en-US" sz="2400" b="0">
                <a:latin typeface="Times New Roman" panose="02020603050405020304" pitchFamily="18" charset="0"/>
              </a:endParaRPr>
            </a:p>
          </p:txBody>
        </p:sp>
        <p:sp>
          <p:nvSpPr>
            <p:cNvPr id="142345" name="Rectangle 9"/>
            <p:cNvSpPr>
              <a:spLocks noChangeArrowheads="1"/>
            </p:cNvSpPr>
            <p:nvPr/>
          </p:nvSpPr>
          <p:spPr bwMode="auto">
            <a:xfrm>
              <a:off x="877" y="1867"/>
              <a:ext cx="24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100" b="0">
                  <a:latin typeface="宋体" panose="02010600030101010101" pitchFamily="2" charset="-122"/>
                </a:rPr>
                <a:t>31</a:t>
              </a:r>
              <a:endParaRPr lang="zh-CN" altLang="en-US" sz="2400" b="0">
                <a:latin typeface="Times New Roman" panose="02020603050405020304" pitchFamily="18" charset="0"/>
              </a:endParaRPr>
            </a:p>
          </p:txBody>
        </p:sp>
      </p:grpSp>
      <p:sp>
        <p:nvSpPr>
          <p:cNvPr id="142339" name="Rectangle 11"/>
          <p:cNvSpPr>
            <a:spLocks noGrp="1" noChangeArrowheads="1"/>
          </p:cNvSpPr>
          <p:nvPr>
            <p:ph type="title"/>
          </p:nvPr>
        </p:nvSpPr>
        <p:spPr>
          <a:xfrm>
            <a:off x="628650" y="365125"/>
            <a:ext cx="7886700" cy="992188"/>
          </a:xfrm>
        </p:spPr>
        <p:txBody>
          <a:bodyPr/>
          <a:lstStyle/>
          <a:p>
            <a:pPr eaLnBrk="1" hangingPunct="1"/>
            <a:r>
              <a:rPr lang="en-US" altLang="zh-CN"/>
              <a:t>4.4.2   </a:t>
            </a:r>
            <a:r>
              <a:rPr lang="zh-CN" altLang="en-US"/>
              <a:t>分段系统的基本原理</a:t>
            </a:r>
          </a:p>
        </p:txBody>
      </p:sp>
      <p:sp>
        <p:nvSpPr>
          <p:cNvPr id="142340" name="Rectangle 12"/>
          <p:cNvSpPr>
            <a:spLocks noGrp="1" noChangeArrowheads="1"/>
          </p:cNvSpPr>
          <p:nvPr>
            <p:ph idx="1"/>
          </p:nvPr>
        </p:nvSpPr>
        <p:spPr>
          <a:xfrm>
            <a:off x="628650" y="1671638"/>
            <a:ext cx="7886700" cy="4505325"/>
          </a:xfrm>
        </p:spPr>
        <p:txBody>
          <a:bodyPr/>
          <a:lstStyle/>
          <a:p>
            <a:pPr eaLnBrk="1" hangingPunct="1"/>
            <a:r>
              <a:rPr lang="zh-CN" altLang="en-US" noProof="1"/>
              <a:t>逻辑地址结构</a:t>
            </a:r>
          </a:p>
          <a:p>
            <a:pPr lvl="1" eaLnBrk="1" hangingPunct="1"/>
            <a:r>
              <a:rPr lang="zh-CN" altLang="en-US" noProof="1"/>
              <a:t>例：逻辑地址长32位，后16位代表段内地址，每段64</a:t>
            </a:r>
            <a:r>
              <a:rPr lang="en-US" altLang="zh-CN" noProof="1"/>
              <a:t>K,</a:t>
            </a:r>
            <a:r>
              <a:rPr lang="zh-CN" altLang="en-US" noProof="1"/>
              <a:t>前16位代表段号，有64</a:t>
            </a:r>
            <a:r>
              <a:rPr lang="en-US" altLang="zh-CN" noProof="1"/>
              <a:t>K</a:t>
            </a:r>
            <a:r>
              <a:rPr lang="zh-CN" altLang="zh-CN" noProof="1"/>
              <a:t>个不同的逻辑段</a:t>
            </a:r>
            <a:r>
              <a:rPr lang="zh-CN" altLang="en-US" noProof="1"/>
              <a:t>。</a:t>
            </a:r>
            <a:endParaRPr lang="zh-CN" altLang="zh-CN" noProof="1"/>
          </a:p>
          <a:p>
            <a:pPr lvl="1" eaLnBrk="1" hangingPunct="1"/>
            <a:r>
              <a:rPr lang="zh-CN" altLang="en-US" noProof="1"/>
              <a:t>逻辑段的最大个数以及每个段的最大长度由</a:t>
            </a:r>
            <a:r>
              <a:rPr lang="zh-CN" altLang="zh-CN" noProof="1"/>
              <a:t>机器硬件</a:t>
            </a:r>
            <a:r>
              <a:rPr lang="zh-CN" altLang="en-US" noProof="1"/>
              <a:t>决定</a:t>
            </a:r>
            <a:r>
              <a:rPr lang="zh-CN" altLang="zh-CN" noProof="1"/>
              <a:t>，比如后半部分17，前15，则每个段最大可达</a:t>
            </a:r>
            <a:r>
              <a:rPr lang="en-US" altLang="zh-CN" noProof="1"/>
              <a:t>128K</a:t>
            </a:r>
            <a:r>
              <a:rPr lang="zh-CN" altLang="zh-CN" noProof="1"/>
              <a:t>，不同段最多为</a:t>
            </a:r>
            <a:r>
              <a:rPr lang="en-US" altLang="zh-CN" noProof="1"/>
              <a:t>32K</a:t>
            </a:r>
          </a:p>
          <a:p>
            <a:pPr eaLnBrk="1" hangingPunct="1"/>
            <a:endParaRPr lang="en-US" altLang="en-US" noProof="1"/>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02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5"/>
          <p:cNvSpPr>
            <a:spLocks noGrp="1" noChangeArrowheads="1"/>
          </p:cNvSpPr>
          <p:nvPr>
            <p:ph type="title"/>
          </p:nvPr>
        </p:nvSpPr>
        <p:spPr>
          <a:xfrm>
            <a:off x="628650" y="365125"/>
            <a:ext cx="7886700" cy="992188"/>
          </a:xfrm>
        </p:spPr>
        <p:txBody>
          <a:bodyPr/>
          <a:lstStyle/>
          <a:p>
            <a:pPr eaLnBrk="1" hangingPunct="1"/>
            <a:r>
              <a:rPr lang="en-US" altLang="zh-CN"/>
              <a:t>4.4.2 </a:t>
            </a:r>
            <a:r>
              <a:rPr lang="zh-CN" altLang="en-US"/>
              <a:t>分段系统的基本原理</a:t>
            </a:r>
          </a:p>
        </p:txBody>
      </p:sp>
      <p:sp>
        <p:nvSpPr>
          <p:cNvPr id="143363" name="Rectangle 2"/>
          <p:cNvSpPr>
            <a:spLocks noGrp="1" noChangeArrowheads="1"/>
          </p:cNvSpPr>
          <p:nvPr>
            <p:ph idx="1"/>
          </p:nvPr>
        </p:nvSpPr>
        <p:spPr>
          <a:xfrm>
            <a:off x="628650" y="1671638"/>
            <a:ext cx="7886700" cy="4505325"/>
          </a:xfrm>
        </p:spPr>
        <p:txBody>
          <a:bodyPr/>
          <a:lstStyle/>
          <a:p>
            <a:pPr eaLnBrk="1" hangingPunct="1"/>
            <a:r>
              <a:rPr lang="zh-CN" altLang="en-US" noProof="1"/>
              <a:t>地址变换机构 ：</a:t>
            </a:r>
          </a:p>
        </p:txBody>
      </p:sp>
      <p:sp>
        <p:nvSpPr>
          <p:cNvPr id="143364" name="Rectangle 3"/>
          <p:cNvSpPr>
            <a:spLocks noChangeArrowheads="1"/>
          </p:cNvSpPr>
          <p:nvPr/>
        </p:nvSpPr>
        <p:spPr bwMode="auto">
          <a:xfrm>
            <a:off x="2033588" y="1662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143365" name="Object 4"/>
          <p:cNvGraphicFramePr>
            <a:graphicFrameLocks noChangeAspect="1"/>
          </p:cNvGraphicFramePr>
          <p:nvPr/>
        </p:nvGraphicFramePr>
        <p:xfrm>
          <a:off x="396875" y="1341438"/>
          <a:ext cx="8207375" cy="4508500"/>
        </p:xfrm>
        <a:graphic>
          <a:graphicData uri="http://schemas.openxmlformats.org/presentationml/2006/ole">
            <mc:AlternateContent xmlns:mc="http://schemas.openxmlformats.org/markup-compatibility/2006">
              <mc:Choice xmlns:v="urn:schemas-microsoft-com:vml" Requires="v">
                <p:oleObj spid="_x0000_s143389" r:id="rId3" imgW="5081016" imgH="3538728" progId="Visio.Drawing.6">
                  <p:embed/>
                </p:oleObj>
              </mc:Choice>
              <mc:Fallback>
                <p:oleObj r:id="rId3" imgW="5081016" imgH="353872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341438"/>
                        <a:ext cx="8207375" cy="45085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title"/>
          </p:nvPr>
        </p:nvSpPr>
        <p:spPr>
          <a:xfrm>
            <a:off x="628650" y="365125"/>
            <a:ext cx="7886700" cy="992188"/>
          </a:xfrm>
        </p:spPr>
        <p:txBody>
          <a:bodyPr/>
          <a:lstStyle/>
          <a:p>
            <a:pPr eaLnBrk="1" hangingPunct="1"/>
            <a:r>
              <a:rPr lang="en-US" altLang="zh-CN"/>
              <a:t>4.4.2   </a:t>
            </a:r>
            <a:r>
              <a:rPr lang="zh-CN" altLang="en-US"/>
              <a:t>分段系统的基本原理</a:t>
            </a:r>
          </a:p>
        </p:txBody>
      </p:sp>
      <p:sp>
        <p:nvSpPr>
          <p:cNvPr id="144387" name="Rectangle 2"/>
          <p:cNvSpPr>
            <a:spLocks noGrp="1" noChangeArrowheads="1"/>
          </p:cNvSpPr>
          <p:nvPr>
            <p:ph idx="1"/>
          </p:nvPr>
        </p:nvSpPr>
        <p:spPr>
          <a:xfrm>
            <a:off x="628650" y="1671638"/>
            <a:ext cx="7886700" cy="4505325"/>
          </a:xfrm>
        </p:spPr>
        <p:txBody>
          <a:bodyPr/>
          <a:lstStyle/>
          <a:p>
            <a:pPr eaLnBrk="1" hangingPunct="1"/>
            <a:r>
              <a:rPr lang="zh-CN" altLang="en-US" sz="2000" noProof="1"/>
              <a:t>分页和分段的主要区别</a:t>
            </a:r>
          </a:p>
          <a:p>
            <a:pPr lvl="1" eaLnBrk="1" hangingPunct="1"/>
            <a:r>
              <a:rPr lang="zh-CN" altLang="en-US" sz="1600" noProof="1"/>
              <a:t>页是物理单位，而段是逻辑单位。分页是出于系统管理的需要，分段是出于用户应用的需要。因此，一条指令或一个操作数可能会跨越两个页的分界处，而不会跨越两个段的分界处。</a:t>
            </a:r>
          </a:p>
          <a:p>
            <a:pPr lvl="1" eaLnBrk="1" hangingPunct="1"/>
            <a:r>
              <a:rPr lang="zh-CN" altLang="en-US" sz="1600" noProof="1"/>
              <a:t>页大小是系统固定的，而段大小则通常不固定。</a:t>
            </a:r>
          </a:p>
          <a:p>
            <a:pPr lvl="1" eaLnBrk="1" hangingPunct="1"/>
            <a:r>
              <a:rPr lang="zh-CN" altLang="en-US" sz="1600" noProof="1"/>
              <a:t>地址空间：分页是一维的，程序员只需用一个记忆符，即可表示一个地址；而分段是二维的，程序员在标识一个地址时，既要给出段名，又需给出段内地址。</a:t>
            </a:r>
          </a:p>
          <a:p>
            <a:pPr lvl="1" eaLnBrk="1" hangingPunct="1"/>
            <a:r>
              <a:rPr lang="zh-CN" altLang="en-US" sz="1600" noProof="1"/>
              <a:t>通常段比页大，因而段表比页表短，可以缩短查找时间，提高访问速度。</a:t>
            </a:r>
          </a:p>
          <a:p>
            <a:pPr lvl="1" eaLnBrk="1" hangingPunct="1"/>
            <a:r>
              <a:rPr lang="zh-CN" altLang="en-US" sz="1600" noProof="1"/>
              <a:t>分段比分页系统更容易共享代码</a:t>
            </a:r>
            <a:r>
              <a:rPr lang="zh-CN" altLang="en-US" sz="1600" noProof="1" smtClean="0"/>
              <a:t>。</a:t>
            </a:r>
            <a:endParaRPr lang="en-US" altLang="zh-CN" sz="1600" noProof="1" smtClean="0"/>
          </a:p>
          <a:p>
            <a:pPr lvl="2" eaLnBrk="1" hangingPunct="1"/>
            <a:r>
              <a:rPr lang="zh-CN" altLang="en-US" sz="1400" noProof="1" smtClean="0"/>
              <a:t>例如</a:t>
            </a:r>
            <a:r>
              <a:rPr lang="zh-CN" altLang="en-US" sz="1400" noProof="1"/>
              <a:t>页尺寸为4</a:t>
            </a:r>
            <a:r>
              <a:rPr lang="en-US" altLang="zh-CN" sz="1400" noProof="1"/>
              <a:t>K，160K</a:t>
            </a:r>
            <a:r>
              <a:rPr lang="zh-CN" altLang="en-US" sz="1400" noProof="1"/>
              <a:t>的程序需要维护40个页表项，而分段系统只需要维护1个段表项。 </a:t>
            </a:r>
          </a:p>
          <a:p>
            <a:pPr lvl="1" eaLnBrk="1" hangingPunct="1"/>
            <a:endParaRPr lang="zh-CN" altLang="zh-CN" sz="1600" noProof="1"/>
          </a:p>
        </p:txBody>
      </p:sp>
    </p:spTree>
  </p:cSld>
  <p:clrMapOvr>
    <a:masterClrMapping/>
  </p:clrMapOvr>
  <p:transition>
    <p:fade thruBlk="1"/>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457200" y="2286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00000"/>
                </a:solidFill>
                <a:latin typeface="楷体_GB2312" pitchFamily="49" charset="-122"/>
                <a:ea typeface="楷体_GB2312" pitchFamily="49" charset="-122"/>
              </a:rPr>
              <a:t>页式存储管理中的共享</a:t>
            </a:r>
          </a:p>
        </p:txBody>
      </p:sp>
      <p:grpSp>
        <p:nvGrpSpPr>
          <p:cNvPr id="146435" name="Group 3"/>
          <p:cNvGrpSpPr>
            <a:grpSpLocks/>
          </p:cNvGrpSpPr>
          <p:nvPr/>
        </p:nvGrpSpPr>
        <p:grpSpPr bwMode="auto">
          <a:xfrm>
            <a:off x="914400" y="784225"/>
            <a:ext cx="7042150" cy="5807075"/>
            <a:chOff x="576" y="494"/>
            <a:chExt cx="4436" cy="3658"/>
          </a:xfrm>
        </p:grpSpPr>
        <p:sp>
          <p:nvSpPr>
            <p:cNvPr id="146438" name="Rectangle 4"/>
            <p:cNvSpPr>
              <a:spLocks noChangeArrowheads="1"/>
            </p:cNvSpPr>
            <p:nvPr/>
          </p:nvSpPr>
          <p:spPr bwMode="auto">
            <a:xfrm>
              <a:off x="576" y="744"/>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ed1</a:t>
              </a:r>
              <a:endParaRPr lang="en-US" altLang="zh-CN">
                <a:solidFill>
                  <a:srgbClr val="000000"/>
                </a:solidFill>
                <a:latin typeface="Times New Roman" panose="02020603050405020304" pitchFamily="18" charset="0"/>
              </a:endParaRPr>
            </a:p>
          </p:txBody>
        </p:sp>
        <p:sp>
          <p:nvSpPr>
            <p:cNvPr id="146439" name="Text Box 5"/>
            <p:cNvSpPr txBox="1">
              <a:spLocks noChangeArrowheads="1"/>
            </p:cNvSpPr>
            <p:nvPr/>
          </p:nvSpPr>
          <p:spPr bwMode="auto">
            <a:xfrm>
              <a:off x="662" y="528"/>
              <a:ext cx="4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进程1</a:t>
              </a:r>
            </a:p>
          </p:txBody>
        </p:sp>
        <p:sp>
          <p:nvSpPr>
            <p:cNvPr id="146440" name="Rectangle 6"/>
            <p:cNvSpPr>
              <a:spLocks noChangeArrowheads="1"/>
            </p:cNvSpPr>
            <p:nvPr/>
          </p:nvSpPr>
          <p:spPr bwMode="auto">
            <a:xfrm>
              <a:off x="576" y="936"/>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ed2</a:t>
              </a:r>
              <a:endParaRPr lang="en-US" altLang="zh-CN">
                <a:solidFill>
                  <a:srgbClr val="000000"/>
                </a:solidFill>
                <a:latin typeface="Times New Roman" panose="02020603050405020304" pitchFamily="18" charset="0"/>
              </a:endParaRPr>
            </a:p>
          </p:txBody>
        </p:sp>
        <p:sp>
          <p:nvSpPr>
            <p:cNvPr id="146441" name="Rectangle 7"/>
            <p:cNvSpPr>
              <a:spLocks noChangeArrowheads="1"/>
            </p:cNvSpPr>
            <p:nvPr/>
          </p:nvSpPr>
          <p:spPr bwMode="auto">
            <a:xfrm>
              <a:off x="576" y="1128"/>
              <a:ext cx="672" cy="384"/>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42" name="Rectangle 8"/>
            <p:cNvSpPr>
              <a:spLocks noChangeArrowheads="1"/>
            </p:cNvSpPr>
            <p:nvPr/>
          </p:nvSpPr>
          <p:spPr bwMode="auto">
            <a:xfrm>
              <a:off x="576" y="1512"/>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ed40</a:t>
              </a:r>
              <a:endParaRPr lang="en-US" altLang="zh-CN">
                <a:solidFill>
                  <a:srgbClr val="000000"/>
                </a:solidFill>
                <a:latin typeface="Times New Roman" panose="02020603050405020304" pitchFamily="18" charset="0"/>
              </a:endParaRPr>
            </a:p>
          </p:txBody>
        </p:sp>
        <p:sp>
          <p:nvSpPr>
            <p:cNvPr id="146443" name="Rectangle 9"/>
            <p:cNvSpPr>
              <a:spLocks noChangeArrowheads="1"/>
            </p:cNvSpPr>
            <p:nvPr/>
          </p:nvSpPr>
          <p:spPr bwMode="auto">
            <a:xfrm>
              <a:off x="576" y="1704"/>
              <a:ext cx="672"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data1</a:t>
              </a:r>
              <a:endParaRPr lang="en-US" altLang="zh-CN">
                <a:solidFill>
                  <a:srgbClr val="000000"/>
                </a:solidFill>
                <a:latin typeface="Times New Roman" panose="02020603050405020304" pitchFamily="18" charset="0"/>
              </a:endParaRPr>
            </a:p>
          </p:txBody>
        </p:sp>
        <p:sp>
          <p:nvSpPr>
            <p:cNvPr id="146444" name="Rectangle 10"/>
            <p:cNvSpPr>
              <a:spLocks noChangeArrowheads="1"/>
            </p:cNvSpPr>
            <p:nvPr/>
          </p:nvSpPr>
          <p:spPr bwMode="auto">
            <a:xfrm>
              <a:off x="576" y="1896"/>
              <a:ext cx="672"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45" name="Rectangle 11"/>
            <p:cNvSpPr>
              <a:spLocks noChangeArrowheads="1"/>
            </p:cNvSpPr>
            <p:nvPr/>
          </p:nvSpPr>
          <p:spPr bwMode="auto">
            <a:xfrm>
              <a:off x="576" y="2088"/>
              <a:ext cx="672" cy="192"/>
            </a:xfrm>
            <a:prstGeom prst="rect">
              <a:avLst/>
            </a:prstGeom>
            <a:solidFill>
              <a:srgbClr val="CC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data10</a:t>
              </a:r>
              <a:endParaRPr lang="en-US" altLang="zh-CN">
                <a:solidFill>
                  <a:srgbClr val="000000"/>
                </a:solidFill>
                <a:latin typeface="Times New Roman" panose="02020603050405020304" pitchFamily="18" charset="0"/>
              </a:endParaRPr>
            </a:p>
          </p:txBody>
        </p:sp>
        <p:sp>
          <p:nvSpPr>
            <p:cNvPr id="146446" name="Rectangle 12"/>
            <p:cNvSpPr>
              <a:spLocks noChangeArrowheads="1"/>
            </p:cNvSpPr>
            <p:nvPr/>
          </p:nvSpPr>
          <p:spPr bwMode="auto">
            <a:xfrm>
              <a:off x="576" y="2616"/>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ed1</a:t>
              </a:r>
              <a:endParaRPr lang="en-US" altLang="zh-CN">
                <a:solidFill>
                  <a:srgbClr val="000000"/>
                </a:solidFill>
                <a:latin typeface="Times New Roman" panose="02020603050405020304" pitchFamily="18" charset="0"/>
              </a:endParaRPr>
            </a:p>
          </p:txBody>
        </p:sp>
        <p:sp>
          <p:nvSpPr>
            <p:cNvPr id="146447" name="Text Box 13"/>
            <p:cNvSpPr txBox="1">
              <a:spLocks noChangeArrowheads="1"/>
            </p:cNvSpPr>
            <p:nvPr/>
          </p:nvSpPr>
          <p:spPr bwMode="auto">
            <a:xfrm>
              <a:off x="662" y="2400"/>
              <a:ext cx="4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进程2</a:t>
              </a:r>
            </a:p>
          </p:txBody>
        </p:sp>
        <p:sp>
          <p:nvSpPr>
            <p:cNvPr id="146448" name="Rectangle 14"/>
            <p:cNvSpPr>
              <a:spLocks noChangeArrowheads="1"/>
            </p:cNvSpPr>
            <p:nvPr/>
          </p:nvSpPr>
          <p:spPr bwMode="auto">
            <a:xfrm>
              <a:off x="576" y="2808"/>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ed2</a:t>
              </a:r>
              <a:endParaRPr lang="en-US" altLang="zh-CN">
                <a:solidFill>
                  <a:srgbClr val="000000"/>
                </a:solidFill>
                <a:latin typeface="Times New Roman" panose="02020603050405020304" pitchFamily="18" charset="0"/>
              </a:endParaRPr>
            </a:p>
          </p:txBody>
        </p:sp>
        <p:sp>
          <p:nvSpPr>
            <p:cNvPr id="146449" name="Rectangle 15"/>
            <p:cNvSpPr>
              <a:spLocks noChangeArrowheads="1"/>
            </p:cNvSpPr>
            <p:nvPr/>
          </p:nvSpPr>
          <p:spPr bwMode="auto">
            <a:xfrm>
              <a:off x="576" y="3000"/>
              <a:ext cx="672" cy="384"/>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50" name="Rectangle 16"/>
            <p:cNvSpPr>
              <a:spLocks noChangeArrowheads="1"/>
            </p:cNvSpPr>
            <p:nvPr/>
          </p:nvSpPr>
          <p:spPr bwMode="auto">
            <a:xfrm>
              <a:off x="576" y="3384"/>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ed40</a:t>
              </a:r>
              <a:endParaRPr lang="en-US" altLang="zh-CN">
                <a:solidFill>
                  <a:srgbClr val="000000"/>
                </a:solidFill>
                <a:latin typeface="Times New Roman" panose="02020603050405020304" pitchFamily="18" charset="0"/>
              </a:endParaRPr>
            </a:p>
          </p:txBody>
        </p:sp>
        <p:sp>
          <p:nvSpPr>
            <p:cNvPr id="146451" name="Rectangle 17"/>
            <p:cNvSpPr>
              <a:spLocks noChangeArrowheads="1"/>
            </p:cNvSpPr>
            <p:nvPr/>
          </p:nvSpPr>
          <p:spPr bwMode="auto">
            <a:xfrm>
              <a:off x="576" y="3576"/>
              <a:ext cx="672"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data1</a:t>
              </a:r>
              <a:endParaRPr lang="en-US" altLang="zh-CN">
                <a:solidFill>
                  <a:srgbClr val="000000"/>
                </a:solidFill>
                <a:latin typeface="Times New Roman" panose="02020603050405020304" pitchFamily="18" charset="0"/>
              </a:endParaRPr>
            </a:p>
          </p:txBody>
        </p:sp>
        <p:sp>
          <p:nvSpPr>
            <p:cNvPr id="146452" name="Rectangle 18"/>
            <p:cNvSpPr>
              <a:spLocks noChangeArrowheads="1"/>
            </p:cNvSpPr>
            <p:nvPr/>
          </p:nvSpPr>
          <p:spPr bwMode="auto">
            <a:xfrm>
              <a:off x="576" y="3768"/>
              <a:ext cx="672"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53" name="Rectangle 19"/>
            <p:cNvSpPr>
              <a:spLocks noChangeArrowheads="1"/>
            </p:cNvSpPr>
            <p:nvPr/>
          </p:nvSpPr>
          <p:spPr bwMode="auto">
            <a:xfrm>
              <a:off x="576" y="3960"/>
              <a:ext cx="672" cy="192"/>
            </a:xfrm>
            <a:prstGeom prst="rect">
              <a:avLst/>
            </a:prstGeom>
            <a:solidFill>
              <a:srgbClr val="CC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data10</a:t>
              </a:r>
              <a:endParaRPr lang="en-US" altLang="zh-CN">
                <a:solidFill>
                  <a:srgbClr val="000000"/>
                </a:solidFill>
                <a:latin typeface="Times New Roman" panose="02020603050405020304" pitchFamily="18" charset="0"/>
              </a:endParaRPr>
            </a:p>
          </p:txBody>
        </p:sp>
        <p:sp>
          <p:nvSpPr>
            <p:cNvPr id="146454" name="Rectangle 20"/>
            <p:cNvSpPr>
              <a:spLocks noChangeArrowheads="1"/>
            </p:cNvSpPr>
            <p:nvPr/>
          </p:nvSpPr>
          <p:spPr bwMode="auto">
            <a:xfrm>
              <a:off x="1680" y="72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21</a:t>
              </a:r>
              <a:endParaRPr lang="zh-CN" altLang="zh-CN">
                <a:solidFill>
                  <a:srgbClr val="000000"/>
                </a:solidFill>
                <a:latin typeface="Times New Roman" panose="02020603050405020304" pitchFamily="18" charset="0"/>
              </a:endParaRPr>
            </a:p>
          </p:txBody>
        </p:sp>
        <p:sp>
          <p:nvSpPr>
            <p:cNvPr id="146455" name="Text Box 21"/>
            <p:cNvSpPr txBox="1">
              <a:spLocks noChangeArrowheads="1"/>
            </p:cNvSpPr>
            <p:nvPr/>
          </p:nvSpPr>
          <p:spPr bwMode="auto">
            <a:xfrm>
              <a:off x="1766" y="494"/>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页表</a:t>
              </a:r>
            </a:p>
          </p:txBody>
        </p:sp>
        <p:sp>
          <p:nvSpPr>
            <p:cNvPr id="146456" name="Rectangle 22"/>
            <p:cNvSpPr>
              <a:spLocks noChangeArrowheads="1"/>
            </p:cNvSpPr>
            <p:nvPr/>
          </p:nvSpPr>
          <p:spPr bwMode="auto">
            <a:xfrm>
              <a:off x="1680" y="91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22</a:t>
              </a:r>
              <a:endParaRPr lang="zh-CN" altLang="zh-CN">
                <a:solidFill>
                  <a:srgbClr val="000000"/>
                </a:solidFill>
                <a:latin typeface="Times New Roman" panose="02020603050405020304" pitchFamily="18" charset="0"/>
              </a:endParaRPr>
            </a:p>
          </p:txBody>
        </p:sp>
        <p:sp>
          <p:nvSpPr>
            <p:cNvPr id="146457" name="Rectangle 23"/>
            <p:cNvSpPr>
              <a:spLocks noChangeArrowheads="1"/>
            </p:cNvSpPr>
            <p:nvPr/>
          </p:nvSpPr>
          <p:spPr bwMode="auto">
            <a:xfrm>
              <a:off x="1680" y="1104"/>
              <a:ext cx="672" cy="384"/>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58" name="Rectangle 24"/>
            <p:cNvSpPr>
              <a:spLocks noChangeArrowheads="1"/>
            </p:cNvSpPr>
            <p:nvPr/>
          </p:nvSpPr>
          <p:spPr bwMode="auto">
            <a:xfrm>
              <a:off x="1680" y="1488"/>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60</a:t>
              </a:r>
              <a:endParaRPr lang="zh-CN" altLang="zh-CN">
                <a:solidFill>
                  <a:srgbClr val="000000"/>
                </a:solidFill>
                <a:latin typeface="Times New Roman" panose="02020603050405020304" pitchFamily="18" charset="0"/>
              </a:endParaRPr>
            </a:p>
          </p:txBody>
        </p:sp>
        <p:sp>
          <p:nvSpPr>
            <p:cNvPr id="146459" name="Rectangle 25"/>
            <p:cNvSpPr>
              <a:spLocks noChangeArrowheads="1"/>
            </p:cNvSpPr>
            <p:nvPr/>
          </p:nvSpPr>
          <p:spPr bwMode="auto">
            <a:xfrm>
              <a:off x="1680" y="1680"/>
              <a:ext cx="672" cy="19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61</a:t>
              </a:r>
              <a:endParaRPr lang="zh-CN" altLang="zh-CN">
                <a:solidFill>
                  <a:srgbClr val="000000"/>
                </a:solidFill>
                <a:latin typeface="Times New Roman" panose="02020603050405020304" pitchFamily="18" charset="0"/>
              </a:endParaRPr>
            </a:p>
          </p:txBody>
        </p:sp>
        <p:sp>
          <p:nvSpPr>
            <p:cNvPr id="146460" name="Rectangle 26"/>
            <p:cNvSpPr>
              <a:spLocks noChangeArrowheads="1"/>
            </p:cNvSpPr>
            <p:nvPr/>
          </p:nvSpPr>
          <p:spPr bwMode="auto">
            <a:xfrm>
              <a:off x="1680" y="1872"/>
              <a:ext cx="672" cy="19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61" name="Rectangle 27"/>
            <p:cNvSpPr>
              <a:spLocks noChangeArrowheads="1"/>
            </p:cNvSpPr>
            <p:nvPr/>
          </p:nvSpPr>
          <p:spPr bwMode="auto">
            <a:xfrm>
              <a:off x="1680" y="2064"/>
              <a:ext cx="672" cy="19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70</a:t>
              </a:r>
              <a:endParaRPr lang="zh-CN" altLang="zh-CN">
                <a:solidFill>
                  <a:srgbClr val="000000"/>
                </a:solidFill>
                <a:latin typeface="Times New Roman" panose="02020603050405020304" pitchFamily="18" charset="0"/>
              </a:endParaRPr>
            </a:p>
          </p:txBody>
        </p:sp>
        <p:sp>
          <p:nvSpPr>
            <p:cNvPr id="146462" name="Text Box 28"/>
            <p:cNvSpPr txBox="1">
              <a:spLocks noChangeArrowheads="1"/>
            </p:cNvSpPr>
            <p:nvPr/>
          </p:nvSpPr>
          <p:spPr bwMode="auto">
            <a:xfrm>
              <a:off x="1814" y="2366"/>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页表</a:t>
              </a:r>
            </a:p>
          </p:txBody>
        </p:sp>
        <p:sp>
          <p:nvSpPr>
            <p:cNvPr id="146463" name="Rectangle 29"/>
            <p:cNvSpPr>
              <a:spLocks noChangeArrowheads="1"/>
            </p:cNvSpPr>
            <p:nvPr/>
          </p:nvSpPr>
          <p:spPr bwMode="auto">
            <a:xfrm>
              <a:off x="1728" y="259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21</a:t>
              </a:r>
              <a:endParaRPr lang="zh-CN" altLang="zh-CN">
                <a:solidFill>
                  <a:srgbClr val="000000"/>
                </a:solidFill>
                <a:latin typeface="Times New Roman" panose="02020603050405020304" pitchFamily="18" charset="0"/>
              </a:endParaRPr>
            </a:p>
          </p:txBody>
        </p:sp>
        <p:sp>
          <p:nvSpPr>
            <p:cNvPr id="146464" name="Rectangle 30"/>
            <p:cNvSpPr>
              <a:spLocks noChangeArrowheads="1"/>
            </p:cNvSpPr>
            <p:nvPr/>
          </p:nvSpPr>
          <p:spPr bwMode="auto">
            <a:xfrm>
              <a:off x="1728" y="2784"/>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22</a:t>
              </a:r>
              <a:endParaRPr lang="zh-CN" altLang="zh-CN">
                <a:solidFill>
                  <a:srgbClr val="000000"/>
                </a:solidFill>
                <a:latin typeface="Times New Roman" panose="02020603050405020304" pitchFamily="18" charset="0"/>
              </a:endParaRPr>
            </a:p>
          </p:txBody>
        </p:sp>
        <p:sp>
          <p:nvSpPr>
            <p:cNvPr id="146465" name="Rectangle 31"/>
            <p:cNvSpPr>
              <a:spLocks noChangeArrowheads="1"/>
            </p:cNvSpPr>
            <p:nvPr/>
          </p:nvSpPr>
          <p:spPr bwMode="auto">
            <a:xfrm>
              <a:off x="1728" y="2976"/>
              <a:ext cx="672" cy="384"/>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66" name="Rectangle 32"/>
            <p:cNvSpPr>
              <a:spLocks noChangeArrowheads="1"/>
            </p:cNvSpPr>
            <p:nvPr/>
          </p:nvSpPr>
          <p:spPr bwMode="auto">
            <a:xfrm>
              <a:off x="1728" y="336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60</a:t>
              </a:r>
              <a:endParaRPr lang="zh-CN" altLang="zh-CN">
                <a:solidFill>
                  <a:srgbClr val="000000"/>
                </a:solidFill>
                <a:latin typeface="Times New Roman" panose="02020603050405020304" pitchFamily="18" charset="0"/>
              </a:endParaRPr>
            </a:p>
          </p:txBody>
        </p:sp>
        <p:sp>
          <p:nvSpPr>
            <p:cNvPr id="146467" name="Rectangle 33"/>
            <p:cNvSpPr>
              <a:spLocks noChangeArrowheads="1"/>
            </p:cNvSpPr>
            <p:nvPr/>
          </p:nvSpPr>
          <p:spPr bwMode="auto">
            <a:xfrm>
              <a:off x="1728" y="3552"/>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71</a:t>
              </a:r>
              <a:endParaRPr lang="zh-CN" altLang="zh-CN">
                <a:solidFill>
                  <a:srgbClr val="000000"/>
                </a:solidFill>
                <a:latin typeface="Times New Roman" panose="02020603050405020304" pitchFamily="18" charset="0"/>
              </a:endParaRPr>
            </a:p>
          </p:txBody>
        </p:sp>
        <p:sp>
          <p:nvSpPr>
            <p:cNvPr id="146468" name="Rectangle 34"/>
            <p:cNvSpPr>
              <a:spLocks noChangeArrowheads="1"/>
            </p:cNvSpPr>
            <p:nvPr/>
          </p:nvSpPr>
          <p:spPr bwMode="auto">
            <a:xfrm>
              <a:off x="1728" y="3744"/>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a:t>
              </a:r>
              <a:endParaRPr lang="zh-CN" altLang="zh-CN">
                <a:solidFill>
                  <a:srgbClr val="000000"/>
                </a:solidFill>
                <a:latin typeface="Times New Roman" panose="02020603050405020304" pitchFamily="18" charset="0"/>
              </a:endParaRPr>
            </a:p>
          </p:txBody>
        </p:sp>
        <p:sp>
          <p:nvSpPr>
            <p:cNvPr id="146469" name="Rectangle 35"/>
            <p:cNvSpPr>
              <a:spLocks noChangeArrowheads="1"/>
            </p:cNvSpPr>
            <p:nvPr/>
          </p:nvSpPr>
          <p:spPr bwMode="auto">
            <a:xfrm>
              <a:off x="1728" y="3936"/>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80</a:t>
              </a:r>
              <a:endParaRPr lang="zh-CN" altLang="zh-CN">
                <a:solidFill>
                  <a:srgbClr val="000000"/>
                </a:solidFill>
                <a:latin typeface="Times New Roman" panose="02020603050405020304" pitchFamily="18" charset="0"/>
              </a:endParaRPr>
            </a:p>
          </p:txBody>
        </p:sp>
        <p:sp>
          <p:nvSpPr>
            <p:cNvPr id="146470" name="Rectangle 36"/>
            <p:cNvSpPr>
              <a:spLocks noChangeArrowheads="1"/>
            </p:cNvSpPr>
            <p:nvPr/>
          </p:nvSpPr>
          <p:spPr bwMode="auto">
            <a:xfrm>
              <a:off x="3456" y="1248"/>
              <a:ext cx="1200"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ed1</a:t>
              </a:r>
              <a:endParaRPr lang="en-US" altLang="zh-CN" sz="2400" b="0">
                <a:latin typeface="Times New Roman" panose="02020603050405020304" pitchFamily="18" charset="0"/>
              </a:endParaRPr>
            </a:p>
          </p:txBody>
        </p:sp>
        <p:sp>
          <p:nvSpPr>
            <p:cNvPr id="146471" name="Rectangle 37"/>
            <p:cNvSpPr>
              <a:spLocks noChangeArrowheads="1"/>
            </p:cNvSpPr>
            <p:nvPr/>
          </p:nvSpPr>
          <p:spPr bwMode="auto">
            <a:xfrm>
              <a:off x="3456" y="768"/>
              <a:ext cx="1200" cy="480"/>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a:t>
              </a:r>
            </a:p>
          </p:txBody>
        </p:sp>
        <p:sp>
          <p:nvSpPr>
            <p:cNvPr id="146472" name="Rectangle 38"/>
            <p:cNvSpPr>
              <a:spLocks noChangeArrowheads="1"/>
            </p:cNvSpPr>
            <p:nvPr/>
          </p:nvSpPr>
          <p:spPr bwMode="auto">
            <a:xfrm>
              <a:off x="3456" y="576"/>
              <a:ext cx="1200"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46473" name="Rectangle 39"/>
            <p:cNvSpPr>
              <a:spLocks noChangeArrowheads="1"/>
            </p:cNvSpPr>
            <p:nvPr/>
          </p:nvSpPr>
          <p:spPr bwMode="auto">
            <a:xfrm>
              <a:off x="3456" y="1440"/>
              <a:ext cx="1200"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ed2</a:t>
              </a:r>
              <a:endParaRPr lang="en-US" altLang="zh-CN" sz="2400" b="0">
                <a:latin typeface="Times New Roman" panose="02020603050405020304" pitchFamily="18" charset="0"/>
              </a:endParaRPr>
            </a:p>
          </p:txBody>
        </p:sp>
        <p:sp>
          <p:nvSpPr>
            <p:cNvPr id="146474" name="Rectangle 40"/>
            <p:cNvSpPr>
              <a:spLocks noChangeArrowheads="1"/>
            </p:cNvSpPr>
            <p:nvPr/>
          </p:nvSpPr>
          <p:spPr bwMode="auto">
            <a:xfrm>
              <a:off x="3456" y="1632"/>
              <a:ext cx="1200" cy="43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a:t>
              </a:r>
            </a:p>
          </p:txBody>
        </p:sp>
        <p:sp>
          <p:nvSpPr>
            <p:cNvPr id="146475" name="Rectangle 41"/>
            <p:cNvSpPr>
              <a:spLocks noChangeArrowheads="1"/>
            </p:cNvSpPr>
            <p:nvPr/>
          </p:nvSpPr>
          <p:spPr bwMode="auto">
            <a:xfrm>
              <a:off x="3456" y="2016"/>
              <a:ext cx="1200" cy="192"/>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ed40</a:t>
              </a:r>
              <a:endParaRPr lang="en-US" altLang="zh-CN" sz="2400" b="0">
                <a:latin typeface="Times New Roman" panose="02020603050405020304" pitchFamily="18" charset="0"/>
              </a:endParaRPr>
            </a:p>
          </p:txBody>
        </p:sp>
        <p:sp>
          <p:nvSpPr>
            <p:cNvPr id="146476" name="Text Box 42"/>
            <p:cNvSpPr txBox="1">
              <a:spLocks noChangeArrowheads="1"/>
            </p:cNvSpPr>
            <p:nvPr/>
          </p:nvSpPr>
          <p:spPr bwMode="auto">
            <a:xfrm>
              <a:off x="4694" y="55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0</a:t>
              </a:r>
              <a:endParaRPr lang="zh-CN" altLang="en-US" sz="2400" b="0">
                <a:latin typeface="Times New Roman" panose="02020603050405020304" pitchFamily="18" charset="0"/>
              </a:endParaRPr>
            </a:p>
          </p:txBody>
        </p:sp>
        <p:sp>
          <p:nvSpPr>
            <p:cNvPr id="146477" name="Text Box 43"/>
            <p:cNvSpPr txBox="1">
              <a:spLocks noChangeArrowheads="1"/>
            </p:cNvSpPr>
            <p:nvPr/>
          </p:nvSpPr>
          <p:spPr bwMode="auto">
            <a:xfrm>
              <a:off x="4752" y="120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21</a:t>
              </a:r>
              <a:endParaRPr lang="zh-CN" altLang="en-US" sz="2400" b="0">
                <a:latin typeface="Times New Roman" panose="02020603050405020304" pitchFamily="18" charset="0"/>
              </a:endParaRPr>
            </a:p>
          </p:txBody>
        </p:sp>
        <p:sp>
          <p:nvSpPr>
            <p:cNvPr id="146478" name="Text Box 44"/>
            <p:cNvSpPr txBox="1">
              <a:spLocks noChangeArrowheads="1"/>
            </p:cNvSpPr>
            <p:nvPr/>
          </p:nvSpPr>
          <p:spPr bwMode="auto">
            <a:xfrm>
              <a:off x="4752" y="144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22</a:t>
              </a:r>
              <a:endParaRPr lang="zh-CN" altLang="en-US" sz="2400" b="0">
                <a:latin typeface="Times New Roman" panose="02020603050405020304" pitchFamily="18" charset="0"/>
              </a:endParaRPr>
            </a:p>
          </p:txBody>
        </p:sp>
        <p:sp>
          <p:nvSpPr>
            <p:cNvPr id="146479" name="Text Box 45"/>
            <p:cNvSpPr txBox="1">
              <a:spLocks noChangeArrowheads="1"/>
            </p:cNvSpPr>
            <p:nvPr/>
          </p:nvSpPr>
          <p:spPr bwMode="auto">
            <a:xfrm>
              <a:off x="4704" y="1968"/>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60</a:t>
              </a:r>
              <a:endParaRPr lang="zh-CN" altLang="en-US" sz="2400" b="0">
                <a:latin typeface="Times New Roman" panose="02020603050405020304" pitchFamily="18" charset="0"/>
              </a:endParaRPr>
            </a:p>
          </p:txBody>
        </p:sp>
        <p:sp>
          <p:nvSpPr>
            <p:cNvPr id="146480" name="Rectangle 46"/>
            <p:cNvSpPr>
              <a:spLocks noChangeArrowheads="1"/>
            </p:cNvSpPr>
            <p:nvPr/>
          </p:nvSpPr>
          <p:spPr bwMode="auto">
            <a:xfrm>
              <a:off x="3456" y="2208"/>
              <a:ext cx="1200" cy="19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data1</a:t>
              </a:r>
              <a:endParaRPr lang="en-US" altLang="zh-CN" sz="2400" b="0">
                <a:latin typeface="Times New Roman" panose="02020603050405020304" pitchFamily="18" charset="0"/>
              </a:endParaRPr>
            </a:p>
          </p:txBody>
        </p:sp>
        <p:sp>
          <p:nvSpPr>
            <p:cNvPr id="146481" name="Rectangle 47"/>
            <p:cNvSpPr>
              <a:spLocks noChangeArrowheads="1"/>
            </p:cNvSpPr>
            <p:nvPr/>
          </p:nvSpPr>
          <p:spPr bwMode="auto">
            <a:xfrm>
              <a:off x="3456" y="2832"/>
              <a:ext cx="1200" cy="19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data10</a:t>
              </a:r>
              <a:endParaRPr lang="en-US" altLang="zh-CN" sz="2400" b="0">
                <a:latin typeface="Times New Roman" panose="02020603050405020304" pitchFamily="18" charset="0"/>
              </a:endParaRPr>
            </a:p>
          </p:txBody>
        </p:sp>
        <p:sp>
          <p:nvSpPr>
            <p:cNvPr id="146482" name="Rectangle 48"/>
            <p:cNvSpPr>
              <a:spLocks noChangeArrowheads="1"/>
            </p:cNvSpPr>
            <p:nvPr/>
          </p:nvSpPr>
          <p:spPr bwMode="auto">
            <a:xfrm>
              <a:off x="3456" y="2400"/>
              <a:ext cx="1200" cy="43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a:t>
              </a:r>
            </a:p>
          </p:txBody>
        </p:sp>
        <p:sp>
          <p:nvSpPr>
            <p:cNvPr id="146483" name="Text Box 49"/>
            <p:cNvSpPr txBox="1">
              <a:spLocks noChangeArrowheads="1"/>
            </p:cNvSpPr>
            <p:nvPr/>
          </p:nvSpPr>
          <p:spPr bwMode="auto">
            <a:xfrm>
              <a:off x="4704" y="216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61</a:t>
              </a:r>
              <a:endParaRPr lang="zh-CN" altLang="en-US" sz="2400" b="0">
                <a:latin typeface="Times New Roman" panose="02020603050405020304" pitchFamily="18" charset="0"/>
              </a:endParaRPr>
            </a:p>
          </p:txBody>
        </p:sp>
        <p:sp>
          <p:nvSpPr>
            <p:cNvPr id="146484" name="Text Box 50"/>
            <p:cNvSpPr txBox="1">
              <a:spLocks noChangeArrowheads="1"/>
            </p:cNvSpPr>
            <p:nvPr/>
          </p:nvSpPr>
          <p:spPr bwMode="auto">
            <a:xfrm>
              <a:off x="4704" y="278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70</a:t>
              </a:r>
              <a:endParaRPr lang="zh-CN" altLang="en-US" sz="2400" b="0">
                <a:latin typeface="Times New Roman" panose="02020603050405020304" pitchFamily="18" charset="0"/>
              </a:endParaRPr>
            </a:p>
          </p:txBody>
        </p:sp>
        <p:sp>
          <p:nvSpPr>
            <p:cNvPr id="146485" name="Rectangle 51"/>
            <p:cNvSpPr>
              <a:spLocks noChangeArrowheads="1"/>
            </p:cNvSpPr>
            <p:nvPr/>
          </p:nvSpPr>
          <p:spPr bwMode="auto">
            <a:xfrm>
              <a:off x="3456" y="3015"/>
              <a:ext cx="1200"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data1</a:t>
              </a:r>
              <a:endParaRPr lang="en-US" altLang="zh-CN" sz="2400" b="0">
                <a:latin typeface="Times New Roman" panose="02020603050405020304" pitchFamily="18" charset="0"/>
              </a:endParaRPr>
            </a:p>
          </p:txBody>
        </p:sp>
        <p:sp>
          <p:nvSpPr>
            <p:cNvPr id="146486" name="Rectangle 52"/>
            <p:cNvSpPr>
              <a:spLocks noChangeArrowheads="1"/>
            </p:cNvSpPr>
            <p:nvPr/>
          </p:nvSpPr>
          <p:spPr bwMode="auto">
            <a:xfrm>
              <a:off x="3456" y="3639"/>
              <a:ext cx="1200"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data10</a:t>
              </a:r>
              <a:endParaRPr lang="en-US" altLang="zh-CN" sz="2400" b="0">
                <a:latin typeface="Times New Roman" panose="02020603050405020304" pitchFamily="18" charset="0"/>
              </a:endParaRPr>
            </a:p>
          </p:txBody>
        </p:sp>
        <p:sp>
          <p:nvSpPr>
            <p:cNvPr id="146487" name="Rectangle 53"/>
            <p:cNvSpPr>
              <a:spLocks noChangeArrowheads="1"/>
            </p:cNvSpPr>
            <p:nvPr/>
          </p:nvSpPr>
          <p:spPr bwMode="auto">
            <a:xfrm>
              <a:off x="3456" y="3207"/>
              <a:ext cx="1200" cy="43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a:t>
              </a:r>
            </a:p>
          </p:txBody>
        </p:sp>
        <p:sp>
          <p:nvSpPr>
            <p:cNvPr id="146488" name="Text Box 54"/>
            <p:cNvSpPr txBox="1">
              <a:spLocks noChangeArrowheads="1"/>
            </p:cNvSpPr>
            <p:nvPr/>
          </p:nvSpPr>
          <p:spPr bwMode="auto">
            <a:xfrm>
              <a:off x="4704" y="297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71</a:t>
              </a:r>
              <a:endParaRPr lang="zh-CN" altLang="en-US" sz="2400" b="0">
                <a:latin typeface="Times New Roman" panose="02020603050405020304" pitchFamily="18" charset="0"/>
              </a:endParaRPr>
            </a:p>
          </p:txBody>
        </p:sp>
        <p:sp>
          <p:nvSpPr>
            <p:cNvPr id="146489" name="Text Box 55"/>
            <p:cNvSpPr txBox="1">
              <a:spLocks noChangeArrowheads="1"/>
            </p:cNvSpPr>
            <p:nvPr/>
          </p:nvSpPr>
          <p:spPr bwMode="auto">
            <a:xfrm>
              <a:off x="4704" y="359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80</a:t>
              </a:r>
              <a:endParaRPr lang="zh-CN" altLang="en-US" sz="2400" b="0">
                <a:latin typeface="Times New Roman" panose="02020603050405020304" pitchFamily="18" charset="0"/>
              </a:endParaRPr>
            </a:p>
          </p:txBody>
        </p:sp>
        <p:sp>
          <p:nvSpPr>
            <p:cNvPr id="146490" name="Line 56"/>
            <p:cNvSpPr>
              <a:spLocks noChangeShapeType="1"/>
            </p:cNvSpPr>
            <p:nvPr/>
          </p:nvSpPr>
          <p:spPr bwMode="auto">
            <a:xfrm>
              <a:off x="2256" y="768"/>
              <a:ext cx="1200" cy="5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1" name="Line 57"/>
            <p:cNvSpPr>
              <a:spLocks noChangeShapeType="1"/>
            </p:cNvSpPr>
            <p:nvPr/>
          </p:nvSpPr>
          <p:spPr bwMode="auto">
            <a:xfrm>
              <a:off x="2256" y="1008"/>
              <a:ext cx="1200" cy="5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2" name="Line 58"/>
            <p:cNvSpPr>
              <a:spLocks noChangeShapeType="1"/>
            </p:cNvSpPr>
            <p:nvPr/>
          </p:nvSpPr>
          <p:spPr bwMode="auto">
            <a:xfrm>
              <a:off x="2256" y="1536"/>
              <a:ext cx="1200" cy="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3" name="Line 59"/>
            <p:cNvSpPr>
              <a:spLocks noChangeShapeType="1"/>
            </p:cNvSpPr>
            <p:nvPr/>
          </p:nvSpPr>
          <p:spPr bwMode="auto">
            <a:xfrm flipV="1">
              <a:off x="2352" y="1344"/>
              <a:ext cx="1104" cy="1392"/>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4" name="Line 60"/>
            <p:cNvSpPr>
              <a:spLocks noChangeShapeType="1"/>
            </p:cNvSpPr>
            <p:nvPr/>
          </p:nvSpPr>
          <p:spPr bwMode="auto">
            <a:xfrm flipV="1">
              <a:off x="2352" y="1584"/>
              <a:ext cx="1104" cy="1344"/>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5" name="Line 61"/>
            <p:cNvSpPr>
              <a:spLocks noChangeShapeType="1"/>
            </p:cNvSpPr>
            <p:nvPr/>
          </p:nvSpPr>
          <p:spPr bwMode="auto">
            <a:xfrm flipV="1">
              <a:off x="2352" y="2160"/>
              <a:ext cx="1104" cy="1296"/>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6" name="Line 62"/>
            <p:cNvSpPr>
              <a:spLocks noChangeShapeType="1"/>
            </p:cNvSpPr>
            <p:nvPr/>
          </p:nvSpPr>
          <p:spPr bwMode="auto">
            <a:xfrm>
              <a:off x="2208" y="1776"/>
              <a:ext cx="1248" cy="528"/>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7" name="Line 63"/>
            <p:cNvSpPr>
              <a:spLocks noChangeShapeType="1"/>
            </p:cNvSpPr>
            <p:nvPr/>
          </p:nvSpPr>
          <p:spPr bwMode="auto">
            <a:xfrm>
              <a:off x="2256" y="2208"/>
              <a:ext cx="1200" cy="720"/>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8" name="Line 64"/>
            <p:cNvSpPr>
              <a:spLocks noChangeShapeType="1"/>
            </p:cNvSpPr>
            <p:nvPr/>
          </p:nvSpPr>
          <p:spPr bwMode="auto">
            <a:xfrm flipV="1">
              <a:off x="2256" y="3120"/>
              <a:ext cx="1200" cy="52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6499" name="Line 65"/>
            <p:cNvSpPr>
              <a:spLocks noChangeShapeType="1"/>
            </p:cNvSpPr>
            <p:nvPr/>
          </p:nvSpPr>
          <p:spPr bwMode="auto">
            <a:xfrm flipV="1">
              <a:off x="2352" y="3744"/>
              <a:ext cx="1104" cy="288"/>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thruBlk="1"/>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457200" y="2286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000000"/>
                </a:solidFill>
                <a:latin typeface="楷体_GB2312" pitchFamily="49" charset="-122"/>
                <a:ea typeface="楷体_GB2312" pitchFamily="49" charset="-122"/>
              </a:rPr>
              <a:t>段式存储管理中的共享</a:t>
            </a:r>
          </a:p>
        </p:txBody>
      </p:sp>
      <p:grpSp>
        <p:nvGrpSpPr>
          <p:cNvPr id="147459" name="Group 3"/>
          <p:cNvGrpSpPr>
            <a:grpSpLocks/>
          </p:cNvGrpSpPr>
          <p:nvPr/>
        </p:nvGrpSpPr>
        <p:grpSpPr bwMode="auto">
          <a:xfrm>
            <a:off x="1066800" y="1371600"/>
            <a:ext cx="1066800" cy="952500"/>
            <a:chOff x="576" y="528"/>
            <a:chExt cx="672" cy="600"/>
          </a:xfrm>
        </p:grpSpPr>
        <p:sp>
          <p:nvSpPr>
            <p:cNvPr id="147495" name="Text Box 4"/>
            <p:cNvSpPr txBox="1">
              <a:spLocks noChangeArrowheads="1"/>
            </p:cNvSpPr>
            <p:nvPr/>
          </p:nvSpPr>
          <p:spPr bwMode="auto">
            <a:xfrm>
              <a:off x="662" y="528"/>
              <a:ext cx="4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进程1</a:t>
              </a:r>
            </a:p>
          </p:txBody>
        </p:sp>
        <p:grpSp>
          <p:nvGrpSpPr>
            <p:cNvPr id="147496" name="Group 5"/>
            <p:cNvGrpSpPr>
              <a:grpSpLocks/>
            </p:cNvGrpSpPr>
            <p:nvPr/>
          </p:nvGrpSpPr>
          <p:grpSpPr bwMode="auto">
            <a:xfrm>
              <a:off x="576" y="744"/>
              <a:ext cx="672" cy="384"/>
              <a:chOff x="576" y="744"/>
              <a:chExt cx="672" cy="384"/>
            </a:xfrm>
          </p:grpSpPr>
          <p:sp>
            <p:nvSpPr>
              <p:cNvPr id="147497" name="Rectangle 6"/>
              <p:cNvSpPr>
                <a:spLocks noChangeArrowheads="1"/>
              </p:cNvSpPr>
              <p:nvPr/>
            </p:nvSpPr>
            <p:spPr bwMode="auto">
              <a:xfrm>
                <a:off x="576" y="744"/>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a:t>
                </a:r>
                <a:r>
                  <a:rPr lang="en-US" altLang="zh-CN">
                    <a:solidFill>
                      <a:srgbClr val="000000"/>
                    </a:solidFill>
                    <a:latin typeface="Times New Roman" panose="02020603050405020304" pitchFamily="18" charset="0"/>
                  </a:rPr>
                  <a:t>itor</a:t>
                </a:r>
              </a:p>
            </p:txBody>
          </p:sp>
          <p:sp>
            <p:nvSpPr>
              <p:cNvPr id="147498" name="Rectangle 7"/>
              <p:cNvSpPr>
                <a:spLocks noChangeArrowheads="1"/>
              </p:cNvSpPr>
              <p:nvPr/>
            </p:nvSpPr>
            <p:spPr bwMode="auto">
              <a:xfrm>
                <a:off x="576" y="936"/>
                <a:ext cx="672" cy="192"/>
              </a:xfrm>
              <a:prstGeom prst="rect">
                <a:avLst/>
              </a:prstGeom>
              <a:solidFill>
                <a:srgbClr val="CC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a:t>
                </a:r>
                <a:endParaRPr lang="en-US" altLang="zh-CN">
                  <a:solidFill>
                    <a:srgbClr val="000000"/>
                  </a:solidFill>
                  <a:latin typeface="Times New Roman" panose="02020603050405020304" pitchFamily="18" charset="0"/>
                </a:endParaRPr>
              </a:p>
            </p:txBody>
          </p:sp>
        </p:grpSp>
      </p:grpSp>
      <p:grpSp>
        <p:nvGrpSpPr>
          <p:cNvPr id="147460" name="Group 8"/>
          <p:cNvGrpSpPr>
            <a:grpSpLocks/>
          </p:cNvGrpSpPr>
          <p:nvPr/>
        </p:nvGrpSpPr>
        <p:grpSpPr bwMode="auto">
          <a:xfrm>
            <a:off x="2667000" y="1143000"/>
            <a:ext cx="2133600" cy="1295400"/>
            <a:chOff x="1680" y="480"/>
            <a:chExt cx="1344" cy="816"/>
          </a:xfrm>
        </p:grpSpPr>
        <p:sp>
          <p:nvSpPr>
            <p:cNvPr id="147488" name="Rectangle 9"/>
            <p:cNvSpPr>
              <a:spLocks noChangeArrowheads="1"/>
            </p:cNvSpPr>
            <p:nvPr/>
          </p:nvSpPr>
          <p:spPr bwMode="auto">
            <a:xfrm>
              <a:off x="1680" y="72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段长</a:t>
              </a:r>
            </a:p>
          </p:txBody>
        </p:sp>
        <p:sp>
          <p:nvSpPr>
            <p:cNvPr id="147489" name="Text Box 10"/>
            <p:cNvSpPr txBox="1">
              <a:spLocks noChangeArrowheads="1"/>
            </p:cNvSpPr>
            <p:nvPr/>
          </p:nvSpPr>
          <p:spPr bwMode="auto">
            <a:xfrm>
              <a:off x="2160" y="48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段表</a:t>
              </a:r>
            </a:p>
          </p:txBody>
        </p:sp>
        <p:sp>
          <p:nvSpPr>
            <p:cNvPr id="147490" name="Rectangle 11"/>
            <p:cNvSpPr>
              <a:spLocks noChangeArrowheads="1"/>
            </p:cNvSpPr>
            <p:nvPr/>
          </p:nvSpPr>
          <p:spPr bwMode="auto">
            <a:xfrm>
              <a:off x="1680" y="91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160</a:t>
              </a:r>
              <a:endParaRPr lang="zh-CN" altLang="zh-CN">
                <a:solidFill>
                  <a:srgbClr val="000000"/>
                </a:solidFill>
                <a:latin typeface="Times New Roman" panose="02020603050405020304" pitchFamily="18" charset="0"/>
              </a:endParaRPr>
            </a:p>
          </p:txBody>
        </p:sp>
        <p:sp>
          <p:nvSpPr>
            <p:cNvPr id="147491" name="Rectangle 12"/>
            <p:cNvSpPr>
              <a:spLocks noChangeArrowheads="1"/>
            </p:cNvSpPr>
            <p:nvPr/>
          </p:nvSpPr>
          <p:spPr bwMode="auto">
            <a:xfrm>
              <a:off x="1680" y="1104"/>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40</a:t>
              </a:r>
              <a:endParaRPr lang="zh-CN" altLang="zh-CN">
                <a:solidFill>
                  <a:srgbClr val="000000"/>
                </a:solidFill>
                <a:latin typeface="Times New Roman" panose="02020603050405020304" pitchFamily="18" charset="0"/>
              </a:endParaRPr>
            </a:p>
          </p:txBody>
        </p:sp>
        <p:sp>
          <p:nvSpPr>
            <p:cNvPr id="147492" name="Rectangle 13"/>
            <p:cNvSpPr>
              <a:spLocks noChangeArrowheads="1"/>
            </p:cNvSpPr>
            <p:nvPr/>
          </p:nvSpPr>
          <p:spPr bwMode="auto">
            <a:xfrm>
              <a:off x="2352" y="72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zh-CN">
                  <a:solidFill>
                    <a:srgbClr val="000000"/>
                  </a:solidFill>
                  <a:latin typeface="Times New Roman" panose="02020603050405020304" pitchFamily="18" charset="0"/>
                </a:rPr>
                <a:t>基</a:t>
              </a:r>
              <a:r>
                <a:rPr lang="zh-CN" altLang="en-US">
                  <a:solidFill>
                    <a:srgbClr val="000000"/>
                  </a:solidFill>
                  <a:latin typeface="Times New Roman" panose="02020603050405020304" pitchFamily="18" charset="0"/>
                </a:rPr>
                <a:t>址</a:t>
              </a:r>
            </a:p>
          </p:txBody>
        </p:sp>
        <p:sp>
          <p:nvSpPr>
            <p:cNvPr id="147493" name="Rectangle 14"/>
            <p:cNvSpPr>
              <a:spLocks noChangeArrowheads="1"/>
            </p:cNvSpPr>
            <p:nvPr/>
          </p:nvSpPr>
          <p:spPr bwMode="auto">
            <a:xfrm>
              <a:off x="2352" y="91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80</a:t>
              </a:r>
              <a:endParaRPr lang="zh-CN" altLang="zh-CN">
                <a:solidFill>
                  <a:srgbClr val="000000"/>
                </a:solidFill>
                <a:latin typeface="Times New Roman" panose="02020603050405020304" pitchFamily="18" charset="0"/>
              </a:endParaRPr>
            </a:p>
          </p:txBody>
        </p:sp>
        <p:sp>
          <p:nvSpPr>
            <p:cNvPr id="147494" name="Rectangle 15"/>
            <p:cNvSpPr>
              <a:spLocks noChangeArrowheads="1"/>
            </p:cNvSpPr>
            <p:nvPr/>
          </p:nvSpPr>
          <p:spPr bwMode="auto">
            <a:xfrm>
              <a:off x="2352" y="1104"/>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240</a:t>
              </a:r>
              <a:endParaRPr lang="zh-CN" altLang="zh-CN">
                <a:solidFill>
                  <a:srgbClr val="000000"/>
                </a:solidFill>
                <a:latin typeface="Times New Roman" panose="02020603050405020304" pitchFamily="18" charset="0"/>
              </a:endParaRPr>
            </a:p>
          </p:txBody>
        </p:sp>
      </p:grpSp>
      <p:grpSp>
        <p:nvGrpSpPr>
          <p:cNvPr id="147461" name="Group 16"/>
          <p:cNvGrpSpPr>
            <a:grpSpLocks/>
          </p:cNvGrpSpPr>
          <p:nvPr/>
        </p:nvGrpSpPr>
        <p:grpSpPr bwMode="auto">
          <a:xfrm>
            <a:off x="1143000" y="2971800"/>
            <a:ext cx="1066800" cy="1066800"/>
            <a:chOff x="720" y="1872"/>
            <a:chExt cx="672" cy="672"/>
          </a:xfrm>
        </p:grpSpPr>
        <p:grpSp>
          <p:nvGrpSpPr>
            <p:cNvPr id="147484" name="Group 17"/>
            <p:cNvGrpSpPr>
              <a:grpSpLocks/>
            </p:cNvGrpSpPr>
            <p:nvPr/>
          </p:nvGrpSpPr>
          <p:grpSpPr bwMode="auto">
            <a:xfrm>
              <a:off x="720" y="2160"/>
              <a:ext cx="672" cy="384"/>
              <a:chOff x="576" y="744"/>
              <a:chExt cx="672" cy="384"/>
            </a:xfrm>
          </p:grpSpPr>
          <p:sp>
            <p:nvSpPr>
              <p:cNvPr id="147486" name="Rectangle 18"/>
              <p:cNvSpPr>
                <a:spLocks noChangeArrowheads="1"/>
              </p:cNvSpPr>
              <p:nvPr/>
            </p:nvSpPr>
            <p:spPr bwMode="auto">
              <a:xfrm>
                <a:off x="576" y="744"/>
                <a:ext cx="672" cy="192"/>
              </a:xfrm>
              <a:prstGeom prst="rect">
                <a:avLst/>
              </a:prstGeom>
              <a:solidFill>
                <a:schemeClr val="accent1"/>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ed</a:t>
                </a:r>
                <a:r>
                  <a:rPr lang="en-US" altLang="zh-CN">
                    <a:solidFill>
                      <a:srgbClr val="000000"/>
                    </a:solidFill>
                    <a:latin typeface="Times New Roman" panose="02020603050405020304" pitchFamily="18" charset="0"/>
                  </a:rPr>
                  <a:t>itor</a:t>
                </a:r>
              </a:p>
            </p:txBody>
          </p:sp>
          <p:sp>
            <p:nvSpPr>
              <p:cNvPr id="147487" name="Rectangle 19"/>
              <p:cNvSpPr>
                <a:spLocks noChangeArrowheads="1"/>
              </p:cNvSpPr>
              <p:nvPr/>
            </p:nvSpPr>
            <p:spPr bwMode="auto">
              <a:xfrm>
                <a:off x="576" y="936"/>
                <a:ext cx="672" cy="192"/>
              </a:xfrm>
              <a:prstGeom prst="rect">
                <a:avLst/>
              </a:prstGeom>
              <a:solidFill>
                <a:srgbClr val="CC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a:solidFill>
                      <a:srgbClr val="000000"/>
                    </a:solidFill>
                    <a:latin typeface="Times New Roman" panose="02020603050405020304" pitchFamily="18" charset="0"/>
                  </a:rPr>
                  <a:t>data</a:t>
                </a:r>
                <a:endParaRPr lang="en-US" altLang="zh-CN">
                  <a:solidFill>
                    <a:srgbClr val="000000"/>
                  </a:solidFill>
                  <a:latin typeface="Times New Roman" panose="02020603050405020304" pitchFamily="18" charset="0"/>
                </a:endParaRPr>
              </a:p>
            </p:txBody>
          </p:sp>
        </p:grpSp>
        <p:sp>
          <p:nvSpPr>
            <p:cNvPr id="147485" name="Text Box 20"/>
            <p:cNvSpPr txBox="1">
              <a:spLocks noChangeArrowheads="1"/>
            </p:cNvSpPr>
            <p:nvPr/>
          </p:nvSpPr>
          <p:spPr bwMode="auto">
            <a:xfrm>
              <a:off x="864" y="1872"/>
              <a:ext cx="4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进程2</a:t>
              </a:r>
            </a:p>
          </p:txBody>
        </p:sp>
      </p:grpSp>
      <p:grpSp>
        <p:nvGrpSpPr>
          <p:cNvPr id="147462" name="Group 21"/>
          <p:cNvGrpSpPr>
            <a:grpSpLocks/>
          </p:cNvGrpSpPr>
          <p:nvPr/>
        </p:nvGrpSpPr>
        <p:grpSpPr bwMode="auto">
          <a:xfrm>
            <a:off x="2667000" y="3429000"/>
            <a:ext cx="2133600" cy="914400"/>
            <a:chOff x="1680" y="2160"/>
            <a:chExt cx="1344" cy="576"/>
          </a:xfrm>
        </p:grpSpPr>
        <p:sp>
          <p:nvSpPr>
            <p:cNvPr id="147478" name="Rectangle 22"/>
            <p:cNvSpPr>
              <a:spLocks noChangeArrowheads="1"/>
            </p:cNvSpPr>
            <p:nvPr/>
          </p:nvSpPr>
          <p:spPr bwMode="auto">
            <a:xfrm>
              <a:off x="1680" y="216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段长</a:t>
              </a:r>
            </a:p>
          </p:txBody>
        </p:sp>
        <p:sp>
          <p:nvSpPr>
            <p:cNvPr id="147479" name="Rectangle 23"/>
            <p:cNvSpPr>
              <a:spLocks noChangeArrowheads="1"/>
            </p:cNvSpPr>
            <p:nvPr/>
          </p:nvSpPr>
          <p:spPr bwMode="auto">
            <a:xfrm>
              <a:off x="1680" y="235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160</a:t>
              </a:r>
              <a:endParaRPr lang="zh-CN" altLang="zh-CN">
                <a:solidFill>
                  <a:srgbClr val="000000"/>
                </a:solidFill>
                <a:latin typeface="Times New Roman" panose="02020603050405020304" pitchFamily="18" charset="0"/>
              </a:endParaRPr>
            </a:p>
          </p:txBody>
        </p:sp>
        <p:sp>
          <p:nvSpPr>
            <p:cNvPr id="147480" name="Rectangle 24"/>
            <p:cNvSpPr>
              <a:spLocks noChangeArrowheads="1"/>
            </p:cNvSpPr>
            <p:nvPr/>
          </p:nvSpPr>
          <p:spPr bwMode="auto">
            <a:xfrm>
              <a:off x="1680" y="2544"/>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40</a:t>
              </a:r>
              <a:endParaRPr lang="zh-CN" altLang="zh-CN">
                <a:solidFill>
                  <a:srgbClr val="000000"/>
                </a:solidFill>
                <a:latin typeface="Times New Roman" panose="02020603050405020304" pitchFamily="18" charset="0"/>
              </a:endParaRPr>
            </a:p>
          </p:txBody>
        </p:sp>
        <p:sp>
          <p:nvSpPr>
            <p:cNvPr id="147481" name="Rectangle 25"/>
            <p:cNvSpPr>
              <a:spLocks noChangeArrowheads="1"/>
            </p:cNvSpPr>
            <p:nvPr/>
          </p:nvSpPr>
          <p:spPr bwMode="auto">
            <a:xfrm>
              <a:off x="2352" y="2160"/>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zh-CN">
                  <a:solidFill>
                    <a:srgbClr val="000000"/>
                  </a:solidFill>
                  <a:latin typeface="Times New Roman" panose="02020603050405020304" pitchFamily="18" charset="0"/>
                </a:rPr>
                <a:t>基</a:t>
              </a:r>
              <a:r>
                <a:rPr lang="zh-CN" altLang="en-US">
                  <a:solidFill>
                    <a:srgbClr val="000000"/>
                  </a:solidFill>
                  <a:latin typeface="Times New Roman" panose="02020603050405020304" pitchFamily="18" charset="0"/>
                </a:rPr>
                <a:t>址</a:t>
              </a:r>
            </a:p>
          </p:txBody>
        </p:sp>
        <p:sp>
          <p:nvSpPr>
            <p:cNvPr id="147482" name="Rectangle 26"/>
            <p:cNvSpPr>
              <a:spLocks noChangeArrowheads="1"/>
            </p:cNvSpPr>
            <p:nvPr/>
          </p:nvSpPr>
          <p:spPr bwMode="auto">
            <a:xfrm>
              <a:off x="2352" y="2352"/>
              <a:ext cx="672" cy="192"/>
            </a:xfrm>
            <a:prstGeom prst="rect">
              <a:avLst/>
            </a:prstGeom>
            <a:solidFill>
              <a:srgbClr val="FFFF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80</a:t>
              </a:r>
              <a:endParaRPr lang="zh-CN" altLang="zh-CN">
                <a:solidFill>
                  <a:srgbClr val="000000"/>
                </a:solidFill>
                <a:latin typeface="Times New Roman" panose="02020603050405020304" pitchFamily="18" charset="0"/>
              </a:endParaRPr>
            </a:p>
          </p:txBody>
        </p:sp>
        <p:sp>
          <p:nvSpPr>
            <p:cNvPr id="147483" name="Rectangle 27"/>
            <p:cNvSpPr>
              <a:spLocks noChangeArrowheads="1"/>
            </p:cNvSpPr>
            <p:nvPr/>
          </p:nvSpPr>
          <p:spPr bwMode="auto">
            <a:xfrm>
              <a:off x="2352" y="2544"/>
              <a:ext cx="672" cy="192"/>
            </a:xfrm>
            <a:prstGeom prst="rect">
              <a:avLst/>
            </a:prstGeom>
            <a:solidFill>
              <a:srgbClr val="FFCC99"/>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a:solidFill>
                    <a:srgbClr val="000000"/>
                  </a:solidFill>
                  <a:latin typeface="Times New Roman" panose="02020603050405020304" pitchFamily="18" charset="0"/>
                </a:rPr>
                <a:t>380</a:t>
              </a:r>
              <a:endParaRPr lang="zh-CN" altLang="zh-CN">
                <a:solidFill>
                  <a:srgbClr val="000000"/>
                </a:solidFill>
                <a:latin typeface="Times New Roman" panose="02020603050405020304" pitchFamily="18" charset="0"/>
              </a:endParaRPr>
            </a:p>
          </p:txBody>
        </p:sp>
      </p:grpSp>
      <p:grpSp>
        <p:nvGrpSpPr>
          <p:cNvPr id="147463" name="Group 28"/>
          <p:cNvGrpSpPr>
            <a:grpSpLocks/>
          </p:cNvGrpSpPr>
          <p:nvPr/>
        </p:nvGrpSpPr>
        <p:grpSpPr bwMode="auto">
          <a:xfrm>
            <a:off x="5721350" y="1600200"/>
            <a:ext cx="2508250" cy="2514600"/>
            <a:chOff x="3456" y="672"/>
            <a:chExt cx="1580" cy="1584"/>
          </a:xfrm>
        </p:grpSpPr>
        <p:sp>
          <p:nvSpPr>
            <p:cNvPr id="147471" name="Rectangle 29"/>
            <p:cNvSpPr>
              <a:spLocks noChangeArrowheads="1"/>
            </p:cNvSpPr>
            <p:nvPr/>
          </p:nvSpPr>
          <p:spPr bwMode="auto">
            <a:xfrm>
              <a:off x="3456" y="768"/>
              <a:ext cx="1200" cy="480"/>
            </a:xfrm>
            <a:prstGeom prst="rect">
              <a:avLst/>
            </a:prstGeom>
            <a:solidFill>
              <a:srgbClr val="CCFFCC"/>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en-US" sz="2400">
                  <a:solidFill>
                    <a:srgbClr val="000000"/>
                  </a:solidFill>
                  <a:latin typeface="宋体" panose="02010600030101010101" pitchFamily="2" charset="-122"/>
                </a:rPr>
                <a:t>editor</a:t>
              </a:r>
              <a:endParaRPr lang="en-US" altLang="zh-CN" sz="2400"/>
            </a:p>
          </p:txBody>
        </p:sp>
        <p:sp>
          <p:nvSpPr>
            <p:cNvPr id="147472" name="Text Box 30"/>
            <p:cNvSpPr txBox="1">
              <a:spLocks noChangeArrowheads="1"/>
            </p:cNvSpPr>
            <p:nvPr/>
          </p:nvSpPr>
          <p:spPr bwMode="auto">
            <a:xfrm>
              <a:off x="4704" y="67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80</a:t>
              </a:r>
              <a:endParaRPr lang="zh-CN" altLang="en-US" sz="2400" b="0">
                <a:latin typeface="Times New Roman" panose="02020603050405020304" pitchFamily="18" charset="0"/>
              </a:endParaRPr>
            </a:p>
          </p:txBody>
        </p:sp>
        <p:sp>
          <p:nvSpPr>
            <p:cNvPr id="147473" name="Rectangle 31"/>
            <p:cNvSpPr>
              <a:spLocks noChangeArrowheads="1"/>
            </p:cNvSpPr>
            <p:nvPr/>
          </p:nvSpPr>
          <p:spPr bwMode="auto">
            <a:xfrm>
              <a:off x="3456" y="1248"/>
              <a:ext cx="1200" cy="384"/>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a:t>
              </a:r>
              <a:endParaRPr lang="en-US" altLang="zh-CN" sz="2400" b="0">
                <a:latin typeface="Times New Roman" panose="02020603050405020304" pitchFamily="18" charset="0"/>
              </a:endParaRPr>
            </a:p>
          </p:txBody>
        </p:sp>
        <p:sp>
          <p:nvSpPr>
            <p:cNvPr id="147474" name="Rectangle 32"/>
            <p:cNvSpPr>
              <a:spLocks noChangeArrowheads="1"/>
            </p:cNvSpPr>
            <p:nvPr/>
          </p:nvSpPr>
          <p:spPr bwMode="auto">
            <a:xfrm>
              <a:off x="3456" y="2016"/>
              <a:ext cx="1200" cy="240"/>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000000"/>
                  </a:solidFill>
                  <a:latin typeface="Times New Roman" panose="02020603050405020304" pitchFamily="18" charset="0"/>
                </a:rPr>
                <a:t>data</a:t>
              </a:r>
              <a:endParaRPr lang="en-US" altLang="zh-CN" sz="2400" b="0">
                <a:latin typeface="Times New Roman" panose="02020603050405020304" pitchFamily="18" charset="0"/>
              </a:endParaRPr>
            </a:p>
          </p:txBody>
        </p:sp>
        <p:sp>
          <p:nvSpPr>
            <p:cNvPr id="147475" name="Rectangle 33"/>
            <p:cNvSpPr>
              <a:spLocks noChangeArrowheads="1"/>
            </p:cNvSpPr>
            <p:nvPr/>
          </p:nvSpPr>
          <p:spPr bwMode="auto">
            <a:xfrm>
              <a:off x="3456" y="1584"/>
              <a:ext cx="1200" cy="432"/>
            </a:xfrm>
            <a:prstGeom prst="rect">
              <a:avLst/>
            </a:prstGeom>
            <a:solidFill>
              <a:srgbClr val="FFFFFF"/>
            </a:solidFill>
            <a:ln w="9525">
              <a:solidFill>
                <a:srgbClr val="0000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a:t>…….</a:t>
              </a:r>
            </a:p>
          </p:txBody>
        </p:sp>
        <p:sp>
          <p:nvSpPr>
            <p:cNvPr id="147476" name="Text Box 34"/>
            <p:cNvSpPr txBox="1">
              <a:spLocks noChangeArrowheads="1"/>
            </p:cNvSpPr>
            <p:nvPr/>
          </p:nvSpPr>
          <p:spPr bwMode="auto">
            <a:xfrm>
              <a:off x="4704" y="115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240</a:t>
              </a:r>
              <a:endParaRPr lang="zh-CN" altLang="en-US" sz="2400" b="0">
                <a:latin typeface="Times New Roman" panose="02020603050405020304" pitchFamily="18" charset="0"/>
              </a:endParaRPr>
            </a:p>
          </p:txBody>
        </p:sp>
        <p:sp>
          <p:nvSpPr>
            <p:cNvPr id="147477" name="Text Box 35"/>
            <p:cNvSpPr txBox="1">
              <a:spLocks noChangeArrowheads="1"/>
            </p:cNvSpPr>
            <p:nvPr/>
          </p:nvSpPr>
          <p:spPr bwMode="auto">
            <a:xfrm>
              <a:off x="4656" y="1872"/>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Times New Roman" panose="02020603050405020304" pitchFamily="18" charset="0"/>
                </a:rPr>
                <a:t>380</a:t>
              </a:r>
              <a:endParaRPr lang="zh-CN" altLang="en-US" sz="2400" b="0">
                <a:latin typeface="Times New Roman" panose="02020603050405020304" pitchFamily="18" charset="0"/>
              </a:endParaRPr>
            </a:p>
          </p:txBody>
        </p:sp>
      </p:grpSp>
      <p:grpSp>
        <p:nvGrpSpPr>
          <p:cNvPr id="147464" name="Group 36"/>
          <p:cNvGrpSpPr>
            <a:grpSpLocks/>
          </p:cNvGrpSpPr>
          <p:nvPr/>
        </p:nvGrpSpPr>
        <p:grpSpPr bwMode="auto">
          <a:xfrm>
            <a:off x="4572000" y="1828800"/>
            <a:ext cx="1219200" cy="2209800"/>
            <a:chOff x="2880" y="1152"/>
            <a:chExt cx="768" cy="1392"/>
          </a:xfrm>
        </p:grpSpPr>
        <p:sp>
          <p:nvSpPr>
            <p:cNvPr id="147469" name="Line 37"/>
            <p:cNvSpPr>
              <a:spLocks noChangeShapeType="1"/>
            </p:cNvSpPr>
            <p:nvPr/>
          </p:nvSpPr>
          <p:spPr bwMode="auto">
            <a:xfrm flipV="1">
              <a:off x="2880" y="1152"/>
              <a:ext cx="768" cy="4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70" name="Line 38"/>
            <p:cNvSpPr>
              <a:spLocks noChangeShapeType="1"/>
            </p:cNvSpPr>
            <p:nvPr/>
          </p:nvSpPr>
          <p:spPr bwMode="auto">
            <a:xfrm flipV="1">
              <a:off x="2880" y="1200"/>
              <a:ext cx="768" cy="134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7465" name="Line 39"/>
          <p:cNvSpPr>
            <a:spLocks noChangeShapeType="1"/>
          </p:cNvSpPr>
          <p:nvPr/>
        </p:nvSpPr>
        <p:spPr bwMode="auto">
          <a:xfrm>
            <a:off x="4572000" y="2362200"/>
            <a:ext cx="114300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7466" name="Line 40"/>
          <p:cNvSpPr>
            <a:spLocks noChangeShapeType="1"/>
          </p:cNvSpPr>
          <p:nvPr/>
        </p:nvSpPr>
        <p:spPr bwMode="auto">
          <a:xfrm flipV="1">
            <a:off x="4648200" y="3810000"/>
            <a:ext cx="1066800" cy="457200"/>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28650" y="365125"/>
            <a:ext cx="7886700" cy="992188"/>
          </a:xfrm>
        </p:spPr>
        <p:txBody>
          <a:bodyPr/>
          <a:lstStyle/>
          <a:p>
            <a:pPr eaLnBrk="1" hangingPunct="1"/>
            <a:r>
              <a:rPr lang="en-US" altLang="zh-CN"/>
              <a:t>4.4.3</a:t>
            </a:r>
            <a:r>
              <a:rPr lang="zh-CN" altLang="en-US"/>
              <a:t>  信息共享</a:t>
            </a:r>
          </a:p>
        </p:txBody>
      </p:sp>
      <p:sp>
        <p:nvSpPr>
          <p:cNvPr id="148483" name="Rectangle 3"/>
          <p:cNvSpPr>
            <a:spLocks noGrp="1" noChangeArrowheads="1"/>
          </p:cNvSpPr>
          <p:nvPr>
            <p:ph idx="1"/>
          </p:nvPr>
        </p:nvSpPr>
        <p:spPr>
          <a:xfrm>
            <a:off x="628650" y="1671638"/>
            <a:ext cx="7886700" cy="4505325"/>
          </a:xfrm>
        </p:spPr>
        <p:txBody>
          <a:bodyPr/>
          <a:lstStyle/>
          <a:p>
            <a:pPr eaLnBrk="1" hangingPunct="1"/>
            <a:r>
              <a:rPr lang="zh-CN" altLang="en-US" noProof="1"/>
              <a:t>能共享的代码必须是可重入代码。</a:t>
            </a:r>
          </a:p>
          <a:p>
            <a:pPr eaLnBrk="1" hangingPunct="1"/>
            <a:r>
              <a:rPr lang="zh-CN" altLang="en-US" noProof="1"/>
              <a:t>可重入代码（</a:t>
            </a:r>
            <a:r>
              <a:rPr lang="en-US" altLang="zh-CN" noProof="1"/>
              <a:t>Reentrant Code),</a:t>
            </a:r>
            <a:r>
              <a:rPr lang="zh-CN" altLang="en-US" noProof="1"/>
              <a:t>也叫纯代码（</a:t>
            </a:r>
            <a:r>
              <a:rPr lang="en-US" altLang="zh-CN" noProof="1"/>
              <a:t>pure code</a:t>
            </a:r>
            <a:r>
              <a:rPr lang="zh-CN" altLang="en-US" noProof="1"/>
              <a:t>）是允许多个进程同时访问的代码，代码在执行过程中不能有任何改变。</a:t>
            </a:r>
          </a:p>
          <a:p>
            <a:pPr eaLnBrk="1" hangingPunct="1"/>
            <a:r>
              <a:rPr lang="zh-CN" altLang="en-US" noProof="1"/>
              <a:t>调用可重入代码的各进程都有自己的局部数据区，把在执行中可能改变的变量等拷贝到该数据区。</a:t>
            </a:r>
          </a:p>
          <a:p>
            <a:pPr eaLnBrk="1" hangingPunct="1"/>
            <a:endParaRPr lang="zh-CN" altLang="zh-CN" noProof="1"/>
          </a:p>
        </p:txBody>
      </p:sp>
    </p:spTree>
  </p:cSld>
  <p:clrMapOvr>
    <a:masterClrMapping/>
  </p:clrMapOvr>
  <p:transition>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28650" y="365125"/>
            <a:ext cx="7886700" cy="992188"/>
          </a:xfrm>
        </p:spPr>
        <p:txBody>
          <a:bodyPr/>
          <a:lstStyle/>
          <a:p>
            <a:pPr eaLnBrk="1" hangingPunct="1"/>
            <a:r>
              <a:rPr lang="en-US" altLang="zh-CN" dirty="0"/>
              <a:t>4.4.4  </a:t>
            </a:r>
            <a:r>
              <a:rPr lang="zh-CN" altLang="en-US" dirty="0"/>
              <a:t>段页式存储管理方式 </a:t>
            </a:r>
          </a:p>
        </p:txBody>
      </p:sp>
      <p:sp>
        <p:nvSpPr>
          <p:cNvPr id="149507" name="Rectangle 3"/>
          <p:cNvSpPr>
            <a:spLocks noGrp="1" noChangeArrowheads="1"/>
          </p:cNvSpPr>
          <p:nvPr>
            <p:ph idx="1"/>
          </p:nvPr>
        </p:nvSpPr>
        <p:spPr>
          <a:xfrm>
            <a:off x="628650" y="1671638"/>
            <a:ext cx="7886700" cy="4505325"/>
          </a:xfrm>
        </p:spPr>
        <p:txBody>
          <a:bodyPr/>
          <a:lstStyle/>
          <a:p>
            <a:pPr eaLnBrk="1" hangingPunct="1"/>
            <a:r>
              <a:rPr lang="zh-CN" altLang="en-US" noProof="1"/>
              <a:t>结合分段和分页的优点。</a:t>
            </a:r>
          </a:p>
          <a:p>
            <a:pPr eaLnBrk="1" hangingPunct="1"/>
            <a:r>
              <a:rPr lang="zh-CN" altLang="zh-CN" noProof="1"/>
              <a:t>1</a:t>
            </a:r>
            <a:r>
              <a:rPr lang="zh-CN" altLang="en-US" noProof="1"/>
              <a:t>、基本原理</a:t>
            </a:r>
          </a:p>
          <a:p>
            <a:pPr lvl="1" eaLnBrk="1" hangingPunct="1"/>
            <a:r>
              <a:rPr lang="zh-CN" altLang="en-US" noProof="1"/>
              <a:t>段内分页管理。先将用户程序分为若干段，每个段再分为若干页。</a:t>
            </a:r>
            <a:endParaRPr lang="zh-CN" altLang="zh-CN" noProof="1"/>
          </a:p>
          <a:p>
            <a:pPr eaLnBrk="1" hangingPunct="1"/>
            <a:r>
              <a:rPr lang="zh-CN" altLang="en-US" noProof="1"/>
              <a:t>逻辑地址：</a:t>
            </a:r>
          </a:p>
          <a:p>
            <a:pPr eaLnBrk="1" hangingPunct="1"/>
            <a:endParaRPr lang="zh-CN" altLang="en-US" noProof="1"/>
          </a:p>
          <a:p>
            <a:pPr eaLnBrk="1" hangingPunct="1"/>
            <a:endParaRPr lang="zh-CN" altLang="en-US" noProof="1"/>
          </a:p>
        </p:txBody>
      </p:sp>
      <p:sp>
        <p:nvSpPr>
          <p:cNvPr id="149508" name="Rectangle 4"/>
          <p:cNvSpPr>
            <a:spLocks noChangeArrowheads="1"/>
          </p:cNvSpPr>
          <p:nvPr/>
        </p:nvSpPr>
        <p:spPr bwMode="auto">
          <a:xfrm>
            <a:off x="2595563"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nvGrpSpPr>
          <p:cNvPr id="12" name="Group 11"/>
          <p:cNvGrpSpPr>
            <a:grpSpLocks/>
          </p:cNvGrpSpPr>
          <p:nvPr/>
        </p:nvGrpSpPr>
        <p:grpSpPr bwMode="auto">
          <a:xfrm>
            <a:off x="1763688" y="4329623"/>
            <a:ext cx="4601848" cy="399032"/>
            <a:chOff x="2208" y="2640"/>
            <a:chExt cx="2304" cy="192"/>
          </a:xfrm>
        </p:grpSpPr>
        <p:sp>
          <p:nvSpPr>
            <p:cNvPr id="13" name="Rectangle 12"/>
            <p:cNvSpPr>
              <a:spLocks noChangeArrowheads="1"/>
            </p:cNvSpPr>
            <p:nvPr/>
          </p:nvSpPr>
          <p:spPr bwMode="auto">
            <a:xfrm>
              <a:off x="2208"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000000"/>
                  </a:solidFill>
                  <a:latin typeface="Times New Roman" panose="02020603050405020304" pitchFamily="18" charset="0"/>
                </a:rPr>
                <a:t>段号</a:t>
              </a:r>
              <a:r>
                <a:rPr lang="en-US" altLang="zh-CN" sz="2000" dirty="0">
                  <a:solidFill>
                    <a:srgbClr val="000000"/>
                  </a:solidFill>
                  <a:latin typeface="Times New Roman" panose="02020603050405020304" pitchFamily="18" charset="0"/>
                </a:rPr>
                <a:t>s</a:t>
              </a:r>
            </a:p>
          </p:txBody>
        </p:sp>
        <p:sp>
          <p:nvSpPr>
            <p:cNvPr id="14" name="Rectangle 13"/>
            <p:cNvSpPr>
              <a:spLocks noChangeArrowheads="1"/>
            </p:cNvSpPr>
            <p:nvPr/>
          </p:nvSpPr>
          <p:spPr bwMode="auto">
            <a:xfrm>
              <a:off x="2976"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页号</a:t>
              </a:r>
              <a:r>
                <a:rPr lang="en-US" altLang="en-US" sz="2000">
                  <a:solidFill>
                    <a:srgbClr val="000000"/>
                  </a:solidFill>
                  <a:latin typeface="Times New Roman" panose="02020603050405020304" pitchFamily="18" charset="0"/>
                </a:rPr>
                <a:t>p</a:t>
              </a:r>
              <a:endParaRPr lang="en-US" altLang="zh-CN" sz="2000">
                <a:solidFill>
                  <a:srgbClr val="000000"/>
                </a:solidFill>
                <a:latin typeface="Times New Roman" panose="02020603050405020304" pitchFamily="18" charset="0"/>
              </a:endParaRPr>
            </a:p>
          </p:txBody>
        </p:sp>
        <p:sp>
          <p:nvSpPr>
            <p:cNvPr id="15" name="Rectangle 14"/>
            <p:cNvSpPr>
              <a:spLocks noChangeArrowheads="1"/>
            </p:cNvSpPr>
            <p:nvPr/>
          </p:nvSpPr>
          <p:spPr bwMode="auto">
            <a:xfrm>
              <a:off x="3744"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页内地址</a:t>
              </a:r>
            </a:p>
          </p:txBody>
        </p:sp>
      </p:grpSp>
    </p:spTree>
  </p:cSld>
  <p:clrMapOvr>
    <a:masterClrMapping/>
  </p:clrMapOvr>
  <p:transition>
    <p:fade thruBlk="1"/>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539750" y="260350"/>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、各种表格</a:t>
            </a:r>
          </a:p>
        </p:txBody>
      </p:sp>
      <p:sp>
        <p:nvSpPr>
          <p:cNvPr id="150531" name="Text Box 3"/>
          <p:cNvSpPr txBox="1">
            <a:spLocks noChangeArrowheads="1"/>
          </p:cNvSpPr>
          <p:nvPr/>
        </p:nvSpPr>
        <p:spPr bwMode="auto">
          <a:xfrm>
            <a:off x="539750" y="765175"/>
            <a:ext cx="8016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Times New Roman" panose="02020603050405020304" pitchFamily="18" charset="0"/>
              </a:rPr>
              <a:t>    </a:t>
            </a:r>
            <a:r>
              <a:rPr lang="zh-CN" altLang="en-US" sz="2400">
                <a:solidFill>
                  <a:srgbClr val="000000"/>
                </a:solidFill>
                <a:latin typeface="Times New Roman" panose="02020603050405020304" pitchFamily="18" charset="0"/>
                <a:ea typeface="楷体_GB2312" pitchFamily="49" charset="-122"/>
              </a:rPr>
              <a:t>每个进程一张段表，每个段一张页表。段表寄存器给出当前运行进程的段表首地址，段表中存放着与每段对应的页表的首地址。</a:t>
            </a:r>
          </a:p>
        </p:txBody>
      </p:sp>
      <p:grpSp>
        <p:nvGrpSpPr>
          <p:cNvPr id="811012" name="Group 4"/>
          <p:cNvGrpSpPr>
            <a:grpSpLocks/>
          </p:cNvGrpSpPr>
          <p:nvPr/>
        </p:nvGrpSpPr>
        <p:grpSpPr bwMode="auto">
          <a:xfrm>
            <a:off x="539750" y="1938338"/>
            <a:ext cx="8153400" cy="4803775"/>
            <a:chOff x="336" y="1054"/>
            <a:chExt cx="5136" cy="3026"/>
          </a:xfrm>
        </p:grpSpPr>
        <p:grpSp>
          <p:nvGrpSpPr>
            <p:cNvPr id="150535" name="Group 5"/>
            <p:cNvGrpSpPr>
              <a:grpSpLocks/>
            </p:cNvGrpSpPr>
            <p:nvPr/>
          </p:nvGrpSpPr>
          <p:grpSpPr bwMode="auto">
            <a:xfrm>
              <a:off x="336" y="1102"/>
              <a:ext cx="3600" cy="2690"/>
              <a:chOff x="336" y="1102"/>
              <a:chExt cx="3600" cy="2690"/>
            </a:xfrm>
          </p:grpSpPr>
          <p:sp>
            <p:nvSpPr>
              <p:cNvPr id="150565" name="Rectangle 6"/>
              <p:cNvSpPr>
                <a:spLocks noChangeArrowheads="1"/>
              </p:cNvSpPr>
              <p:nvPr/>
            </p:nvSpPr>
            <p:spPr bwMode="auto">
              <a:xfrm>
                <a:off x="336" y="1392"/>
                <a:ext cx="768"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段表大小</a:t>
                </a:r>
                <a:endParaRPr lang="zh-CN" altLang="en-US" sz="2400" b="0">
                  <a:latin typeface="Times New Roman" panose="02020603050405020304" pitchFamily="18" charset="0"/>
                </a:endParaRPr>
              </a:p>
            </p:txBody>
          </p:sp>
          <p:sp>
            <p:nvSpPr>
              <p:cNvPr id="150566" name="Rectangle 7"/>
              <p:cNvSpPr>
                <a:spLocks noChangeArrowheads="1"/>
              </p:cNvSpPr>
              <p:nvPr/>
            </p:nvSpPr>
            <p:spPr bwMode="auto">
              <a:xfrm>
                <a:off x="1104" y="1392"/>
                <a:ext cx="768"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段表首址</a:t>
                </a:r>
                <a:endParaRPr lang="zh-CN" altLang="en-US" sz="2400" b="0">
                  <a:latin typeface="Times New Roman" panose="02020603050405020304" pitchFamily="18" charset="0"/>
                </a:endParaRPr>
              </a:p>
            </p:txBody>
          </p:sp>
          <p:sp>
            <p:nvSpPr>
              <p:cNvPr id="150567" name="Text Box 8"/>
              <p:cNvSpPr txBox="1">
                <a:spLocks noChangeArrowheads="1"/>
              </p:cNvSpPr>
              <p:nvPr/>
            </p:nvSpPr>
            <p:spPr bwMode="auto">
              <a:xfrm>
                <a:off x="470" y="1102"/>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段表寄存器</a:t>
                </a:r>
                <a:endParaRPr lang="zh-CN" altLang="en-US" sz="2400" b="0">
                  <a:latin typeface="Times New Roman" panose="02020603050405020304" pitchFamily="18" charset="0"/>
                </a:endParaRPr>
              </a:p>
            </p:txBody>
          </p:sp>
          <p:sp>
            <p:nvSpPr>
              <p:cNvPr id="150568" name="Rectangle 9"/>
              <p:cNvSpPr>
                <a:spLocks noChangeArrowheads="1"/>
              </p:cNvSpPr>
              <p:nvPr/>
            </p:nvSpPr>
            <p:spPr bwMode="auto">
              <a:xfrm>
                <a:off x="672" y="2256"/>
                <a:ext cx="38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0</a:t>
                </a:r>
                <a:endParaRPr lang="zh-CN" altLang="en-US" sz="2400" b="0">
                  <a:latin typeface="Times New Roman" panose="02020603050405020304" pitchFamily="18" charset="0"/>
                </a:endParaRPr>
              </a:p>
            </p:txBody>
          </p:sp>
          <p:sp>
            <p:nvSpPr>
              <p:cNvPr id="150569" name="Rectangle 10"/>
              <p:cNvSpPr>
                <a:spLocks noChangeArrowheads="1"/>
              </p:cNvSpPr>
              <p:nvPr/>
            </p:nvSpPr>
            <p:spPr bwMode="auto">
              <a:xfrm>
                <a:off x="1056" y="2256"/>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5</a:t>
                </a:r>
                <a:endParaRPr lang="zh-CN" altLang="en-US" sz="2400" b="0">
                  <a:latin typeface="Times New Roman" panose="02020603050405020304" pitchFamily="18" charset="0"/>
                </a:endParaRPr>
              </a:p>
            </p:txBody>
          </p:sp>
          <p:sp>
            <p:nvSpPr>
              <p:cNvPr id="150570" name="Rectangle 11"/>
              <p:cNvSpPr>
                <a:spLocks noChangeArrowheads="1"/>
              </p:cNvSpPr>
              <p:nvPr/>
            </p:nvSpPr>
            <p:spPr bwMode="auto">
              <a:xfrm>
                <a:off x="1824" y="2256"/>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sp>
            <p:nvSpPr>
              <p:cNvPr id="150571" name="Rectangle 12"/>
              <p:cNvSpPr>
                <a:spLocks noChangeArrowheads="1"/>
              </p:cNvSpPr>
              <p:nvPr/>
            </p:nvSpPr>
            <p:spPr bwMode="auto">
              <a:xfrm>
                <a:off x="672" y="2448"/>
                <a:ext cx="38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1</a:t>
                </a:r>
                <a:endParaRPr lang="zh-CN" altLang="en-US" sz="2400" b="0">
                  <a:latin typeface="Times New Roman" panose="02020603050405020304" pitchFamily="18" charset="0"/>
                </a:endParaRPr>
              </a:p>
            </p:txBody>
          </p:sp>
          <p:sp>
            <p:nvSpPr>
              <p:cNvPr id="150572" name="Rectangle 13"/>
              <p:cNvSpPr>
                <a:spLocks noChangeArrowheads="1"/>
              </p:cNvSpPr>
              <p:nvPr/>
            </p:nvSpPr>
            <p:spPr bwMode="auto">
              <a:xfrm>
                <a:off x="1056" y="2448"/>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6</a:t>
                </a:r>
                <a:endParaRPr lang="zh-CN" altLang="en-US" sz="2400" b="0">
                  <a:latin typeface="Times New Roman" panose="02020603050405020304" pitchFamily="18" charset="0"/>
                </a:endParaRPr>
              </a:p>
            </p:txBody>
          </p:sp>
          <p:sp>
            <p:nvSpPr>
              <p:cNvPr id="150573" name="Rectangle 14"/>
              <p:cNvSpPr>
                <a:spLocks noChangeArrowheads="1"/>
              </p:cNvSpPr>
              <p:nvPr/>
            </p:nvSpPr>
            <p:spPr bwMode="auto">
              <a:xfrm>
                <a:off x="1824" y="2448"/>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grpSp>
            <p:nvGrpSpPr>
              <p:cNvPr id="150574" name="Group 15"/>
              <p:cNvGrpSpPr>
                <a:grpSpLocks/>
              </p:cNvGrpSpPr>
              <p:nvPr/>
            </p:nvGrpSpPr>
            <p:grpSpPr bwMode="auto">
              <a:xfrm>
                <a:off x="672" y="2640"/>
                <a:ext cx="1920" cy="192"/>
                <a:chOff x="768" y="2064"/>
                <a:chExt cx="1920" cy="192"/>
              </a:xfrm>
            </p:grpSpPr>
            <p:sp>
              <p:nvSpPr>
                <p:cNvPr id="150625" name="Rectangle 16"/>
                <p:cNvSpPr>
                  <a:spLocks noChangeArrowheads="1"/>
                </p:cNvSpPr>
                <p:nvPr/>
              </p:nvSpPr>
              <p:spPr bwMode="auto">
                <a:xfrm>
                  <a:off x="768" y="2064"/>
                  <a:ext cx="38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2</a:t>
                  </a:r>
                  <a:endParaRPr lang="zh-CN" altLang="en-US" sz="2400" b="0">
                    <a:latin typeface="Times New Roman" panose="02020603050405020304" pitchFamily="18" charset="0"/>
                  </a:endParaRPr>
                </a:p>
              </p:txBody>
            </p:sp>
            <p:sp>
              <p:nvSpPr>
                <p:cNvPr id="150626" name="Rectangle 17"/>
                <p:cNvSpPr>
                  <a:spLocks noChangeArrowheads="1"/>
                </p:cNvSpPr>
                <p:nvPr/>
              </p:nvSpPr>
              <p:spPr bwMode="auto">
                <a:xfrm>
                  <a:off x="1152" y="2064"/>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sp>
              <p:nvSpPr>
                <p:cNvPr id="150627" name="Rectangle 18"/>
                <p:cNvSpPr>
                  <a:spLocks noChangeArrowheads="1"/>
                </p:cNvSpPr>
                <p:nvPr/>
              </p:nvSpPr>
              <p:spPr bwMode="auto">
                <a:xfrm>
                  <a:off x="1920" y="2064"/>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grpSp>
          <p:grpSp>
            <p:nvGrpSpPr>
              <p:cNvPr id="150575" name="Group 19"/>
              <p:cNvGrpSpPr>
                <a:grpSpLocks/>
              </p:cNvGrpSpPr>
              <p:nvPr/>
            </p:nvGrpSpPr>
            <p:grpSpPr bwMode="auto">
              <a:xfrm>
                <a:off x="672" y="2832"/>
                <a:ext cx="1920" cy="192"/>
                <a:chOff x="768" y="2064"/>
                <a:chExt cx="1920" cy="192"/>
              </a:xfrm>
            </p:grpSpPr>
            <p:sp>
              <p:nvSpPr>
                <p:cNvPr id="150622" name="Rectangle 20"/>
                <p:cNvSpPr>
                  <a:spLocks noChangeArrowheads="1"/>
                </p:cNvSpPr>
                <p:nvPr/>
              </p:nvSpPr>
              <p:spPr bwMode="auto">
                <a:xfrm>
                  <a:off x="768" y="2064"/>
                  <a:ext cx="38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3</a:t>
                  </a:r>
                  <a:endParaRPr lang="zh-CN" altLang="en-US" sz="2400" b="0">
                    <a:latin typeface="Times New Roman" panose="02020603050405020304" pitchFamily="18" charset="0"/>
                  </a:endParaRPr>
                </a:p>
              </p:txBody>
            </p:sp>
            <p:sp>
              <p:nvSpPr>
                <p:cNvPr id="150623" name="Rectangle 21"/>
                <p:cNvSpPr>
                  <a:spLocks noChangeArrowheads="1"/>
                </p:cNvSpPr>
                <p:nvPr/>
              </p:nvSpPr>
              <p:spPr bwMode="auto">
                <a:xfrm>
                  <a:off x="1152" y="2064"/>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sp>
              <p:nvSpPr>
                <p:cNvPr id="150624" name="Rectangle 22"/>
                <p:cNvSpPr>
                  <a:spLocks noChangeArrowheads="1"/>
                </p:cNvSpPr>
                <p:nvPr/>
              </p:nvSpPr>
              <p:spPr bwMode="auto">
                <a:xfrm>
                  <a:off x="1920" y="2064"/>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grpSp>
          <p:grpSp>
            <p:nvGrpSpPr>
              <p:cNvPr id="150576" name="Group 23"/>
              <p:cNvGrpSpPr>
                <a:grpSpLocks/>
              </p:cNvGrpSpPr>
              <p:nvPr/>
            </p:nvGrpSpPr>
            <p:grpSpPr bwMode="auto">
              <a:xfrm>
                <a:off x="336" y="1488"/>
                <a:ext cx="1680" cy="768"/>
                <a:chOff x="336" y="1488"/>
                <a:chExt cx="1680" cy="768"/>
              </a:xfrm>
            </p:grpSpPr>
            <p:sp>
              <p:nvSpPr>
                <p:cNvPr id="150617" name="Line 24"/>
                <p:cNvSpPr>
                  <a:spLocks noChangeShapeType="1"/>
                </p:cNvSpPr>
                <p:nvPr/>
              </p:nvSpPr>
              <p:spPr bwMode="auto">
                <a:xfrm>
                  <a:off x="1872" y="1488"/>
                  <a:ext cx="1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618" name="Line 25"/>
                <p:cNvSpPr>
                  <a:spLocks noChangeShapeType="1"/>
                </p:cNvSpPr>
                <p:nvPr/>
              </p:nvSpPr>
              <p:spPr bwMode="auto">
                <a:xfrm>
                  <a:off x="2016" y="1488"/>
                  <a:ext cx="0" cy="4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619" name="Line 26"/>
                <p:cNvSpPr>
                  <a:spLocks noChangeShapeType="1"/>
                </p:cNvSpPr>
                <p:nvPr/>
              </p:nvSpPr>
              <p:spPr bwMode="auto">
                <a:xfrm flipH="1">
                  <a:off x="336" y="1920"/>
                  <a:ext cx="16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620" name="Line 27"/>
                <p:cNvSpPr>
                  <a:spLocks noChangeShapeType="1"/>
                </p:cNvSpPr>
                <p:nvPr/>
              </p:nvSpPr>
              <p:spPr bwMode="auto">
                <a:xfrm>
                  <a:off x="336" y="1920"/>
                  <a:ext cx="0" cy="3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621" name="Line 28"/>
                <p:cNvSpPr>
                  <a:spLocks noChangeShapeType="1"/>
                </p:cNvSpPr>
                <p:nvPr/>
              </p:nvSpPr>
              <p:spPr bwMode="auto">
                <a:xfrm>
                  <a:off x="336" y="2256"/>
                  <a:ext cx="33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0577" name="Rectangle 29"/>
              <p:cNvSpPr>
                <a:spLocks noChangeArrowheads="1"/>
              </p:cNvSpPr>
              <p:nvPr/>
            </p:nvSpPr>
            <p:spPr bwMode="auto">
              <a:xfrm>
                <a:off x="672" y="2017"/>
                <a:ext cx="19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段号  页表大小   页表首址</a:t>
                </a:r>
              </a:p>
            </p:txBody>
          </p:sp>
          <p:grpSp>
            <p:nvGrpSpPr>
              <p:cNvPr id="150578" name="Group 30"/>
              <p:cNvGrpSpPr>
                <a:grpSpLocks/>
              </p:cNvGrpSpPr>
              <p:nvPr/>
            </p:nvGrpSpPr>
            <p:grpSpPr bwMode="auto">
              <a:xfrm>
                <a:off x="3168" y="1200"/>
                <a:ext cx="768" cy="2592"/>
                <a:chOff x="3168" y="1200"/>
                <a:chExt cx="768" cy="2592"/>
              </a:xfrm>
            </p:grpSpPr>
            <p:grpSp>
              <p:nvGrpSpPr>
                <p:cNvPr id="150581" name="Group 31"/>
                <p:cNvGrpSpPr>
                  <a:grpSpLocks/>
                </p:cNvGrpSpPr>
                <p:nvPr/>
              </p:nvGrpSpPr>
              <p:grpSpPr bwMode="auto">
                <a:xfrm>
                  <a:off x="3216" y="1440"/>
                  <a:ext cx="672" cy="960"/>
                  <a:chOff x="3216" y="1440"/>
                  <a:chExt cx="672" cy="960"/>
                </a:xfrm>
              </p:grpSpPr>
              <p:grpSp>
                <p:nvGrpSpPr>
                  <p:cNvPr id="150602" name="Group 32"/>
                  <p:cNvGrpSpPr>
                    <a:grpSpLocks/>
                  </p:cNvGrpSpPr>
                  <p:nvPr/>
                </p:nvGrpSpPr>
                <p:grpSpPr bwMode="auto">
                  <a:xfrm>
                    <a:off x="3216" y="1440"/>
                    <a:ext cx="672" cy="192"/>
                    <a:chOff x="3120" y="1392"/>
                    <a:chExt cx="672" cy="192"/>
                  </a:xfrm>
                </p:grpSpPr>
                <p:sp>
                  <p:nvSpPr>
                    <p:cNvPr id="150615" name="Rectangle 33"/>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0</a:t>
                      </a:r>
                    </a:p>
                  </p:txBody>
                </p:sp>
                <p:sp>
                  <p:nvSpPr>
                    <p:cNvPr id="150616" name="Rectangle 34"/>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603" name="Group 35"/>
                  <p:cNvGrpSpPr>
                    <a:grpSpLocks/>
                  </p:cNvGrpSpPr>
                  <p:nvPr/>
                </p:nvGrpSpPr>
                <p:grpSpPr bwMode="auto">
                  <a:xfrm>
                    <a:off x="3216" y="1632"/>
                    <a:ext cx="672" cy="192"/>
                    <a:chOff x="3120" y="1392"/>
                    <a:chExt cx="672" cy="192"/>
                  </a:xfrm>
                </p:grpSpPr>
                <p:sp>
                  <p:nvSpPr>
                    <p:cNvPr id="150613" name="Rectangle 36"/>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1</a:t>
                      </a:r>
                    </a:p>
                  </p:txBody>
                </p:sp>
                <p:sp>
                  <p:nvSpPr>
                    <p:cNvPr id="150614" name="Rectangle 37"/>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604" name="Group 38"/>
                  <p:cNvGrpSpPr>
                    <a:grpSpLocks/>
                  </p:cNvGrpSpPr>
                  <p:nvPr/>
                </p:nvGrpSpPr>
                <p:grpSpPr bwMode="auto">
                  <a:xfrm>
                    <a:off x="3216" y="1824"/>
                    <a:ext cx="672" cy="192"/>
                    <a:chOff x="3120" y="1392"/>
                    <a:chExt cx="672" cy="192"/>
                  </a:xfrm>
                </p:grpSpPr>
                <p:sp>
                  <p:nvSpPr>
                    <p:cNvPr id="150611" name="Rectangle 39"/>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2</a:t>
                      </a:r>
                    </a:p>
                  </p:txBody>
                </p:sp>
                <p:sp>
                  <p:nvSpPr>
                    <p:cNvPr id="150612" name="Rectangle 40"/>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605" name="Group 41"/>
                  <p:cNvGrpSpPr>
                    <a:grpSpLocks/>
                  </p:cNvGrpSpPr>
                  <p:nvPr/>
                </p:nvGrpSpPr>
                <p:grpSpPr bwMode="auto">
                  <a:xfrm>
                    <a:off x="3216" y="2208"/>
                    <a:ext cx="672" cy="192"/>
                    <a:chOff x="3120" y="1392"/>
                    <a:chExt cx="672" cy="192"/>
                  </a:xfrm>
                </p:grpSpPr>
                <p:sp>
                  <p:nvSpPr>
                    <p:cNvPr id="150609" name="Rectangle 42"/>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4</a:t>
                      </a:r>
                    </a:p>
                  </p:txBody>
                </p:sp>
                <p:sp>
                  <p:nvSpPr>
                    <p:cNvPr id="150610" name="Rectangle 43"/>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606" name="Group 44"/>
                  <p:cNvGrpSpPr>
                    <a:grpSpLocks/>
                  </p:cNvGrpSpPr>
                  <p:nvPr/>
                </p:nvGrpSpPr>
                <p:grpSpPr bwMode="auto">
                  <a:xfrm>
                    <a:off x="3216" y="2016"/>
                    <a:ext cx="672" cy="192"/>
                    <a:chOff x="3120" y="1392"/>
                    <a:chExt cx="672" cy="192"/>
                  </a:xfrm>
                </p:grpSpPr>
                <p:sp>
                  <p:nvSpPr>
                    <p:cNvPr id="150607" name="Rectangle 45"/>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3</a:t>
                      </a:r>
                    </a:p>
                  </p:txBody>
                </p:sp>
                <p:sp>
                  <p:nvSpPr>
                    <p:cNvPr id="150608" name="Rectangle 46"/>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grpSp>
              <p:nvGrpSpPr>
                <p:cNvPr id="150582" name="Group 47"/>
                <p:cNvGrpSpPr>
                  <a:grpSpLocks/>
                </p:cNvGrpSpPr>
                <p:nvPr/>
              </p:nvGrpSpPr>
              <p:grpSpPr bwMode="auto">
                <a:xfrm>
                  <a:off x="3216" y="2640"/>
                  <a:ext cx="672" cy="1152"/>
                  <a:chOff x="3312" y="1536"/>
                  <a:chExt cx="672" cy="1152"/>
                </a:xfrm>
              </p:grpSpPr>
              <p:grpSp>
                <p:nvGrpSpPr>
                  <p:cNvPr id="150584" name="Group 48"/>
                  <p:cNvGrpSpPr>
                    <a:grpSpLocks/>
                  </p:cNvGrpSpPr>
                  <p:nvPr/>
                </p:nvGrpSpPr>
                <p:grpSpPr bwMode="auto">
                  <a:xfrm>
                    <a:off x="3312" y="1536"/>
                    <a:ext cx="672" cy="192"/>
                    <a:chOff x="3120" y="1392"/>
                    <a:chExt cx="672" cy="192"/>
                  </a:xfrm>
                </p:grpSpPr>
                <p:sp>
                  <p:nvSpPr>
                    <p:cNvPr id="150600" name="Rectangle 49"/>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0</a:t>
                      </a:r>
                    </a:p>
                  </p:txBody>
                </p:sp>
                <p:sp>
                  <p:nvSpPr>
                    <p:cNvPr id="150601" name="Rectangle 50"/>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585" name="Group 51"/>
                  <p:cNvGrpSpPr>
                    <a:grpSpLocks/>
                  </p:cNvGrpSpPr>
                  <p:nvPr/>
                </p:nvGrpSpPr>
                <p:grpSpPr bwMode="auto">
                  <a:xfrm>
                    <a:off x="3312" y="2496"/>
                    <a:ext cx="672" cy="192"/>
                    <a:chOff x="3120" y="1392"/>
                    <a:chExt cx="672" cy="192"/>
                  </a:xfrm>
                </p:grpSpPr>
                <p:sp>
                  <p:nvSpPr>
                    <p:cNvPr id="150598" name="Rectangle 52"/>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5</a:t>
                      </a:r>
                    </a:p>
                  </p:txBody>
                </p:sp>
                <p:sp>
                  <p:nvSpPr>
                    <p:cNvPr id="150599" name="Rectangle 53"/>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586" name="Group 54"/>
                  <p:cNvGrpSpPr>
                    <a:grpSpLocks/>
                  </p:cNvGrpSpPr>
                  <p:nvPr/>
                </p:nvGrpSpPr>
                <p:grpSpPr bwMode="auto">
                  <a:xfrm>
                    <a:off x="3312" y="1728"/>
                    <a:ext cx="672" cy="192"/>
                    <a:chOff x="3120" y="1392"/>
                    <a:chExt cx="672" cy="192"/>
                  </a:xfrm>
                </p:grpSpPr>
                <p:sp>
                  <p:nvSpPr>
                    <p:cNvPr id="150596" name="Rectangle 55"/>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1</a:t>
                      </a:r>
                    </a:p>
                  </p:txBody>
                </p:sp>
                <p:sp>
                  <p:nvSpPr>
                    <p:cNvPr id="150597" name="Rectangle 56"/>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587" name="Group 57"/>
                  <p:cNvGrpSpPr>
                    <a:grpSpLocks/>
                  </p:cNvGrpSpPr>
                  <p:nvPr/>
                </p:nvGrpSpPr>
                <p:grpSpPr bwMode="auto">
                  <a:xfrm>
                    <a:off x="3312" y="1920"/>
                    <a:ext cx="672" cy="192"/>
                    <a:chOff x="3120" y="1392"/>
                    <a:chExt cx="672" cy="192"/>
                  </a:xfrm>
                </p:grpSpPr>
                <p:sp>
                  <p:nvSpPr>
                    <p:cNvPr id="150594" name="Rectangle 58"/>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2</a:t>
                      </a:r>
                    </a:p>
                  </p:txBody>
                </p:sp>
                <p:sp>
                  <p:nvSpPr>
                    <p:cNvPr id="150595" name="Rectangle 59"/>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588" name="Group 60"/>
                  <p:cNvGrpSpPr>
                    <a:grpSpLocks/>
                  </p:cNvGrpSpPr>
                  <p:nvPr/>
                </p:nvGrpSpPr>
                <p:grpSpPr bwMode="auto">
                  <a:xfrm>
                    <a:off x="3312" y="2304"/>
                    <a:ext cx="672" cy="192"/>
                    <a:chOff x="3120" y="1392"/>
                    <a:chExt cx="672" cy="192"/>
                  </a:xfrm>
                </p:grpSpPr>
                <p:sp>
                  <p:nvSpPr>
                    <p:cNvPr id="150592" name="Rectangle 61"/>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4</a:t>
                      </a:r>
                    </a:p>
                  </p:txBody>
                </p:sp>
                <p:sp>
                  <p:nvSpPr>
                    <p:cNvPr id="150593" name="Rectangle 62"/>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nvGrpSpPr>
                  <p:cNvPr id="150589" name="Group 63"/>
                  <p:cNvGrpSpPr>
                    <a:grpSpLocks/>
                  </p:cNvGrpSpPr>
                  <p:nvPr/>
                </p:nvGrpSpPr>
                <p:grpSpPr bwMode="auto">
                  <a:xfrm>
                    <a:off x="3312" y="2112"/>
                    <a:ext cx="672" cy="192"/>
                    <a:chOff x="3120" y="1392"/>
                    <a:chExt cx="672" cy="192"/>
                  </a:xfrm>
                </p:grpSpPr>
                <p:sp>
                  <p:nvSpPr>
                    <p:cNvPr id="150590" name="Rectangle 64"/>
                    <p:cNvSpPr>
                      <a:spLocks noChangeArrowheads="1"/>
                    </p:cNvSpPr>
                    <p:nvPr/>
                  </p:nvSpPr>
                  <p:spPr bwMode="auto">
                    <a:xfrm>
                      <a:off x="3120"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3</a:t>
                      </a:r>
                    </a:p>
                  </p:txBody>
                </p:sp>
                <p:sp>
                  <p:nvSpPr>
                    <p:cNvPr id="150591" name="Rectangle 65"/>
                    <p:cNvSpPr>
                      <a:spLocks noChangeArrowheads="1"/>
                    </p:cNvSpPr>
                    <p:nvPr/>
                  </p:nvSpPr>
                  <p:spPr bwMode="auto">
                    <a:xfrm>
                      <a:off x="3456" y="1392"/>
                      <a:ext cx="33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rgbClr val="000000"/>
                        </a:solidFill>
                        <a:latin typeface="Times New Roman" panose="02020603050405020304" pitchFamily="18" charset="0"/>
                      </a:endParaRPr>
                    </a:p>
                  </p:txBody>
                </p:sp>
              </p:grpSp>
            </p:grpSp>
            <p:sp>
              <p:nvSpPr>
                <p:cNvPr id="150583" name="Text Box 66"/>
                <p:cNvSpPr txBox="1">
                  <a:spLocks noChangeArrowheads="1"/>
                </p:cNvSpPr>
                <p:nvPr/>
              </p:nvSpPr>
              <p:spPr bwMode="auto">
                <a:xfrm>
                  <a:off x="3168" y="120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Times New Roman" panose="02020603050405020304" pitchFamily="18" charset="0"/>
                    </a:rPr>
                    <a:t>页号  页框</a:t>
                  </a:r>
                  <a:endParaRPr lang="zh-CN" altLang="en-US" sz="2400" b="0">
                    <a:latin typeface="Times New Roman" panose="02020603050405020304" pitchFamily="18" charset="0"/>
                  </a:endParaRPr>
                </a:p>
              </p:txBody>
            </p:sp>
          </p:grpSp>
          <p:sp>
            <p:nvSpPr>
              <p:cNvPr id="150579" name="Line 67"/>
              <p:cNvSpPr>
                <a:spLocks noChangeShapeType="1"/>
              </p:cNvSpPr>
              <p:nvPr/>
            </p:nvSpPr>
            <p:spPr bwMode="auto">
              <a:xfrm flipV="1">
                <a:off x="2448" y="1488"/>
                <a:ext cx="768" cy="86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80" name="Line 68"/>
              <p:cNvSpPr>
                <a:spLocks noChangeShapeType="1"/>
              </p:cNvSpPr>
              <p:nvPr/>
            </p:nvSpPr>
            <p:spPr bwMode="auto">
              <a:xfrm>
                <a:off x="2400" y="2544"/>
                <a:ext cx="816" cy="1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0536" name="Rectangle 69"/>
            <p:cNvSpPr>
              <a:spLocks noChangeArrowheads="1"/>
            </p:cNvSpPr>
            <p:nvPr/>
          </p:nvSpPr>
          <p:spPr bwMode="auto">
            <a:xfrm>
              <a:off x="4512" y="1296"/>
              <a:ext cx="960" cy="28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rPr>
                <a:t>操作系统</a:t>
              </a:r>
            </a:p>
          </p:txBody>
        </p:sp>
        <p:sp>
          <p:nvSpPr>
            <p:cNvPr id="150537" name="Rectangle 70"/>
            <p:cNvSpPr>
              <a:spLocks noChangeArrowheads="1"/>
            </p:cNvSpPr>
            <p:nvPr/>
          </p:nvSpPr>
          <p:spPr bwMode="auto">
            <a:xfrm>
              <a:off x="4512" y="1584"/>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nvGrpSpPr>
            <p:cNvPr id="150538" name="Group 71"/>
            <p:cNvGrpSpPr>
              <a:grpSpLocks/>
            </p:cNvGrpSpPr>
            <p:nvPr/>
          </p:nvGrpSpPr>
          <p:grpSpPr bwMode="auto">
            <a:xfrm>
              <a:off x="4512" y="3312"/>
              <a:ext cx="960" cy="768"/>
              <a:chOff x="4608" y="2208"/>
              <a:chExt cx="960" cy="768"/>
            </a:xfrm>
          </p:grpSpPr>
          <p:sp>
            <p:nvSpPr>
              <p:cNvPr id="150561" name="Rectangle 72"/>
              <p:cNvSpPr>
                <a:spLocks noChangeArrowheads="1"/>
              </p:cNvSpPr>
              <p:nvPr/>
            </p:nvSpPr>
            <p:spPr bwMode="auto">
              <a:xfrm>
                <a:off x="4608" y="2208"/>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62" name="Rectangle 73"/>
              <p:cNvSpPr>
                <a:spLocks noChangeArrowheads="1"/>
              </p:cNvSpPr>
              <p:nvPr/>
            </p:nvSpPr>
            <p:spPr bwMode="auto">
              <a:xfrm>
                <a:off x="4608" y="2400"/>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63" name="Rectangle 74"/>
              <p:cNvSpPr>
                <a:spLocks noChangeArrowheads="1"/>
              </p:cNvSpPr>
              <p:nvPr/>
            </p:nvSpPr>
            <p:spPr bwMode="auto">
              <a:xfrm>
                <a:off x="4608" y="2592"/>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64" name="Rectangle 75"/>
              <p:cNvSpPr>
                <a:spLocks noChangeArrowheads="1"/>
              </p:cNvSpPr>
              <p:nvPr/>
            </p:nvSpPr>
            <p:spPr bwMode="auto">
              <a:xfrm>
                <a:off x="4608" y="2784"/>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nvGrpSpPr>
            <p:cNvPr id="150539" name="Group 76"/>
            <p:cNvGrpSpPr>
              <a:grpSpLocks/>
            </p:cNvGrpSpPr>
            <p:nvPr/>
          </p:nvGrpSpPr>
          <p:grpSpPr bwMode="auto">
            <a:xfrm>
              <a:off x="4512" y="2544"/>
              <a:ext cx="960" cy="768"/>
              <a:chOff x="4608" y="2208"/>
              <a:chExt cx="960" cy="768"/>
            </a:xfrm>
          </p:grpSpPr>
          <p:sp>
            <p:nvSpPr>
              <p:cNvPr id="150557" name="Rectangle 77"/>
              <p:cNvSpPr>
                <a:spLocks noChangeArrowheads="1"/>
              </p:cNvSpPr>
              <p:nvPr/>
            </p:nvSpPr>
            <p:spPr bwMode="auto">
              <a:xfrm>
                <a:off x="4608" y="2208"/>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58" name="Rectangle 78"/>
              <p:cNvSpPr>
                <a:spLocks noChangeArrowheads="1"/>
              </p:cNvSpPr>
              <p:nvPr/>
            </p:nvSpPr>
            <p:spPr bwMode="auto">
              <a:xfrm>
                <a:off x="4608" y="2400"/>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59" name="Rectangle 79"/>
              <p:cNvSpPr>
                <a:spLocks noChangeArrowheads="1"/>
              </p:cNvSpPr>
              <p:nvPr/>
            </p:nvSpPr>
            <p:spPr bwMode="auto">
              <a:xfrm>
                <a:off x="4608" y="2592"/>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60" name="Rectangle 80"/>
              <p:cNvSpPr>
                <a:spLocks noChangeArrowheads="1"/>
              </p:cNvSpPr>
              <p:nvPr/>
            </p:nvSpPr>
            <p:spPr bwMode="auto">
              <a:xfrm>
                <a:off x="4608" y="2784"/>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nvGrpSpPr>
            <p:cNvPr id="150540" name="Group 81"/>
            <p:cNvGrpSpPr>
              <a:grpSpLocks/>
            </p:cNvGrpSpPr>
            <p:nvPr/>
          </p:nvGrpSpPr>
          <p:grpSpPr bwMode="auto">
            <a:xfrm>
              <a:off x="4512" y="1776"/>
              <a:ext cx="960" cy="768"/>
              <a:chOff x="4608" y="2208"/>
              <a:chExt cx="960" cy="768"/>
            </a:xfrm>
          </p:grpSpPr>
          <p:sp>
            <p:nvSpPr>
              <p:cNvPr id="150553" name="Rectangle 82"/>
              <p:cNvSpPr>
                <a:spLocks noChangeArrowheads="1"/>
              </p:cNvSpPr>
              <p:nvPr/>
            </p:nvSpPr>
            <p:spPr bwMode="auto">
              <a:xfrm>
                <a:off x="4608" y="2208"/>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54" name="Rectangle 83"/>
              <p:cNvSpPr>
                <a:spLocks noChangeArrowheads="1"/>
              </p:cNvSpPr>
              <p:nvPr/>
            </p:nvSpPr>
            <p:spPr bwMode="auto">
              <a:xfrm>
                <a:off x="4608" y="2400"/>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55" name="Rectangle 84"/>
              <p:cNvSpPr>
                <a:spLocks noChangeArrowheads="1"/>
              </p:cNvSpPr>
              <p:nvPr/>
            </p:nvSpPr>
            <p:spPr bwMode="auto">
              <a:xfrm>
                <a:off x="4608" y="2592"/>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0556" name="Rectangle 85"/>
              <p:cNvSpPr>
                <a:spLocks noChangeArrowheads="1"/>
              </p:cNvSpPr>
              <p:nvPr/>
            </p:nvSpPr>
            <p:spPr bwMode="auto">
              <a:xfrm>
                <a:off x="4608" y="2784"/>
                <a:ext cx="96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sp>
          <p:nvSpPr>
            <p:cNvPr id="150541" name="Text Box 86"/>
            <p:cNvSpPr txBox="1">
              <a:spLocks noChangeArrowheads="1"/>
            </p:cNvSpPr>
            <p:nvPr/>
          </p:nvSpPr>
          <p:spPr bwMode="auto">
            <a:xfrm>
              <a:off x="4694" y="1054"/>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主存</a:t>
              </a:r>
              <a:endParaRPr lang="zh-CN" altLang="en-US" sz="2400" b="0">
                <a:latin typeface="Times New Roman" panose="02020603050405020304" pitchFamily="18" charset="0"/>
              </a:endParaRPr>
            </a:p>
          </p:txBody>
        </p:sp>
        <p:grpSp>
          <p:nvGrpSpPr>
            <p:cNvPr id="150542" name="Group 87"/>
            <p:cNvGrpSpPr>
              <a:grpSpLocks/>
            </p:cNvGrpSpPr>
            <p:nvPr/>
          </p:nvGrpSpPr>
          <p:grpSpPr bwMode="auto">
            <a:xfrm>
              <a:off x="3696" y="1536"/>
              <a:ext cx="816" cy="2448"/>
              <a:chOff x="3696" y="1536"/>
              <a:chExt cx="816" cy="2448"/>
            </a:xfrm>
          </p:grpSpPr>
          <p:sp>
            <p:nvSpPr>
              <p:cNvPr id="150543" name="Line 88"/>
              <p:cNvSpPr>
                <a:spLocks noChangeShapeType="1"/>
              </p:cNvSpPr>
              <p:nvPr/>
            </p:nvSpPr>
            <p:spPr bwMode="auto">
              <a:xfrm>
                <a:off x="3744" y="1536"/>
                <a:ext cx="768" cy="96"/>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4" name="Line 89"/>
              <p:cNvSpPr>
                <a:spLocks noChangeShapeType="1"/>
              </p:cNvSpPr>
              <p:nvPr/>
            </p:nvSpPr>
            <p:spPr bwMode="auto">
              <a:xfrm>
                <a:off x="3888" y="1680"/>
                <a:ext cx="624" cy="576"/>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5" name="Line 90"/>
              <p:cNvSpPr>
                <a:spLocks noChangeShapeType="1"/>
              </p:cNvSpPr>
              <p:nvPr/>
            </p:nvSpPr>
            <p:spPr bwMode="auto">
              <a:xfrm flipV="1">
                <a:off x="3792" y="1872"/>
                <a:ext cx="720" cy="288"/>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6" name="Line 91"/>
              <p:cNvSpPr>
                <a:spLocks noChangeShapeType="1"/>
              </p:cNvSpPr>
              <p:nvPr/>
            </p:nvSpPr>
            <p:spPr bwMode="auto">
              <a:xfrm>
                <a:off x="3744" y="2304"/>
                <a:ext cx="720" cy="144"/>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7" name="Line 92"/>
              <p:cNvSpPr>
                <a:spLocks noChangeShapeType="1"/>
              </p:cNvSpPr>
              <p:nvPr/>
            </p:nvSpPr>
            <p:spPr bwMode="auto">
              <a:xfrm flipV="1">
                <a:off x="3840" y="2640"/>
                <a:ext cx="672" cy="96"/>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8" name="Line 93"/>
              <p:cNvSpPr>
                <a:spLocks noChangeShapeType="1"/>
              </p:cNvSpPr>
              <p:nvPr/>
            </p:nvSpPr>
            <p:spPr bwMode="auto">
              <a:xfrm>
                <a:off x="3696" y="3648"/>
                <a:ext cx="816" cy="336"/>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49" name="Line 94"/>
              <p:cNvSpPr>
                <a:spLocks noChangeShapeType="1"/>
              </p:cNvSpPr>
              <p:nvPr/>
            </p:nvSpPr>
            <p:spPr bwMode="auto">
              <a:xfrm>
                <a:off x="3744" y="3120"/>
                <a:ext cx="768" cy="48"/>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50" name="Line 95"/>
              <p:cNvSpPr>
                <a:spLocks noChangeShapeType="1"/>
              </p:cNvSpPr>
              <p:nvPr/>
            </p:nvSpPr>
            <p:spPr bwMode="auto">
              <a:xfrm>
                <a:off x="3840" y="3552"/>
                <a:ext cx="672" cy="0"/>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51" name="Line 96"/>
              <p:cNvSpPr>
                <a:spLocks noChangeShapeType="1"/>
              </p:cNvSpPr>
              <p:nvPr/>
            </p:nvSpPr>
            <p:spPr bwMode="auto">
              <a:xfrm>
                <a:off x="3792" y="2976"/>
                <a:ext cx="672" cy="0"/>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0552" name="Line 97"/>
              <p:cNvSpPr>
                <a:spLocks noChangeShapeType="1"/>
              </p:cNvSpPr>
              <p:nvPr/>
            </p:nvSpPr>
            <p:spPr bwMode="auto">
              <a:xfrm flipV="1">
                <a:off x="3840" y="2832"/>
                <a:ext cx="624" cy="480"/>
              </a:xfrm>
              <a:prstGeom prst="line">
                <a:avLst/>
              </a:prstGeom>
              <a:noFill/>
              <a:ln w="28575">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811012"/>
                                        </p:tgtEl>
                                        <p:attrNameLst>
                                          <p:attrName>style.visibility</p:attrName>
                                        </p:attrNameLst>
                                      </p:cBhvr>
                                      <p:to>
                                        <p:strVal val="visible"/>
                                      </p:to>
                                    </p:set>
                                    <p:animEffect transition="in" filter="blinds(vertical)">
                                      <p:cBhvr>
                                        <p:cTn id="7" dur="500"/>
                                        <p:tgtEl>
                                          <p:spTgt spid="81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Group 2"/>
          <p:cNvGrpSpPr>
            <a:grpSpLocks/>
          </p:cNvGrpSpPr>
          <p:nvPr/>
        </p:nvGrpSpPr>
        <p:grpSpPr bwMode="auto">
          <a:xfrm>
            <a:off x="7010400" y="4038600"/>
            <a:ext cx="1828800" cy="381000"/>
            <a:chOff x="4416" y="2544"/>
            <a:chExt cx="1152" cy="240"/>
          </a:xfrm>
        </p:grpSpPr>
        <p:sp>
          <p:nvSpPr>
            <p:cNvPr id="151613" name="Rectangle 3"/>
            <p:cNvSpPr>
              <a:spLocks noChangeArrowheads="1"/>
            </p:cNvSpPr>
            <p:nvPr/>
          </p:nvSpPr>
          <p:spPr bwMode="auto">
            <a:xfrm>
              <a:off x="4416" y="2544"/>
              <a:ext cx="48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b="0">
                <a:latin typeface="Times New Roman" panose="02020603050405020304" pitchFamily="18" charset="0"/>
              </a:endParaRPr>
            </a:p>
          </p:txBody>
        </p:sp>
        <p:sp>
          <p:nvSpPr>
            <p:cNvPr id="151614" name="Rectangle 4"/>
            <p:cNvSpPr>
              <a:spLocks noChangeArrowheads="1"/>
            </p:cNvSpPr>
            <p:nvPr/>
          </p:nvSpPr>
          <p:spPr bwMode="auto">
            <a:xfrm>
              <a:off x="4896" y="2544"/>
              <a:ext cx="67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ndParaRPr>
            </a:p>
          </p:txBody>
        </p:sp>
      </p:grpSp>
      <p:sp>
        <p:nvSpPr>
          <p:cNvPr id="151555" name="Text Box 5"/>
          <p:cNvSpPr txBox="1">
            <a:spLocks noChangeArrowheads="1"/>
          </p:cNvSpPr>
          <p:nvPr/>
        </p:nvSpPr>
        <p:spPr bwMode="auto">
          <a:xfrm>
            <a:off x="365125" y="96838"/>
            <a:ext cx="2482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、地址变换机构</a:t>
            </a:r>
          </a:p>
        </p:txBody>
      </p:sp>
      <p:sp>
        <p:nvSpPr>
          <p:cNvPr id="812038" name="Text Box 6"/>
          <p:cNvSpPr txBox="1">
            <a:spLocks noChangeArrowheads="1"/>
          </p:cNvSpPr>
          <p:nvPr/>
        </p:nvSpPr>
        <p:spPr bwMode="auto">
          <a:xfrm>
            <a:off x="593725" y="6116638"/>
            <a:ext cx="322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3300"/>
                </a:solidFill>
                <a:latin typeface="Times New Roman" panose="02020603050405020304" pitchFamily="18" charset="0"/>
              </a:rPr>
              <a:t>存储一次数据三次访存</a:t>
            </a:r>
          </a:p>
        </p:txBody>
      </p:sp>
      <p:sp>
        <p:nvSpPr>
          <p:cNvPr id="151557" name="Rectangle 7"/>
          <p:cNvSpPr>
            <a:spLocks noChangeArrowheads="1"/>
          </p:cNvSpPr>
          <p:nvPr/>
        </p:nvSpPr>
        <p:spPr bwMode="auto">
          <a:xfrm>
            <a:off x="304800" y="1524000"/>
            <a:ext cx="12954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段表始址</a:t>
            </a:r>
            <a:endParaRPr lang="zh-CN" altLang="en-US" sz="2400" b="0">
              <a:latin typeface="Times New Roman" panose="02020603050405020304" pitchFamily="18" charset="0"/>
            </a:endParaRPr>
          </a:p>
        </p:txBody>
      </p:sp>
      <p:sp>
        <p:nvSpPr>
          <p:cNvPr id="151558" name="Rectangle 8"/>
          <p:cNvSpPr>
            <a:spLocks noChangeArrowheads="1"/>
          </p:cNvSpPr>
          <p:nvPr/>
        </p:nvSpPr>
        <p:spPr bwMode="auto">
          <a:xfrm>
            <a:off x="1600200" y="1524000"/>
            <a:ext cx="12954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段表长度</a:t>
            </a:r>
            <a:endParaRPr lang="zh-CN" altLang="en-US" sz="2400" b="0">
              <a:latin typeface="Times New Roman" panose="02020603050405020304" pitchFamily="18" charset="0"/>
            </a:endParaRPr>
          </a:p>
        </p:txBody>
      </p:sp>
      <p:sp>
        <p:nvSpPr>
          <p:cNvPr id="151559" name="Text Box 9"/>
          <p:cNvSpPr txBox="1">
            <a:spLocks noChangeArrowheads="1"/>
          </p:cNvSpPr>
          <p:nvPr/>
        </p:nvSpPr>
        <p:spPr bwMode="auto">
          <a:xfrm>
            <a:off x="762000" y="1066800"/>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段表寄存器</a:t>
            </a:r>
          </a:p>
        </p:txBody>
      </p:sp>
      <p:sp>
        <p:nvSpPr>
          <p:cNvPr id="151560" name="Text Box 10"/>
          <p:cNvSpPr txBox="1">
            <a:spLocks noChangeArrowheads="1"/>
          </p:cNvSpPr>
          <p:nvPr/>
        </p:nvSpPr>
        <p:spPr bwMode="auto">
          <a:xfrm>
            <a:off x="5486400" y="9906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逻辑地址</a:t>
            </a:r>
          </a:p>
        </p:txBody>
      </p:sp>
      <p:grpSp>
        <p:nvGrpSpPr>
          <p:cNvPr id="151561" name="Group 11"/>
          <p:cNvGrpSpPr>
            <a:grpSpLocks/>
          </p:cNvGrpSpPr>
          <p:nvPr/>
        </p:nvGrpSpPr>
        <p:grpSpPr bwMode="auto">
          <a:xfrm>
            <a:off x="4724400" y="1447800"/>
            <a:ext cx="3657600" cy="304800"/>
            <a:chOff x="2208" y="2640"/>
            <a:chExt cx="2304" cy="192"/>
          </a:xfrm>
        </p:grpSpPr>
        <p:sp>
          <p:nvSpPr>
            <p:cNvPr id="151610" name="Rectangle 12"/>
            <p:cNvSpPr>
              <a:spLocks noChangeArrowheads="1"/>
            </p:cNvSpPr>
            <p:nvPr/>
          </p:nvSpPr>
          <p:spPr bwMode="auto">
            <a:xfrm>
              <a:off x="2208"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段号</a:t>
              </a:r>
              <a:r>
                <a:rPr lang="en-US" altLang="zh-CN" sz="2000">
                  <a:solidFill>
                    <a:srgbClr val="000000"/>
                  </a:solidFill>
                  <a:latin typeface="Times New Roman" panose="02020603050405020304" pitchFamily="18" charset="0"/>
                </a:rPr>
                <a:t>s</a:t>
              </a:r>
            </a:p>
          </p:txBody>
        </p:sp>
        <p:sp>
          <p:nvSpPr>
            <p:cNvPr id="151611" name="Rectangle 13"/>
            <p:cNvSpPr>
              <a:spLocks noChangeArrowheads="1"/>
            </p:cNvSpPr>
            <p:nvPr/>
          </p:nvSpPr>
          <p:spPr bwMode="auto">
            <a:xfrm>
              <a:off x="2976"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页号</a:t>
              </a:r>
              <a:r>
                <a:rPr lang="en-US" altLang="en-US" sz="2000">
                  <a:solidFill>
                    <a:srgbClr val="000000"/>
                  </a:solidFill>
                  <a:latin typeface="Times New Roman" panose="02020603050405020304" pitchFamily="18" charset="0"/>
                </a:rPr>
                <a:t>p</a:t>
              </a:r>
              <a:endParaRPr lang="en-US" altLang="zh-CN" sz="2000">
                <a:solidFill>
                  <a:srgbClr val="000000"/>
                </a:solidFill>
                <a:latin typeface="Times New Roman" panose="02020603050405020304" pitchFamily="18" charset="0"/>
              </a:endParaRPr>
            </a:p>
          </p:txBody>
        </p:sp>
        <p:sp>
          <p:nvSpPr>
            <p:cNvPr id="151612" name="Rectangle 14"/>
            <p:cNvSpPr>
              <a:spLocks noChangeArrowheads="1"/>
            </p:cNvSpPr>
            <p:nvPr/>
          </p:nvSpPr>
          <p:spPr bwMode="auto">
            <a:xfrm>
              <a:off x="3744" y="264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页内地址</a:t>
              </a:r>
            </a:p>
          </p:txBody>
        </p:sp>
      </p:grpSp>
      <p:sp>
        <p:nvSpPr>
          <p:cNvPr id="812047" name="Oval 15"/>
          <p:cNvSpPr>
            <a:spLocks noChangeArrowheads="1"/>
          </p:cNvSpPr>
          <p:nvPr/>
        </p:nvSpPr>
        <p:spPr bwMode="auto">
          <a:xfrm>
            <a:off x="3429000" y="1447800"/>
            <a:ext cx="381000" cy="4572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&lt;</a:t>
            </a:r>
            <a:endParaRPr lang="zh-CN" altLang="en-US" sz="2400" b="0">
              <a:latin typeface="Times New Roman" panose="02020603050405020304" pitchFamily="18" charset="0"/>
            </a:endParaRPr>
          </a:p>
        </p:txBody>
      </p:sp>
      <p:grpSp>
        <p:nvGrpSpPr>
          <p:cNvPr id="151563" name="Group 16"/>
          <p:cNvGrpSpPr>
            <a:grpSpLocks/>
          </p:cNvGrpSpPr>
          <p:nvPr/>
        </p:nvGrpSpPr>
        <p:grpSpPr bwMode="auto">
          <a:xfrm>
            <a:off x="1752600" y="2757488"/>
            <a:ext cx="2546350" cy="2881312"/>
            <a:chOff x="1296" y="1632"/>
            <a:chExt cx="1604" cy="1815"/>
          </a:xfrm>
        </p:grpSpPr>
        <p:sp>
          <p:nvSpPr>
            <p:cNvPr id="151599" name="Rectangle 17"/>
            <p:cNvSpPr>
              <a:spLocks noChangeArrowheads="1"/>
            </p:cNvSpPr>
            <p:nvPr/>
          </p:nvSpPr>
          <p:spPr bwMode="auto">
            <a:xfrm>
              <a:off x="1728" y="2016"/>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0" name="Rectangle 18"/>
            <p:cNvSpPr>
              <a:spLocks noChangeArrowheads="1"/>
            </p:cNvSpPr>
            <p:nvPr/>
          </p:nvSpPr>
          <p:spPr bwMode="auto">
            <a:xfrm>
              <a:off x="1728" y="2208"/>
              <a:ext cx="28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1" name="Rectangle 19"/>
            <p:cNvSpPr>
              <a:spLocks noChangeArrowheads="1"/>
            </p:cNvSpPr>
            <p:nvPr/>
          </p:nvSpPr>
          <p:spPr bwMode="auto">
            <a:xfrm>
              <a:off x="2016" y="2208"/>
              <a:ext cx="28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2" name="Rectangle 20"/>
            <p:cNvSpPr>
              <a:spLocks noChangeArrowheads="1"/>
            </p:cNvSpPr>
            <p:nvPr/>
          </p:nvSpPr>
          <p:spPr bwMode="auto">
            <a:xfrm>
              <a:off x="2304" y="2208"/>
              <a:ext cx="28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3" name="Rectangle 21"/>
            <p:cNvSpPr>
              <a:spLocks noChangeArrowheads="1"/>
            </p:cNvSpPr>
            <p:nvPr/>
          </p:nvSpPr>
          <p:spPr bwMode="auto">
            <a:xfrm>
              <a:off x="1728" y="2400"/>
              <a:ext cx="864" cy="48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4" name="Rectangle 22"/>
            <p:cNvSpPr>
              <a:spLocks noChangeArrowheads="1"/>
            </p:cNvSpPr>
            <p:nvPr/>
          </p:nvSpPr>
          <p:spPr bwMode="auto">
            <a:xfrm>
              <a:off x="1728" y="1632"/>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5" name="Rectangle 23"/>
            <p:cNvSpPr>
              <a:spLocks noChangeArrowheads="1"/>
            </p:cNvSpPr>
            <p:nvPr/>
          </p:nvSpPr>
          <p:spPr bwMode="auto">
            <a:xfrm>
              <a:off x="1728" y="1824"/>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606" name="Line 24"/>
            <p:cNvSpPr>
              <a:spLocks noChangeShapeType="1"/>
            </p:cNvSpPr>
            <p:nvPr/>
          </p:nvSpPr>
          <p:spPr bwMode="auto">
            <a:xfrm flipH="1">
              <a:off x="1776" y="2352"/>
              <a:ext cx="336" cy="8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7" name="Text Box 25"/>
            <p:cNvSpPr txBox="1">
              <a:spLocks noChangeArrowheads="1"/>
            </p:cNvSpPr>
            <p:nvPr/>
          </p:nvSpPr>
          <p:spPr bwMode="auto">
            <a:xfrm>
              <a:off x="1296" y="3216"/>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Times New Roman" panose="02020603050405020304" pitchFamily="18" charset="0"/>
                </a:rPr>
                <a:t>页表长度</a:t>
              </a:r>
            </a:p>
          </p:txBody>
        </p:sp>
        <p:sp>
          <p:nvSpPr>
            <p:cNvPr id="151608" name="Line 26"/>
            <p:cNvSpPr>
              <a:spLocks noChangeShapeType="1"/>
            </p:cNvSpPr>
            <p:nvPr/>
          </p:nvSpPr>
          <p:spPr bwMode="auto">
            <a:xfrm>
              <a:off x="2448" y="2304"/>
              <a:ext cx="0" cy="8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609" name="Text Box 27"/>
            <p:cNvSpPr txBox="1">
              <a:spLocks noChangeArrowheads="1"/>
            </p:cNvSpPr>
            <p:nvPr/>
          </p:nvSpPr>
          <p:spPr bwMode="auto">
            <a:xfrm>
              <a:off x="2208" y="3168"/>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Times New Roman" panose="02020603050405020304" pitchFamily="18" charset="0"/>
                </a:rPr>
                <a:t>页表始址</a:t>
              </a:r>
            </a:p>
          </p:txBody>
        </p:sp>
      </p:grpSp>
      <p:sp>
        <p:nvSpPr>
          <p:cNvPr id="812060" name="Text Box 28"/>
          <p:cNvSpPr txBox="1">
            <a:spLocks noChangeArrowheads="1"/>
          </p:cNvSpPr>
          <p:nvPr/>
        </p:nvSpPr>
        <p:spPr bwMode="auto">
          <a:xfrm>
            <a:off x="3810000" y="11398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段超长</a:t>
            </a:r>
          </a:p>
        </p:txBody>
      </p:sp>
      <p:sp>
        <p:nvSpPr>
          <p:cNvPr id="812061" name="Oval 29"/>
          <p:cNvSpPr>
            <a:spLocks noChangeArrowheads="1"/>
          </p:cNvSpPr>
          <p:nvPr/>
        </p:nvSpPr>
        <p:spPr bwMode="auto">
          <a:xfrm>
            <a:off x="838200" y="2133600"/>
            <a:ext cx="381000" cy="4572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a:t>
            </a:r>
            <a:endParaRPr lang="zh-CN" altLang="en-US" sz="2400" b="0">
              <a:latin typeface="Times New Roman" panose="02020603050405020304" pitchFamily="18" charset="0"/>
            </a:endParaRPr>
          </a:p>
        </p:txBody>
      </p:sp>
      <p:sp>
        <p:nvSpPr>
          <p:cNvPr id="812062" name="Line 30"/>
          <p:cNvSpPr>
            <a:spLocks noChangeShapeType="1"/>
          </p:cNvSpPr>
          <p:nvPr/>
        </p:nvSpPr>
        <p:spPr bwMode="auto">
          <a:xfrm>
            <a:off x="2895600" y="1676400"/>
            <a:ext cx="533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2063" name="Line 31"/>
          <p:cNvSpPr>
            <a:spLocks noChangeShapeType="1"/>
          </p:cNvSpPr>
          <p:nvPr/>
        </p:nvSpPr>
        <p:spPr bwMode="auto">
          <a:xfrm>
            <a:off x="3810000" y="1676400"/>
            <a:ext cx="2286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2064" name="Line 32"/>
          <p:cNvSpPr>
            <a:spLocks noChangeShapeType="1"/>
          </p:cNvSpPr>
          <p:nvPr/>
        </p:nvSpPr>
        <p:spPr bwMode="auto">
          <a:xfrm>
            <a:off x="1066800" y="1828800"/>
            <a:ext cx="0" cy="3048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2065" name="Group 33"/>
          <p:cNvGrpSpPr>
            <a:grpSpLocks/>
          </p:cNvGrpSpPr>
          <p:nvPr/>
        </p:nvGrpSpPr>
        <p:grpSpPr bwMode="auto">
          <a:xfrm>
            <a:off x="1066800" y="2590800"/>
            <a:ext cx="1371600" cy="1219200"/>
            <a:chOff x="864" y="1632"/>
            <a:chExt cx="864" cy="768"/>
          </a:xfrm>
        </p:grpSpPr>
        <p:sp>
          <p:nvSpPr>
            <p:cNvPr id="151597" name="Line 34"/>
            <p:cNvSpPr>
              <a:spLocks noChangeShapeType="1"/>
            </p:cNvSpPr>
            <p:nvPr/>
          </p:nvSpPr>
          <p:spPr bwMode="auto">
            <a:xfrm>
              <a:off x="864" y="1632"/>
              <a:ext cx="0" cy="7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8" name="Line 35"/>
            <p:cNvSpPr>
              <a:spLocks noChangeShapeType="1"/>
            </p:cNvSpPr>
            <p:nvPr/>
          </p:nvSpPr>
          <p:spPr bwMode="auto">
            <a:xfrm>
              <a:off x="864" y="2400"/>
              <a:ext cx="86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2068" name="Line 36"/>
          <p:cNvSpPr>
            <a:spLocks noChangeShapeType="1"/>
          </p:cNvSpPr>
          <p:nvPr/>
        </p:nvSpPr>
        <p:spPr bwMode="auto">
          <a:xfrm>
            <a:off x="3810000" y="3810000"/>
            <a:ext cx="381000" cy="0"/>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2069" name="Oval 37"/>
          <p:cNvSpPr>
            <a:spLocks noChangeArrowheads="1"/>
          </p:cNvSpPr>
          <p:nvPr/>
        </p:nvSpPr>
        <p:spPr bwMode="auto">
          <a:xfrm>
            <a:off x="4191000" y="3581400"/>
            <a:ext cx="457200" cy="4572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a:t>
            </a:r>
            <a:endParaRPr lang="zh-CN" altLang="en-US" sz="2400">
              <a:latin typeface="宋体" panose="02010600030101010101" pitchFamily="2" charset="-122"/>
            </a:endParaRPr>
          </a:p>
        </p:txBody>
      </p:sp>
      <p:grpSp>
        <p:nvGrpSpPr>
          <p:cNvPr id="812070" name="Group 38"/>
          <p:cNvGrpSpPr>
            <a:grpSpLocks/>
          </p:cNvGrpSpPr>
          <p:nvPr/>
        </p:nvGrpSpPr>
        <p:grpSpPr bwMode="auto">
          <a:xfrm>
            <a:off x="4419600" y="1752600"/>
            <a:ext cx="2133600" cy="1828800"/>
            <a:chOff x="2976" y="1104"/>
            <a:chExt cx="1344" cy="1152"/>
          </a:xfrm>
        </p:grpSpPr>
        <p:sp>
          <p:nvSpPr>
            <p:cNvPr id="151594" name="Line 39"/>
            <p:cNvSpPr>
              <a:spLocks noChangeShapeType="1"/>
            </p:cNvSpPr>
            <p:nvPr/>
          </p:nvSpPr>
          <p:spPr bwMode="auto">
            <a:xfrm>
              <a:off x="4320" y="1104"/>
              <a:ext cx="0" cy="72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5" name="Line 40"/>
            <p:cNvSpPr>
              <a:spLocks noChangeShapeType="1"/>
            </p:cNvSpPr>
            <p:nvPr/>
          </p:nvSpPr>
          <p:spPr bwMode="auto">
            <a:xfrm flipH="1">
              <a:off x="2976" y="1824"/>
              <a:ext cx="1344"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96" name="Line 41"/>
            <p:cNvSpPr>
              <a:spLocks noChangeShapeType="1"/>
            </p:cNvSpPr>
            <p:nvPr/>
          </p:nvSpPr>
          <p:spPr bwMode="auto">
            <a:xfrm>
              <a:off x="2976" y="1824"/>
              <a:ext cx="0" cy="432"/>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1573" name="Group 42"/>
          <p:cNvGrpSpPr>
            <a:grpSpLocks/>
          </p:cNvGrpSpPr>
          <p:nvPr/>
        </p:nvGrpSpPr>
        <p:grpSpPr bwMode="auto">
          <a:xfrm>
            <a:off x="5486400" y="3429000"/>
            <a:ext cx="1219200" cy="1981200"/>
            <a:chOff x="3648" y="2400"/>
            <a:chExt cx="768" cy="1248"/>
          </a:xfrm>
        </p:grpSpPr>
        <p:sp>
          <p:nvSpPr>
            <p:cNvPr id="151589" name="Rectangle 43"/>
            <p:cNvSpPr>
              <a:spLocks noChangeArrowheads="1"/>
            </p:cNvSpPr>
            <p:nvPr/>
          </p:nvSpPr>
          <p:spPr bwMode="auto">
            <a:xfrm>
              <a:off x="3648" y="2400"/>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590" name="Rectangle 44"/>
            <p:cNvSpPr>
              <a:spLocks noChangeArrowheads="1"/>
            </p:cNvSpPr>
            <p:nvPr/>
          </p:nvSpPr>
          <p:spPr bwMode="auto">
            <a:xfrm>
              <a:off x="3648" y="2784"/>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ahoma" panose="020B0604030504040204" pitchFamily="34" charset="0"/>
              </a:endParaRPr>
            </a:p>
          </p:txBody>
        </p:sp>
        <p:sp>
          <p:nvSpPr>
            <p:cNvPr id="151591" name="Rectangle 45"/>
            <p:cNvSpPr>
              <a:spLocks noChangeArrowheads="1"/>
            </p:cNvSpPr>
            <p:nvPr/>
          </p:nvSpPr>
          <p:spPr bwMode="auto">
            <a:xfrm>
              <a:off x="3648" y="2592"/>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592" name="Rectangle 46"/>
            <p:cNvSpPr>
              <a:spLocks noChangeArrowheads="1"/>
            </p:cNvSpPr>
            <p:nvPr/>
          </p:nvSpPr>
          <p:spPr bwMode="auto">
            <a:xfrm>
              <a:off x="3648" y="2976"/>
              <a:ext cx="76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51593" name="Rectangle 47"/>
            <p:cNvSpPr>
              <a:spLocks noChangeArrowheads="1"/>
            </p:cNvSpPr>
            <p:nvPr/>
          </p:nvSpPr>
          <p:spPr bwMode="auto">
            <a:xfrm>
              <a:off x="3648" y="3168"/>
              <a:ext cx="768" cy="48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sp>
        <p:nvSpPr>
          <p:cNvPr id="151574" name="Text Box 48"/>
          <p:cNvSpPr txBox="1">
            <a:spLocks noChangeArrowheads="1"/>
          </p:cNvSpPr>
          <p:nvPr/>
        </p:nvSpPr>
        <p:spPr bwMode="auto">
          <a:xfrm>
            <a:off x="5486400" y="29718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页表</a:t>
            </a:r>
          </a:p>
        </p:txBody>
      </p:sp>
      <p:sp>
        <p:nvSpPr>
          <p:cNvPr id="812081" name="Line 49"/>
          <p:cNvSpPr>
            <a:spLocks noChangeShapeType="1"/>
          </p:cNvSpPr>
          <p:nvPr/>
        </p:nvSpPr>
        <p:spPr bwMode="auto">
          <a:xfrm>
            <a:off x="4648200" y="3810000"/>
            <a:ext cx="762000" cy="0"/>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2082" name="Line 50"/>
          <p:cNvSpPr>
            <a:spLocks noChangeShapeType="1"/>
          </p:cNvSpPr>
          <p:nvPr/>
        </p:nvSpPr>
        <p:spPr bwMode="auto">
          <a:xfrm>
            <a:off x="6248400" y="4191000"/>
            <a:ext cx="685800" cy="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2083" name="Group 51"/>
          <p:cNvGrpSpPr>
            <a:grpSpLocks/>
          </p:cNvGrpSpPr>
          <p:nvPr/>
        </p:nvGrpSpPr>
        <p:grpSpPr bwMode="auto">
          <a:xfrm>
            <a:off x="7010400" y="4038600"/>
            <a:ext cx="1828800" cy="381000"/>
            <a:chOff x="4416" y="2544"/>
            <a:chExt cx="1152" cy="240"/>
          </a:xfrm>
        </p:grpSpPr>
        <p:sp>
          <p:nvSpPr>
            <p:cNvPr id="151587" name="Rectangle 52"/>
            <p:cNvSpPr>
              <a:spLocks noChangeArrowheads="1"/>
            </p:cNvSpPr>
            <p:nvPr/>
          </p:nvSpPr>
          <p:spPr bwMode="auto">
            <a:xfrm>
              <a:off x="4416" y="2544"/>
              <a:ext cx="48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块号</a:t>
              </a:r>
              <a:r>
                <a:rPr lang="en-US" altLang="en-US">
                  <a:solidFill>
                    <a:srgbClr val="0000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51588" name="Rectangle 53"/>
            <p:cNvSpPr>
              <a:spLocks noChangeArrowheads="1"/>
            </p:cNvSpPr>
            <p:nvPr/>
          </p:nvSpPr>
          <p:spPr bwMode="auto">
            <a:xfrm>
              <a:off x="4896" y="2544"/>
              <a:ext cx="67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块内地址</a:t>
              </a:r>
              <a:endParaRPr lang="zh-CN" altLang="en-US" sz="2400" b="0">
                <a:latin typeface="Times New Roman" panose="02020603050405020304" pitchFamily="18" charset="0"/>
              </a:endParaRPr>
            </a:p>
          </p:txBody>
        </p:sp>
      </p:grpSp>
      <p:sp>
        <p:nvSpPr>
          <p:cNvPr id="812086" name="Line 54"/>
          <p:cNvSpPr>
            <a:spLocks noChangeShapeType="1"/>
          </p:cNvSpPr>
          <p:nvPr/>
        </p:nvSpPr>
        <p:spPr bwMode="auto">
          <a:xfrm>
            <a:off x="8153400" y="1752600"/>
            <a:ext cx="0" cy="228600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2087" name="Group 55"/>
          <p:cNvGrpSpPr>
            <a:grpSpLocks/>
          </p:cNvGrpSpPr>
          <p:nvPr/>
        </p:nvGrpSpPr>
        <p:grpSpPr bwMode="auto">
          <a:xfrm>
            <a:off x="3581400" y="1752600"/>
            <a:ext cx="1828800" cy="609600"/>
            <a:chOff x="2256" y="1104"/>
            <a:chExt cx="1152" cy="384"/>
          </a:xfrm>
        </p:grpSpPr>
        <p:sp>
          <p:nvSpPr>
            <p:cNvPr id="151584" name="Line 56"/>
            <p:cNvSpPr>
              <a:spLocks noChangeShapeType="1"/>
            </p:cNvSpPr>
            <p:nvPr/>
          </p:nvSpPr>
          <p:spPr bwMode="auto">
            <a:xfrm>
              <a:off x="3408" y="1104"/>
              <a:ext cx="0" cy="3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5" name="Line 57"/>
            <p:cNvSpPr>
              <a:spLocks noChangeShapeType="1"/>
            </p:cNvSpPr>
            <p:nvPr/>
          </p:nvSpPr>
          <p:spPr bwMode="auto">
            <a:xfrm flipH="1">
              <a:off x="2256" y="1488"/>
              <a:ext cx="115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586" name="Line 58"/>
            <p:cNvSpPr>
              <a:spLocks noChangeShapeType="1"/>
            </p:cNvSpPr>
            <p:nvPr/>
          </p:nvSpPr>
          <p:spPr bwMode="auto">
            <a:xfrm flipV="1">
              <a:off x="2256" y="1200"/>
              <a:ext cx="0" cy="2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2091" name="Line 59"/>
          <p:cNvSpPr>
            <a:spLocks noChangeShapeType="1"/>
          </p:cNvSpPr>
          <p:nvPr/>
        </p:nvSpPr>
        <p:spPr bwMode="auto">
          <a:xfrm flipH="1">
            <a:off x="1219200" y="2362200"/>
            <a:ext cx="2362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1581" name="Rectangle 60"/>
          <p:cNvSpPr>
            <a:spLocks noChangeArrowheads="1"/>
          </p:cNvSpPr>
          <p:nvPr/>
        </p:nvSpPr>
        <p:spPr bwMode="auto">
          <a:xfrm>
            <a:off x="2743200" y="2362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段表</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2087"/>
                                        </p:tgtEl>
                                        <p:attrNameLst>
                                          <p:attrName>style.visibility</p:attrName>
                                        </p:attrNameLst>
                                      </p:cBhvr>
                                      <p:to>
                                        <p:strVal val="visible"/>
                                      </p:to>
                                    </p:set>
                                    <p:animEffect transition="in" filter="blinds(horizontal)">
                                      <p:cBhvr>
                                        <p:cTn id="7" dur="500"/>
                                        <p:tgtEl>
                                          <p:spTgt spid="812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12062"/>
                                        </p:tgtEl>
                                        <p:attrNameLst>
                                          <p:attrName>style.visibility</p:attrName>
                                        </p:attrNameLst>
                                      </p:cBhvr>
                                      <p:to>
                                        <p:strVal val="visible"/>
                                      </p:to>
                                    </p:set>
                                    <p:animEffect transition="in" filter="box(out)">
                                      <p:cBhvr>
                                        <p:cTn id="12" dur="500"/>
                                        <p:tgtEl>
                                          <p:spTgt spid="812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120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812063"/>
                                        </p:tgtEl>
                                        <p:attrNameLst>
                                          <p:attrName>style.visibility</p:attrName>
                                        </p:attrNameLst>
                                      </p:cBhvr>
                                      <p:to>
                                        <p:strVal val="visible"/>
                                      </p:to>
                                    </p:set>
                                    <p:animEffect transition="in" filter="box(out)">
                                      <p:cBhvr>
                                        <p:cTn id="21" dur="500"/>
                                        <p:tgtEl>
                                          <p:spTgt spid="8120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812060"/>
                                        </p:tgtEl>
                                        <p:attrNameLst>
                                          <p:attrName>style.visibility</p:attrName>
                                        </p:attrNameLst>
                                      </p:cBhvr>
                                      <p:to>
                                        <p:strVal val="visible"/>
                                      </p:to>
                                    </p:set>
                                    <p:animEffect transition="in" filter="blinds(vertical)">
                                      <p:cBhvr>
                                        <p:cTn id="26" dur="500"/>
                                        <p:tgtEl>
                                          <p:spTgt spid="8120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812091"/>
                                        </p:tgtEl>
                                        <p:attrNameLst>
                                          <p:attrName>style.visibility</p:attrName>
                                        </p:attrNameLst>
                                      </p:cBhvr>
                                      <p:to>
                                        <p:strVal val="visible"/>
                                      </p:to>
                                    </p:set>
                                    <p:animEffect transition="in" filter="blinds(vertical)">
                                      <p:cBhvr>
                                        <p:cTn id="31" dur="500"/>
                                        <p:tgtEl>
                                          <p:spTgt spid="8120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812064"/>
                                        </p:tgtEl>
                                        <p:attrNameLst>
                                          <p:attrName>style.visibility</p:attrName>
                                        </p:attrNameLst>
                                      </p:cBhvr>
                                      <p:to>
                                        <p:strVal val="visible"/>
                                      </p:to>
                                    </p:set>
                                    <p:animEffect transition="in" filter="box(in)">
                                      <p:cBhvr>
                                        <p:cTn id="36" dur="500"/>
                                        <p:tgtEl>
                                          <p:spTgt spid="8120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1206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812065"/>
                                        </p:tgtEl>
                                        <p:attrNameLst>
                                          <p:attrName>style.visibility</p:attrName>
                                        </p:attrNameLst>
                                      </p:cBhvr>
                                      <p:to>
                                        <p:strVal val="visible"/>
                                      </p:to>
                                    </p:set>
                                    <p:animEffect transition="in" filter="blinds(horizontal)">
                                      <p:cBhvr>
                                        <p:cTn id="45" dur="500"/>
                                        <p:tgtEl>
                                          <p:spTgt spid="81206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812068"/>
                                        </p:tgtEl>
                                        <p:attrNameLst>
                                          <p:attrName>style.visibility</p:attrName>
                                        </p:attrNameLst>
                                      </p:cBhvr>
                                      <p:to>
                                        <p:strVal val="visible"/>
                                      </p:to>
                                    </p:set>
                                    <p:animEffect transition="in" filter="blinds(vertical)">
                                      <p:cBhvr>
                                        <p:cTn id="50" dur="500"/>
                                        <p:tgtEl>
                                          <p:spTgt spid="8120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812070"/>
                                        </p:tgtEl>
                                        <p:attrNameLst>
                                          <p:attrName>style.visibility</p:attrName>
                                        </p:attrNameLst>
                                      </p:cBhvr>
                                      <p:to>
                                        <p:strVal val="visible"/>
                                      </p:to>
                                    </p:set>
                                    <p:animEffect transition="in" filter="blinds(horizontal)">
                                      <p:cBhvr>
                                        <p:cTn id="55" dur="500"/>
                                        <p:tgtEl>
                                          <p:spTgt spid="81207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1206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812081"/>
                                        </p:tgtEl>
                                        <p:attrNameLst>
                                          <p:attrName>style.visibility</p:attrName>
                                        </p:attrNameLst>
                                      </p:cBhvr>
                                      <p:to>
                                        <p:strVal val="visible"/>
                                      </p:to>
                                    </p:set>
                                    <p:animEffect transition="in" filter="box(out)">
                                      <p:cBhvr>
                                        <p:cTn id="64" dur="500"/>
                                        <p:tgtEl>
                                          <p:spTgt spid="81208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nodeType="clickEffect">
                                  <p:stCondLst>
                                    <p:cond delay="0"/>
                                  </p:stCondLst>
                                  <p:childTnLst>
                                    <p:set>
                                      <p:cBhvr>
                                        <p:cTn id="68" dur="1" fill="hold">
                                          <p:stCondLst>
                                            <p:cond delay="0"/>
                                          </p:stCondLst>
                                        </p:cTn>
                                        <p:tgtEl>
                                          <p:spTgt spid="812082"/>
                                        </p:tgtEl>
                                        <p:attrNameLst>
                                          <p:attrName>style.visibility</p:attrName>
                                        </p:attrNameLst>
                                      </p:cBhvr>
                                      <p:to>
                                        <p:strVal val="visible"/>
                                      </p:to>
                                    </p:set>
                                    <p:animEffect transition="in" filter="box(out)">
                                      <p:cBhvr>
                                        <p:cTn id="69" dur="500"/>
                                        <p:tgtEl>
                                          <p:spTgt spid="81208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 presetClass="entr" presetSubtype="32" fill="hold" nodeType="clickEffect">
                                  <p:stCondLst>
                                    <p:cond delay="0"/>
                                  </p:stCondLst>
                                  <p:childTnLst>
                                    <p:set>
                                      <p:cBhvr>
                                        <p:cTn id="73" dur="1" fill="hold">
                                          <p:stCondLst>
                                            <p:cond delay="0"/>
                                          </p:stCondLst>
                                        </p:cTn>
                                        <p:tgtEl>
                                          <p:spTgt spid="812086"/>
                                        </p:tgtEl>
                                        <p:attrNameLst>
                                          <p:attrName>style.visibility</p:attrName>
                                        </p:attrNameLst>
                                      </p:cBhvr>
                                      <p:to>
                                        <p:strVal val="visible"/>
                                      </p:to>
                                    </p:set>
                                    <p:animEffect transition="in" filter="box(out)">
                                      <p:cBhvr>
                                        <p:cTn id="74" dur="500"/>
                                        <p:tgtEl>
                                          <p:spTgt spid="81208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81208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812038"/>
                                        </p:tgtEl>
                                        <p:attrNameLst>
                                          <p:attrName>style.visibility</p:attrName>
                                        </p:attrNameLst>
                                      </p:cBhvr>
                                      <p:to>
                                        <p:strVal val="visible"/>
                                      </p:to>
                                    </p:set>
                                    <p:anim calcmode="lin" valueType="num">
                                      <p:cBhvr additive="base">
                                        <p:cTn id="83" dur="500" fill="hold"/>
                                        <p:tgtEl>
                                          <p:spTgt spid="812038"/>
                                        </p:tgtEl>
                                        <p:attrNameLst>
                                          <p:attrName>ppt_x</p:attrName>
                                        </p:attrNameLst>
                                      </p:cBhvr>
                                      <p:tavLst>
                                        <p:tav tm="0">
                                          <p:val>
                                            <p:strVal val="0-#ppt_w/2"/>
                                          </p:val>
                                        </p:tav>
                                        <p:tav tm="100000">
                                          <p:val>
                                            <p:strVal val="#ppt_x"/>
                                          </p:val>
                                        </p:tav>
                                      </p:tavLst>
                                    </p:anim>
                                    <p:anim calcmode="lin" valueType="num">
                                      <p:cBhvr additive="base">
                                        <p:cTn id="84" dur="500" fill="hold"/>
                                        <p:tgtEl>
                                          <p:spTgt spid="812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8" grpId="0"/>
      <p:bldP spid="812047" grpId="0" animBg="1"/>
      <p:bldP spid="812060" grpId="0"/>
      <p:bldP spid="812061" grpId="0" animBg="1"/>
      <p:bldP spid="8120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28650" y="365125"/>
            <a:ext cx="7886700" cy="992188"/>
          </a:xfrm>
        </p:spPr>
        <p:txBody>
          <a:bodyPr/>
          <a:lstStyle/>
          <a:p>
            <a:pPr eaLnBrk="1" hangingPunct="1"/>
            <a:r>
              <a:rPr lang="en-US" altLang="zh-CN"/>
              <a:t>4.1.1  </a:t>
            </a:r>
            <a:r>
              <a:rPr lang="zh-CN" altLang="en-US"/>
              <a:t>程序的装入 </a:t>
            </a:r>
          </a:p>
        </p:txBody>
      </p:sp>
      <p:grpSp>
        <p:nvGrpSpPr>
          <p:cNvPr id="696324" name="Group 4"/>
          <p:cNvGrpSpPr>
            <a:grpSpLocks/>
          </p:cNvGrpSpPr>
          <p:nvPr/>
        </p:nvGrpSpPr>
        <p:grpSpPr bwMode="auto">
          <a:xfrm>
            <a:off x="688482" y="2171700"/>
            <a:ext cx="1981200" cy="2819400"/>
            <a:chOff x="624" y="2352"/>
            <a:chExt cx="1248" cy="1776"/>
          </a:xfrm>
        </p:grpSpPr>
        <p:sp>
          <p:nvSpPr>
            <p:cNvPr id="51211" name="AutoShape 5"/>
            <p:cNvSpPr>
              <a:spLocks noChangeArrowheads="1"/>
            </p:cNvSpPr>
            <p:nvPr/>
          </p:nvSpPr>
          <p:spPr bwMode="auto">
            <a:xfrm>
              <a:off x="624" y="2352"/>
              <a:ext cx="1248" cy="1776"/>
            </a:xfrm>
            <a:prstGeom prst="flowChartMagneticDisk">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Times New Roman" panose="02020603050405020304" pitchFamily="18" charset="0"/>
                </a:rPr>
                <a:t>disk</a:t>
              </a:r>
              <a:endParaRPr lang="en-US" altLang="zh-CN" sz="2400" b="0">
                <a:latin typeface="Times New Roman" panose="02020603050405020304" pitchFamily="18" charset="0"/>
              </a:endParaRPr>
            </a:p>
          </p:txBody>
        </p:sp>
        <p:sp>
          <p:nvSpPr>
            <p:cNvPr id="51212" name="Rectangle 6"/>
            <p:cNvSpPr>
              <a:spLocks noChangeArrowheads="1"/>
            </p:cNvSpPr>
            <p:nvPr/>
          </p:nvSpPr>
          <p:spPr bwMode="auto">
            <a:xfrm>
              <a:off x="1296" y="2976"/>
              <a:ext cx="480" cy="720"/>
            </a:xfrm>
            <a:prstGeom prst="rect">
              <a:avLst/>
            </a:prstGeom>
            <a:solidFill>
              <a:srgbClr val="00000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solidFill>
                    <a:srgbClr val="FFFFFF"/>
                  </a:solidFill>
                  <a:latin typeface="Times New Roman" panose="02020603050405020304" pitchFamily="18" charset="0"/>
                </a:rPr>
                <a:t>JMP 200</a:t>
              </a:r>
              <a:endParaRPr lang="en-US" altLang="zh-CN" sz="2400" b="0">
                <a:latin typeface="Times New Roman" panose="02020603050405020304" pitchFamily="18" charset="0"/>
              </a:endParaRPr>
            </a:p>
          </p:txBody>
        </p:sp>
      </p:grpSp>
      <p:sp>
        <p:nvSpPr>
          <p:cNvPr id="696327" name="AutoShape 7"/>
          <p:cNvSpPr>
            <a:spLocks noChangeArrowheads="1"/>
          </p:cNvSpPr>
          <p:nvPr/>
        </p:nvSpPr>
        <p:spPr bwMode="auto">
          <a:xfrm>
            <a:off x="2822082" y="3390900"/>
            <a:ext cx="990600" cy="609600"/>
          </a:xfrm>
          <a:prstGeom prst="rightArrow">
            <a:avLst>
              <a:gd name="adj1" fmla="val 50000"/>
              <a:gd name="adj2" fmla="val 40625"/>
            </a:avLst>
          </a:prstGeom>
          <a:solidFill>
            <a:srgbClr val="8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FFFF"/>
                </a:solidFill>
                <a:latin typeface="Times New Roman" panose="02020603050405020304" pitchFamily="18" charset="0"/>
              </a:rPr>
              <a:t>load</a:t>
            </a:r>
            <a:endParaRPr lang="en-US" altLang="zh-CN" sz="2400" b="0">
              <a:latin typeface="Times New Roman" panose="02020603050405020304" pitchFamily="18" charset="0"/>
            </a:endParaRPr>
          </a:p>
        </p:txBody>
      </p:sp>
      <p:grpSp>
        <p:nvGrpSpPr>
          <p:cNvPr id="696328" name="Group 8"/>
          <p:cNvGrpSpPr>
            <a:grpSpLocks/>
          </p:cNvGrpSpPr>
          <p:nvPr/>
        </p:nvGrpSpPr>
        <p:grpSpPr bwMode="auto">
          <a:xfrm>
            <a:off x="3590432" y="2019300"/>
            <a:ext cx="3200400" cy="2819400"/>
            <a:chOff x="2496" y="2256"/>
            <a:chExt cx="1968" cy="1776"/>
          </a:xfrm>
        </p:grpSpPr>
        <p:sp>
          <p:nvSpPr>
            <p:cNvPr id="51208" name="Rectangle 9"/>
            <p:cNvSpPr>
              <a:spLocks noChangeArrowheads="1"/>
            </p:cNvSpPr>
            <p:nvPr/>
          </p:nvSpPr>
          <p:spPr bwMode="auto">
            <a:xfrm>
              <a:off x="3072" y="2256"/>
              <a:ext cx="1392" cy="1776"/>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Times New Roman" panose="02020603050405020304" pitchFamily="18" charset="0"/>
                </a:rPr>
                <a:t>JMP    200</a:t>
              </a:r>
            </a:p>
            <a:p>
              <a:pPr eaLnBrk="1" hangingPunct="1"/>
              <a:endParaRPr lang="en-US" altLang="zh-CN" sz="2400">
                <a:solidFill>
                  <a:srgbClr val="000000"/>
                </a:solidFill>
                <a:latin typeface="Times New Roman" panose="02020603050405020304" pitchFamily="18" charset="0"/>
              </a:endParaRPr>
            </a:p>
            <a:p>
              <a:pPr eaLnBrk="1" hangingPunct="1"/>
              <a:endParaRPr lang="en-US" altLang="zh-CN" sz="2400">
                <a:solidFill>
                  <a:srgbClr val="000000"/>
                </a:solidFill>
                <a:latin typeface="Times New Roman" panose="02020603050405020304" pitchFamily="18" charset="0"/>
              </a:endParaRPr>
            </a:p>
            <a:p>
              <a:pPr eaLnBrk="1" hangingPunct="1"/>
              <a:endParaRPr lang="en-US" altLang="zh-CN" sz="2400">
                <a:solidFill>
                  <a:srgbClr val="000000"/>
                </a:solidFill>
                <a:latin typeface="Times New Roman" panose="02020603050405020304" pitchFamily="18" charset="0"/>
              </a:endParaRPr>
            </a:p>
            <a:p>
              <a:pPr eaLnBrk="1" hangingPunct="1"/>
              <a:endParaRPr lang="en-US" altLang="zh-CN" sz="2400">
                <a:solidFill>
                  <a:srgbClr val="000000"/>
                </a:solidFill>
                <a:latin typeface="Times New Roman" panose="02020603050405020304" pitchFamily="18" charset="0"/>
              </a:endParaRPr>
            </a:p>
            <a:p>
              <a:pPr eaLnBrk="1" hangingPunct="1"/>
              <a:endParaRPr lang="en-US" altLang="zh-CN" sz="2400">
                <a:solidFill>
                  <a:srgbClr val="000000"/>
                </a:solidFill>
                <a:latin typeface="Times New Roman" panose="02020603050405020304" pitchFamily="18" charset="0"/>
              </a:endParaRPr>
            </a:p>
            <a:p>
              <a:pPr eaLnBrk="1" hangingPunct="1"/>
              <a:r>
                <a:rPr lang="en-US" altLang="zh-CN" sz="2400">
                  <a:solidFill>
                    <a:srgbClr val="000000"/>
                  </a:solidFill>
                  <a:latin typeface="Times New Roman" panose="02020603050405020304" pitchFamily="18" charset="0"/>
                </a:rPr>
                <a:t>MOV  AX, [201]</a:t>
              </a:r>
            </a:p>
          </p:txBody>
        </p:sp>
        <p:sp>
          <p:nvSpPr>
            <p:cNvPr id="51209" name="Text Box 10"/>
            <p:cNvSpPr txBox="1">
              <a:spLocks noChangeArrowheads="1"/>
            </p:cNvSpPr>
            <p:nvPr/>
          </p:nvSpPr>
          <p:spPr bwMode="auto">
            <a:xfrm>
              <a:off x="2496" y="230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100</a:t>
              </a:r>
              <a:endParaRPr lang="zh-CN" altLang="en-US" sz="2400" b="0">
                <a:latin typeface="Times New Roman" panose="02020603050405020304" pitchFamily="18" charset="0"/>
              </a:endParaRPr>
            </a:p>
          </p:txBody>
        </p:sp>
        <p:sp>
          <p:nvSpPr>
            <p:cNvPr id="51210" name="Text Box 11"/>
            <p:cNvSpPr txBox="1">
              <a:spLocks noChangeArrowheads="1"/>
            </p:cNvSpPr>
            <p:nvPr/>
          </p:nvSpPr>
          <p:spPr bwMode="auto">
            <a:xfrm>
              <a:off x="2544" y="3648"/>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200</a:t>
              </a:r>
              <a:endParaRPr lang="zh-CN" altLang="en-US" sz="2400" b="0">
                <a:latin typeface="Times New Roman" panose="02020603050405020304" pitchFamily="18" charset="0"/>
              </a:endParaRPr>
            </a:p>
          </p:txBody>
        </p:sp>
      </p:grpSp>
      <p:sp>
        <p:nvSpPr>
          <p:cNvPr id="696332" name="Text Box 12"/>
          <p:cNvSpPr txBox="1">
            <a:spLocks noChangeArrowheads="1"/>
          </p:cNvSpPr>
          <p:nvPr/>
        </p:nvSpPr>
        <p:spPr bwMode="auto">
          <a:xfrm>
            <a:off x="7060886" y="2325046"/>
            <a:ext cx="1539875" cy="2235200"/>
          </a:xfrm>
          <a:prstGeom prst="rect">
            <a:avLst/>
          </a:prstGeom>
          <a:solidFill>
            <a:srgbClr val="CCFFFF"/>
          </a:solidFill>
          <a:ln w="9525">
            <a:solidFill>
              <a:srgbClr val="FF0000"/>
            </a:solidFill>
            <a:miter lim="800000"/>
            <a:headEnd/>
            <a:tailEnd/>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000000"/>
                </a:solidFill>
                <a:latin typeface="Times New Roman" panose="02020603050405020304" pitchFamily="18" charset="0"/>
              </a:rPr>
              <a:t>在多任务下</a:t>
            </a:r>
            <a:r>
              <a:rPr lang="zh-CN" altLang="zh-CN" sz="2000" dirty="0">
                <a:solidFill>
                  <a:srgbClr val="000000"/>
                </a:solidFill>
                <a:latin typeface="Times New Roman" panose="02020603050405020304" pitchFamily="18" charset="0"/>
              </a:rPr>
              <a:t>OS无法保证程序</a:t>
            </a:r>
            <a:r>
              <a:rPr lang="zh-CN" altLang="en-US" sz="2000" dirty="0">
                <a:solidFill>
                  <a:srgbClr val="000000"/>
                </a:solidFill>
                <a:latin typeface="Times New Roman" panose="02020603050405020304" pitchFamily="18" charset="0"/>
              </a:rPr>
              <a:t>每次装入</a:t>
            </a:r>
            <a:r>
              <a:rPr lang="zh-CN" altLang="zh-CN" sz="2000" dirty="0">
                <a:solidFill>
                  <a:srgbClr val="000000"/>
                </a:solidFill>
                <a:latin typeface="Times New Roman" panose="02020603050405020304" pitchFamily="18" charset="0"/>
              </a:rPr>
              <a:t>同一位置，比如下次装在1000开始</a:t>
            </a:r>
          </a:p>
        </p:txBody>
      </p:sp>
    </p:spTree>
    <p:extLst>
      <p:ext uri="{BB962C8B-B14F-4D97-AF65-F5344CB8AC3E}">
        <p14:creationId xmlns:p14="http://schemas.microsoft.com/office/powerpoint/2010/main" val="38238157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96327"/>
                                        </p:tgtEl>
                                        <p:attrNameLst>
                                          <p:attrName>style.visibility</p:attrName>
                                        </p:attrNameLst>
                                      </p:cBhvr>
                                      <p:to>
                                        <p:strVal val="visible"/>
                                      </p:to>
                                    </p:set>
                                    <p:anim calcmode="lin" valueType="num">
                                      <p:cBhvr additive="base">
                                        <p:cTn id="11" dur="500" fill="hold"/>
                                        <p:tgtEl>
                                          <p:spTgt spid="696327"/>
                                        </p:tgtEl>
                                        <p:attrNameLst>
                                          <p:attrName>ppt_x</p:attrName>
                                        </p:attrNameLst>
                                      </p:cBhvr>
                                      <p:tavLst>
                                        <p:tav tm="0">
                                          <p:val>
                                            <p:strVal val="#ppt_x"/>
                                          </p:val>
                                        </p:tav>
                                        <p:tav tm="100000">
                                          <p:val>
                                            <p:strVal val="#ppt_x"/>
                                          </p:val>
                                        </p:tav>
                                      </p:tavLst>
                                    </p:anim>
                                    <p:anim calcmode="lin" valueType="num">
                                      <p:cBhvr additive="base">
                                        <p:cTn id="12" dur="500" fill="hold"/>
                                        <p:tgtEl>
                                          <p:spTgt spid="6963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69632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96332"/>
                                        </p:tgtEl>
                                        <p:attrNameLst>
                                          <p:attrName>style.visibility</p:attrName>
                                        </p:attrNameLst>
                                      </p:cBhvr>
                                      <p:to>
                                        <p:strVal val="visible"/>
                                      </p:to>
                                    </p:set>
                                    <p:anim calcmode="lin" valueType="num">
                                      <p:cBhvr additive="base">
                                        <p:cTn id="21" dur="500" fill="hold"/>
                                        <p:tgtEl>
                                          <p:spTgt spid="696332"/>
                                        </p:tgtEl>
                                        <p:attrNameLst>
                                          <p:attrName>ppt_x</p:attrName>
                                        </p:attrNameLst>
                                      </p:cBhvr>
                                      <p:tavLst>
                                        <p:tav tm="0">
                                          <p:val>
                                            <p:strVal val="#ppt_x"/>
                                          </p:val>
                                        </p:tav>
                                        <p:tav tm="100000">
                                          <p:val>
                                            <p:strVal val="#ppt_x"/>
                                          </p:val>
                                        </p:tav>
                                      </p:tavLst>
                                    </p:anim>
                                    <p:anim calcmode="lin" valueType="num">
                                      <p:cBhvr additive="base">
                                        <p:cTn id="22" dur="500" fill="hold"/>
                                        <p:tgtEl>
                                          <p:spTgt spid="696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7" grpId="0" animBg="1"/>
      <p:bldP spid="69633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、程序装入内存的方式有哪些？分别适用于什么场景？</a:t>
            </a:r>
            <a:endParaRPr lang="en-US" altLang="zh-CN" dirty="0" smtClean="0"/>
          </a:p>
          <a:p>
            <a:r>
              <a:rPr lang="en-US" altLang="zh-CN" dirty="0" smtClean="0"/>
              <a:t>2</a:t>
            </a:r>
            <a:r>
              <a:rPr lang="zh-CN" altLang="en-US" dirty="0" smtClean="0"/>
              <a:t>、什么静态链接？什么是动态链接？装入时动态链接和运行时动态链接有什么区别？</a:t>
            </a:r>
            <a:endParaRPr lang="en-US" altLang="zh-CN" dirty="0" smtClean="0"/>
          </a:p>
          <a:p>
            <a:r>
              <a:rPr lang="en-US" altLang="zh-CN" dirty="0" smtClean="0"/>
              <a:t>3</a:t>
            </a:r>
            <a:r>
              <a:rPr lang="zh-CN" altLang="en-US" dirty="0" smtClean="0"/>
              <a:t>、为什么引入动态重定位？</a:t>
            </a:r>
            <a:endParaRPr lang="en-US" altLang="zh-CN" dirty="0" smtClean="0"/>
          </a:p>
          <a:p>
            <a:r>
              <a:rPr lang="en-US" altLang="zh-CN" dirty="0" smtClean="0"/>
              <a:t>4</a:t>
            </a:r>
            <a:r>
              <a:rPr lang="zh-CN" altLang="en-US" dirty="0" smtClean="0"/>
              <a:t>、基于顺序搜索的动态分区分配算法有哪些？</a:t>
            </a:r>
            <a:endParaRPr lang="en-US" altLang="zh-CN" dirty="0" smtClean="0"/>
          </a:p>
          <a:p>
            <a:r>
              <a:rPr lang="en-US" altLang="zh-CN" dirty="0" smtClean="0"/>
              <a:t>5</a:t>
            </a:r>
            <a:r>
              <a:rPr lang="zh-CN" altLang="en-US" dirty="0" smtClean="0"/>
              <a:t>、基于离散分配时使用的基本单位有什么不同？</a:t>
            </a:r>
            <a:endParaRPr lang="en-US" altLang="zh-CN" dirty="0" smtClean="0"/>
          </a:p>
          <a:p>
            <a:r>
              <a:rPr lang="en-US" altLang="zh-CN" dirty="0" smtClean="0"/>
              <a:t>6</a:t>
            </a:r>
            <a:r>
              <a:rPr lang="zh-CN" altLang="en-US" dirty="0" smtClean="0"/>
              <a:t>、什么是页面？什么是物理块？页面大小怎么确定？</a:t>
            </a:r>
            <a:endParaRPr lang="en-US" altLang="zh-CN" dirty="0"/>
          </a:p>
          <a:p>
            <a:r>
              <a:rPr lang="en-US" altLang="zh-CN" dirty="0" smtClean="0"/>
              <a:t>7</a:t>
            </a:r>
            <a:r>
              <a:rPr lang="zh-CN" altLang="en-US" smtClean="0"/>
              <a:t>、快表如何实现地址转换？</a:t>
            </a:r>
            <a:endParaRPr lang="en-US" altLang="zh-CN" dirty="0" smtClean="0"/>
          </a:p>
        </p:txBody>
      </p:sp>
    </p:spTree>
    <p:extLst>
      <p:ext uri="{BB962C8B-B14F-4D97-AF65-F5344CB8AC3E}">
        <p14:creationId xmlns:p14="http://schemas.microsoft.com/office/powerpoint/2010/main" val="272646433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lstStyle/>
          <a:p>
            <a:r>
              <a:rPr lang="en-US" altLang="zh-CN"/>
              <a:t>4.1.1  </a:t>
            </a:r>
            <a:r>
              <a:rPr lang="zh-CN" altLang="en-US"/>
              <a:t>程序的装入</a:t>
            </a:r>
          </a:p>
        </p:txBody>
      </p:sp>
      <p:sp>
        <p:nvSpPr>
          <p:cNvPr id="52227" name="Rectangle 2"/>
          <p:cNvSpPr>
            <a:spLocks noGrp="1" noChangeArrowheads="1"/>
          </p:cNvSpPr>
          <p:nvPr>
            <p:ph idx="1"/>
          </p:nvPr>
        </p:nvSpPr>
        <p:spPr/>
        <p:txBody>
          <a:bodyPr/>
          <a:lstStyle/>
          <a:p>
            <a:r>
              <a:rPr lang="zh-CN" altLang="en-US" sz="2400" noProof="1"/>
              <a:t>2. 可重定位装入(</a:t>
            </a:r>
            <a:r>
              <a:rPr lang="en-US" altLang="zh-CN" sz="2400" noProof="1"/>
              <a:t>relocatable loading)</a:t>
            </a:r>
          </a:p>
          <a:p>
            <a:pPr lvl="1"/>
            <a:r>
              <a:rPr lang="zh-CN" altLang="en-US" sz="2000" noProof="1"/>
              <a:t>在</a:t>
            </a:r>
            <a:r>
              <a:rPr lang="zh-CN" altLang="en-US" sz="2000" b="1" noProof="1">
                <a:solidFill>
                  <a:srgbClr val="FF0000"/>
                </a:solidFill>
              </a:rPr>
              <a:t>多道程序环境</a:t>
            </a:r>
            <a:r>
              <a:rPr lang="zh-CN" altLang="en-US" sz="2000" noProof="1"/>
              <a:t>下，目标模块的起始地址通常从</a:t>
            </a:r>
            <a:r>
              <a:rPr lang="zh-CN" altLang="zh-CN" sz="2000" noProof="1"/>
              <a:t>0</a:t>
            </a:r>
            <a:r>
              <a:rPr lang="zh-CN" altLang="en-US" sz="2000" noProof="1"/>
              <a:t>开始，程序的其它地址也都是相对于起始地址计算的。装入时采用可重定位装入。</a:t>
            </a:r>
          </a:p>
          <a:p>
            <a:pPr lvl="1"/>
            <a:r>
              <a:rPr lang="zh-CN" altLang="en-US" sz="2000" noProof="1"/>
              <a:t>在可执行文件中，列出各个需要重定位的地址单元和相对地址值（可重定位表），</a:t>
            </a:r>
            <a:r>
              <a:rPr lang="zh-CN" altLang="en-US" sz="2000" b="1" noProof="1">
                <a:solidFill>
                  <a:srgbClr val="FF0000"/>
                </a:solidFill>
              </a:rPr>
              <a:t>装入时再根据所定位的内存地址去修改每个</a:t>
            </a:r>
            <a:r>
              <a:rPr lang="zh-CN" altLang="en-US" sz="2000" noProof="1"/>
              <a:t>重定位地址项，添加相应偏移量。</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9"/>
          <p:cNvSpPr txBox="1">
            <a:spLocks noChangeArrowheads="1"/>
          </p:cNvSpPr>
          <p:nvPr/>
        </p:nvSpPr>
        <p:spPr bwMode="auto">
          <a:xfrm>
            <a:off x="3132138" y="36449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代码部分</a:t>
            </a:r>
          </a:p>
        </p:txBody>
      </p:sp>
      <p:grpSp>
        <p:nvGrpSpPr>
          <p:cNvPr id="53251" name="Group 2"/>
          <p:cNvGrpSpPr>
            <a:grpSpLocks/>
          </p:cNvGrpSpPr>
          <p:nvPr/>
        </p:nvGrpSpPr>
        <p:grpSpPr bwMode="auto">
          <a:xfrm>
            <a:off x="685800" y="762000"/>
            <a:ext cx="1447800" cy="1676400"/>
            <a:chOff x="432" y="480"/>
            <a:chExt cx="912" cy="1056"/>
          </a:xfrm>
        </p:grpSpPr>
        <p:sp>
          <p:nvSpPr>
            <p:cNvPr id="53296" name="Rectangle 3"/>
            <p:cNvSpPr>
              <a:spLocks noChangeArrowheads="1"/>
            </p:cNvSpPr>
            <p:nvPr/>
          </p:nvSpPr>
          <p:spPr bwMode="auto">
            <a:xfrm>
              <a:off x="432" y="480"/>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宋体" panose="02010600030101010101" pitchFamily="2" charset="-122"/>
                </a:rPr>
                <a:t>MZ</a:t>
              </a:r>
              <a:endParaRPr lang="en-US" altLang="zh-CN" sz="2400">
                <a:latin typeface="Times New Roman" panose="02020603050405020304" pitchFamily="18" charset="0"/>
              </a:endParaRPr>
            </a:p>
          </p:txBody>
        </p:sp>
        <p:sp>
          <p:nvSpPr>
            <p:cNvPr id="53297" name="Rectangle 4"/>
            <p:cNvSpPr>
              <a:spLocks noChangeArrowheads="1"/>
            </p:cNvSpPr>
            <p:nvPr/>
          </p:nvSpPr>
          <p:spPr bwMode="auto">
            <a:xfrm>
              <a:off x="432" y="720"/>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rPr>
                <a:t>10</a:t>
              </a:r>
            </a:p>
          </p:txBody>
        </p:sp>
        <p:sp>
          <p:nvSpPr>
            <p:cNvPr id="53298" name="Rectangle 5"/>
            <p:cNvSpPr>
              <a:spLocks noChangeArrowheads="1"/>
            </p:cNvSpPr>
            <p:nvPr/>
          </p:nvSpPr>
          <p:spPr bwMode="auto">
            <a:xfrm>
              <a:off x="432" y="960"/>
              <a:ext cx="912" cy="28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rPr>
                <a:t>100</a:t>
              </a:r>
              <a:endParaRPr lang="zh-CN" altLang="en-US" sz="2400">
                <a:latin typeface="Times New Roman" panose="02020603050405020304" pitchFamily="18" charset="0"/>
              </a:endParaRPr>
            </a:p>
          </p:txBody>
        </p:sp>
        <p:sp>
          <p:nvSpPr>
            <p:cNvPr id="53299" name="Rectangle 6"/>
            <p:cNvSpPr>
              <a:spLocks noChangeArrowheads="1"/>
            </p:cNvSpPr>
            <p:nvPr/>
          </p:nvSpPr>
          <p:spPr bwMode="auto">
            <a:xfrm>
              <a:off x="432" y="1248"/>
              <a:ext cx="912" cy="28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rPr>
                <a:t>201</a:t>
              </a:r>
              <a:endParaRPr lang="zh-CN" altLang="en-US" sz="2400">
                <a:latin typeface="Times New Roman" panose="02020603050405020304" pitchFamily="18" charset="0"/>
              </a:endParaRPr>
            </a:p>
          </p:txBody>
        </p:sp>
      </p:grpSp>
      <p:sp>
        <p:nvSpPr>
          <p:cNvPr id="53252" name="AutoShape 7"/>
          <p:cNvSpPr>
            <a:spLocks/>
          </p:cNvSpPr>
          <p:nvPr/>
        </p:nvSpPr>
        <p:spPr bwMode="auto">
          <a:xfrm>
            <a:off x="2438400" y="838200"/>
            <a:ext cx="76200" cy="1447800"/>
          </a:xfrm>
          <a:prstGeom prst="rightBrace">
            <a:avLst>
              <a:gd name="adj1" fmla="val 15824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53" name="Text Box 8"/>
          <p:cNvSpPr txBox="1">
            <a:spLocks noChangeArrowheads="1"/>
          </p:cNvSpPr>
          <p:nvPr/>
        </p:nvSpPr>
        <p:spPr bwMode="auto">
          <a:xfrm>
            <a:off x="2727325" y="131603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头部分</a:t>
            </a:r>
          </a:p>
        </p:txBody>
      </p:sp>
      <p:sp>
        <p:nvSpPr>
          <p:cNvPr id="53254" name="Text Box 9"/>
          <p:cNvSpPr txBox="1">
            <a:spLocks noChangeArrowheads="1"/>
          </p:cNvSpPr>
          <p:nvPr/>
        </p:nvSpPr>
        <p:spPr bwMode="auto">
          <a:xfrm>
            <a:off x="0" y="-20638"/>
            <a:ext cx="79375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000000"/>
                </a:solidFill>
                <a:latin typeface="Times New Roman" panose="02020603050405020304" pitchFamily="18" charset="0"/>
              </a:rPr>
              <a:t>例：</a:t>
            </a:r>
            <a:endParaRPr lang="zh-CN" altLang="zh-CN" sz="2400">
              <a:solidFill>
                <a:srgbClr val="000000"/>
              </a:solidFill>
              <a:latin typeface="Times New Roman" panose="02020603050405020304" pitchFamily="18" charset="0"/>
            </a:endParaRPr>
          </a:p>
        </p:txBody>
      </p:sp>
      <p:grpSp>
        <p:nvGrpSpPr>
          <p:cNvPr id="53255" name="Group 10"/>
          <p:cNvGrpSpPr>
            <a:grpSpLocks/>
          </p:cNvGrpSpPr>
          <p:nvPr/>
        </p:nvGrpSpPr>
        <p:grpSpPr bwMode="auto">
          <a:xfrm>
            <a:off x="685800" y="2362200"/>
            <a:ext cx="2165350" cy="3227388"/>
            <a:chOff x="432" y="1497"/>
            <a:chExt cx="1364" cy="2033"/>
          </a:xfrm>
        </p:grpSpPr>
        <p:sp>
          <p:nvSpPr>
            <p:cNvPr id="53284" name="Rectangle 11"/>
            <p:cNvSpPr>
              <a:spLocks noChangeArrowheads="1"/>
            </p:cNvSpPr>
            <p:nvPr/>
          </p:nvSpPr>
          <p:spPr bwMode="auto">
            <a:xfrm>
              <a:off x="432" y="1536"/>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85" name="Rectangle 12"/>
            <p:cNvSpPr>
              <a:spLocks noChangeArrowheads="1"/>
            </p:cNvSpPr>
            <p:nvPr/>
          </p:nvSpPr>
          <p:spPr bwMode="auto">
            <a:xfrm>
              <a:off x="432" y="3120"/>
              <a:ext cx="912"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MOVE AX,</a:t>
              </a:r>
              <a:endParaRPr lang="en-US" altLang="zh-CN" sz="2000">
                <a:latin typeface="宋体" panose="02010600030101010101" pitchFamily="2" charset="-122"/>
              </a:endParaRPr>
            </a:p>
          </p:txBody>
        </p:sp>
        <p:sp>
          <p:nvSpPr>
            <p:cNvPr id="53286" name="Rectangle 13"/>
            <p:cNvSpPr>
              <a:spLocks noChangeArrowheads="1"/>
            </p:cNvSpPr>
            <p:nvPr/>
          </p:nvSpPr>
          <p:spPr bwMode="auto">
            <a:xfrm>
              <a:off x="432" y="1824"/>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87" name="Rectangle 14"/>
            <p:cNvSpPr>
              <a:spLocks noChangeArrowheads="1"/>
            </p:cNvSpPr>
            <p:nvPr/>
          </p:nvSpPr>
          <p:spPr bwMode="auto">
            <a:xfrm>
              <a:off x="432" y="1680"/>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88" name="Rectangle 15"/>
            <p:cNvSpPr>
              <a:spLocks noChangeArrowheads="1"/>
            </p:cNvSpPr>
            <p:nvPr/>
          </p:nvSpPr>
          <p:spPr bwMode="auto">
            <a:xfrm>
              <a:off x="432" y="1968"/>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JMP</a:t>
              </a:r>
              <a:r>
                <a:rPr lang="zh-CN" altLang="en-US" sz="2000">
                  <a:solidFill>
                    <a:srgbClr val="000000"/>
                  </a:solidFill>
                  <a:latin typeface="宋体" panose="02010600030101010101" pitchFamily="2" charset="-122"/>
                </a:rPr>
                <a:t>指令码</a:t>
              </a:r>
              <a:endParaRPr lang="zh-CN" altLang="en-US" sz="2400">
                <a:latin typeface="Times New Roman" panose="02020603050405020304" pitchFamily="18" charset="0"/>
              </a:endParaRPr>
            </a:p>
          </p:txBody>
        </p:sp>
        <p:sp>
          <p:nvSpPr>
            <p:cNvPr id="53289" name="Rectangle 16"/>
            <p:cNvSpPr>
              <a:spLocks noChangeArrowheads="1"/>
            </p:cNvSpPr>
            <p:nvPr/>
          </p:nvSpPr>
          <p:spPr bwMode="auto">
            <a:xfrm>
              <a:off x="432" y="2208"/>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JMP</a:t>
              </a:r>
              <a:r>
                <a:rPr lang="zh-CN" altLang="en-US" sz="2000">
                  <a:solidFill>
                    <a:srgbClr val="000000"/>
                  </a:solidFill>
                  <a:latin typeface="宋体" panose="02010600030101010101" pitchFamily="2" charset="-122"/>
                </a:rPr>
                <a:t>（200）</a:t>
              </a:r>
              <a:endParaRPr lang="zh-CN" altLang="en-US" sz="2000">
                <a:latin typeface="宋体" panose="02010600030101010101" pitchFamily="2" charset="-122"/>
              </a:endParaRPr>
            </a:p>
          </p:txBody>
        </p:sp>
        <p:sp>
          <p:nvSpPr>
            <p:cNvPr id="53290" name="Text Box 17"/>
            <p:cNvSpPr txBox="1">
              <a:spLocks noChangeArrowheads="1"/>
            </p:cNvSpPr>
            <p:nvPr/>
          </p:nvSpPr>
          <p:spPr bwMode="auto">
            <a:xfrm>
              <a:off x="1430" y="14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400">
                <a:latin typeface="Times New Roman" panose="02020603050405020304" pitchFamily="18" charset="0"/>
              </a:endParaRPr>
            </a:p>
          </p:txBody>
        </p:sp>
        <p:sp>
          <p:nvSpPr>
            <p:cNvPr id="53291" name="Text Box 18"/>
            <p:cNvSpPr txBox="1">
              <a:spLocks noChangeArrowheads="1"/>
            </p:cNvSpPr>
            <p:nvPr/>
          </p:nvSpPr>
          <p:spPr bwMode="auto">
            <a:xfrm>
              <a:off x="1392" y="220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100</a:t>
              </a:r>
            </a:p>
          </p:txBody>
        </p:sp>
        <p:sp>
          <p:nvSpPr>
            <p:cNvPr id="53292" name="Rectangle 19"/>
            <p:cNvSpPr>
              <a:spLocks noChangeArrowheads="1"/>
            </p:cNvSpPr>
            <p:nvPr/>
          </p:nvSpPr>
          <p:spPr bwMode="auto">
            <a:xfrm>
              <a:off x="432" y="3312"/>
              <a:ext cx="912"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[300]</a:t>
              </a:r>
              <a:endParaRPr lang="zh-CN" altLang="en-US" sz="2400">
                <a:solidFill>
                  <a:srgbClr val="000000"/>
                </a:solidFill>
                <a:latin typeface="Times New Roman" panose="02020603050405020304" pitchFamily="18" charset="0"/>
              </a:endParaRPr>
            </a:p>
          </p:txBody>
        </p:sp>
        <p:sp>
          <p:nvSpPr>
            <p:cNvPr id="53293" name="Text Box 20"/>
            <p:cNvSpPr txBox="1">
              <a:spLocks noChangeArrowheads="1"/>
            </p:cNvSpPr>
            <p:nvPr/>
          </p:nvSpPr>
          <p:spPr bwMode="auto">
            <a:xfrm>
              <a:off x="1382" y="3242"/>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201</a:t>
              </a:r>
            </a:p>
          </p:txBody>
        </p:sp>
        <p:sp>
          <p:nvSpPr>
            <p:cNvPr id="53294" name="Line 21"/>
            <p:cNvSpPr>
              <a:spLocks noChangeShapeType="1"/>
            </p:cNvSpPr>
            <p:nvPr/>
          </p:nvSpPr>
          <p:spPr bwMode="auto">
            <a:xfrm>
              <a:off x="432" y="2448"/>
              <a:ext cx="0" cy="6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Line 22"/>
            <p:cNvSpPr>
              <a:spLocks noChangeShapeType="1"/>
            </p:cNvSpPr>
            <p:nvPr/>
          </p:nvSpPr>
          <p:spPr bwMode="auto">
            <a:xfrm>
              <a:off x="1344" y="2448"/>
              <a:ext cx="0" cy="6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56" name="Rectangle 23"/>
          <p:cNvSpPr>
            <a:spLocks noChangeArrowheads="1"/>
          </p:cNvSpPr>
          <p:nvPr/>
        </p:nvSpPr>
        <p:spPr bwMode="auto">
          <a:xfrm>
            <a:off x="2209800" y="4876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200</a:t>
            </a:r>
          </a:p>
        </p:txBody>
      </p:sp>
      <p:grpSp>
        <p:nvGrpSpPr>
          <p:cNvPr id="700440" name="Group 24"/>
          <p:cNvGrpSpPr>
            <a:grpSpLocks/>
          </p:cNvGrpSpPr>
          <p:nvPr/>
        </p:nvGrpSpPr>
        <p:grpSpPr bwMode="auto">
          <a:xfrm>
            <a:off x="5165725" y="304800"/>
            <a:ext cx="3748088" cy="5791200"/>
            <a:chOff x="3254" y="192"/>
            <a:chExt cx="2361" cy="3648"/>
          </a:xfrm>
        </p:grpSpPr>
        <p:grpSp>
          <p:nvGrpSpPr>
            <p:cNvPr id="53268" name="Group 25"/>
            <p:cNvGrpSpPr>
              <a:grpSpLocks/>
            </p:cNvGrpSpPr>
            <p:nvPr/>
          </p:nvGrpSpPr>
          <p:grpSpPr bwMode="auto">
            <a:xfrm>
              <a:off x="3888" y="576"/>
              <a:ext cx="1727" cy="2026"/>
              <a:chOff x="432" y="1497"/>
              <a:chExt cx="1727" cy="2026"/>
            </a:xfrm>
          </p:grpSpPr>
          <p:sp>
            <p:nvSpPr>
              <p:cNvPr id="53272" name="Rectangle 26"/>
              <p:cNvSpPr>
                <a:spLocks noChangeArrowheads="1"/>
              </p:cNvSpPr>
              <p:nvPr/>
            </p:nvSpPr>
            <p:spPr bwMode="auto">
              <a:xfrm>
                <a:off x="432" y="1536"/>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73" name="Rectangle 27"/>
              <p:cNvSpPr>
                <a:spLocks noChangeArrowheads="1"/>
              </p:cNvSpPr>
              <p:nvPr/>
            </p:nvSpPr>
            <p:spPr bwMode="auto">
              <a:xfrm>
                <a:off x="432" y="3120"/>
                <a:ext cx="912"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MOVE AX,</a:t>
                </a:r>
                <a:endParaRPr lang="en-US" altLang="zh-CN" sz="2000">
                  <a:solidFill>
                    <a:srgbClr val="000000"/>
                  </a:solidFill>
                  <a:latin typeface="Times New Roman" panose="02020603050405020304" pitchFamily="18" charset="0"/>
                </a:endParaRPr>
              </a:p>
            </p:txBody>
          </p:sp>
          <p:sp>
            <p:nvSpPr>
              <p:cNvPr id="53274" name="Rectangle 28"/>
              <p:cNvSpPr>
                <a:spLocks noChangeArrowheads="1"/>
              </p:cNvSpPr>
              <p:nvPr/>
            </p:nvSpPr>
            <p:spPr bwMode="auto">
              <a:xfrm>
                <a:off x="432" y="1824"/>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75" name="Rectangle 29"/>
              <p:cNvSpPr>
                <a:spLocks noChangeArrowheads="1"/>
              </p:cNvSpPr>
              <p:nvPr/>
            </p:nvSpPr>
            <p:spPr bwMode="auto">
              <a:xfrm>
                <a:off x="432" y="1680"/>
                <a:ext cx="912" cy="14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76" name="Rectangle 30"/>
              <p:cNvSpPr>
                <a:spLocks noChangeArrowheads="1"/>
              </p:cNvSpPr>
              <p:nvPr/>
            </p:nvSpPr>
            <p:spPr bwMode="auto">
              <a:xfrm>
                <a:off x="432" y="1968"/>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JMP</a:t>
                </a:r>
                <a:r>
                  <a:rPr lang="zh-CN" altLang="en-US" sz="2000">
                    <a:solidFill>
                      <a:srgbClr val="000000"/>
                    </a:solidFill>
                    <a:latin typeface="宋体" panose="02010600030101010101" pitchFamily="2" charset="-122"/>
                  </a:rPr>
                  <a:t>指令码</a:t>
                </a:r>
                <a:endParaRPr lang="zh-CN" altLang="en-US" sz="2400">
                  <a:latin typeface="宋体" panose="02010600030101010101" pitchFamily="2" charset="-122"/>
                </a:endParaRPr>
              </a:p>
            </p:txBody>
          </p:sp>
          <p:sp>
            <p:nvSpPr>
              <p:cNvPr id="53277" name="Rectangle 31"/>
              <p:cNvSpPr>
                <a:spLocks noChangeArrowheads="1"/>
              </p:cNvSpPr>
              <p:nvPr/>
            </p:nvSpPr>
            <p:spPr bwMode="auto">
              <a:xfrm>
                <a:off x="432" y="2208"/>
                <a:ext cx="912"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0000"/>
                    </a:solidFill>
                    <a:latin typeface="宋体" panose="02010600030101010101" pitchFamily="2" charset="-122"/>
                  </a:rPr>
                  <a:t>JMP</a:t>
                </a:r>
                <a:r>
                  <a:rPr lang="zh-CN" altLang="en-US" sz="2000">
                    <a:solidFill>
                      <a:srgbClr val="000000"/>
                    </a:solidFill>
                    <a:latin typeface="宋体" panose="02010600030101010101" pitchFamily="2" charset="-122"/>
                  </a:rPr>
                  <a:t>(200)</a:t>
                </a:r>
                <a:endParaRPr lang="zh-CN" altLang="en-US" sz="2000">
                  <a:latin typeface="Times New Roman" panose="02020603050405020304" pitchFamily="18" charset="0"/>
                </a:endParaRPr>
              </a:p>
            </p:txBody>
          </p:sp>
          <p:sp>
            <p:nvSpPr>
              <p:cNvPr id="53278" name="Text Box 32"/>
              <p:cNvSpPr txBox="1">
                <a:spLocks noChangeArrowheads="1"/>
              </p:cNvSpPr>
              <p:nvPr/>
            </p:nvSpPr>
            <p:spPr bwMode="auto">
              <a:xfrm>
                <a:off x="1430" y="1497"/>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r>
                  <a:rPr lang="zh-CN" altLang="en-US" sz="2000">
                    <a:solidFill>
                      <a:srgbClr val="FF0000"/>
                    </a:solidFill>
                    <a:latin typeface="Times New Roman" panose="02020603050405020304" pitchFamily="18" charset="0"/>
                  </a:rPr>
                  <a:t>1000</a:t>
                </a:r>
              </a:p>
            </p:txBody>
          </p:sp>
          <p:sp>
            <p:nvSpPr>
              <p:cNvPr id="53279" name="Text Box 33"/>
              <p:cNvSpPr txBox="1">
                <a:spLocks noChangeArrowheads="1"/>
              </p:cNvSpPr>
              <p:nvPr/>
            </p:nvSpPr>
            <p:spPr bwMode="auto">
              <a:xfrm>
                <a:off x="1392" y="2239"/>
                <a:ext cx="7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100+</a:t>
                </a:r>
                <a:r>
                  <a:rPr lang="zh-CN" altLang="en-US" sz="2000">
                    <a:solidFill>
                      <a:srgbClr val="FF0000"/>
                    </a:solidFill>
                    <a:latin typeface="Times New Roman" panose="02020603050405020304" pitchFamily="18" charset="0"/>
                  </a:rPr>
                  <a:t>1000</a:t>
                </a:r>
                <a:endParaRPr lang="zh-CN" altLang="en-US" sz="2400">
                  <a:solidFill>
                    <a:srgbClr val="FF0000"/>
                  </a:solidFill>
                  <a:latin typeface="Times New Roman" panose="02020603050405020304" pitchFamily="18" charset="0"/>
                </a:endParaRPr>
              </a:p>
            </p:txBody>
          </p:sp>
          <p:sp>
            <p:nvSpPr>
              <p:cNvPr id="53280" name="Rectangle 34"/>
              <p:cNvSpPr>
                <a:spLocks noChangeArrowheads="1"/>
              </p:cNvSpPr>
              <p:nvPr/>
            </p:nvSpPr>
            <p:spPr bwMode="auto">
              <a:xfrm>
                <a:off x="432" y="3312"/>
                <a:ext cx="912"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[300]</a:t>
                </a:r>
                <a:endParaRPr lang="zh-CN" altLang="en-US" sz="2400">
                  <a:solidFill>
                    <a:srgbClr val="000000"/>
                  </a:solidFill>
                  <a:latin typeface="Times New Roman" panose="02020603050405020304" pitchFamily="18" charset="0"/>
                </a:endParaRPr>
              </a:p>
            </p:txBody>
          </p:sp>
          <p:sp>
            <p:nvSpPr>
              <p:cNvPr id="53281" name="Text Box 35"/>
              <p:cNvSpPr txBox="1">
                <a:spLocks noChangeArrowheads="1"/>
              </p:cNvSpPr>
              <p:nvPr/>
            </p:nvSpPr>
            <p:spPr bwMode="auto">
              <a:xfrm>
                <a:off x="1382" y="3273"/>
                <a:ext cx="7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201+</a:t>
                </a:r>
                <a:r>
                  <a:rPr lang="zh-CN" altLang="en-US" sz="2000">
                    <a:solidFill>
                      <a:srgbClr val="FF0000"/>
                    </a:solidFill>
                    <a:latin typeface="Times New Roman" panose="02020603050405020304" pitchFamily="18" charset="0"/>
                  </a:rPr>
                  <a:t>1000</a:t>
                </a:r>
                <a:endParaRPr lang="zh-CN" altLang="en-US" sz="2400">
                  <a:solidFill>
                    <a:srgbClr val="FF0000"/>
                  </a:solidFill>
                  <a:latin typeface="Times New Roman" panose="02020603050405020304" pitchFamily="18" charset="0"/>
                </a:endParaRPr>
              </a:p>
            </p:txBody>
          </p:sp>
          <p:sp>
            <p:nvSpPr>
              <p:cNvPr id="53282" name="Line 36"/>
              <p:cNvSpPr>
                <a:spLocks noChangeShapeType="1"/>
              </p:cNvSpPr>
              <p:nvPr/>
            </p:nvSpPr>
            <p:spPr bwMode="auto">
              <a:xfrm>
                <a:off x="432" y="2448"/>
                <a:ext cx="0" cy="6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Line 37"/>
              <p:cNvSpPr>
                <a:spLocks noChangeShapeType="1"/>
              </p:cNvSpPr>
              <p:nvPr/>
            </p:nvSpPr>
            <p:spPr bwMode="auto">
              <a:xfrm>
                <a:off x="1344" y="2448"/>
                <a:ext cx="0" cy="6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69" name="Rectangle 38"/>
            <p:cNvSpPr>
              <a:spLocks noChangeArrowheads="1"/>
            </p:cNvSpPr>
            <p:nvPr/>
          </p:nvSpPr>
          <p:spPr bwMode="auto">
            <a:xfrm>
              <a:off x="3888" y="2592"/>
              <a:ext cx="912" cy="124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70" name="Rectangle 39"/>
            <p:cNvSpPr>
              <a:spLocks noChangeArrowheads="1"/>
            </p:cNvSpPr>
            <p:nvPr/>
          </p:nvSpPr>
          <p:spPr bwMode="auto">
            <a:xfrm>
              <a:off x="3888" y="192"/>
              <a:ext cx="912" cy="43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53271" name="Text Box 40"/>
            <p:cNvSpPr txBox="1">
              <a:spLocks noChangeArrowheads="1"/>
            </p:cNvSpPr>
            <p:nvPr/>
          </p:nvSpPr>
          <p:spPr bwMode="auto">
            <a:xfrm>
              <a:off x="3254" y="52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rPr>
                <a:t>1000</a:t>
              </a:r>
            </a:p>
          </p:txBody>
        </p:sp>
      </p:grpSp>
      <p:sp>
        <p:nvSpPr>
          <p:cNvPr id="700457" name="AutoShape 41"/>
          <p:cNvSpPr>
            <a:spLocks noChangeArrowheads="1"/>
          </p:cNvSpPr>
          <p:nvPr/>
        </p:nvSpPr>
        <p:spPr bwMode="auto">
          <a:xfrm>
            <a:off x="3200400" y="2438400"/>
            <a:ext cx="1905000" cy="2133600"/>
          </a:xfrm>
          <a:prstGeom prst="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solidFill>
                  <a:srgbClr val="FFFFFF"/>
                </a:solidFill>
                <a:latin typeface="Times New Roman" panose="02020603050405020304" pitchFamily="18" charset="0"/>
              </a:rPr>
              <a:t>（2）装入</a:t>
            </a:r>
          </a:p>
        </p:txBody>
      </p:sp>
      <p:sp>
        <p:nvSpPr>
          <p:cNvPr id="53259" name="AutoShape 42"/>
          <p:cNvSpPr>
            <a:spLocks/>
          </p:cNvSpPr>
          <p:nvPr/>
        </p:nvSpPr>
        <p:spPr bwMode="auto">
          <a:xfrm>
            <a:off x="2667000" y="2438400"/>
            <a:ext cx="228600" cy="2819400"/>
          </a:xfrm>
          <a:prstGeom prst="rightBrace">
            <a:avLst>
              <a:gd name="adj1" fmla="val 10272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00460" name="Rectangle 44"/>
          <p:cNvSpPr>
            <a:spLocks noChangeArrowheads="1"/>
          </p:cNvSpPr>
          <p:nvPr/>
        </p:nvSpPr>
        <p:spPr bwMode="auto">
          <a:xfrm>
            <a:off x="3429000" y="5257800"/>
            <a:ext cx="2209800" cy="914400"/>
          </a:xfrm>
          <a:prstGeom prst="rect">
            <a:avLst/>
          </a:prstGeom>
          <a:solidFill>
            <a:srgbClr val="0000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FFFF"/>
                </a:solidFill>
                <a:latin typeface="Times New Roman" panose="02020603050405020304" pitchFamily="18" charset="0"/>
              </a:rPr>
              <a:t>（3）</a:t>
            </a:r>
            <a:r>
              <a:rPr lang="en-US" altLang="zh-CN" sz="2000">
                <a:solidFill>
                  <a:srgbClr val="FFFFFF"/>
                </a:solidFill>
                <a:latin typeface="Times New Roman" panose="02020603050405020304" pitchFamily="18" charset="0"/>
              </a:rPr>
              <a:t>OS</a:t>
            </a:r>
            <a:r>
              <a:rPr lang="zh-CN" altLang="en-US" sz="2000">
                <a:solidFill>
                  <a:srgbClr val="FFFFFF"/>
                </a:solidFill>
                <a:latin typeface="Times New Roman" panose="02020603050405020304" pitchFamily="18" charset="0"/>
              </a:rPr>
              <a:t>根据读入</a:t>
            </a:r>
          </a:p>
          <a:p>
            <a:pPr eaLnBrk="1" hangingPunct="1"/>
            <a:r>
              <a:rPr lang="zh-CN" altLang="en-US" sz="2000">
                <a:solidFill>
                  <a:srgbClr val="FFFFFF"/>
                </a:solidFill>
                <a:latin typeface="Times New Roman" panose="02020603050405020304" pitchFamily="18" charset="0"/>
              </a:rPr>
              <a:t>的头对内存浮动项</a:t>
            </a:r>
          </a:p>
          <a:p>
            <a:pPr eaLnBrk="1" hangingPunct="1"/>
            <a:r>
              <a:rPr lang="zh-CN" altLang="en-US" sz="2000">
                <a:solidFill>
                  <a:srgbClr val="FFFFFF"/>
                </a:solidFill>
                <a:latin typeface="Times New Roman" panose="02020603050405020304" pitchFamily="18" charset="0"/>
              </a:rPr>
              <a:t>装配</a:t>
            </a:r>
          </a:p>
        </p:txBody>
      </p:sp>
      <p:sp>
        <p:nvSpPr>
          <p:cNvPr id="700461" name="Text Box 45"/>
          <p:cNvSpPr txBox="1">
            <a:spLocks noChangeArrowheads="1"/>
          </p:cNvSpPr>
          <p:nvPr/>
        </p:nvSpPr>
        <p:spPr bwMode="auto">
          <a:xfrm>
            <a:off x="6227763" y="2060575"/>
            <a:ext cx="1314450" cy="366713"/>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rPr>
              <a:t>JMP</a:t>
            </a:r>
            <a:r>
              <a:rPr lang="zh-CN" altLang="en-US">
                <a:solidFill>
                  <a:srgbClr val="000000"/>
                </a:solidFill>
              </a:rPr>
              <a:t>(</a:t>
            </a:r>
            <a:r>
              <a:rPr lang="zh-CN" altLang="en-US">
                <a:solidFill>
                  <a:srgbClr val="0000CC"/>
                </a:solidFill>
              </a:rPr>
              <a:t>1200</a:t>
            </a:r>
            <a:r>
              <a:rPr lang="zh-CN" altLang="en-US">
                <a:solidFill>
                  <a:srgbClr val="000000"/>
                </a:solidFill>
              </a:rPr>
              <a:t>)</a:t>
            </a:r>
            <a:endParaRPr lang="zh-CN" altLang="en-US"/>
          </a:p>
        </p:txBody>
      </p:sp>
      <p:sp>
        <p:nvSpPr>
          <p:cNvPr id="700462" name="Text Box 46"/>
          <p:cNvSpPr txBox="1">
            <a:spLocks noChangeArrowheads="1"/>
          </p:cNvSpPr>
          <p:nvPr/>
        </p:nvSpPr>
        <p:spPr bwMode="auto">
          <a:xfrm>
            <a:off x="6424613" y="3783013"/>
            <a:ext cx="844550" cy="366712"/>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CC"/>
                </a:solidFill>
              </a:rPr>
              <a:t>[1300]</a:t>
            </a:r>
            <a:endParaRPr lang="zh-CN" altLang="en-US"/>
          </a:p>
        </p:txBody>
      </p:sp>
      <p:sp>
        <p:nvSpPr>
          <p:cNvPr id="53263" name="Line 47"/>
          <p:cNvSpPr>
            <a:spLocks noChangeShapeType="1"/>
          </p:cNvSpPr>
          <p:nvPr/>
        </p:nvSpPr>
        <p:spPr bwMode="auto">
          <a:xfrm flipH="1">
            <a:off x="1979613" y="688975"/>
            <a:ext cx="6096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Text Box 48"/>
          <p:cNvSpPr txBox="1">
            <a:spLocks noChangeArrowheads="1"/>
          </p:cNvSpPr>
          <p:nvPr/>
        </p:nvSpPr>
        <p:spPr bwMode="auto">
          <a:xfrm>
            <a:off x="2649538" y="40481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头标志</a:t>
            </a:r>
          </a:p>
        </p:txBody>
      </p:sp>
      <p:sp>
        <p:nvSpPr>
          <p:cNvPr id="700459" name="Rectangle 43"/>
          <p:cNvSpPr>
            <a:spLocks noChangeArrowheads="1"/>
          </p:cNvSpPr>
          <p:nvPr/>
        </p:nvSpPr>
        <p:spPr bwMode="auto">
          <a:xfrm>
            <a:off x="2843213" y="404813"/>
            <a:ext cx="2133600" cy="762000"/>
          </a:xfrm>
          <a:prstGeom prst="rect">
            <a:avLst/>
          </a:prstGeom>
          <a:solidFill>
            <a:srgbClr val="0000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FFFF"/>
                </a:solidFill>
                <a:latin typeface="Times New Roman" panose="02020603050405020304" pitchFamily="18" charset="0"/>
              </a:rPr>
              <a:t>（1）头部分由</a:t>
            </a:r>
          </a:p>
          <a:p>
            <a:pPr eaLnBrk="1" hangingPunct="1"/>
            <a:r>
              <a:rPr lang="en-US" altLang="zh-CN" sz="2000">
                <a:solidFill>
                  <a:srgbClr val="FFFFFF"/>
                </a:solidFill>
                <a:latin typeface="Times New Roman" panose="02020603050405020304" pitchFamily="18" charset="0"/>
              </a:rPr>
              <a:t>OS</a:t>
            </a:r>
            <a:r>
              <a:rPr lang="zh-CN" altLang="en-US" sz="2000">
                <a:solidFill>
                  <a:srgbClr val="FFFFFF"/>
                </a:solidFill>
                <a:latin typeface="Times New Roman" panose="02020603050405020304" pitchFamily="18" charset="0"/>
              </a:rPr>
              <a:t>读入</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0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00457"/>
                                        </p:tgtEl>
                                        <p:attrNameLst>
                                          <p:attrName>style.visibility</p:attrName>
                                        </p:attrNameLst>
                                      </p:cBhvr>
                                      <p:to>
                                        <p:strVal val="visible"/>
                                      </p:to>
                                    </p:set>
                                    <p:anim calcmode="lin" valueType="num">
                                      <p:cBhvr additive="base">
                                        <p:cTn id="11" dur="500" fill="hold"/>
                                        <p:tgtEl>
                                          <p:spTgt spid="700457"/>
                                        </p:tgtEl>
                                        <p:attrNameLst>
                                          <p:attrName>ppt_x</p:attrName>
                                        </p:attrNameLst>
                                      </p:cBhvr>
                                      <p:tavLst>
                                        <p:tav tm="0">
                                          <p:val>
                                            <p:strVal val="#ppt_x"/>
                                          </p:val>
                                        </p:tav>
                                        <p:tav tm="100000">
                                          <p:val>
                                            <p:strVal val="#ppt_x"/>
                                          </p:val>
                                        </p:tav>
                                      </p:tavLst>
                                    </p:anim>
                                    <p:anim calcmode="lin" valueType="num">
                                      <p:cBhvr additive="base">
                                        <p:cTn id="12" dur="500" fill="hold"/>
                                        <p:tgtEl>
                                          <p:spTgt spid="70045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00440"/>
                                        </p:tgtEl>
                                        <p:attrNameLst>
                                          <p:attrName>style.visibility</p:attrName>
                                        </p:attrNameLst>
                                      </p:cBhvr>
                                      <p:to>
                                        <p:strVal val="visible"/>
                                      </p:to>
                                    </p:set>
                                    <p:animEffect transition="in" filter="blinds(vertical)">
                                      <p:cBhvr>
                                        <p:cTn id="17" dur="500"/>
                                        <p:tgtEl>
                                          <p:spTgt spid="700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0046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700461"/>
                                        </p:tgtEl>
                                        <p:attrNameLst>
                                          <p:attrName>style.visibility</p:attrName>
                                        </p:attrNameLst>
                                      </p:cBhvr>
                                      <p:to>
                                        <p:strVal val="visible"/>
                                      </p:to>
                                    </p:set>
                                    <p:animEffect transition="in" filter="checkerboard(across)">
                                      <p:cBhvr>
                                        <p:cTn id="26" dur="500"/>
                                        <p:tgtEl>
                                          <p:spTgt spid="7004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700462"/>
                                        </p:tgtEl>
                                        <p:attrNameLst>
                                          <p:attrName>style.visibility</p:attrName>
                                        </p:attrNameLst>
                                      </p:cBhvr>
                                      <p:to>
                                        <p:strVal val="visible"/>
                                      </p:to>
                                    </p:set>
                                    <p:animEffect transition="in" filter="checkerboard(across)">
                                      <p:cBhvr>
                                        <p:cTn id="31" dur="500"/>
                                        <p:tgtEl>
                                          <p:spTgt spid="700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57" grpId="0" animBg="1"/>
      <p:bldP spid="700460" grpId="0" animBg="1"/>
      <p:bldP spid="700461" grpId="0" animBg="1"/>
      <p:bldP spid="700462" grpId="0" animBg="1"/>
      <p:bldP spid="7004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8650" y="365125"/>
            <a:ext cx="7886700" cy="992188"/>
          </a:xfrm>
        </p:spPr>
        <p:txBody>
          <a:bodyPr/>
          <a:lstStyle/>
          <a:p>
            <a:pPr eaLnBrk="1" hangingPunct="1"/>
            <a:r>
              <a:rPr lang="en-US" altLang="zh-CN"/>
              <a:t>4.1.1  </a:t>
            </a:r>
            <a:r>
              <a:rPr lang="zh-CN" altLang="en-US"/>
              <a:t>程序的装入</a:t>
            </a:r>
          </a:p>
        </p:txBody>
      </p:sp>
      <p:sp>
        <p:nvSpPr>
          <p:cNvPr id="54275" name="Rectangle 3"/>
          <p:cNvSpPr>
            <a:spLocks noGrp="1" noChangeArrowheads="1"/>
          </p:cNvSpPr>
          <p:nvPr>
            <p:ph idx="1"/>
          </p:nvPr>
        </p:nvSpPr>
        <p:spPr>
          <a:xfrm>
            <a:off x="628650" y="1671638"/>
            <a:ext cx="7886700" cy="4505325"/>
          </a:xfrm>
        </p:spPr>
        <p:txBody>
          <a:bodyPr/>
          <a:lstStyle/>
          <a:p>
            <a:pPr eaLnBrk="1" hangingPunct="1"/>
            <a:r>
              <a:rPr lang="zh-CN" altLang="en-US" noProof="1"/>
              <a:t>优点：</a:t>
            </a:r>
          </a:p>
          <a:p>
            <a:pPr lvl="1" eaLnBrk="1" hangingPunct="1"/>
            <a:r>
              <a:rPr lang="zh-CN" altLang="en-US" noProof="1"/>
              <a:t>不需硬件支持，可以装入有限多道程序</a:t>
            </a:r>
            <a:r>
              <a:rPr lang="zh-CN" altLang="zh-CN" noProof="1"/>
              <a:t>。</a:t>
            </a:r>
          </a:p>
          <a:p>
            <a:pPr eaLnBrk="1" hangingPunct="1"/>
            <a:r>
              <a:rPr lang="zh-CN" altLang="en-US" noProof="1"/>
              <a:t>缺点：</a:t>
            </a:r>
          </a:p>
          <a:p>
            <a:pPr lvl="1" eaLnBrk="1" hangingPunct="1"/>
            <a:r>
              <a:rPr lang="zh-CN" altLang="en-US" noProof="1"/>
              <a:t>一个程序通常需要占用连续的内存空间，程序装入内存后不能移动。不易实现共享。</a:t>
            </a:r>
          </a:p>
          <a:p>
            <a:pPr eaLnBrk="1" hangingPunct="1"/>
            <a:r>
              <a:rPr lang="zh-CN" altLang="en-US" noProof="1"/>
              <a:t>地址变换是由装入程序在装入目标模块时一次完成，进程装入内存后不能移动，故称为静态重定位。</a:t>
            </a:r>
            <a:endParaRPr lang="zh-CN" altLang="zh-CN" noProof="1"/>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628650" y="365125"/>
            <a:ext cx="7886700" cy="992188"/>
          </a:xfrm>
        </p:spPr>
        <p:txBody>
          <a:bodyPr/>
          <a:lstStyle/>
          <a:p>
            <a:pPr eaLnBrk="1" hangingPunct="1"/>
            <a:r>
              <a:rPr lang="en-US" altLang="zh-CN"/>
              <a:t>4.1.1  </a:t>
            </a:r>
            <a:r>
              <a:rPr lang="zh-CN" altLang="en-US"/>
              <a:t>程序的装入</a:t>
            </a:r>
          </a:p>
        </p:txBody>
      </p:sp>
      <p:sp>
        <p:nvSpPr>
          <p:cNvPr id="17410" name="Rectangle 2">
            <a:extLst>
              <a:ext uri="{FF2B5EF4-FFF2-40B4-BE49-F238E27FC236}">
                <a16:creationId xmlns:a16="http://schemas.microsoft.com/office/drawing/2014/main" id="{777A9DA9-FD13-433D-A5B6-0FDE15144C55}"/>
              </a:ext>
            </a:extLst>
          </p:cNvPr>
          <p:cNvSpPr>
            <a:spLocks noGrp="1" noChangeArrowheads="1"/>
          </p:cNvSpPr>
          <p:nvPr>
            <p:ph idx="1" hasCustomPrompt="1"/>
          </p:nvPr>
        </p:nvSpPr>
        <p:spPr>
          <a:xfrm>
            <a:off x="628650" y="1671638"/>
            <a:ext cx="7886700" cy="4505325"/>
          </a:xfrm>
        </p:spPr>
        <p:txBody>
          <a:bodyPr rtlCol="0">
            <a:normAutofit fontScale="92500" lnSpcReduction="20000"/>
          </a:bodyPr>
          <a:lstStyle/>
          <a:p>
            <a:pPr eaLnBrk="1" fontAlgn="auto" hangingPunct="1">
              <a:spcAft>
                <a:spcPts val="0"/>
              </a:spcAft>
              <a:defRPr/>
            </a:pPr>
            <a:r>
              <a:rPr lang="zh-CN" altLang="en-US"/>
              <a:t>3. 动态运行时装入(</a:t>
            </a:r>
            <a:r>
              <a:rPr lang="en-US" altLang="zh-CN"/>
              <a:t>dynamic run-time loading)</a:t>
            </a:r>
          </a:p>
          <a:p>
            <a:pPr lvl="1" eaLnBrk="1" fontAlgn="auto" hangingPunct="1">
              <a:spcAft>
                <a:spcPts val="0"/>
              </a:spcAft>
              <a:defRPr/>
            </a:pPr>
            <a:r>
              <a:rPr lang="zh-CN" altLang="en-US"/>
              <a:t>进程开始执行时，未全部装入内存，而是部分装入，运行时，需要哪个模块再装入哪个模块。</a:t>
            </a:r>
          </a:p>
          <a:p>
            <a:pPr lvl="1" eaLnBrk="1" fontAlgn="auto" hangingPunct="1">
              <a:spcAft>
                <a:spcPts val="0"/>
              </a:spcAft>
              <a:defRPr/>
            </a:pPr>
            <a:r>
              <a:rPr lang="zh-CN" altLang="en-US"/>
              <a:t>程序装入内存后，并不立即将相对地址转换为绝对地址，地址转换推迟到程序真正要执行时才进行，即动态重定位。</a:t>
            </a:r>
          </a:p>
          <a:p>
            <a:pPr lvl="1" eaLnBrk="1" fontAlgn="auto" hangingPunct="1">
              <a:spcAft>
                <a:spcPts val="0"/>
              </a:spcAft>
              <a:defRPr/>
            </a:pPr>
            <a:r>
              <a:rPr lang="zh-CN" altLang="en-US"/>
              <a:t>装入内存中进程的所有地址都是相对的。</a:t>
            </a:r>
          </a:p>
          <a:p>
            <a:pPr lvl="1" eaLnBrk="1" fontAlgn="auto" hangingPunct="1">
              <a:spcAft>
                <a:spcPts val="0"/>
              </a:spcAft>
              <a:defRPr/>
            </a:pPr>
            <a:r>
              <a:rPr lang="zh-CN" altLang="en-US"/>
              <a:t>优点：</a:t>
            </a:r>
          </a:p>
          <a:p>
            <a:pPr lvl="2" eaLnBrk="1" fontAlgn="auto" hangingPunct="1">
              <a:spcAft>
                <a:spcPts val="0"/>
              </a:spcAft>
              <a:defRPr/>
            </a:pPr>
            <a:r>
              <a:rPr lang="en-US" altLang="zh-CN"/>
              <a:t>OS</a:t>
            </a:r>
            <a:r>
              <a:rPr lang="zh-CN" altLang="en-US"/>
              <a:t>可以将一个程序分散存放于不连续的内存空间，可以移动程序，有利于实现共享。</a:t>
            </a:r>
          </a:p>
          <a:p>
            <a:pPr lvl="2" eaLnBrk="1" fontAlgn="auto" hangingPunct="1">
              <a:spcAft>
                <a:spcPts val="0"/>
              </a:spcAft>
              <a:defRPr/>
            </a:pPr>
            <a:r>
              <a:rPr lang="zh-CN" altLang="en-US"/>
              <a:t>能够支持程序执行中产生的地址引用，如指针变量（而不仅是生成可执行文件时的地址引用）</a:t>
            </a:r>
          </a:p>
          <a:p>
            <a:pPr lvl="1" eaLnBrk="1" fontAlgn="auto" hangingPunct="1">
              <a:spcAft>
                <a:spcPts val="0"/>
              </a:spcAft>
              <a:defRPr/>
            </a:pPr>
            <a:r>
              <a:rPr lang="zh-CN" altLang="en-US"/>
              <a:t>缺点：需要硬件支持（通常是</a:t>
            </a:r>
            <a:r>
              <a:rPr lang="en-US" altLang="zh-CN"/>
              <a:t>CPU），OS</a:t>
            </a:r>
            <a:r>
              <a:rPr lang="zh-CN" altLang="en-US"/>
              <a:t>实现较复杂－－是虚拟存储的基础</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28650" y="365125"/>
            <a:ext cx="7886700" cy="992188"/>
          </a:xfrm>
        </p:spPr>
        <p:txBody>
          <a:bodyPr/>
          <a:lstStyle/>
          <a:p>
            <a:pPr eaLnBrk="1" hangingPunct="1"/>
            <a:r>
              <a:rPr lang="en-US" altLang="zh-CN"/>
              <a:t>4.1.2  </a:t>
            </a:r>
            <a:r>
              <a:rPr lang="zh-CN" altLang="en-US"/>
              <a:t>程序的链接 </a:t>
            </a:r>
          </a:p>
        </p:txBody>
      </p:sp>
      <p:sp>
        <p:nvSpPr>
          <p:cNvPr id="56323" name="Rectangle 3"/>
          <p:cNvSpPr>
            <a:spLocks noGrp="1" noChangeArrowheads="1"/>
          </p:cNvSpPr>
          <p:nvPr>
            <p:ph idx="1"/>
          </p:nvPr>
        </p:nvSpPr>
        <p:spPr>
          <a:xfrm>
            <a:off x="628650" y="1671638"/>
            <a:ext cx="7886700" cy="4505325"/>
          </a:xfrm>
        </p:spPr>
        <p:txBody>
          <a:bodyPr/>
          <a:lstStyle/>
          <a:p>
            <a:pPr eaLnBrk="1" hangingPunct="1"/>
            <a:r>
              <a:rPr lang="zh-CN" altLang="en-US" noProof="1"/>
              <a:t>源程序经过编译后，得到一组目标模块，再利用链接程序将这组目标模块链接，形成装入模块，根据链接时间的不同，链接分为：</a:t>
            </a:r>
          </a:p>
          <a:p>
            <a:pPr lvl="1" eaLnBrk="1" hangingPunct="1"/>
            <a:r>
              <a:rPr lang="zh-CN" altLang="en-US" noProof="1"/>
              <a:t>静态链接</a:t>
            </a:r>
          </a:p>
          <a:p>
            <a:pPr lvl="1" eaLnBrk="1" hangingPunct="1"/>
            <a:r>
              <a:rPr lang="zh-CN" altLang="en-US" noProof="1"/>
              <a:t>装入时动态链接</a:t>
            </a:r>
          </a:p>
          <a:p>
            <a:pPr lvl="1" eaLnBrk="1" hangingPunct="1"/>
            <a:r>
              <a:rPr lang="zh-CN" altLang="en-US" noProof="1"/>
              <a:t>运行时动态链接</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a:xfrm>
            <a:off x="628650" y="365125"/>
            <a:ext cx="7886700" cy="992188"/>
          </a:xfrm>
        </p:spPr>
        <p:txBody>
          <a:bodyPr/>
          <a:lstStyle/>
          <a:p>
            <a:pPr eaLnBrk="1" hangingPunct="1"/>
            <a:r>
              <a:rPr lang="en-US" altLang="zh-CN"/>
              <a:t>4.1.2  </a:t>
            </a:r>
            <a:r>
              <a:rPr lang="zh-CN" altLang="en-US"/>
              <a:t>程序的链接</a:t>
            </a:r>
          </a:p>
        </p:txBody>
      </p:sp>
      <p:graphicFrame>
        <p:nvGraphicFramePr>
          <p:cNvPr id="57347" name="Object 3"/>
          <p:cNvGraphicFramePr>
            <a:graphicFrameLocks noGrp="1" noChangeAspect="1"/>
          </p:cNvGraphicFramePr>
          <p:nvPr>
            <p:ph idx="1"/>
          </p:nvPr>
        </p:nvGraphicFramePr>
        <p:xfrm>
          <a:off x="3635375" y="4292600"/>
          <a:ext cx="4100513" cy="2255838"/>
        </p:xfrm>
        <a:graphic>
          <a:graphicData uri="http://schemas.openxmlformats.org/presentationml/2006/ole">
            <mc:AlternateContent xmlns:mc="http://schemas.openxmlformats.org/markup-compatibility/2006">
              <mc:Choice xmlns:v="urn:schemas-microsoft-com:vml" Requires="v">
                <p:oleObj spid="_x0000_s57372" r:id="rId3" imgW="4099560" imgH="2255520" progId="Visio.Drawing.6">
                  <p:embed/>
                </p:oleObj>
              </mc:Choice>
              <mc:Fallback>
                <p:oleObj r:id="rId3" imgW="4099560" imgH="2255520" progId="Visio.Drawing.6">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292600"/>
                        <a:ext cx="4100513" cy="22558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8" name="Rectangle 2"/>
          <p:cNvSpPr>
            <a:spLocks noGrp="1" noChangeArrowheads="1"/>
          </p:cNvSpPr>
          <p:nvPr>
            <p:ph type="body" sz="half" idx="4294967295"/>
          </p:nvPr>
        </p:nvSpPr>
        <p:spPr>
          <a:xfrm>
            <a:off x="561975" y="1268413"/>
            <a:ext cx="8056563" cy="2971800"/>
          </a:xfrm>
        </p:spPr>
        <p:txBody>
          <a:bodyPr/>
          <a:lstStyle/>
          <a:p>
            <a:pPr eaLnBrk="1" hangingPunct="1">
              <a:lnSpc>
                <a:spcPct val="150000"/>
              </a:lnSpc>
              <a:buFontTx/>
              <a:buNone/>
            </a:pPr>
            <a:r>
              <a:rPr lang="zh-CN" altLang="en-US" sz="2000">
                <a:latin typeface="微软雅黑" panose="020B0503020204020204" pitchFamily="34" charset="-122"/>
                <a:ea typeface="微软雅黑" panose="020B0503020204020204" pitchFamily="34" charset="-122"/>
              </a:rPr>
              <a:t>1. 静态链接(</a:t>
            </a:r>
            <a:r>
              <a:rPr lang="en-US" altLang="zh-CN" sz="2000">
                <a:latin typeface="微软雅黑" panose="020B0503020204020204" pitchFamily="34" charset="-122"/>
                <a:ea typeface="微软雅黑" panose="020B0503020204020204" pitchFamily="34" charset="-122"/>
              </a:rPr>
              <a:t>static-linking)</a:t>
            </a:r>
          </a:p>
          <a:p>
            <a:pPr lvl="1" eaLnBrk="1" hangingPunct="1">
              <a:lnSpc>
                <a:spcPct val="150000"/>
              </a:lnSpc>
            </a:pPr>
            <a:r>
              <a:rPr lang="zh-CN" altLang="en-US">
                <a:latin typeface="微软雅黑" panose="020B0503020204020204" pitchFamily="34" charset="-122"/>
                <a:ea typeface="微软雅黑" panose="020B0503020204020204" pitchFamily="34" charset="-122"/>
              </a:rPr>
              <a:t>在程序运行前，先将各目标模块及它们所需的库函数，</a:t>
            </a:r>
            <a:r>
              <a:rPr lang="zh-CN" altLang="en-US">
                <a:solidFill>
                  <a:srgbClr val="FF0000"/>
                </a:solidFill>
                <a:latin typeface="微软雅黑" panose="020B0503020204020204" pitchFamily="34" charset="-122"/>
                <a:ea typeface="微软雅黑" panose="020B0503020204020204" pitchFamily="34" charset="-122"/>
              </a:rPr>
              <a:t>链接成一个完整的装入模块，以后不再拆开</a:t>
            </a:r>
            <a:r>
              <a:rPr lang="zh-CN" altLang="en-US">
                <a:latin typeface="微软雅黑" panose="020B0503020204020204" pitchFamily="34" charset="-122"/>
                <a:ea typeface="微软雅黑" panose="020B0503020204020204" pitchFamily="34" charset="-122"/>
              </a:rPr>
              <a:t>。要解决两个问题：</a:t>
            </a:r>
          </a:p>
          <a:p>
            <a:pPr lvl="2" eaLnBrk="1" hangingPunct="1">
              <a:lnSpc>
                <a:spcPct val="150000"/>
              </a:lnSpc>
            </a:pPr>
            <a:r>
              <a:rPr lang="zh-CN" altLang="en-US" sz="1400">
                <a:latin typeface="微软雅黑" panose="020B0503020204020204" pitchFamily="34" charset="-122"/>
                <a:ea typeface="微软雅黑" panose="020B0503020204020204" pitchFamily="34" charset="-122"/>
              </a:rPr>
              <a:t>修改相对地址</a:t>
            </a:r>
          </a:p>
          <a:p>
            <a:pPr lvl="2" eaLnBrk="1" hangingPunct="1">
              <a:lnSpc>
                <a:spcPct val="150000"/>
              </a:lnSpc>
            </a:pPr>
            <a:r>
              <a:rPr lang="zh-CN" altLang="en-US" sz="1400">
                <a:latin typeface="微软雅黑" panose="020B0503020204020204" pitchFamily="34" charset="-122"/>
                <a:ea typeface="微软雅黑" panose="020B0503020204020204" pitchFamily="34" charset="-122"/>
              </a:rPr>
              <a:t>变换外部调用符号</a:t>
            </a:r>
          </a:p>
          <a:p>
            <a:pPr lvl="1" eaLnBrk="1" hangingPunct="1">
              <a:lnSpc>
                <a:spcPct val="150000"/>
              </a:lnSpc>
            </a:pPr>
            <a:r>
              <a:rPr lang="zh-CN" altLang="en-US">
                <a:latin typeface="微软雅黑" panose="020B0503020204020204" pitchFamily="34" charset="-122"/>
                <a:ea typeface="微软雅黑" panose="020B0503020204020204" pitchFamily="34" charset="-122"/>
              </a:rPr>
              <a:t>对多用户、多任务系统显然有冗余，比如多个用户调用了</a:t>
            </a:r>
            <a:r>
              <a:rPr lang="en-US" altLang="zh-CN">
                <a:latin typeface="微软雅黑" panose="020B0503020204020204" pitchFamily="34" charset="-122"/>
                <a:ea typeface="微软雅黑" panose="020B0503020204020204" pitchFamily="34" charset="-122"/>
              </a:rPr>
              <a:t>sin(x)，</a:t>
            </a:r>
            <a:r>
              <a:rPr lang="zh-CN" altLang="en-US">
                <a:latin typeface="微软雅黑" panose="020B0503020204020204" pitchFamily="34" charset="-122"/>
                <a:ea typeface="微软雅黑" panose="020B0503020204020204" pitchFamily="34" charset="-122"/>
              </a:rPr>
              <a:t>则每个目标代码中都有这部分代码，装入到内存则也都有这部分代码。</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628650" y="365125"/>
            <a:ext cx="7886700" cy="992188"/>
          </a:xfrm>
        </p:spPr>
        <p:txBody>
          <a:bodyPr/>
          <a:lstStyle/>
          <a:p>
            <a:pPr eaLnBrk="1" hangingPunct="1"/>
            <a:r>
              <a:rPr lang="en-US" altLang="zh-CN"/>
              <a:t>4.1.2  </a:t>
            </a:r>
            <a:r>
              <a:rPr lang="zh-CN" altLang="en-US"/>
              <a:t>程序的链接</a:t>
            </a:r>
          </a:p>
        </p:txBody>
      </p:sp>
      <p:sp>
        <p:nvSpPr>
          <p:cNvPr id="58371" name="Rectangle 2"/>
          <p:cNvSpPr>
            <a:spLocks noGrp="1" noChangeArrowheads="1"/>
          </p:cNvSpPr>
          <p:nvPr>
            <p:ph idx="1"/>
          </p:nvPr>
        </p:nvSpPr>
        <p:spPr>
          <a:xfrm>
            <a:off x="628650" y="1671638"/>
            <a:ext cx="7886700" cy="4505325"/>
          </a:xfrm>
        </p:spPr>
        <p:txBody>
          <a:bodyPr/>
          <a:lstStyle/>
          <a:p>
            <a:pPr eaLnBrk="1" hangingPunct="1"/>
            <a:r>
              <a:rPr lang="zh-CN" altLang="en-US" noProof="1"/>
              <a:t>2. 装入时动态链接(</a:t>
            </a:r>
            <a:r>
              <a:rPr lang="en-US" altLang="zh-CN" noProof="1"/>
              <a:t>dynamic-linking)</a:t>
            </a:r>
          </a:p>
          <a:p>
            <a:pPr lvl="1" eaLnBrk="1" hangingPunct="1"/>
            <a:r>
              <a:rPr lang="zh-CN" altLang="en-US" sz="2000" noProof="1"/>
              <a:t>源程序编译得到的目标模块是在装入内存时，边装入边链接的，即在装入一个目标模块时，若发现一个外部模块调用事件，装入程序去找出相应的外部目标模块，并将它装入内存，同时修改相对地址。</a:t>
            </a:r>
          </a:p>
          <a:p>
            <a:pPr lvl="1" eaLnBrk="1" hangingPunct="1"/>
            <a:r>
              <a:rPr lang="zh-CN" altLang="en-US" sz="2000" noProof="1"/>
              <a:t>优点</a:t>
            </a:r>
          </a:p>
          <a:p>
            <a:pPr lvl="2" eaLnBrk="1" hangingPunct="1"/>
            <a:r>
              <a:rPr lang="zh-CN" altLang="en-US" sz="1600" noProof="1"/>
              <a:t>共享：多个进程可以共用一个目标模块，节省内存，减少文件交换。</a:t>
            </a:r>
          </a:p>
          <a:p>
            <a:pPr lvl="2" eaLnBrk="1" hangingPunct="1"/>
            <a:r>
              <a:rPr lang="zh-CN" altLang="en-US" sz="1600" noProof="1"/>
              <a:t>便于修改和更新。各目标模块是分开存放的，便于修改。</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p:txBody>
          <a:bodyPr/>
          <a:lstStyle/>
          <a:p>
            <a:r>
              <a:rPr lang="en-US" altLang="zh-CN"/>
              <a:t>4.1.2  </a:t>
            </a:r>
            <a:r>
              <a:rPr lang="zh-CN" altLang="en-US"/>
              <a:t>程序的链接</a:t>
            </a:r>
          </a:p>
        </p:txBody>
      </p:sp>
      <p:sp>
        <p:nvSpPr>
          <p:cNvPr id="59395" name="Rectangle 2"/>
          <p:cNvSpPr>
            <a:spLocks noGrp="1" noChangeArrowheads="1"/>
          </p:cNvSpPr>
          <p:nvPr>
            <p:ph idx="1"/>
          </p:nvPr>
        </p:nvSpPr>
        <p:spPr/>
        <p:txBody>
          <a:bodyPr/>
          <a:lstStyle/>
          <a:p>
            <a:r>
              <a:rPr lang="en-US" altLang="zh-CN" dirty="0"/>
              <a:t>3. </a:t>
            </a:r>
            <a:r>
              <a:rPr lang="zh-CN" altLang="en-US" dirty="0"/>
              <a:t>运行时动态链接（</a:t>
            </a:r>
            <a:r>
              <a:rPr lang="en-US" altLang="zh-CN" dirty="0"/>
              <a:t>Run-time Dynamic Linking)</a:t>
            </a:r>
          </a:p>
          <a:p>
            <a:pPr lvl="1"/>
            <a:r>
              <a:rPr lang="zh-CN" altLang="en-US" dirty="0"/>
              <a:t>应用程序运行时，</a:t>
            </a:r>
            <a:r>
              <a:rPr lang="zh-CN" altLang="en-US" b="1" dirty="0">
                <a:solidFill>
                  <a:srgbClr val="FF0000"/>
                </a:solidFill>
              </a:rPr>
              <a:t>每次运行的模块可能不同</a:t>
            </a:r>
            <a:r>
              <a:rPr lang="zh-CN" altLang="en-US" dirty="0"/>
              <a:t>。但事先又无法知道，在前两种链接方式中，只能将所有模块都装入内存，并在装入时都链接在一起。显然低效。</a:t>
            </a:r>
          </a:p>
          <a:p>
            <a:pPr lvl="1"/>
            <a:r>
              <a:rPr lang="zh-CN" altLang="en-US" dirty="0"/>
              <a:t>运行时动态链接是将某些模块的链接推迟到执行时。即，</a:t>
            </a:r>
            <a:r>
              <a:rPr lang="zh-CN" altLang="en-US" b="1" dirty="0">
                <a:solidFill>
                  <a:srgbClr val="FF0000"/>
                </a:solidFill>
              </a:rPr>
              <a:t>执行时发现调用的模块未被装入</a:t>
            </a:r>
            <a:r>
              <a:rPr lang="zh-CN" altLang="en-US" dirty="0"/>
              <a:t>，由</a:t>
            </a:r>
            <a:r>
              <a:rPr lang="en-US" altLang="zh-CN" dirty="0"/>
              <a:t>OS</a:t>
            </a:r>
            <a:r>
              <a:rPr lang="zh-CN" altLang="en-US" dirty="0"/>
              <a:t>找到该模块并装入，并将其链接到调用者模块上。</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03997" y="29322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199" dirty="0">
                <a:solidFill>
                  <a:srgbClr val="0070C0"/>
                </a:solidFill>
                <a:latin typeface="微软雅黑" panose="020B0503020204020204" pitchFamily="34" charset="-122"/>
                <a:ea typeface="微软雅黑" panose="020B0503020204020204" pitchFamily="34" charset="-122"/>
              </a:rPr>
              <a:t>目录</a:t>
            </a:r>
          </a:p>
          <a:p>
            <a:pPr marL="0" indent="0" algn="ctr">
              <a:buNone/>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Contents</a:t>
            </a:r>
          </a:p>
        </p:txBody>
      </p:sp>
      <p:grpSp>
        <p:nvGrpSpPr>
          <p:cNvPr id="45" name="组合 44"/>
          <p:cNvGrpSpPr/>
          <p:nvPr/>
        </p:nvGrpSpPr>
        <p:grpSpPr>
          <a:xfrm>
            <a:off x="3164015" y="1647051"/>
            <a:ext cx="894259" cy="523348"/>
            <a:chOff x="2215144" y="927951"/>
            <a:chExt cx="1244730" cy="959489"/>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47" name="文本框 9"/>
            <p:cNvSpPr txBox="1"/>
            <p:nvPr/>
          </p:nvSpPr>
          <p:spPr>
            <a:xfrm>
              <a:off x="2393075" y="927951"/>
              <a:ext cx="1066799" cy="959489"/>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01</a:t>
              </a:r>
              <a:endParaRPr lang="zh-CN" altLang="en-US" sz="2801" dirty="0">
                <a:solidFill>
                  <a:schemeClr val="bg1"/>
                </a:solidFill>
                <a:latin typeface="Impact" panose="020B0806030902050204" pitchFamily="34" charset="0"/>
              </a:endParaRPr>
            </a:p>
          </p:txBody>
        </p:sp>
      </p:grpSp>
      <p:grpSp>
        <p:nvGrpSpPr>
          <p:cNvPr id="48" name="组合 47"/>
          <p:cNvGrpSpPr/>
          <p:nvPr/>
        </p:nvGrpSpPr>
        <p:grpSpPr>
          <a:xfrm>
            <a:off x="3164015" y="2326665"/>
            <a:ext cx="894259" cy="523348"/>
            <a:chOff x="2215144" y="1952311"/>
            <a:chExt cx="1244730" cy="959491"/>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0"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02</a:t>
              </a:r>
              <a:endParaRPr lang="zh-CN" altLang="en-US" sz="2801" dirty="0">
                <a:solidFill>
                  <a:schemeClr val="bg1"/>
                </a:solidFill>
                <a:latin typeface="Impact" panose="020B0806030902050204" pitchFamily="34" charset="0"/>
              </a:endParaRPr>
            </a:p>
          </p:txBody>
        </p:sp>
      </p:grpSp>
      <p:grpSp>
        <p:nvGrpSpPr>
          <p:cNvPr id="51" name="组合 50"/>
          <p:cNvGrpSpPr/>
          <p:nvPr/>
        </p:nvGrpSpPr>
        <p:grpSpPr>
          <a:xfrm>
            <a:off x="3164015" y="3028512"/>
            <a:ext cx="894259" cy="523348"/>
            <a:chOff x="2215144" y="3018134"/>
            <a:chExt cx="1244730" cy="959488"/>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3" name="文本框 11"/>
            <p:cNvSpPr txBox="1"/>
            <p:nvPr/>
          </p:nvSpPr>
          <p:spPr>
            <a:xfrm>
              <a:off x="2393075" y="3018134"/>
              <a:ext cx="1066799" cy="959488"/>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03</a:t>
              </a:r>
              <a:endParaRPr lang="zh-CN" altLang="en-US" sz="2801" dirty="0">
                <a:solidFill>
                  <a:schemeClr val="bg1"/>
                </a:solidFill>
                <a:latin typeface="Impact" panose="020B0806030902050204" pitchFamily="34" charset="0"/>
              </a:endParaRPr>
            </a:p>
          </p:txBody>
        </p:sp>
      </p:grpSp>
      <p:grpSp>
        <p:nvGrpSpPr>
          <p:cNvPr id="60" name="组合 59"/>
          <p:cNvGrpSpPr/>
          <p:nvPr/>
        </p:nvGrpSpPr>
        <p:grpSpPr>
          <a:xfrm>
            <a:off x="3832314" y="1660837"/>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程序的装入和链接</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3" name="组合 62"/>
          <p:cNvGrpSpPr/>
          <p:nvPr/>
        </p:nvGrpSpPr>
        <p:grpSpPr>
          <a:xfrm>
            <a:off x="3843268" y="2354515"/>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a:latin typeface="微软雅黑" panose="020B0503020204020204" pitchFamily="34" charset="-122"/>
                  <a:ea typeface="微软雅黑" panose="020B0503020204020204" pitchFamily="34" charset="-122"/>
                </a:rPr>
                <a:t>连续分配存储管理方式 </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6" name="组合 65"/>
          <p:cNvGrpSpPr/>
          <p:nvPr/>
        </p:nvGrpSpPr>
        <p:grpSpPr>
          <a:xfrm>
            <a:off x="3843268" y="3048667"/>
            <a:ext cx="3956841" cy="459690"/>
            <a:chOff x="4315150" y="2341731"/>
            <a:chExt cx="3956841" cy="540057"/>
          </a:xfrm>
        </p:grpSpPr>
        <p:sp>
          <p:nvSpPr>
            <p:cNvPr id="67" name="矩形 66"/>
            <p:cNvSpPr/>
            <p:nvPr/>
          </p:nvSpPr>
          <p:spPr>
            <a:xfrm>
              <a:off x="4841196" y="2424395"/>
              <a:ext cx="3430795" cy="406783"/>
            </a:xfrm>
            <a:prstGeom prst="rect">
              <a:avLst/>
            </a:prstGeom>
            <a:ln w="15875">
              <a:noFill/>
            </a:ln>
          </p:spPr>
          <p:txBody>
            <a:bodyPr wrap="square" lIns="68580" tIns="34290" rIns="68580" bIns="34290">
              <a:spAutoFit/>
            </a:bodyPr>
            <a:lstStyle/>
            <a:p>
              <a:r>
                <a:rPr lang="zh-CN" altLang="en-US" dirty="0">
                  <a:latin typeface="微软雅黑" panose="020B0503020204020204" pitchFamily="34" charset="-122"/>
                  <a:ea typeface="微软雅黑" panose="020B0503020204020204" pitchFamily="34" charset="-122"/>
                </a:rPr>
                <a:t>分页存储管理方式 </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
        <p:nvSpPr>
          <p:cNvPr id="81" name="等腰三角形 80"/>
          <p:cNvSpPr/>
          <p:nvPr/>
        </p:nvSpPr>
        <p:spPr>
          <a:xfrm>
            <a:off x="-94399" y="4185376"/>
            <a:ext cx="2593802" cy="1938140"/>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a:off x="1011601" y="4632223"/>
            <a:ext cx="1955345" cy="1461073"/>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053982" y="3746550"/>
            <a:ext cx="894259" cy="523348"/>
            <a:chOff x="2215144" y="1952311"/>
            <a:chExt cx="1244730" cy="959491"/>
          </a:xfrm>
        </p:grpSpPr>
        <p:sp>
          <p:nvSpPr>
            <p:cNvPr id="25" name="平行四边形 24"/>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26"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04</a:t>
              </a:r>
              <a:endParaRPr lang="zh-CN" altLang="en-US" sz="2801" dirty="0">
                <a:solidFill>
                  <a:schemeClr val="bg1"/>
                </a:solidFill>
                <a:latin typeface="Impact" panose="020B0806030902050204" pitchFamily="34" charset="0"/>
              </a:endParaRPr>
            </a:p>
          </p:txBody>
        </p:sp>
      </p:grpSp>
      <p:grpSp>
        <p:nvGrpSpPr>
          <p:cNvPr id="27" name="组合 26"/>
          <p:cNvGrpSpPr/>
          <p:nvPr/>
        </p:nvGrpSpPr>
        <p:grpSpPr>
          <a:xfrm>
            <a:off x="3733235" y="3774401"/>
            <a:ext cx="3857250" cy="459690"/>
            <a:chOff x="4315150" y="1647579"/>
            <a:chExt cx="3857250" cy="540057"/>
          </a:xfrm>
        </p:grpSpPr>
        <p:sp>
          <p:nvSpPr>
            <p:cNvPr id="28" name="矩形 27"/>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分段存储管理方法</a:t>
              </a: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999" advTm="4633"/>
    </mc:Choice>
    <mc:Fallback xmlns="">
      <p:transition spd="slow" advTm="46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1+#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p:txBody>
          <a:bodyPr/>
          <a:lstStyle/>
          <a:p>
            <a:r>
              <a:rPr lang="en-US" altLang="zh-CN"/>
              <a:t>4.1.2  </a:t>
            </a:r>
            <a:r>
              <a:rPr lang="zh-CN" altLang="en-US"/>
              <a:t>程序的链接</a:t>
            </a:r>
          </a:p>
        </p:txBody>
      </p:sp>
      <p:sp>
        <p:nvSpPr>
          <p:cNvPr id="59395" name="Rectangle 2"/>
          <p:cNvSpPr>
            <a:spLocks noGrp="1" noChangeArrowheads="1"/>
          </p:cNvSpPr>
          <p:nvPr>
            <p:ph idx="1"/>
          </p:nvPr>
        </p:nvSpPr>
        <p:spPr/>
        <p:txBody>
          <a:bodyPr/>
          <a:lstStyle/>
          <a:p>
            <a:r>
              <a:rPr lang="en-US" altLang="zh-CN"/>
              <a:t>3. </a:t>
            </a:r>
            <a:r>
              <a:rPr lang="zh-CN" altLang="en-US"/>
              <a:t>运行时动态链接（</a:t>
            </a:r>
            <a:r>
              <a:rPr lang="en-US" altLang="zh-CN"/>
              <a:t>Run-time Dynamic Linking)</a:t>
            </a:r>
          </a:p>
          <a:p>
            <a:pPr lvl="1"/>
            <a:r>
              <a:rPr lang="zh-CN" altLang="en-US"/>
              <a:t>优点：</a:t>
            </a:r>
          </a:p>
          <a:p>
            <a:pPr lvl="2"/>
            <a:r>
              <a:rPr lang="zh-CN" altLang="en-US"/>
              <a:t>部分装入：一个进程可以将多种操作分散在不同的</a:t>
            </a:r>
            <a:r>
              <a:rPr lang="en-US" altLang="zh-CN"/>
              <a:t>DLL</a:t>
            </a:r>
            <a:r>
              <a:rPr lang="zh-CN" altLang="en-US"/>
              <a:t>中实现，而只将与当前操作相对应的</a:t>
            </a:r>
            <a:r>
              <a:rPr lang="en-US" altLang="zh-CN"/>
              <a:t>DLL</a:t>
            </a:r>
            <a:r>
              <a:rPr lang="zh-CN" altLang="en-US"/>
              <a:t>装入内存。</a:t>
            </a:r>
          </a:p>
          <a:p>
            <a:pPr lvl="2"/>
            <a:r>
              <a:rPr lang="zh-CN" altLang="en-US"/>
              <a:t>便于局部代码修改：即便于代码升级和代码重用；只要函数的接口参数（输入和输出）不变，则修改函数及其</a:t>
            </a:r>
            <a:r>
              <a:rPr lang="en-US" altLang="zh-CN"/>
              <a:t>DLL，</a:t>
            </a:r>
            <a:r>
              <a:rPr lang="zh-CN" altLang="en-US"/>
              <a:t>无需对可执行文件重新编译或链接。</a:t>
            </a:r>
          </a:p>
          <a:p>
            <a:pPr lvl="2"/>
            <a:r>
              <a:rPr lang="zh-CN" altLang="en-US"/>
              <a:t>便于适应运行环境：调用不同的</a:t>
            </a:r>
            <a:r>
              <a:rPr lang="en-US" altLang="zh-CN"/>
              <a:t>DLL，</a:t>
            </a:r>
            <a:r>
              <a:rPr lang="zh-CN" altLang="en-US"/>
              <a:t>就可以适应多种使用环境和提供不同功能。如：不同的显示卡只需厂商为其提供特定的</a:t>
            </a:r>
            <a:r>
              <a:rPr lang="en-US" altLang="zh-CN"/>
              <a:t>DLL，</a:t>
            </a:r>
            <a:r>
              <a:rPr lang="zh-CN" altLang="en-US"/>
              <a:t>而</a:t>
            </a:r>
            <a:r>
              <a:rPr lang="en-US" altLang="zh-CN"/>
              <a:t>OS</a:t>
            </a:r>
            <a:r>
              <a:rPr lang="zh-CN" altLang="en-US"/>
              <a:t>和应用程序不必修改。</a:t>
            </a:r>
          </a:p>
          <a:p>
            <a:pPr lvl="1"/>
            <a:r>
              <a:rPr lang="zh-CN" altLang="en-US"/>
              <a:t>缺点：</a:t>
            </a:r>
          </a:p>
          <a:p>
            <a:pPr lvl="2"/>
            <a:r>
              <a:rPr lang="zh-CN" altLang="en-US"/>
              <a:t>链接开销：增加了程序执行时的链接开销；</a:t>
            </a:r>
          </a:p>
          <a:p>
            <a:pPr lvl="2"/>
            <a:r>
              <a:rPr lang="zh-CN" altLang="en-US"/>
              <a:t>管理开销：程序由多个文件组成，增加管理复杂度。 </a:t>
            </a:r>
            <a:endParaRPr lang="zh-CN" altLang="en-US" dirty="0"/>
          </a:p>
        </p:txBody>
      </p:sp>
    </p:spTree>
    <p:extLst>
      <p:ext uri="{BB962C8B-B14F-4D97-AF65-F5344CB8AC3E}">
        <p14:creationId xmlns:p14="http://schemas.microsoft.com/office/powerpoint/2010/main" val="250841292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8650" y="365125"/>
            <a:ext cx="7886700" cy="992188"/>
          </a:xfrm>
        </p:spPr>
        <p:txBody>
          <a:bodyPr/>
          <a:lstStyle/>
          <a:p>
            <a:pPr eaLnBrk="1" hangingPunct="1"/>
            <a:r>
              <a:rPr lang="zh-CN" altLang="en-US"/>
              <a:t>地址生成</a:t>
            </a:r>
          </a:p>
        </p:txBody>
      </p:sp>
      <p:sp>
        <p:nvSpPr>
          <p:cNvPr id="60419"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60420" name="Picture 4" descr="51(QV)OA)LJ%O4~R(`A{S2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9750"/>
            <a:ext cx="9109075"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8650" y="365125"/>
            <a:ext cx="7886700" cy="992188"/>
          </a:xfrm>
        </p:spPr>
        <p:txBody>
          <a:bodyPr/>
          <a:lstStyle/>
          <a:p>
            <a:pPr eaLnBrk="1" hangingPunct="1"/>
            <a:r>
              <a:rPr lang="zh-CN" altLang="en-US"/>
              <a:t>地址安全检查</a:t>
            </a:r>
          </a:p>
        </p:txBody>
      </p:sp>
      <p:sp>
        <p:nvSpPr>
          <p:cNvPr id="61443" name="Rectangle 3"/>
          <p:cNvSpPr>
            <a:spLocks noGrp="1" noChangeArrowheads="1"/>
          </p:cNvSpPr>
          <p:nvPr>
            <p:ph idx="1"/>
          </p:nvPr>
        </p:nvSpPr>
        <p:spPr>
          <a:xfrm>
            <a:off x="628650" y="1671638"/>
            <a:ext cx="3429000" cy="4505325"/>
          </a:xfrm>
        </p:spPr>
        <p:txBody>
          <a:bodyPr/>
          <a:lstStyle/>
          <a:p>
            <a:pPr eaLnBrk="1" hangingPunct="1"/>
            <a:r>
              <a:rPr lang="zh-CN" altLang="en-US" noProof="1"/>
              <a:t>逻辑地址空间由</a:t>
            </a:r>
            <a:r>
              <a:rPr lang="en-US" altLang="zh-CN" noProof="1"/>
              <a:t>base</a:t>
            </a:r>
            <a:r>
              <a:rPr lang="zh-CN" altLang="en-US" noProof="1"/>
              <a:t>基址寄存器和</a:t>
            </a:r>
            <a:r>
              <a:rPr lang="en-US" altLang="zh-CN" noProof="1"/>
              <a:t>limit</a:t>
            </a:r>
            <a:r>
              <a:rPr lang="zh-CN" altLang="en-US" noProof="1"/>
              <a:t>界址寄存器定义</a:t>
            </a:r>
          </a:p>
          <a:p>
            <a:pPr eaLnBrk="1" hangingPunct="1"/>
            <a:r>
              <a:rPr lang="zh-CN" altLang="en-US" noProof="1"/>
              <a:t>仅</a:t>
            </a:r>
            <a:r>
              <a:rPr lang="en-US" altLang="zh-CN" noProof="1"/>
              <a:t>OS</a:t>
            </a:r>
            <a:r>
              <a:rPr lang="zh-CN" altLang="en-US" noProof="1"/>
              <a:t>能设置</a:t>
            </a:r>
            <a:r>
              <a:rPr lang="en-US" altLang="zh-CN" noProof="1"/>
              <a:t>base</a:t>
            </a:r>
            <a:r>
              <a:rPr lang="zh-CN" altLang="en-US" noProof="1"/>
              <a:t>和</a:t>
            </a:r>
            <a:r>
              <a:rPr lang="en-US" altLang="zh-CN" noProof="1"/>
              <a:t>limit</a:t>
            </a:r>
          </a:p>
          <a:p>
            <a:pPr lvl="1" eaLnBrk="1" hangingPunct="1"/>
            <a:r>
              <a:rPr lang="zh-CN" altLang="en-US" noProof="1"/>
              <a:t>特权指令</a:t>
            </a:r>
          </a:p>
        </p:txBody>
      </p:sp>
      <p:pic>
        <p:nvPicPr>
          <p:cNvPr id="61444" name="Picture 4" descr="8JC$F7X7L08[}YM%LL6U1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052513"/>
            <a:ext cx="449262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28650" y="365125"/>
            <a:ext cx="7886700" cy="992188"/>
          </a:xfrm>
        </p:spPr>
        <p:txBody>
          <a:bodyPr/>
          <a:lstStyle/>
          <a:p>
            <a:pPr eaLnBrk="1" hangingPunct="1"/>
            <a:r>
              <a:rPr lang="zh-CN" altLang="en-US"/>
              <a:t>地址安全检查</a:t>
            </a:r>
          </a:p>
        </p:txBody>
      </p:sp>
      <p:sp>
        <p:nvSpPr>
          <p:cNvPr id="62467" name="Rectangle 3"/>
          <p:cNvSpPr>
            <a:spLocks noGrp="1" noChangeArrowheads="1"/>
          </p:cNvSpPr>
          <p:nvPr>
            <p:ph idx="1"/>
          </p:nvPr>
        </p:nvSpPr>
        <p:spPr>
          <a:xfrm>
            <a:off x="628650" y="1671638"/>
            <a:ext cx="7886700" cy="4505325"/>
          </a:xfrm>
        </p:spPr>
        <p:txBody>
          <a:bodyPr/>
          <a:lstStyle/>
          <a:p>
            <a:pPr eaLnBrk="1" hangingPunct="1"/>
            <a:r>
              <a:rPr lang="zh-CN" altLang="en-US" noProof="1"/>
              <a:t>在用户模式中验证所产生的地址</a:t>
            </a:r>
          </a:p>
          <a:p>
            <a:pPr eaLnBrk="1" hangingPunct="1"/>
            <a:r>
              <a:rPr lang="zh-CN" altLang="en-US" noProof="1"/>
              <a:t>如果发现不好的地址，中断进入内核</a:t>
            </a:r>
          </a:p>
        </p:txBody>
      </p:sp>
      <p:pic>
        <p:nvPicPr>
          <p:cNvPr id="62468" name="Picture 4" descr="G$P)D_J5XEU)OT1BQC7I6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24175"/>
            <a:ext cx="7129462"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6F5A7C5-C99C-4854-BDF7-78D4675AAC71}"/>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在虚拟内存管理中，地址变换机构将逻辑地址变换为物理地址，形成该逻辑地址的阶段是</a:t>
            </a:r>
          </a:p>
        </p:txBody>
      </p:sp>
      <p:sp>
        <p:nvSpPr>
          <p:cNvPr id="7" name="文本框 6">
            <a:extLst>
              <a:ext uri="{FF2B5EF4-FFF2-40B4-BE49-F238E27FC236}">
                <a16:creationId xmlns:a16="http://schemas.microsoft.com/office/drawing/2014/main" id="{1EBC3190-86C2-4BC2-B58B-912821CB0A8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编辑</a:t>
            </a:r>
          </a:p>
        </p:txBody>
      </p:sp>
      <p:sp>
        <p:nvSpPr>
          <p:cNvPr id="8" name="文本框 7">
            <a:extLst>
              <a:ext uri="{FF2B5EF4-FFF2-40B4-BE49-F238E27FC236}">
                <a16:creationId xmlns:a16="http://schemas.microsoft.com/office/drawing/2014/main" id="{6E9E29A5-3171-48D3-BAA5-A621290948D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a:t>
            </a:r>
          </a:p>
        </p:txBody>
      </p:sp>
      <p:sp>
        <p:nvSpPr>
          <p:cNvPr id="9" name="文本框 8">
            <a:extLst>
              <a:ext uri="{FF2B5EF4-FFF2-40B4-BE49-F238E27FC236}">
                <a16:creationId xmlns:a16="http://schemas.microsoft.com/office/drawing/2014/main" id="{6BEDA8BA-DD67-4272-8D57-CF77D7F3A455}"/>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链接</a:t>
            </a:r>
          </a:p>
        </p:txBody>
      </p:sp>
      <p:sp>
        <p:nvSpPr>
          <p:cNvPr id="10" name="文本框 9">
            <a:extLst>
              <a:ext uri="{FF2B5EF4-FFF2-40B4-BE49-F238E27FC236}">
                <a16:creationId xmlns:a16="http://schemas.microsoft.com/office/drawing/2014/main" id="{EC78892C-9314-4230-9644-ED780C1441D7}"/>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装载</a:t>
            </a:r>
          </a:p>
        </p:txBody>
      </p:sp>
      <p:sp>
        <p:nvSpPr>
          <p:cNvPr id="11" name="椭圆 10">
            <a:extLst>
              <a:ext uri="{FF2B5EF4-FFF2-40B4-BE49-F238E27FC236}">
                <a16:creationId xmlns:a16="http://schemas.microsoft.com/office/drawing/2014/main" id="{F5572D65-4010-461A-A879-539F81F2817F}"/>
              </a:ext>
            </a:extLst>
          </p:cNvPr>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A35B3D1-D069-4885-BC4C-560B950E76FC}"/>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56100A9-62A5-4DA4-86AF-10EDDCB152DA}"/>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DDAFA403-5BD0-4296-B1EC-D23BB9637D6F}"/>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3FE06A87-A751-47EB-BD28-81A377B1550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EDC7ECB8-CBAF-457D-86CB-F150E1C64DBC}"/>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5EBCB2C9-B398-443D-9617-55D5B5A6459D}"/>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95EB3514-4A20-4524-A728-A4D98D71AA5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DABBB797-2951-4EA0-8906-4C911EFC4AA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7D0C6453-EA3F-43B7-A8A1-33F70520177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921371FD-08E2-4B82-872B-58BE6E9D1D9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89373548"/>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97340583-AA83-47D7-8985-4E258345055C}"/>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516188" y="3140075"/>
            <a:ext cx="4891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连续分配存储管理方式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9924329B-7C92-4A14-94BA-4791758A4E8F}"/>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9E4BDE67-F456-4E7D-AFD8-49F34E851606}"/>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09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a:solidFill>
                  <a:schemeClr val="bg1"/>
                </a:solidFill>
                <a:latin typeface="微软雅黑" panose="020B0503020204020204" pitchFamily="34" charset="-122"/>
                <a:ea typeface="微软雅黑" panose="020B0503020204020204" pitchFamily="34" charset="-122"/>
              </a:rPr>
              <a:t>02</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a:t>4.2    </a:t>
            </a:r>
            <a:r>
              <a:rPr lang="zh-CN" altLang="en-US"/>
              <a:t>连续分配存储管理方式 </a:t>
            </a:r>
          </a:p>
        </p:txBody>
      </p:sp>
      <p:sp>
        <p:nvSpPr>
          <p:cNvPr id="65539" name="Rectangle 3"/>
          <p:cNvSpPr>
            <a:spLocks noGrp="1" noChangeArrowheads="1"/>
          </p:cNvSpPr>
          <p:nvPr>
            <p:ph idx="1"/>
          </p:nvPr>
        </p:nvSpPr>
        <p:spPr/>
        <p:txBody>
          <a:bodyPr/>
          <a:lstStyle/>
          <a:p>
            <a:r>
              <a:rPr lang="zh-CN" altLang="en-US" sz="2800" dirty="0"/>
              <a:t>连续分配是指为一个用户进程分配一个连续的内存空间。可进一步分为：</a:t>
            </a:r>
          </a:p>
          <a:p>
            <a:pPr lvl="1"/>
            <a:r>
              <a:rPr lang="zh-CN" altLang="en-US" sz="2400" dirty="0"/>
              <a:t>单一连续分配</a:t>
            </a:r>
          </a:p>
          <a:p>
            <a:pPr lvl="1"/>
            <a:r>
              <a:rPr lang="zh-CN" altLang="en-US" sz="2400" dirty="0"/>
              <a:t>固定分区分配</a:t>
            </a:r>
          </a:p>
          <a:p>
            <a:pPr lvl="1"/>
            <a:r>
              <a:rPr lang="zh-CN" altLang="en-US" sz="2400" dirty="0"/>
              <a:t>动态分区分配</a:t>
            </a:r>
          </a:p>
          <a:p>
            <a:pPr lvl="1"/>
            <a:r>
              <a:rPr lang="zh-CN" altLang="en-US" sz="2400" dirty="0"/>
              <a:t>动态重定位分区分配 </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28650" y="365125"/>
            <a:ext cx="7886700" cy="992188"/>
          </a:xfrm>
        </p:spPr>
        <p:txBody>
          <a:bodyPr/>
          <a:lstStyle/>
          <a:p>
            <a:pPr eaLnBrk="1" hangingPunct="1"/>
            <a:r>
              <a:rPr lang="en-US" altLang="zh-CN" dirty="0"/>
              <a:t>4.2.1 </a:t>
            </a:r>
            <a:r>
              <a:rPr lang="zh-CN" altLang="en-US" dirty="0"/>
              <a:t>单一连续分配 </a:t>
            </a:r>
          </a:p>
        </p:txBody>
      </p:sp>
      <p:sp>
        <p:nvSpPr>
          <p:cNvPr id="66563" name="Rectangle 3"/>
          <p:cNvSpPr>
            <a:spLocks noGrp="1" noChangeArrowheads="1"/>
          </p:cNvSpPr>
          <p:nvPr>
            <p:ph idx="1"/>
          </p:nvPr>
        </p:nvSpPr>
        <p:spPr>
          <a:xfrm>
            <a:off x="628650" y="1671638"/>
            <a:ext cx="7886700" cy="4505325"/>
          </a:xfrm>
        </p:spPr>
        <p:txBody>
          <a:bodyPr/>
          <a:lstStyle/>
          <a:p>
            <a:pPr eaLnBrk="1" hangingPunct="1"/>
            <a:r>
              <a:rPr lang="zh-CN" altLang="en-US" noProof="1"/>
              <a:t>内存分为两个区域：</a:t>
            </a:r>
            <a:r>
              <a:rPr lang="zh-CN" altLang="en-US" b="1" noProof="1">
                <a:solidFill>
                  <a:srgbClr val="FF0000"/>
                </a:solidFill>
              </a:rPr>
              <a:t>系统区，用户区</a:t>
            </a:r>
            <a:r>
              <a:rPr lang="zh-CN" altLang="en-US" noProof="1"/>
              <a:t>。应用程序装入到用户区，可使用用户区全部空间。未采取存储保护措施。</a:t>
            </a:r>
          </a:p>
          <a:p>
            <a:pPr eaLnBrk="1" hangingPunct="1"/>
            <a:r>
              <a:rPr lang="zh-CN" altLang="en-US" noProof="1"/>
              <a:t>最简单，适用于单用户、单任务的</a:t>
            </a:r>
            <a:r>
              <a:rPr lang="en-US" altLang="zh-CN" noProof="1"/>
              <a:t>OS。CP/M</a:t>
            </a:r>
            <a:r>
              <a:rPr lang="zh-CN" altLang="en-US" noProof="1"/>
              <a:t>和</a:t>
            </a:r>
            <a:r>
              <a:rPr lang="en-US" altLang="zh-CN" noProof="1"/>
              <a:t>MS-DOS </a:t>
            </a:r>
            <a:endParaRPr lang="en-US" altLang="en-US" noProof="1"/>
          </a:p>
          <a:p>
            <a:pPr eaLnBrk="1" hangingPunct="1"/>
            <a:r>
              <a:rPr lang="zh-CN" altLang="en-US" noProof="1"/>
              <a:t>优点：</a:t>
            </a:r>
          </a:p>
          <a:p>
            <a:pPr lvl="1" eaLnBrk="1" hangingPunct="1"/>
            <a:r>
              <a:rPr lang="zh-CN" altLang="en-US" noProof="1"/>
              <a:t>易于管理。</a:t>
            </a:r>
          </a:p>
          <a:p>
            <a:pPr eaLnBrk="1" hangingPunct="1"/>
            <a:r>
              <a:rPr lang="zh-CN" altLang="en-US" noProof="1"/>
              <a:t>缺点：</a:t>
            </a:r>
          </a:p>
          <a:p>
            <a:pPr lvl="1" eaLnBrk="1" hangingPunct="1"/>
            <a:r>
              <a:rPr lang="zh-CN" altLang="en-US" noProof="1"/>
              <a:t>对要求内存空间少的程序，造成内存浪费；</a:t>
            </a:r>
          </a:p>
          <a:p>
            <a:pPr lvl="1" eaLnBrk="1" hangingPunct="1"/>
            <a:r>
              <a:rPr lang="zh-CN" altLang="en-US" noProof="1"/>
              <a:t>程序全部装入，很少使用的程序部分也占用内存</a:t>
            </a:r>
            <a:endParaRPr lang="zh-CN" altLang="zh-CN" noProof="1"/>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28650" y="365125"/>
            <a:ext cx="7886700" cy="992188"/>
          </a:xfrm>
        </p:spPr>
        <p:txBody>
          <a:bodyPr/>
          <a:lstStyle/>
          <a:p>
            <a:pPr eaLnBrk="1" hangingPunct="1"/>
            <a:r>
              <a:rPr lang="zh-CN" altLang="en-US"/>
              <a:t>分区式存储管理 </a:t>
            </a:r>
          </a:p>
        </p:txBody>
      </p:sp>
      <p:sp>
        <p:nvSpPr>
          <p:cNvPr id="67587" name="Rectangle 3"/>
          <p:cNvSpPr>
            <a:spLocks noGrp="1" noChangeArrowheads="1"/>
          </p:cNvSpPr>
          <p:nvPr>
            <p:ph idx="1"/>
          </p:nvPr>
        </p:nvSpPr>
        <p:spPr>
          <a:xfrm>
            <a:off x="628650" y="1671638"/>
            <a:ext cx="7886700" cy="4505325"/>
          </a:xfrm>
        </p:spPr>
        <p:txBody>
          <a:bodyPr/>
          <a:lstStyle/>
          <a:p>
            <a:pPr eaLnBrk="1" hangingPunct="1"/>
            <a:r>
              <a:rPr lang="zh-CN" altLang="en-US" noProof="1"/>
              <a:t>为了支持多道程序系统和分时系统，支持</a:t>
            </a:r>
            <a:r>
              <a:rPr lang="zh-CN" altLang="en-US" b="1" noProof="1">
                <a:solidFill>
                  <a:srgbClr val="FF0000"/>
                </a:solidFill>
              </a:rPr>
              <a:t>多个程序并发执行</a:t>
            </a:r>
            <a:r>
              <a:rPr lang="zh-CN" altLang="en-US" noProof="1"/>
              <a:t>，引入了分区式存储管理。</a:t>
            </a:r>
          </a:p>
          <a:p>
            <a:pPr eaLnBrk="1" hangingPunct="1"/>
            <a:r>
              <a:rPr lang="zh-CN" altLang="en-US" noProof="1"/>
              <a:t>分区式存储管理是把内存分为一些大小相等或不等的分区，操作系统占用其中一个分区，其余的分区由应用程序使用，每个应用程序占用一个或几个分区。</a:t>
            </a:r>
          </a:p>
          <a:p>
            <a:pPr eaLnBrk="1" hangingPunct="1"/>
            <a:r>
              <a:rPr lang="zh-CN" altLang="en-US" noProof="1"/>
              <a:t>内碎片和外碎片：</a:t>
            </a:r>
          </a:p>
          <a:p>
            <a:pPr lvl="1" eaLnBrk="1" hangingPunct="1"/>
            <a:r>
              <a:rPr lang="zh-CN" altLang="en-US" noProof="1"/>
              <a:t>前者是占用分区之内未被利用的空间</a:t>
            </a:r>
          </a:p>
          <a:p>
            <a:pPr lvl="1" eaLnBrk="1" hangingPunct="1"/>
            <a:r>
              <a:rPr lang="zh-CN" altLang="en-US" noProof="1"/>
              <a:t>后者是占用分区之间难以利用的空闲分区（通常是小空闲分区）。</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28650" y="365125"/>
            <a:ext cx="7886700" cy="992188"/>
          </a:xfrm>
        </p:spPr>
        <p:txBody>
          <a:bodyPr/>
          <a:lstStyle/>
          <a:p>
            <a:pPr eaLnBrk="1" hangingPunct="1"/>
            <a:r>
              <a:rPr lang="en-US" altLang="zh-CN"/>
              <a:t>4.2.2 </a:t>
            </a:r>
            <a:r>
              <a:rPr lang="zh-CN" altLang="en-US"/>
              <a:t>固定分区分配(</a:t>
            </a:r>
            <a:r>
              <a:rPr lang="en-US" altLang="zh-CN"/>
              <a:t>fixed partitioning) </a:t>
            </a:r>
            <a:endParaRPr lang="zh-CN" altLang="en-US"/>
          </a:p>
        </p:txBody>
      </p:sp>
      <p:sp>
        <p:nvSpPr>
          <p:cNvPr id="68611" name="Rectangle 3"/>
          <p:cNvSpPr>
            <a:spLocks noGrp="1" noChangeArrowheads="1"/>
          </p:cNvSpPr>
          <p:nvPr>
            <p:ph idx="1"/>
          </p:nvPr>
        </p:nvSpPr>
        <p:spPr>
          <a:xfrm>
            <a:off x="628650" y="1671638"/>
            <a:ext cx="7886700" cy="4505325"/>
          </a:xfrm>
        </p:spPr>
        <p:txBody>
          <a:bodyPr/>
          <a:lstStyle/>
          <a:p>
            <a:pPr eaLnBrk="1" hangingPunct="1"/>
            <a:r>
              <a:rPr lang="zh-CN" altLang="en-US" noProof="1"/>
              <a:t>最简单的一种运行多道程序的存储管理方式</a:t>
            </a:r>
          </a:p>
          <a:p>
            <a:pPr eaLnBrk="1" hangingPunct="1"/>
            <a:r>
              <a:rPr lang="zh-CN" altLang="en-US" noProof="1"/>
              <a:t>把内存划分为若干个固定大小的连续分区，每个分区只装入一个作业。</a:t>
            </a:r>
          </a:p>
          <a:p>
            <a:pPr eaLnBrk="1" hangingPunct="1"/>
            <a:r>
              <a:rPr lang="zh-CN" altLang="en-US" noProof="1"/>
              <a:t>划分分区的方法</a:t>
            </a:r>
          </a:p>
          <a:p>
            <a:pPr lvl="1" eaLnBrk="1" hangingPunct="1"/>
            <a:r>
              <a:rPr lang="zh-CN" altLang="en-US" noProof="1"/>
              <a:t>分区大小相等：</a:t>
            </a:r>
            <a:r>
              <a:rPr lang="zh-CN" altLang="en-US" b="1" noProof="1">
                <a:solidFill>
                  <a:srgbClr val="FF0000"/>
                </a:solidFill>
              </a:rPr>
              <a:t>只适合于多个相同进程的并发执行</a:t>
            </a:r>
            <a:r>
              <a:rPr lang="zh-CN" altLang="en-US" noProof="1"/>
              <a:t>（处理多个类型相同的对象）。</a:t>
            </a:r>
          </a:p>
          <a:p>
            <a:pPr lvl="1" eaLnBrk="1" hangingPunct="1"/>
            <a:r>
              <a:rPr lang="zh-CN" altLang="en-US" noProof="1"/>
              <a:t>分区大小不等：</a:t>
            </a:r>
            <a:r>
              <a:rPr lang="zh-CN" altLang="en-US" b="1" noProof="1">
                <a:solidFill>
                  <a:srgbClr val="FF0000"/>
                </a:solidFill>
              </a:rPr>
              <a:t>多个小分区、适量的中等分区、少量的大分区</a:t>
            </a:r>
            <a:r>
              <a:rPr lang="zh-CN" altLang="en-US" noProof="1"/>
              <a:t>。根据程序的大小，分配当前空闲的、适当大小的分区。</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8650" y="365125"/>
            <a:ext cx="7886700" cy="992188"/>
          </a:xfrm>
        </p:spPr>
        <p:txBody>
          <a:bodyPr/>
          <a:lstStyle/>
          <a:p>
            <a:pPr eaLnBrk="1" hangingPunct="1"/>
            <a:r>
              <a:rPr lang="zh-CN" altLang="en-US"/>
              <a:t>存储器管理的功能</a:t>
            </a:r>
          </a:p>
        </p:txBody>
      </p:sp>
      <p:sp>
        <p:nvSpPr>
          <p:cNvPr id="44035" name="Rectangle 3"/>
          <p:cNvSpPr>
            <a:spLocks noGrp="1" noChangeArrowheads="1"/>
          </p:cNvSpPr>
          <p:nvPr>
            <p:ph idx="1"/>
          </p:nvPr>
        </p:nvSpPr>
        <p:spPr>
          <a:xfrm>
            <a:off x="628650" y="1671638"/>
            <a:ext cx="7886700" cy="4505325"/>
          </a:xfrm>
        </p:spPr>
        <p:txBody>
          <a:bodyPr/>
          <a:lstStyle/>
          <a:p>
            <a:pPr lvl="1" eaLnBrk="1" hangingPunct="1"/>
            <a:r>
              <a:rPr lang="zh-CN" altLang="en-US" noProof="1"/>
              <a:t>存储分配和回收：是存储管理的主要内容。讨论其算法和相应的数据结构。</a:t>
            </a:r>
          </a:p>
          <a:p>
            <a:pPr lvl="1" eaLnBrk="1" hangingPunct="1"/>
            <a:r>
              <a:rPr lang="zh-CN" altLang="en-US" noProof="1"/>
              <a:t>地址变换：可执行文件生成中的链接技术、程序加载时的重定位技术，进程运行时硬件和软件的地址变换技术和机构。</a:t>
            </a:r>
          </a:p>
          <a:p>
            <a:pPr lvl="1" eaLnBrk="1" hangingPunct="1"/>
            <a:r>
              <a:rPr lang="zh-CN" altLang="en-US" noProof="1"/>
              <a:t>存储共享和保护：代码和数据共享，对地址空间的访问权限（读、写、执行）。</a:t>
            </a:r>
          </a:p>
          <a:p>
            <a:pPr lvl="1" eaLnBrk="1" hangingPunct="1"/>
            <a:r>
              <a:rPr lang="zh-CN" altLang="en-US" noProof="1"/>
              <a:t>存储器扩充：它涉及存储器的逻辑组织和物理组织。</a:t>
            </a:r>
            <a:endParaRPr lang="zh-CN" altLang="zh-CN" noProof="1"/>
          </a:p>
          <a:p>
            <a:pPr lvl="2" eaLnBrk="1" hangingPunct="1"/>
            <a:r>
              <a:rPr lang="zh-CN" altLang="en-US" noProof="1"/>
              <a:t>由应用程序控制：覆盖；</a:t>
            </a:r>
          </a:p>
          <a:p>
            <a:pPr lvl="2" eaLnBrk="1" hangingPunct="1"/>
            <a:r>
              <a:rPr lang="zh-CN" altLang="en-US" noProof="1"/>
              <a:t>由</a:t>
            </a:r>
            <a:r>
              <a:rPr lang="en-US" altLang="zh-CN" noProof="1"/>
              <a:t>OS</a:t>
            </a:r>
            <a:r>
              <a:rPr lang="zh-CN" altLang="en-US" noProof="1"/>
              <a:t>控制：交换（整个进程空间），请求调入和预调入（部分进程空间）</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826" name="Group 2">
            <a:extLst>
              <a:ext uri="{FF2B5EF4-FFF2-40B4-BE49-F238E27FC236}">
                <a16:creationId xmlns:a16="http://schemas.microsoft.com/office/drawing/2014/main" id="{755EE5F2-0715-4994-8BB6-1BEF49057FAA}"/>
              </a:ext>
            </a:extLst>
          </p:cNvPr>
          <p:cNvGraphicFramePr>
            <a:graphicFrameLocks noGrp="1"/>
          </p:cNvGraphicFramePr>
          <p:nvPr>
            <p:extLst>
              <p:ext uri="{D42A27DB-BD31-4B8C-83A1-F6EECF244321}">
                <p14:modId xmlns:p14="http://schemas.microsoft.com/office/powerpoint/2010/main" val="2459963389"/>
              </p:ext>
            </p:extLst>
          </p:nvPr>
        </p:nvGraphicFramePr>
        <p:xfrm>
          <a:off x="755650" y="765175"/>
          <a:ext cx="1728788" cy="3816350"/>
        </p:xfrm>
        <a:graphic>
          <a:graphicData uri="http://schemas.openxmlformats.org/drawingml/2006/table">
            <a:tbl>
              <a:tblPr/>
              <a:tblGrid>
                <a:gridCol w="1728788">
                  <a:extLst>
                    <a:ext uri="{9D8B030D-6E8A-4147-A177-3AD203B41FA5}">
                      <a16:colId xmlns:a16="http://schemas.microsoft.com/office/drawing/2014/main" val="20000"/>
                    </a:ext>
                  </a:extLst>
                </a:gridCol>
              </a:tblGrid>
              <a:tr h="100806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32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系统区</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808287">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用户区</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
        <p:nvSpPr>
          <p:cNvPr id="69642" name="Text Box 10"/>
          <p:cNvSpPr txBox="1">
            <a:spLocks noChangeArrowheads="1"/>
          </p:cNvSpPr>
          <p:nvPr/>
        </p:nvSpPr>
        <p:spPr bwMode="auto">
          <a:xfrm>
            <a:off x="611188" y="4797425"/>
            <a:ext cx="20161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4000">
                <a:latin typeface="微软雅黑" panose="020B0503020204020204" pitchFamily="34" charset="-122"/>
                <a:ea typeface="微软雅黑" panose="020B0503020204020204" pitchFamily="34" charset="-122"/>
              </a:rPr>
              <a:t>单一连续分配</a:t>
            </a:r>
          </a:p>
        </p:txBody>
      </p:sp>
      <p:graphicFrame>
        <p:nvGraphicFramePr>
          <p:cNvPr id="717835" name="Group 11">
            <a:extLst>
              <a:ext uri="{FF2B5EF4-FFF2-40B4-BE49-F238E27FC236}">
                <a16:creationId xmlns:a16="http://schemas.microsoft.com/office/drawing/2014/main" id="{007FA7E3-D4B1-4182-9F8A-18A7941A420B}"/>
              </a:ext>
            </a:extLst>
          </p:cNvPr>
          <p:cNvGraphicFramePr>
            <a:graphicFrameLocks noGrp="1"/>
          </p:cNvGraphicFramePr>
          <p:nvPr>
            <p:extLst>
              <p:ext uri="{D42A27DB-BD31-4B8C-83A1-F6EECF244321}">
                <p14:modId xmlns:p14="http://schemas.microsoft.com/office/powerpoint/2010/main" val="483728558"/>
              </p:ext>
            </p:extLst>
          </p:nvPr>
        </p:nvGraphicFramePr>
        <p:xfrm>
          <a:off x="3059113" y="908050"/>
          <a:ext cx="2160587" cy="3470277"/>
        </p:xfrm>
        <a:graphic>
          <a:graphicData uri="http://schemas.openxmlformats.org/drawingml/2006/table">
            <a:tbl>
              <a:tblPr/>
              <a:tblGrid>
                <a:gridCol w="2160587">
                  <a:extLst>
                    <a:ext uri="{9D8B030D-6E8A-4147-A177-3AD203B41FA5}">
                      <a16:colId xmlns:a16="http://schemas.microsoft.com/office/drawing/2014/main" val="1214806691"/>
                    </a:ext>
                  </a:extLst>
                </a:gridCol>
              </a:tblGrid>
              <a:tr h="42703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174925"/>
                  </a:ext>
                </a:extLst>
              </a:tr>
              <a:tr h="49053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6032664"/>
                  </a:ext>
                </a:extLst>
              </a:tr>
              <a:tr h="59531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2127887"/>
                  </a:ext>
                </a:extLst>
              </a:tr>
              <a:tr h="4889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548068"/>
                  </a:ext>
                </a:extLst>
              </a:tr>
              <a:tr h="4889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1309840"/>
                  </a:ext>
                </a:extLst>
              </a:tr>
              <a:tr h="49053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   分区</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6240022"/>
                  </a:ext>
                </a:extLst>
              </a:tr>
              <a:tr h="4889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7026539"/>
                  </a:ext>
                </a:extLst>
              </a:tr>
            </a:tbl>
          </a:graphicData>
        </a:graphic>
      </p:graphicFrame>
      <p:graphicFrame>
        <p:nvGraphicFramePr>
          <p:cNvPr id="717853" name="Group 29">
            <a:extLst>
              <a:ext uri="{FF2B5EF4-FFF2-40B4-BE49-F238E27FC236}">
                <a16:creationId xmlns:a16="http://schemas.microsoft.com/office/drawing/2014/main" id="{A7E39D70-2C42-4BED-9C8A-62AD0CCCCC95}"/>
              </a:ext>
            </a:extLst>
          </p:cNvPr>
          <p:cNvGraphicFramePr>
            <a:graphicFrameLocks noGrp="1"/>
          </p:cNvGraphicFramePr>
          <p:nvPr>
            <p:extLst>
              <p:ext uri="{D42A27DB-BD31-4B8C-83A1-F6EECF244321}">
                <p14:modId xmlns:p14="http://schemas.microsoft.com/office/powerpoint/2010/main" val="3265141508"/>
              </p:ext>
            </p:extLst>
          </p:nvPr>
        </p:nvGraphicFramePr>
        <p:xfrm>
          <a:off x="6084168" y="908050"/>
          <a:ext cx="2161307" cy="3368732"/>
        </p:xfrm>
        <a:graphic>
          <a:graphicData uri="http://schemas.openxmlformats.org/drawingml/2006/table">
            <a:tbl>
              <a:tblPr/>
              <a:tblGrid>
                <a:gridCol w="2161307">
                  <a:extLst>
                    <a:ext uri="{9D8B030D-6E8A-4147-A177-3AD203B41FA5}">
                      <a16:colId xmlns:a16="http://schemas.microsoft.com/office/drawing/2014/main" val="20000"/>
                    </a:ext>
                  </a:extLst>
                </a:gridCol>
              </a:tblGrid>
              <a:tr h="488756">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分区 </a:t>
                      </a:r>
                      <a:r>
                        <a:rPr kumimoji="0" lang="en-US"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90344">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分区 </a:t>
                      </a:r>
                      <a:r>
                        <a:rPr kumimoji="0" lang="en-US"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1"/>
                  </a:ext>
                </a:extLst>
              </a:tr>
              <a:tr h="938761">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分区 </a:t>
                      </a:r>
                      <a:r>
                        <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2"/>
                  </a:ext>
                </a:extLst>
              </a:tr>
              <a:tr h="145081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分区 </a:t>
                      </a:r>
                      <a:r>
                        <a:rPr kumimoji="0" lang="en-US"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4</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bl>
          </a:graphicData>
        </a:graphic>
      </p:graphicFrame>
      <p:sp>
        <p:nvSpPr>
          <p:cNvPr id="717865" name="Text Box 41"/>
          <p:cNvSpPr txBox="1">
            <a:spLocks noChangeArrowheads="1"/>
          </p:cNvSpPr>
          <p:nvPr/>
        </p:nvSpPr>
        <p:spPr bwMode="auto">
          <a:xfrm>
            <a:off x="3132138" y="4724400"/>
            <a:ext cx="24622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微软雅黑" panose="020B0503020204020204" pitchFamily="34" charset="-122"/>
                <a:ea typeface="微软雅黑" panose="020B0503020204020204" pitchFamily="34" charset="-122"/>
              </a:rPr>
              <a:t>固定分区分配</a:t>
            </a:r>
          </a:p>
          <a:p>
            <a:pPr eaLnBrk="1" hangingPunct="1"/>
            <a:r>
              <a:rPr lang="zh-CN" altLang="en-US" sz="3200">
                <a:latin typeface="微软雅黑" panose="020B0503020204020204" pitchFamily="34" charset="-122"/>
                <a:ea typeface="微软雅黑" panose="020B0503020204020204" pitchFamily="34" charset="-122"/>
              </a:rPr>
              <a:t>（分区相等）</a:t>
            </a:r>
          </a:p>
        </p:txBody>
      </p:sp>
      <p:sp>
        <p:nvSpPr>
          <p:cNvPr id="717866" name="Text Box 42"/>
          <p:cNvSpPr txBox="1">
            <a:spLocks noChangeArrowheads="1"/>
          </p:cNvSpPr>
          <p:nvPr/>
        </p:nvSpPr>
        <p:spPr bwMode="auto">
          <a:xfrm>
            <a:off x="6227763" y="4868863"/>
            <a:ext cx="24622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微软雅黑" panose="020B0503020204020204" pitchFamily="34" charset="-122"/>
                <a:ea typeface="微软雅黑" panose="020B0503020204020204" pitchFamily="34" charset="-122"/>
              </a:rPr>
              <a:t>固定分区分配</a:t>
            </a:r>
          </a:p>
          <a:p>
            <a:pPr eaLnBrk="1" hangingPunct="1"/>
            <a:r>
              <a:rPr lang="zh-CN" altLang="en-US" sz="3200">
                <a:latin typeface="微软雅黑" panose="020B0503020204020204" pitchFamily="34" charset="-122"/>
                <a:ea typeface="微软雅黑" panose="020B0503020204020204" pitchFamily="34" charset="-122"/>
              </a:rPr>
              <a:t>（分区不等）</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7835"/>
                                        </p:tgtEl>
                                        <p:attrNameLst>
                                          <p:attrName>style.visibility</p:attrName>
                                        </p:attrNameLst>
                                      </p:cBhvr>
                                      <p:to>
                                        <p:strVal val="visible"/>
                                      </p:to>
                                    </p:set>
                                    <p:animEffect transition="in" filter="wipe(down)">
                                      <p:cBhvr>
                                        <p:cTn id="7" dur="500"/>
                                        <p:tgtEl>
                                          <p:spTgt spid="7178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7865"/>
                                        </p:tgtEl>
                                        <p:attrNameLst>
                                          <p:attrName>style.visibility</p:attrName>
                                        </p:attrNameLst>
                                      </p:cBhvr>
                                      <p:to>
                                        <p:strVal val="visible"/>
                                      </p:to>
                                    </p:set>
                                    <p:animEffect transition="in" filter="wipe(down)">
                                      <p:cBhvr>
                                        <p:cTn id="10" dur="500"/>
                                        <p:tgtEl>
                                          <p:spTgt spid="7178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717853"/>
                                        </p:tgtEl>
                                        <p:attrNameLst>
                                          <p:attrName>style.visibility</p:attrName>
                                        </p:attrNameLst>
                                      </p:cBhvr>
                                      <p:to>
                                        <p:strVal val="visible"/>
                                      </p:to>
                                    </p:set>
                                    <p:animEffect transition="in" filter="box(in)">
                                      <p:cBhvr>
                                        <p:cTn id="15" dur="500"/>
                                        <p:tgtEl>
                                          <p:spTgt spid="71785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17866"/>
                                        </p:tgtEl>
                                        <p:attrNameLst>
                                          <p:attrName>style.visibility</p:attrName>
                                        </p:attrNameLst>
                                      </p:cBhvr>
                                      <p:to>
                                        <p:strVal val="visible"/>
                                      </p:to>
                                    </p:set>
                                    <p:animEffect transition="in" filter="box(in)">
                                      <p:cBhvr>
                                        <p:cTn id="18" dur="500"/>
                                        <p:tgtEl>
                                          <p:spTgt spid="717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65" grpId="0"/>
      <p:bldP spid="7178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sz="half" idx="4294967295"/>
          </p:nvPr>
        </p:nvSpPr>
        <p:spPr>
          <a:xfrm>
            <a:off x="420688" y="1231900"/>
            <a:ext cx="8470900" cy="5292725"/>
          </a:xfrm>
        </p:spPr>
        <p:txBody>
          <a:bodyPr/>
          <a:lstStyle/>
          <a:p>
            <a:pPr eaLnBrk="1" hangingPunct="1"/>
            <a:r>
              <a:rPr lang="zh-CN" altLang="en-US" sz="2400" dirty="0">
                <a:latin typeface="微软雅黑" panose="020B0503020204020204" pitchFamily="34" charset="-122"/>
                <a:ea typeface="微软雅黑" panose="020B0503020204020204" pitchFamily="34" charset="-122"/>
              </a:rPr>
              <a:t>内存分配</a:t>
            </a:r>
          </a:p>
          <a:p>
            <a:pPr lvl="1" eaLnBrk="1" hangingPunct="1"/>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将分区按大小进行排队，并建立一张分区使用表或位示图。</a:t>
            </a:r>
          </a:p>
          <a:p>
            <a:pPr lvl="1" eaLnBrk="1" hangingPunct="1"/>
            <a:r>
              <a:rPr lang="zh-CN" altLang="en-US" sz="2000" dirty="0">
                <a:latin typeface="微软雅黑" panose="020B0503020204020204" pitchFamily="34" charset="-122"/>
                <a:ea typeface="微软雅黑" panose="020B0503020204020204" pitchFamily="34" charset="-122"/>
              </a:rPr>
              <a:t>可以和</a:t>
            </a:r>
            <a:r>
              <a:rPr lang="zh-CN" altLang="en-US" sz="2000" b="1" dirty="0">
                <a:solidFill>
                  <a:srgbClr val="FF0000"/>
                </a:solidFill>
                <a:latin typeface="微软雅黑" panose="020B0503020204020204" pitchFamily="34" charset="-122"/>
                <a:ea typeface="微软雅黑" panose="020B0503020204020204" pitchFamily="34" charset="-122"/>
              </a:rPr>
              <a:t>覆盖、交换技术</a:t>
            </a:r>
            <a:r>
              <a:rPr lang="zh-CN" altLang="en-US" sz="2000" dirty="0">
                <a:latin typeface="微软雅黑" panose="020B0503020204020204" pitchFamily="34" charset="-122"/>
                <a:ea typeface="微软雅黑" panose="020B0503020204020204" pitchFamily="34" charset="-122"/>
              </a:rPr>
              <a:t>配合使用运行较大的用户进程。</a:t>
            </a: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16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lvl="1" eaLnBrk="1" hangingPunct="1"/>
            <a:endParaRPr lang="zh-CN" altLang="en-US" sz="20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优点：</a:t>
            </a:r>
          </a:p>
          <a:p>
            <a:pPr lvl="1" eaLnBrk="1" hangingPunct="1"/>
            <a:r>
              <a:rPr lang="zh-CN" altLang="en-US" sz="2000" dirty="0">
                <a:latin typeface="微软雅黑" panose="020B0503020204020204" pitchFamily="34" charset="-122"/>
                <a:ea typeface="微软雅黑" panose="020B0503020204020204" pitchFamily="34" charset="-122"/>
              </a:rPr>
              <a:t>易于实现，开销小。</a:t>
            </a:r>
          </a:p>
          <a:p>
            <a:pPr eaLnBrk="1" hangingPunct="1"/>
            <a:r>
              <a:rPr lang="zh-CN" altLang="en-US" sz="2400" dirty="0">
                <a:latin typeface="微软雅黑" panose="020B0503020204020204" pitchFamily="34" charset="-122"/>
                <a:ea typeface="微软雅黑" panose="020B0503020204020204" pitchFamily="34" charset="-122"/>
              </a:rPr>
              <a:t>缺点：</a:t>
            </a:r>
          </a:p>
          <a:p>
            <a:pPr lvl="1" eaLnBrk="1" hangingPunct="1"/>
            <a:r>
              <a:rPr lang="zh-CN" altLang="en-US" sz="2000" dirty="0">
                <a:latin typeface="微软雅黑" panose="020B0503020204020204" pitchFamily="34" charset="-122"/>
                <a:ea typeface="微软雅黑" panose="020B0503020204020204" pitchFamily="34" charset="-122"/>
              </a:rPr>
              <a:t>内碎片造成浪费，分区总数固定，限制了并发执行的程序数目。</a:t>
            </a:r>
          </a:p>
        </p:txBody>
      </p:sp>
      <p:sp>
        <p:nvSpPr>
          <p:cNvPr id="70659" name="Rectangle 2"/>
          <p:cNvSpPr>
            <a:spLocks noGrp="1" noChangeArrowheads="1"/>
          </p:cNvSpPr>
          <p:nvPr>
            <p:ph type="title"/>
          </p:nvPr>
        </p:nvSpPr>
        <p:spPr>
          <a:xfrm>
            <a:off x="628650" y="365125"/>
            <a:ext cx="7886700" cy="992188"/>
          </a:xfrm>
        </p:spPr>
        <p:txBody>
          <a:bodyPr/>
          <a:lstStyle/>
          <a:p>
            <a:pPr eaLnBrk="1" hangingPunct="1"/>
            <a:r>
              <a:rPr lang="en-US" altLang="zh-CN"/>
              <a:t>4.2.2 </a:t>
            </a:r>
            <a:r>
              <a:rPr lang="zh-CN" altLang="en-US"/>
              <a:t>固定分区分配(</a:t>
            </a:r>
            <a:r>
              <a:rPr lang="en-US" altLang="zh-CN"/>
              <a:t>fixed partitioning)</a:t>
            </a:r>
            <a:endParaRPr lang="zh-CN" altLang="en-US"/>
          </a:p>
        </p:txBody>
      </p:sp>
      <p:graphicFrame>
        <p:nvGraphicFramePr>
          <p:cNvPr id="718886" name="Group 38">
            <a:extLst>
              <a:ext uri="{FF2B5EF4-FFF2-40B4-BE49-F238E27FC236}">
                <a16:creationId xmlns:a16="http://schemas.microsoft.com/office/drawing/2014/main" id="{80B88F3D-DDE6-48BE-971D-05B32A3A2B6D}"/>
              </a:ext>
            </a:extLst>
          </p:cNvPr>
          <p:cNvGraphicFramePr>
            <a:graphicFrameLocks noGrp="1"/>
          </p:cNvGraphicFramePr>
          <p:nvPr>
            <p:ph idx="1"/>
            <p:custDataLst>
              <p:tags r:id="rId1"/>
            </p:custDataLst>
            <p:extLst>
              <p:ext uri="{D42A27DB-BD31-4B8C-83A1-F6EECF244321}">
                <p14:modId xmlns:p14="http://schemas.microsoft.com/office/powerpoint/2010/main" val="3866552518"/>
              </p:ext>
            </p:extLst>
          </p:nvPr>
        </p:nvGraphicFramePr>
        <p:xfrm>
          <a:off x="755650" y="2420938"/>
          <a:ext cx="7543800" cy="2070100"/>
        </p:xfrm>
        <a:graphic>
          <a:graphicData uri="http://schemas.openxmlformats.org/drawingml/2006/table">
            <a:tbl>
              <a:tblPr/>
              <a:tblGrid>
                <a:gridCol w="18859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1885950">
                  <a:extLst>
                    <a:ext uri="{9D8B030D-6E8A-4147-A177-3AD203B41FA5}">
                      <a16:colId xmlns:a16="http://schemas.microsoft.com/office/drawing/2014/main" val="20003"/>
                    </a:ext>
                  </a:extLst>
                </a:gridCol>
              </a:tblGrid>
              <a:tr h="414020">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分区号</a:t>
                      </a:r>
                    </a:p>
                  </a:txBody>
                  <a:tcPr marL="103244" marR="1032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大小</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(k)</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起址</a:t>
                      </a: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(k)</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状态</a:t>
                      </a:r>
                    </a:p>
                  </a:txBody>
                  <a:tcPr marL="103244" marR="1032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020">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marL="103244" marR="1032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20</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已分配</a:t>
                      </a:r>
                    </a:p>
                  </a:txBody>
                  <a:tcPr marL="103244" marR="1032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020">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p>
                  </a:txBody>
                  <a:tcPr marL="103244" marR="1032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32</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32</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未分配</a:t>
                      </a:r>
                    </a:p>
                  </a:txBody>
                  <a:tcPr marL="103244" marR="1032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020">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p>
                  </a:txBody>
                  <a:tcPr marL="103244" marR="1032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64</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64</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已分配</a:t>
                      </a:r>
                    </a:p>
                  </a:txBody>
                  <a:tcPr marL="103244" marR="1032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020">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marL="103244" marR="1032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128</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128</a:t>
                      </a:r>
                    </a:p>
                  </a:txBody>
                  <a:tcPr marL="103244" marR="1032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已分配</a:t>
                      </a:r>
                    </a:p>
                  </a:txBody>
                  <a:tcPr marL="103244" marR="1032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8650" y="365125"/>
            <a:ext cx="7886700" cy="992188"/>
          </a:xfrm>
        </p:spPr>
        <p:txBody>
          <a:bodyPr/>
          <a:lstStyle/>
          <a:p>
            <a:pPr eaLnBrk="1" hangingPunct="1"/>
            <a:r>
              <a:rPr lang="en-US" altLang="zh-CN"/>
              <a:t>4.2.3   </a:t>
            </a:r>
            <a:r>
              <a:rPr lang="zh-CN" altLang="en-US"/>
              <a:t>动态分区分配(</a:t>
            </a:r>
            <a:r>
              <a:rPr lang="en-US" altLang="zh-CN"/>
              <a:t>dynamic partitioning) </a:t>
            </a:r>
            <a:endParaRPr lang="zh-CN" altLang="en-US"/>
          </a:p>
        </p:txBody>
      </p:sp>
      <p:sp>
        <p:nvSpPr>
          <p:cNvPr id="72707" name="Rectangle 3"/>
          <p:cNvSpPr>
            <a:spLocks noGrp="1" noChangeArrowheads="1"/>
          </p:cNvSpPr>
          <p:nvPr>
            <p:ph idx="1"/>
          </p:nvPr>
        </p:nvSpPr>
        <p:spPr>
          <a:xfrm>
            <a:off x="628650" y="1671638"/>
            <a:ext cx="7886700" cy="4505325"/>
          </a:xfrm>
        </p:spPr>
        <p:txBody>
          <a:bodyPr/>
          <a:lstStyle/>
          <a:p>
            <a:pPr eaLnBrk="1" hangingPunct="1"/>
            <a:r>
              <a:rPr lang="zh-CN" altLang="en-US" noProof="1"/>
              <a:t>动态分区分配是指</a:t>
            </a:r>
            <a:r>
              <a:rPr lang="en-US" altLang="zh-CN" noProof="1"/>
              <a:t>OS</a:t>
            </a:r>
            <a:r>
              <a:rPr lang="zh-CN" altLang="en-US" noProof="1"/>
              <a:t>根据进程的</a:t>
            </a:r>
            <a:r>
              <a:rPr lang="zh-CN" altLang="en-US" b="1" noProof="1">
                <a:solidFill>
                  <a:srgbClr val="FF0000"/>
                </a:solidFill>
              </a:rPr>
              <a:t>实际需要</a:t>
            </a:r>
            <a:r>
              <a:rPr lang="zh-CN" altLang="en-US" noProof="1"/>
              <a:t>为各进程</a:t>
            </a:r>
            <a:r>
              <a:rPr lang="zh-CN" altLang="en-US" b="1" noProof="1">
                <a:solidFill>
                  <a:srgbClr val="FF0000"/>
                </a:solidFill>
              </a:rPr>
              <a:t>分配连续的</a:t>
            </a:r>
            <a:r>
              <a:rPr lang="zh-CN" altLang="en-US" noProof="1"/>
              <a:t>物理内存。</a:t>
            </a:r>
          </a:p>
          <a:p>
            <a:pPr eaLnBrk="1" hangingPunct="1"/>
            <a:r>
              <a:rPr lang="zh-CN" altLang="en-US" noProof="1"/>
              <a:t>分区分配中的数据结构</a:t>
            </a:r>
          </a:p>
          <a:p>
            <a:pPr lvl="1" eaLnBrk="1" hangingPunct="1"/>
            <a:r>
              <a:rPr lang="zh-CN" altLang="en-US" noProof="1"/>
              <a:t>为了管理内存空闲分区建立了空闲分区表或空闲分区链表。</a:t>
            </a:r>
          </a:p>
          <a:p>
            <a:pPr lvl="1" eaLnBrk="1" hangingPunct="1"/>
            <a:r>
              <a:rPr lang="zh-CN" altLang="en-US" noProof="1"/>
              <a:t>表中各表项一般包括每个分区的起始地址、大小及状态</a:t>
            </a:r>
            <a:r>
              <a:rPr lang="zh-CN" altLang="zh-CN" noProof="1"/>
              <a:t>(</a:t>
            </a:r>
            <a:r>
              <a:rPr lang="zh-CN" altLang="en-US" noProof="1"/>
              <a:t>是否已分配</a:t>
            </a:r>
            <a:r>
              <a:rPr lang="zh-CN" altLang="zh-CN" noProof="1"/>
              <a:t>)</a:t>
            </a:r>
            <a:r>
              <a:rPr lang="zh-CN" altLang="en-US" noProof="1"/>
              <a:t>。  </a:t>
            </a:r>
          </a:p>
          <a:p>
            <a:pPr lvl="1" eaLnBrk="1" hangingPunct="1"/>
            <a:r>
              <a:rPr lang="zh-CN" altLang="en-US" noProof="1"/>
              <a:t>分区表中，表项数目随着内存的分配和释放而动态改变，可以规定最大表项数目。</a:t>
            </a:r>
          </a:p>
          <a:p>
            <a:pPr lvl="1" eaLnBrk="1" hangingPunct="1"/>
            <a:r>
              <a:rPr lang="zh-CN" altLang="en-US" noProof="1"/>
              <a:t>分区表可以划分为两个表格：</a:t>
            </a:r>
            <a:r>
              <a:rPr lang="zh-CN" altLang="en-US" b="1" noProof="1">
                <a:solidFill>
                  <a:srgbClr val="FF0000"/>
                </a:solidFill>
              </a:rPr>
              <a:t>空闲分区表和占用分区表</a:t>
            </a:r>
            <a:r>
              <a:rPr lang="zh-CN" altLang="en-US" noProof="1"/>
              <a:t>。从而减小每个表格长度。空闲分区表中按不同分配算法对表项排序。</a:t>
            </a: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title"/>
          </p:nvPr>
        </p:nvSpPr>
        <p:spPr>
          <a:xfrm>
            <a:off x="628650" y="365125"/>
            <a:ext cx="7886700" cy="992188"/>
          </a:xfrm>
        </p:spPr>
        <p:txBody>
          <a:bodyPr/>
          <a:lstStyle/>
          <a:p>
            <a:pPr eaLnBrk="1" hangingPunct="1"/>
            <a:r>
              <a:rPr lang="en-US" altLang="zh-CN"/>
              <a:t>4.2.3 </a:t>
            </a:r>
            <a:r>
              <a:rPr lang="zh-CN" altLang="en-US"/>
              <a:t>动态分区分配(</a:t>
            </a:r>
            <a:r>
              <a:rPr lang="en-US" altLang="zh-CN"/>
              <a:t>dynamic partitioning)</a:t>
            </a:r>
            <a:endParaRPr lang="zh-CN" altLang="en-US"/>
          </a:p>
        </p:txBody>
      </p:sp>
      <p:sp>
        <p:nvSpPr>
          <p:cNvPr id="79875" name="Rectangle 2"/>
          <p:cNvSpPr>
            <a:spLocks noGrp="1" noChangeArrowheads="1"/>
          </p:cNvSpPr>
          <p:nvPr>
            <p:ph idx="1"/>
          </p:nvPr>
        </p:nvSpPr>
        <p:spPr>
          <a:xfrm>
            <a:off x="628650" y="1671638"/>
            <a:ext cx="7886700" cy="4505325"/>
          </a:xfrm>
        </p:spPr>
        <p:txBody>
          <a:bodyPr/>
          <a:lstStyle/>
          <a:p>
            <a:pPr eaLnBrk="1" hangingPunct="1"/>
            <a:r>
              <a:rPr lang="zh-CN" altLang="en-US"/>
              <a:t>分区分配操作 </a:t>
            </a:r>
          </a:p>
          <a:p>
            <a:pPr lvl="1" eaLnBrk="1" hangingPunct="1"/>
            <a:r>
              <a:rPr lang="zh-CN" altLang="en-US"/>
              <a:t>分配内存</a:t>
            </a:r>
          </a:p>
          <a:p>
            <a:pPr lvl="2" eaLnBrk="1" hangingPunct="1"/>
            <a:r>
              <a:rPr lang="zh-CN" altLang="en-US"/>
              <a:t>利用某种分配算法，从空闲分区表（链）中找到所需大小的分区</a:t>
            </a:r>
          </a:p>
          <a:p>
            <a:pPr lvl="1" eaLnBrk="1" hangingPunct="1"/>
            <a:r>
              <a:rPr lang="zh-CN" altLang="en-US"/>
              <a:t>回收内存，有以下四种情况：</a:t>
            </a:r>
          </a:p>
          <a:p>
            <a:pPr lvl="2" eaLnBrk="1" hangingPunct="1"/>
            <a:r>
              <a:rPr lang="zh-CN" altLang="en-US"/>
              <a:t>与前一个空闲分区相邻</a:t>
            </a:r>
          </a:p>
          <a:p>
            <a:pPr lvl="2" eaLnBrk="1" hangingPunct="1"/>
            <a:r>
              <a:rPr lang="zh-CN" altLang="en-US"/>
              <a:t>与后一个空闲分区相邻</a:t>
            </a:r>
          </a:p>
          <a:p>
            <a:pPr lvl="2" eaLnBrk="1" hangingPunct="1"/>
            <a:r>
              <a:rPr lang="zh-CN" altLang="en-US"/>
              <a:t>与前、后空闲分区都相邻</a:t>
            </a:r>
          </a:p>
          <a:p>
            <a:pPr lvl="2" eaLnBrk="1" hangingPunct="1"/>
            <a:r>
              <a:rPr lang="zh-CN" altLang="en-US"/>
              <a:t>不与任何空闲分区相邻</a:t>
            </a:r>
          </a:p>
        </p:txBody>
      </p:sp>
    </p:spTree>
    <p:extLst>
      <p:ext uri="{BB962C8B-B14F-4D97-AF65-F5344CB8AC3E}">
        <p14:creationId xmlns:p14="http://schemas.microsoft.com/office/powerpoint/2010/main" val="4053879112"/>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9090" name="Group 2">
            <a:extLst>
              <a:ext uri="{FF2B5EF4-FFF2-40B4-BE49-F238E27FC236}">
                <a16:creationId xmlns:a16="http://schemas.microsoft.com/office/drawing/2014/main" id="{A8691A13-FF93-4A81-961A-F512D23632A6}"/>
              </a:ext>
            </a:extLst>
          </p:cNvPr>
          <p:cNvGraphicFramePr>
            <a:graphicFrameLocks noGrp="1"/>
          </p:cNvGraphicFramePr>
          <p:nvPr/>
        </p:nvGraphicFramePr>
        <p:xfrm>
          <a:off x="1165225" y="1468438"/>
          <a:ext cx="2111375" cy="3760788"/>
        </p:xfrm>
        <a:graphic>
          <a:graphicData uri="http://schemas.openxmlformats.org/drawingml/2006/table">
            <a:tbl>
              <a:tblPr/>
              <a:tblGrid>
                <a:gridCol w="2111375">
                  <a:extLst>
                    <a:ext uri="{9D8B030D-6E8A-4147-A177-3AD203B41FA5}">
                      <a16:colId xmlns:a16="http://schemas.microsoft.com/office/drawing/2014/main" val="20000"/>
                    </a:ext>
                  </a:extLst>
                </a:gridCol>
              </a:tblGrid>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rgbClr val="FF0000"/>
                          </a:solidFill>
                          <a:effectLst/>
                          <a:latin typeface="宋体" panose="02010600030101010101" pitchFamily="2" charset="-122"/>
                          <a:ea typeface="宋体" panose="02010600030101010101" pitchFamily="2" charset="-122"/>
                        </a:rPr>
                        <a:t>F1</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750888">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回收区</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2"/>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29104" name="Group 16">
            <a:extLst>
              <a:ext uri="{FF2B5EF4-FFF2-40B4-BE49-F238E27FC236}">
                <a16:creationId xmlns:a16="http://schemas.microsoft.com/office/drawing/2014/main" id="{0B2DEFBA-2234-45B7-88F9-932007FA7858}"/>
              </a:ext>
            </a:extLst>
          </p:cNvPr>
          <p:cNvGraphicFramePr>
            <a:graphicFrameLocks noGrp="1"/>
          </p:cNvGraphicFramePr>
          <p:nvPr/>
        </p:nvGraphicFramePr>
        <p:xfrm>
          <a:off x="4211638" y="1484313"/>
          <a:ext cx="2111375" cy="3500439"/>
        </p:xfrm>
        <a:graphic>
          <a:graphicData uri="http://schemas.openxmlformats.org/drawingml/2006/table">
            <a:tbl>
              <a:tblPr/>
              <a:tblGrid>
                <a:gridCol w="2111375">
                  <a:extLst>
                    <a:ext uri="{9D8B030D-6E8A-4147-A177-3AD203B41FA5}">
                      <a16:colId xmlns:a16="http://schemas.microsoft.com/office/drawing/2014/main" val="20000"/>
                    </a:ext>
                  </a:extLst>
                </a:gridCol>
              </a:tblGrid>
              <a:tr h="75228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358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F1</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75228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228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0924" name="Text Box 28"/>
          <p:cNvSpPr txBox="1">
            <a:spLocks noChangeArrowheads="1"/>
          </p:cNvSpPr>
          <p:nvPr/>
        </p:nvSpPr>
        <p:spPr bwMode="auto">
          <a:xfrm>
            <a:off x="395288" y="5661025"/>
            <a:ext cx="85137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Verdana" panose="020B0604030504040204" pitchFamily="34" charset="0"/>
              </a:rPr>
              <a:t>回收区与插入点的前一个空闲区</a:t>
            </a:r>
            <a:r>
              <a:rPr lang="en-US" altLang="zh-CN" sz="3600">
                <a:latin typeface="Verdana" panose="020B0604030504040204" pitchFamily="34" charset="0"/>
              </a:rPr>
              <a:t>F1</a:t>
            </a:r>
            <a:r>
              <a:rPr lang="zh-CN" altLang="en-US" sz="3600">
                <a:latin typeface="Verdana" panose="020B0604030504040204" pitchFamily="34" charset="0"/>
              </a:rPr>
              <a:t>相邻接</a:t>
            </a:r>
            <a:r>
              <a:rPr lang="zh-CN" altLang="en-US" b="0">
                <a:latin typeface="Verdana" panose="020B0604030504040204" pitchFamily="34" charset="0"/>
              </a:rPr>
              <a:t> </a:t>
            </a:r>
          </a:p>
        </p:txBody>
      </p:sp>
    </p:spTree>
    <p:extLst>
      <p:ext uri="{BB962C8B-B14F-4D97-AF65-F5344CB8AC3E}">
        <p14:creationId xmlns:p14="http://schemas.microsoft.com/office/powerpoint/2010/main" val="41529905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9104"/>
                                        </p:tgtEl>
                                        <p:attrNameLst>
                                          <p:attrName>style.visibility</p:attrName>
                                        </p:attrNameLst>
                                      </p:cBhvr>
                                      <p:to>
                                        <p:strVal val="visible"/>
                                      </p:to>
                                    </p:set>
                                    <p:animEffect transition="in" filter="blinds(horizontal)">
                                      <p:cBhvr>
                                        <p:cTn id="7" dur="500"/>
                                        <p:tgtEl>
                                          <p:spTgt spid="729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14" name="Group 2">
            <a:extLst>
              <a:ext uri="{FF2B5EF4-FFF2-40B4-BE49-F238E27FC236}">
                <a16:creationId xmlns:a16="http://schemas.microsoft.com/office/drawing/2014/main" id="{D2DD0083-84D5-49E8-B630-5B9349436675}"/>
              </a:ext>
            </a:extLst>
          </p:cNvPr>
          <p:cNvGraphicFramePr>
            <a:graphicFrameLocks noGrp="1"/>
          </p:cNvGraphicFramePr>
          <p:nvPr/>
        </p:nvGraphicFramePr>
        <p:xfrm>
          <a:off x="1042988" y="1268413"/>
          <a:ext cx="2111375" cy="3760788"/>
        </p:xfrm>
        <a:graphic>
          <a:graphicData uri="http://schemas.openxmlformats.org/drawingml/2006/table">
            <a:tbl>
              <a:tblPr/>
              <a:tblGrid>
                <a:gridCol w="2111375">
                  <a:extLst>
                    <a:ext uri="{9D8B030D-6E8A-4147-A177-3AD203B41FA5}">
                      <a16:colId xmlns:a16="http://schemas.microsoft.com/office/drawing/2014/main" val="20000"/>
                    </a:ext>
                  </a:extLst>
                </a:gridCol>
              </a:tblGrid>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888">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回收区</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2"/>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F2</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75247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30128" name="Group 16">
            <a:extLst>
              <a:ext uri="{FF2B5EF4-FFF2-40B4-BE49-F238E27FC236}">
                <a16:creationId xmlns:a16="http://schemas.microsoft.com/office/drawing/2014/main" id="{303B4E5F-1D3A-4448-8F53-213B4B5DD3EF}"/>
              </a:ext>
            </a:extLst>
          </p:cNvPr>
          <p:cNvGraphicFramePr>
            <a:graphicFrameLocks noGrp="1"/>
          </p:cNvGraphicFramePr>
          <p:nvPr/>
        </p:nvGraphicFramePr>
        <p:xfrm>
          <a:off x="4572000" y="1196975"/>
          <a:ext cx="2111375" cy="3619501"/>
        </p:xfrm>
        <a:graphic>
          <a:graphicData uri="http://schemas.openxmlformats.org/drawingml/2006/table">
            <a:tbl>
              <a:tblPr/>
              <a:tblGrid>
                <a:gridCol w="2111375">
                  <a:extLst>
                    <a:ext uri="{9D8B030D-6E8A-4147-A177-3AD203B41FA5}">
                      <a16:colId xmlns:a16="http://schemas.microsoft.com/office/drawing/2014/main" val="20000"/>
                    </a:ext>
                  </a:extLst>
                </a:gridCol>
              </a:tblGrid>
              <a:tr h="736652">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528">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779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回收区</a:t>
                      </a: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2"/>
                  </a:ext>
                </a:extLst>
              </a:tr>
              <a:tr h="752528">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48" name="Text Box 28"/>
          <p:cNvSpPr txBox="1">
            <a:spLocks noChangeArrowheads="1"/>
          </p:cNvSpPr>
          <p:nvPr/>
        </p:nvSpPr>
        <p:spPr bwMode="auto">
          <a:xfrm>
            <a:off x="468313" y="5494338"/>
            <a:ext cx="8424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Verdana" panose="020B0604030504040204" pitchFamily="34" charset="0"/>
              </a:rPr>
              <a:t>回收区与插入点的后一空闲分区</a:t>
            </a:r>
            <a:r>
              <a:rPr lang="en-US" altLang="zh-CN" sz="3600">
                <a:latin typeface="Verdana" panose="020B0604030504040204" pitchFamily="34" charset="0"/>
              </a:rPr>
              <a:t>F2</a:t>
            </a:r>
            <a:r>
              <a:rPr lang="zh-CN" altLang="en-US" sz="3600">
                <a:latin typeface="Verdana" panose="020B0604030504040204" pitchFamily="34" charset="0"/>
              </a:rPr>
              <a:t>相邻接</a:t>
            </a:r>
          </a:p>
        </p:txBody>
      </p:sp>
    </p:spTree>
    <p:extLst>
      <p:ext uri="{BB962C8B-B14F-4D97-AF65-F5344CB8AC3E}">
        <p14:creationId xmlns:p14="http://schemas.microsoft.com/office/powerpoint/2010/main" val="10683829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0128"/>
                                        </p:tgtEl>
                                        <p:attrNameLst>
                                          <p:attrName>style.visibility</p:attrName>
                                        </p:attrNameLst>
                                      </p:cBhvr>
                                      <p:to>
                                        <p:strVal val="visible"/>
                                      </p:to>
                                    </p:set>
                                    <p:animEffect transition="in" filter="blinds(horizontal)">
                                      <p:cBhvr>
                                        <p:cTn id="7" dur="500"/>
                                        <p:tgtEl>
                                          <p:spTgt spid="73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1163" name="Group 27">
            <a:extLst>
              <a:ext uri="{FF2B5EF4-FFF2-40B4-BE49-F238E27FC236}">
                <a16:creationId xmlns:a16="http://schemas.microsoft.com/office/drawing/2014/main" id="{6B71FCFE-7F3C-493A-91B2-FE41EAF4D147}"/>
              </a:ext>
            </a:extLst>
          </p:cNvPr>
          <p:cNvGraphicFramePr>
            <a:graphicFrameLocks noGrp="1"/>
          </p:cNvGraphicFramePr>
          <p:nvPr/>
        </p:nvGraphicFramePr>
        <p:xfrm>
          <a:off x="1331913" y="1341438"/>
          <a:ext cx="2111375" cy="3752850"/>
        </p:xfrm>
        <a:graphic>
          <a:graphicData uri="http://schemas.openxmlformats.org/drawingml/2006/table">
            <a:tbl>
              <a:tblPr/>
              <a:tblGrid>
                <a:gridCol w="2111375">
                  <a:extLst>
                    <a:ext uri="{9D8B030D-6E8A-4147-A177-3AD203B41FA5}">
                      <a16:colId xmlns:a16="http://schemas.microsoft.com/office/drawing/2014/main" val="20000"/>
                    </a:ext>
                  </a:extLst>
                </a:gridCol>
              </a:tblGrid>
              <a:tr h="736637">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51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F1</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750926">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800" b="0" i="0" u="none" strike="noStrike" cap="none" normalizeH="0" baseline="0">
                          <a:ln>
                            <a:noFill/>
                          </a:ln>
                          <a:solidFill>
                            <a:schemeClr val="tx1"/>
                          </a:solidFill>
                          <a:effectLst/>
                          <a:latin typeface="宋体" panose="02010600030101010101" pitchFamily="2" charset="-122"/>
                          <a:ea typeface="宋体" panose="02010600030101010101" pitchFamily="2" charset="-122"/>
                        </a:rPr>
                        <a:t>回收区</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2"/>
                  </a:ext>
                </a:extLst>
              </a:tr>
              <a:tr h="80471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F2</a:t>
                      </a: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708061">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31152" name="Group 16">
            <a:extLst>
              <a:ext uri="{FF2B5EF4-FFF2-40B4-BE49-F238E27FC236}">
                <a16:creationId xmlns:a16="http://schemas.microsoft.com/office/drawing/2014/main" id="{226D3483-CCCE-40C2-9D4E-DCC376DE49F3}"/>
              </a:ext>
            </a:extLst>
          </p:cNvPr>
          <p:cNvGraphicFramePr>
            <a:graphicFrameLocks noGrp="1"/>
          </p:cNvGraphicFramePr>
          <p:nvPr/>
        </p:nvGraphicFramePr>
        <p:xfrm>
          <a:off x="5003800" y="1412875"/>
          <a:ext cx="2111375" cy="3609996"/>
        </p:xfrm>
        <a:graphic>
          <a:graphicData uri="http://schemas.openxmlformats.org/drawingml/2006/table">
            <a:tbl>
              <a:tblPr/>
              <a:tblGrid>
                <a:gridCol w="2111375">
                  <a:extLst>
                    <a:ext uri="{9D8B030D-6E8A-4147-A177-3AD203B41FA5}">
                      <a16:colId xmlns:a16="http://schemas.microsoft.com/office/drawing/2014/main" val="20000"/>
                    </a:ext>
                  </a:extLst>
                </a:gridCol>
              </a:tblGrid>
              <a:tr h="736359">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21387">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      </a:t>
                      </a:r>
                      <a:r>
                        <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rPr>
                        <a:t>F1</a:t>
                      </a: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752229">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970" name="Text Box 26"/>
          <p:cNvSpPr txBox="1">
            <a:spLocks noChangeArrowheads="1"/>
          </p:cNvSpPr>
          <p:nvPr/>
        </p:nvSpPr>
        <p:spPr bwMode="auto">
          <a:xfrm>
            <a:off x="684213" y="5589588"/>
            <a:ext cx="82629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latin typeface="Verdana" panose="020B0604030504040204" pitchFamily="34" charset="0"/>
                <a:ea typeface="黑体" panose="02010609060101010101" pitchFamily="49" charset="-122"/>
              </a:rPr>
              <a:t>回收区同时与插入点的前后两个分区邻接</a:t>
            </a:r>
          </a:p>
        </p:txBody>
      </p:sp>
    </p:spTree>
    <p:extLst>
      <p:ext uri="{BB962C8B-B14F-4D97-AF65-F5344CB8AC3E}">
        <p14:creationId xmlns:p14="http://schemas.microsoft.com/office/powerpoint/2010/main" val="303162044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1152"/>
                                        </p:tgtEl>
                                        <p:attrNameLst>
                                          <p:attrName>style.visibility</p:attrName>
                                        </p:attrNameLst>
                                      </p:cBhvr>
                                      <p:to>
                                        <p:strVal val="visible"/>
                                      </p:to>
                                    </p:set>
                                    <p:animEffect transition="in" filter="blinds(horizontal)">
                                      <p:cBhvr>
                                        <p:cTn id="7" dur="500"/>
                                        <p:tgtEl>
                                          <p:spTgt spid="73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title"/>
          </p:nvPr>
        </p:nvSpPr>
        <p:spPr/>
        <p:txBody>
          <a:bodyPr/>
          <a:lstStyle/>
          <a:p>
            <a:r>
              <a:rPr lang="en-US" altLang="zh-CN"/>
              <a:t>4.2.3 </a:t>
            </a:r>
            <a:r>
              <a:rPr lang="zh-CN" altLang="en-US"/>
              <a:t>动态分区分配(</a:t>
            </a:r>
            <a:r>
              <a:rPr lang="en-US" altLang="zh-CN"/>
              <a:t>dynamic partitioning)</a:t>
            </a:r>
            <a:endParaRPr lang="zh-CN" altLang="en-US"/>
          </a:p>
        </p:txBody>
      </p:sp>
      <p:sp>
        <p:nvSpPr>
          <p:cNvPr id="73731" name="Rectangle 2"/>
          <p:cNvSpPr>
            <a:spLocks noGrp="1" noChangeArrowheads="1"/>
          </p:cNvSpPr>
          <p:nvPr>
            <p:ph idx="1"/>
          </p:nvPr>
        </p:nvSpPr>
        <p:spPr/>
        <p:txBody>
          <a:bodyPr/>
          <a:lstStyle/>
          <a:p>
            <a:r>
              <a:rPr lang="zh-CN" altLang="en-US" sz="2800" noProof="1"/>
              <a:t>分区分配算法：</a:t>
            </a:r>
          </a:p>
          <a:p>
            <a:pPr lvl="1"/>
            <a:r>
              <a:rPr lang="zh-CN" altLang="en-US" sz="2400" noProof="1"/>
              <a:t>某个新作业装入内存，需寻找一个空闲分区，其大小需大于或等于进程的要求。</a:t>
            </a:r>
          </a:p>
          <a:p>
            <a:pPr lvl="1"/>
            <a:r>
              <a:rPr lang="zh-CN" altLang="en-US" sz="2400" noProof="1"/>
              <a:t>若是大于要求，则将该分区分割成两个分区，其中一个分区为要求的大小并标记为“占用”，而另一个分区为余下部分并标记为“空闲”。</a:t>
            </a: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基于顺序搜索的动态分区分配算法</a:t>
            </a:r>
            <a:endParaRPr lang="en-US" altLang="zh-CN" dirty="0"/>
          </a:p>
          <a:p>
            <a:pPr lvl="1"/>
            <a:r>
              <a:rPr lang="zh-CN" altLang="en-US" dirty="0"/>
              <a:t>将系统中的空闲分区链接成一个链，所谓顺序搜索是指一次搜索空闲分区链上的空闲分区，去寻找 一个其大小满足要求的分区。</a:t>
            </a:r>
            <a:endParaRPr lang="en-US" altLang="zh-CN" dirty="0"/>
          </a:p>
          <a:p>
            <a:pPr lvl="1"/>
            <a:r>
              <a:rPr lang="zh-CN" altLang="en-US" dirty="0"/>
              <a:t>首次适应</a:t>
            </a:r>
            <a:endParaRPr lang="en-US" altLang="zh-CN" dirty="0"/>
          </a:p>
          <a:p>
            <a:pPr lvl="1"/>
            <a:r>
              <a:rPr lang="zh-CN" altLang="en-US" dirty="0"/>
              <a:t>循环首次适应</a:t>
            </a:r>
            <a:endParaRPr lang="en-US" altLang="zh-CN" dirty="0"/>
          </a:p>
          <a:p>
            <a:pPr lvl="1"/>
            <a:r>
              <a:rPr lang="zh-CN" altLang="en-US" dirty="0"/>
              <a:t>最佳适应</a:t>
            </a:r>
            <a:endParaRPr lang="en-US" altLang="zh-CN" dirty="0"/>
          </a:p>
          <a:p>
            <a:pPr lvl="1"/>
            <a:r>
              <a:rPr lang="zh-CN" altLang="en-US" dirty="0"/>
              <a:t>最坏适应</a:t>
            </a:r>
          </a:p>
        </p:txBody>
      </p:sp>
      <p:sp>
        <p:nvSpPr>
          <p:cNvPr id="4" name="Rectangle 3"/>
          <p:cNvSpPr>
            <a:spLocks noGrp="1" noChangeArrowheads="1"/>
          </p:cNvSpPr>
          <p:nvPr>
            <p:ph type="title"/>
          </p:nvPr>
        </p:nvSpPr>
        <p:spPr/>
        <p:txBody>
          <a:bodyPr/>
          <a:lstStyle/>
          <a:p>
            <a:r>
              <a:rPr lang="en-US" altLang="zh-CN" dirty="0"/>
              <a:t>4.2.3 </a:t>
            </a:r>
            <a:r>
              <a:rPr lang="zh-CN" altLang="en-US" dirty="0"/>
              <a:t>动态分区分配(</a:t>
            </a:r>
            <a:r>
              <a:rPr lang="en-US" altLang="zh-CN" dirty="0"/>
              <a:t>dynamic partitioning)</a:t>
            </a:r>
            <a:endParaRPr lang="zh-CN" altLang="en-US" dirty="0"/>
          </a:p>
        </p:txBody>
      </p:sp>
    </p:spTree>
    <p:extLst>
      <p:ext uri="{BB962C8B-B14F-4D97-AF65-F5344CB8AC3E}">
        <p14:creationId xmlns:p14="http://schemas.microsoft.com/office/powerpoint/2010/main" val="3688981656"/>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title"/>
          </p:nvPr>
        </p:nvSpPr>
        <p:spPr/>
        <p:txBody>
          <a:bodyPr/>
          <a:lstStyle/>
          <a:p>
            <a:r>
              <a:rPr lang="en-US" altLang="zh-CN" dirty="0"/>
              <a:t>4.2.3 </a:t>
            </a:r>
            <a:r>
              <a:rPr lang="zh-CN" altLang="en-US" dirty="0"/>
              <a:t>动态分区分配(</a:t>
            </a:r>
            <a:r>
              <a:rPr lang="en-US" altLang="zh-CN" dirty="0"/>
              <a:t>dynamic partitioning)</a:t>
            </a:r>
            <a:endParaRPr lang="zh-CN" altLang="en-US" dirty="0"/>
          </a:p>
        </p:txBody>
      </p:sp>
      <p:sp>
        <p:nvSpPr>
          <p:cNvPr id="722946" name="Rectangle 2"/>
          <p:cNvSpPr>
            <a:spLocks noGrp="1" noChangeArrowheads="1"/>
          </p:cNvSpPr>
          <p:nvPr>
            <p:ph idx="1"/>
          </p:nvPr>
        </p:nvSpPr>
        <p:spPr/>
        <p:txBody>
          <a:bodyPr/>
          <a:lstStyle/>
          <a:p>
            <a:r>
              <a:rPr lang="zh-CN" altLang="en-US" sz="2400" noProof="1"/>
              <a:t>（</a:t>
            </a:r>
            <a:r>
              <a:rPr lang="zh-CN" altLang="zh-CN" sz="2400" noProof="1"/>
              <a:t>1</a:t>
            </a:r>
            <a:r>
              <a:rPr lang="zh-CN" altLang="en-US" sz="2400" noProof="1"/>
              <a:t>）首次适应算法(</a:t>
            </a:r>
            <a:r>
              <a:rPr lang="en-US" altLang="zh-CN" sz="2400" noProof="1"/>
              <a:t>first-fit)</a:t>
            </a:r>
          </a:p>
          <a:p>
            <a:pPr lvl="1"/>
            <a:r>
              <a:rPr lang="zh-CN" altLang="en-US" sz="2000" noProof="1"/>
              <a:t>按分区的先后次序，从头查找，找到符合要求的第一个分区。</a:t>
            </a:r>
          </a:p>
          <a:p>
            <a:pPr lvl="1"/>
            <a:r>
              <a:rPr lang="zh-CN" altLang="en-US" sz="2000" noProof="1"/>
              <a:t>该算法的分配和释放的时间性能较好，较大的空闲分区可以被保留在内存高端。</a:t>
            </a:r>
          </a:p>
          <a:p>
            <a:pPr lvl="1"/>
            <a:r>
              <a:rPr lang="zh-CN" altLang="en-US" sz="2000" noProof="1"/>
              <a:t>但随着低端分区不断划分而产生较多小分区，每次分配时查找时间开销会增大。</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2946">
                                            <p:txEl>
                                              <p:pRg st="2" end="2"/>
                                            </p:txEl>
                                          </p:spTgt>
                                        </p:tgtEl>
                                        <p:attrNameLst>
                                          <p:attrName>style.visibility</p:attrName>
                                        </p:attrNameLst>
                                      </p:cBhvr>
                                      <p:to>
                                        <p:strVal val="visible"/>
                                      </p:to>
                                    </p:set>
                                    <p:animEffect transition="in" filter="blinds(horizontal)">
                                      <p:cBhvr>
                                        <p:cTn id="7" dur="500"/>
                                        <p:tgtEl>
                                          <p:spTgt spid="72294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2946">
                                            <p:txEl>
                                              <p:pRg st="3" end="3"/>
                                            </p:txEl>
                                          </p:spTgt>
                                        </p:tgtEl>
                                        <p:attrNameLst>
                                          <p:attrName>style.visibility</p:attrName>
                                        </p:attrNameLst>
                                      </p:cBhvr>
                                      <p:to>
                                        <p:strVal val="visible"/>
                                      </p:to>
                                    </p:set>
                                    <p:animEffect transition="in" filter="blinds(horizontal)">
                                      <p:cBhvr>
                                        <p:cTn id="10" dur="500"/>
                                        <p:tgtEl>
                                          <p:spTgt spid="7229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28650" y="365125"/>
            <a:ext cx="7886700" cy="992188"/>
          </a:xfrm>
        </p:spPr>
        <p:txBody>
          <a:bodyPr/>
          <a:lstStyle/>
          <a:p>
            <a:pPr eaLnBrk="1" hangingPunct="1"/>
            <a:r>
              <a:rPr lang="zh-CN" altLang="en-US"/>
              <a:t>逻辑地址空间与物理地址空间</a:t>
            </a:r>
            <a:endParaRPr lang="en-US" altLang="zh-CN"/>
          </a:p>
        </p:txBody>
      </p:sp>
      <p:sp>
        <p:nvSpPr>
          <p:cNvPr id="45059" name="Rectangle 3"/>
          <p:cNvSpPr>
            <a:spLocks noGrp="1" noChangeArrowheads="1"/>
          </p:cNvSpPr>
          <p:nvPr>
            <p:ph idx="1"/>
          </p:nvPr>
        </p:nvSpPr>
        <p:spPr>
          <a:xfrm>
            <a:off x="628650" y="1671638"/>
            <a:ext cx="7886700" cy="1290637"/>
          </a:xfrm>
        </p:spPr>
        <p:txBody>
          <a:bodyPr/>
          <a:lstStyle/>
          <a:p>
            <a:pPr eaLnBrk="1" hangingPunct="1"/>
            <a:r>
              <a:rPr lang="zh-CN" altLang="en-US" sz="1800" noProof="1"/>
              <a:t>逻辑地址</a:t>
            </a:r>
            <a:r>
              <a:rPr lang="zh-CN" altLang="zh-CN" sz="1800" noProof="1"/>
              <a:t>,</a:t>
            </a:r>
            <a:r>
              <a:rPr lang="zh-CN" altLang="en-US" sz="1800" noProof="1"/>
              <a:t>也称虚地址（</a:t>
            </a:r>
            <a:r>
              <a:rPr lang="en-US" altLang="zh-CN" sz="1800" noProof="1"/>
              <a:t>virtual address）</a:t>
            </a:r>
            <a:r>
              <a:rPr lang="zh-CN" altLang="en-US" sz="1800" noProof="1"/>
              <a:t>、相对地址</a:t>
            </a:r>
            <a:endParaRPr lang="zh-CN" altLang="zh-CN" sz="1800" noProof="1"/>
          </a:p>
          <a:p>
            <a:pPr lvl="1" eaLnBrk="1" hangingPunct="1"/>
            <a:r>
              <a:rPr lang="zh-CN" altLang="en-US" sz="1400" noProof="1"/>
              <a:t>由</a:t>
            </a:r>
            <a:r>
              <a:rPr lang="en-US" altLang="zh-CN" sz="1400" noProof="1"/>
              <a:t>CPU</a:t>
            </a:r>
            <a:r>
              <a:rPr lang="zh-CN" altLang="en-US" sz="1400" noProof="1"/>
              <a:t>执行指令时生成的地址（本条指令所需数据的地址或下一条指令的地址）</a:t>
            </a:r>
            <a:endParaRPr lang="zh-CN" altLang="zh-CN" sz="1400" noProof="1"/>
          </a:p>
          <a:p>
            <a:pPr eaLnBrk="1" hangingPunct="1"/>
            <a:r>
              <a:rPr lang="zh-CN" altLang="en-US" sz="1800" noProof="1"/>
              <a:t>物理地址</a:t>
            </a:r>
            <a:r>
              <a:rPr lang="zh-CN" altLang="zh-CN" sz="1800" noProof="1"/>
              <a:t>,</a:t>
            </a:r>
            <a:r>
              <a:rPr lang="zh-CN" altLang="en-US" sz="1800" noProof="1"/>
              <a:t>也称绝对地址、实地址</a:t>
            </a:r>
            <a:endParaRPr lang="zh-CN" altLang="zh-CN" sz="1800" noProof="1"/>
          </a:p>
          <a:p>
            <a:pPr lvl="1" eaLnBrk="1" hangingPunct="1"/>
            <a:r>
              <a:rPr lang="zh-CN" altLang="en-US" sz="1400" noProof="1"/>
              <a:t>实际的内存单元地址</a:t>
            </a:r>
          </a:p>
        </p:txBody>
      </p:sp>
      <p:pic>
        <p:nvPicPr>
          <p:cNvPr id="45060" name="Picture 4" descr="F3B}JO{H]J25(DIGM3K]CV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68587"/>
            <a:ext cx="4824536" cy="3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4.2.3 </a:t>
            </a:r>
            <a:r>
              <a:rPr lang="zh-CN" altLang="en-US" dirty="0"/>
              <a:t>动态分区分配(</a:t>
            </a:r>
            <a:r>
              <a:rPr lang="en-US" altLang="zh-CN" dirty="0"/>
              <a:t>dynamic partitioning)</a:t>
            </a:r>
            <a:endParaRPr lang="zh-CN" altLang="en-US" dirty="0"/>
          </a:p>
        </p:txBody>
      </p:sp>
      <p:pic>
        <p:nvPicPr>
          <p:cNvPr id="4" name="Picture 4" descr="I6D8$6Q~]U`9VAGB[G8@G6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3206" y="1671638"/>
            <a:ext cx="7477588"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25577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628650" y="365125"/>
            <a:ext cx="7886700" cy="992188"/>
          </a:xfrm>
        </p:spPr>
        <p:txBody>
          <a:bodyPr/>
          <a:lstStyle/>
          <a:p>
            <a:pPr eaLnBrk="1" hangingPunct="1"/>
            <a:r>
              <a:rPr lang="en-US" altLang="zh-CN"/>
              <a:t>4.2.3 </a:t>
            </a:r>
            <a:r>
              <a:rPr lang="zh-CN" altLang="en-US"/>
              <a:t>动态分区分配(</a:t>
            </a:r>
            <a:r>
              <a:rPr lang="en-US" altLang="zh-CN"/>
              <a:t>dynamic partitioning)</a:t>
            </a:r>
            <a:endParaRPr lang="zh-CN" altLang="en-US"/>
          </a:p>
        </p:txBody>
      </p:sp>
      <p:sp>
        <p:nvSpPr>
          <p:cNvPr id="75779" name="Rectangle 2"/>
          <p:cNvSpPr>
            <a:spLocks noGrp="1" noChangeArrowheads="1"/>
          </p:cNvSpPr>
          <p:nvPr>
            <p:ph idx="1"/>
          </p:nvPr>
        </p:nvSpPr>
        <p:spPr>
          <a:xfrm>
            <a:off x="628650" y="1671638"/>
            <a:ext cx="7886700" cy="4505325"/>
          </a:xfrm>
        </p:spPr>
        <p:txBody>
          <a:bodyPr/>
          <a:lstStyle/>
          <a:p>
            <a:pPr eaLnBrk="1" hangingPunct="1"/>
            <a:r>
              <a:rPr lang="zh-CN" altLang="en-US" sz="2400" noProof="1"/>
              <a:t>（</a:t>
            </a:r>
            <a:r>
              <a:rPr lang="zh-CN" altLang="zh-CN" sz="2400" noProof="1"/>
              <a:t>2</a:t>
            </a:r>
            <a:r>
              <a:rPr lang="zh-CN" altLang="en-US" sz="2400" noProof="1"/>
              <a:t>）循环首次适应算法（下次适应法</a:t>
            </a:r>
            <a:r>
              <a:rPr lang="en-US" altLang="zh-CN" sz="2400" noProof="1"/>
              <a:t>next-fit)</a:t>
            </a:r>
          </a:p>
          <a:p>
            <a:pPr lvl="1" eaLnBrk="1" hangingPunct="1"/>
            <a:r>
              <a:rPr lang="zh-CN" altLang="en-US" sz="2000" noProof="1"/>
              <a:t>按分区的先后次序，从上次分配的分区的下一个位置开始查找（到最后一个分区时再回到开头），找到符合要求的第一个分区。</a:t>
            </a:r>
          </a:p>
          <a:p>
            <a:pPr lvl="1" eaLnBrk="1" hangingPunct="1"/>
            <a:r>
              <a:rPr lang="zh-CN" altLang="en-US" sz="2000" noProof="1"/>
              <a:t>实现算法，要设置起始查询指针。</a:t>
            </a:r>
          </a:p>
          <a:p>
            <a:pPr lvl="1" eaLnBrk="1" hangingPunct="1"/>
            <a:r>
              <a:rPr lang="zh-CN" altLang="en-US" sz="2000" noProof="1"/>
              <a:t>该算法的分配和释放的时间性能较好，使空闲分区分布得更均匀，但较大的空闲分区不易保留。</a:t>
            </a: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p:txBody>
          <a:bodyPr/>
          <a:lstStyle/>
          <a:p>
            <a:r>
              <a:rPr lang="en-US" altLang="zh-CN"/>
              <a:t>4.2.3 </a:t>
            </a:r>
            <a:r>
              <a:rPr lang="zh-CN" altLang="en-US"/>
              <a:t>动态分区分配(</a:t>
            </a:r>
            <a:r>
              <a:rPr lang="en-US" altLang="zh-CN"/>
              <a:t>dynamic partitioning)</a:t>
            </a:r>
            <a:endParaRPr lang="zh-CN" altLang="en-US"/>
          </a:p>
        </p:txBody>
      </p:sp>
      <p:sp>
        <p:nvSpPr>
          <p:cNvPr id="724994" name="Rectangle 2"/>
          <p:cNvSpPr>
            <a:spLocks noGrp="1" noChangeArrowheads="1"/>
          </p:cNvSpPr>
          <p:nvPr>
            <p:ph idx="1"/>
          </p:nvPr>
        </p:nvSpPr>
        <p:spPr/>
        <p:txBody>
          <a:bodyPr/>
          <a:lstStyle/>
          <a:p>
            <a:r>
              <a:rPr lang="zh-CN" altLang="en-US" sz="2400" dirty="0"/>
              <a:t>（</a:t>
            </a:r>
            <a:r>
              <a:rPr lang="en-US" altLang="zh-CN" sz="2400" dirty="0"/>
              <a:t>3</a:t>
            </a:r>
            <a:r>
              <a:rPr lang="zh-CN" altLang="en-US" sz="2400" dirty="0"/>
              <a:t>）最佳适应法(</a:t>
            </a:r>
            <a:r>
              <a:rPr lang="en-US" altLang="zh-CN" sz="2400" dirty="0"/>
              <a:t>best-fit)</a:t>
            </a:r>
          </a:p>
          <a:p>
            <a:pPr lvl="1"/>
            <a:r>
              <a:rPr lang="zh-CN" altLang="en-US" sz="2000" dirty="0"/>
              <a:t>找到其大小与要求相差最小的空闲分区。</a:t>
            </a:r>
          </a:p>
          <a:p>
            <a:pPr lvl="1"/>
            <a:r>
              <a:rPr lang="zh-CN" altLang="en-US" sz="2000" dirty="0"/>
              <a:t>为了加速寻找，该算法要求空闲分区表将空闲分区按容量由小到大排序。</a:t>
            </a:r>
          </a:p>
          <a:p>
            <a:pPr lvl="1"/>
            <a:r>
              <a:rPr lang="zh-CN" altLang="en-US" sz="2000" dirty="0"/>
              <a:t>从个别来看，外碎片较小，但从整体来看，会形成较多外碎片。较大的空闲分区可以被保留。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4994">
                                            <p:txEl>
                                              <p:pRg st="3" end="3"/>
                                            </p:txEl>
                                          </p:spTgt>
                                        </p:tgtEl>
                                        <p:attrNameLst>
                                          <p:attrName>style.visibility</p:attrName>
                                        </p:attrNameLst>
                                      </p:cBhvr>
                                      <p:to>
                                        <p:strVal val="visible"/>
                                      </p:to>
                                    </p:set>
                                    <p:animEffect transition="in" filter="blinds(horizontal)">
                                      <p:cBhvr>
                                        <p:cTn id="7" dur="500"/>
                                        <p:tgtEl>
                                          <p:spTgt spid="7249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628650" y="365125"/>
            <a:ext cx="7886700" cy="992188"/>
          </a:xfrm>
        </p:spPr>
        <p:txBody>
          <a:bodyPr/>
          <a:lstStyle/>
          <a:p>
            <a:pPr eaLnBrk="1" hangingPunct="1"/>
            <a:r>
              <a:rPr lang="en-US" altLang="zh-CN"/>
              <a:t>4.2.3 </a:t>
            </a:r>
            <a:r>
              <a:rPr lang="zh-CN" altLang="en-US"/>
              <a:t>动态分区分配(</a:t>
            </a:r>
            <a:r>
              <a:rPr lang="en-US" altLang="zh-CN"/>
              <a:t>dynamic partitioning)</a:t>
            </a:r>
            <a:endParaRPr lang="zh-CN" altLang="en-US"/>
          </a:p>
        </p:txBody>
      </p:sp>
      <p:pic>
        <p:nvPicPr>
          <p:cNvPr id="724996" name="Picture 4" descr="O~BJ[Y9`7{LUJ]$BKKI}4%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5" y="1412776"/>
            <a:ext cx="8069637"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549577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xit" presetSubtype="10" fill="hold" nodeType="withEffect">
                                  <p:stCondLst>
                                    <p:cond delay="0"/>
                                  </p:stCondLst>
                                  <p:childTnLst>
                                    <p:animEffect transition="out" filter="blinds(horizontal)">
                                      <p:cBhvr>
                                        <p:cTn id="6" dur="500"/>
                                        <p:tgtEl>
                                          <p:spTgt spid="724996"/>
                                        </p:tgtEl>
                                      </p:cBhvr>
                                    </p:animEffect>
                                    <p:set>
                                      <p:cBhvr>
                                        <p:cTn id="7" dur="1" fill="hold">
                                          <p:stCondLst>
                                            <p:cond delay="499"/>
                                          </p:stCondLst>
                                        </p:cTn>
                                        <p:tgtEl>
                                          <p:spTgt spid="7249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p:txBody>
          <a:bodyPr/>
          <a:lstStyle/>
          <a:p>
            <a:r>
              <a:rPr lang="en-US" altLang="zh-CN"/>
              <a:t>4.2.3 </a:t>
            </a:r>
            <a:r>
              <a:rPr lang="zh-CN" altLang="en-US"/>
              <a:t>动态分区分配(</a:t>
            </a:r>
            <a:r>
              <a:rPr lang="en-US" altLang="zh-CN"/>
              <a:t>dynamic partitioning)</a:t>
            </a:r>
            <a:endParaRPr lang="zh-CN" altLang="en-US"/>
          </a:p>
        </p:txBody>
      </p:sp>
      <p:sp>
        <p:nvSpPr>
          <p:cNvPr id="77827" name="Rectangle 2"/>
          <p:cNvSpPr>
            <a:spLocks noGrp="1" noChangeArrowheads="1"/>
          </p:cNvSpPr>
          <p:nvPr>
            <p:ph idx="1"/>
          </p:nvPr>
        </p:nvSpPr>
        <p:spPr/>
        <p:txBody>
          <a:bodyPr/>
          <a:lstStyle/>
          <a:p>
            <a:r>
              <a:rPr lang="zh-CN" altLang="en-US" sz="2400" dirty="0"/>
              <a:t>（</a:t>
            </a:r>
            <a:r>
              <a:rPr lang="en-US" altLang="zh-CN" sz="2400" dirty="0"/>
              <a:t>4</a:t>
            </a:r>
            <a:r>
              <a:rPr lang="zh-CN" altLang="en-US" sz="2400" dirty="0"/>
              <a:t>）最坏适应法(</a:t>
            </a:r>
            <a:r>
              <a:rPr lang="en-US" altLang="zh-CN" sz="2400" dirty="0"/>
              <a:t>worst-fit)</a:t>
            </a:r>
          </a:p>
          <a:p>
            <a:pPr lvl="1"/>
            <a:r>
              <a:rPr lang="zh-CN" altLang="en-US" sz="2000" dirty="0"/>
              <a:t>找到最大的空闲分区。</a:t>
            </a:r>
          </a:p>
          <a:p>
            <a:pPr lvl="1"/>
            <a:r>
              <a:rPr lang="zh-CN" altLang="en-US" sz="2000" dirty="0"/>
              <a:t>算法要求空闲分区表将空闲分区按容量由大到小排序。</a:t>
            </a:r>
          </a:p>
          <a:p>
            <a:pPr lvl="1"/>
            <a:r>
              <a:rPr lang="zh-CN" altLang="en-US" sz="2000" dirty="0"/>
              <a:t>基本不留下小空闲分区，但较大的空闲分区不被保留。 </a:t>
            </a: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628650" y="365125"/>
            <a:ext cx="7886700" cy="992188"/>
          </a:xfrm>
        </p:spPr>
        <p:txBody>
          <a:bodyPr/>
          <a:lstStyle/>
          <a:p>
            <a:pPr eaLnBrk="1" hangingPunct="1"/>
            <a:r>
              <a:rPr lang="en-US" altLang="zh-CN"/>
              <a:t>4.2.3 </a:t>
            </a:r>
            <a:r>
              <a:rPr lang="zh-CN" altLang="en-US"/>
              <a:t>动态分区分配(</a:t>
            </a:r>
            <a:r>
              <a:rPr lang="en-US" altLang="zh-CN"/>
              <a:t>dynamic partitioning)</a:t>
            </a:r>
            <a:endParaRPr lang="zh-CN" altLang="en-US"/>
          </a:p>
        </p:txBody>
      </p:sp>
      <p:pic>
        <p:nvPicPr>
          <p:cNvPr id="6" name="Picture 4" descr="PL2(YR33@$2GF8IZ}0U7CR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57313"/>
            <a:ext cx="6192688" cy="3377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628650" y="5013176"/>
            <a:ext cx="7886700" cy="11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150000"/>
              </a:lnSpc>
              <a:spcBef>
                <a:spcPts val="750"/>
              </a:spcBef>
              <a:spcAft>
                <a:spcPct val="0"/>
              </a:spcAft>
              <a:buFont typeface="Wingdings" panose="05000000000000000000" pitchFamily="2" charset="2"/>
              <a:buChar char="Ø"/>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150000"/>
              </a:lnSpc>
              <a:spcBef>
                <a:spcPts val="375"/>
              </a:spcBef>
              <a:spcAft>
                <a:spcPct val="0"/>
              </a:spcAft>
              <a:buFont typeface="Wingdings" panose="05000000000000000000" pitchFamily="2" charset="2"/>
              <a:buChar char="ü"/>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150000"/>
              </a:lnSpc>
              <a:spcBef>
                <a:spcPts val="375"/>
              </a:spcBef>
              <a:spcAft>
                <a:spcPct val="0"/>
              </a:spcAft>
              <a:buFont typeface="Wingdings" panose="05000000000000000000" pitchFamily="2" charset="2"/>
              <a:buChar char="l"/>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150000"/>
              </a:lnSpc>
              <a:spcBef>
                <a:spcPts val="375"/>
              </a:spcBef>
              <a:spcAft>
                <a:spcPct val="0"/>
              </a:spcAft>
              <a:buFont typeface="Wingdings" panose="05000000000000000000" pitchFamily="2" charset="2"/>
              <a:buChar char="p"/>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150000"/>
              </a:lnSpc>
              <a:spcBef>
                <a:spcPts val="375"/>
              </a:spcBef>
              <a:spcAft>
                <a:spcPct val="0"/>
              </a:spcAft>
              <a:buFont typeface="Wingdings" panose="05000000000000000000" pitchFamily="2" charset="2"/>
              <a:buChar char="u"/>
              <a:defRPr sz="12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800" b="0" dirty="0"/>
              <a:t>基于顺序搜索的动态分区分配算法，适用于不太大的系统，系统过大会导致内存中分区过多，空闲分区链很长，速度降低。大中型系统一般采用基于索引搜索的动态分区算法。</a:t>
            </a:r>
            <a:endParaRPr lang="en-US" altLang="zh-CN" sz="1800" b="0" dirty="0"/>
          </a:p>
        </p:txBody>
      </p:sp>
    </p:spTree>
    <p:extLst>
      <p:ext uri="{BB962C8B-B14F-4D97-AF65-F5344CB8AC3E}">
        <p14:creationId xmlns:p14="http://schemas.microsoft.com/office/powerpoint/2010/main" val="231555528"/>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xfrm>
            <a:off x="628650" y="365125"/>
            <a:ext cx="7886700" cy="992188"/>
          </a:xfrm>
        </p:spPr>
        <p:txBody>
          <a:bodyPr/>
          <a:lstStyle/>
          <a:p>
            <a:pPr eaLnBrk="1" hangingPunct="1"/>
            <a:r>
              <a:rPr lang="en-US" altLang="zh-CN" dirty="0"/>
              <a:t>4.2.3 </a:t>
            </a:r>
            <a:r>
              <a:rPr lang="zh-CN" altLang="en-US" dirty="0"/>
              <a:t>动态分区分配(</a:t>
            </a:r>
            <a:r>
              <a:rPr lang="en-US" altLang="zh-CN" dirty="0"/>
              <a:t>dynamic partitioning)</a:t>
            </a:r>
            <a:endParaRPr lang="zh-CN" altLang="en-US" dirty="0"/>
          </a:p>
        </p:txBody>
      </p:sp>
      <p:sp>
        <p:nvSpPr>
          <p:cNvPr id="39938" name="Rectangle 2">
            <a:extLst>
              <a:ext uri="{FF2B5EF4-FFF2-40B4-BE49-F238E27FC236}">
                <a16:creationId xmlns:a16="http://schemas.microsoft.com/office/drawing/2014/main" id="{4E2D69D6-1F9C-4774-8B41-EE388161CC25}"/>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dirty="0"/>
              <a:t>（</a:t>
            </a:r>
            <a:r>
              <a:rPr lang="en-US" altLang="zh-CN" dirty="0"/>
              <a:t>5</a:t>
            </a:r>
            <a:r>
              <a:rPr lang="zh-CN" altLang="en-US" dirty="0"/>
              <a:t>）快速适应算法</a:t>
            </a:r>
          </a:p>
          <a:p>
            <a:pPr lvl="1" eaLnBrk="1" fontAlgn="auto" hangingPunct="1">
              <a:spcAft>
                <a:spcPts val="0"/>
              </a:spcAft>
              <a:defRPr/>
            </a:pPr>
            <a:r>
              <a:rPr lang="zh-CN" altLang="en-US" dirty="0"/>
              <a:t>又称分类搜索法。</a:t>
            </a:r>
          </a:p>
          <a:p>
            <a:pPr lvl="1" eaLnBrk="1" fontAlgn="auto" hangingPunct="1">
              <a:spcAft>
                <a:spcPts val="0"/>
              </a:spcAft>
              <a:defRPr/>
            </a:pPr>
            <a:r>
              <a:rPr lang="zh-CN" altLang="en-US" dirty="0"/>
              <a:t>将空闲分区根据容量大小分类，每类分区容量相同。为每类分区设立一个空闲分区链表。系统中设立一张管理索引表，每个表项记录的是每类空闲分区链表的表头。</a:t>
            </a:r>
          </a:p>
          <a:p>
            <a:pPr lvl="1" eaLnBrk="1" fontAlgn="auto" hangingPunct="1">
              <a:spcAft>
                <a:spcPts val="0"/>
              </a:spcAft>
              <a:defRPr/>
            </a:pPr>
            <a:r>
              <a:rPr lang="zh-CN" altLang="en-US" dirty="0"/>
              <a:t>优点：</a:t>
            </a:r>
          </a:p>
          <a:p>
            <a:pPr lvl="2" eaLnBrk="1" fontAlgn="auto" hangingPunct="1">
              <a:spcAft>
                <a:spcPts val="0"/>
              </a:spcAft>
              <a:defRPr/>
            </a:pPr>
            <a:r>
              <a:rPr lang="zh-CN" altLang="en-US" dirty="0"/>
              <a:t>查找空闲分区效率高。</a:t>
            </a:r>
          </a:p>
          <a:p>
            <a:pPr lvl="2" eaLnBrk="1" fontAlgn="auto" hangingPunct="1">
              <a:spcAft>
                <a:spcPts val="0"/>
              </a:spcAft>
              <a:defRPr/>
            </a:pPr>
            <a:r>
              <a:rPr lang="zh-CN" altLang="en-US" dirty="0"/>
              <a:t>能保留大分区。</a:t>
            </a:r>
          </a:p>
          <a:p>
            <a:pPr lvl="1" eaLnBrk="1" fontAlgn="auto" hangingPunct="1">
              <a:spcAft>
                <a:spcPts val="0"/>
              </a:spcAft>
              <a:defRPr/>
            </a:pPr>
            <a:r>
              <a:rPr lang="zh-CN" altLang="en-US" dirty="0"/>
              <a:t>缺点：</a:t>
            </a:r>
          </a:p>
          <a:p>
            <a:pPr lvl="2" eaLnBrk="1" fontAlgn="auto" hangingPunct="1">
              <a:spcAft>
                <a:spcPts val="0"/>
              </a:spcAft>
              <a:defRPr/>
            </a:pPr>
            <a:r>
              <a:rPr lang="zh-CN" altLang="en-US" dirty="0"/>
              <a:t>回收分区时，系统开销大。</a:t>
            </a:r>
          </a:p>
          <a:p>
            <a:pPr lvl="2" eaLnBrk="1" fontAlgn="auto" hangingPunct="1">
              <a:spcAft>
                <a:spcPts val="0"/>
              </a:spcAft>
              <a:defRPr/>
            </a:pPr>
            <a:r>
              <a:rPr lang="zh-CN" altLang="en-US" dirty="0"/>
              <a:t>空闲分区划分越细，浪费则越严重。</a:t>
            </a: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628650" y="1671638"/>
            <a:ext cx="7886700" cy="4505325"/>
          </a:xfrm>
        </p:spPr>
        <p:txBody>
          <a:bodyPr/>
          <a:lstStyle/>
          <a:p>
            <a:pPr eaLnBrk="1" hangingPunct="1"/>
            <a:r>
              <a:rPr lang="zh-CN" altLang="en-US" noProof="1"/>
              <a:t>伙伴系统方式是动态分区分配和固定分区分配的一种折衷方案。</a:t>
            </a:r>
          </a:p>
          <a:p>
            <a:pPr eaLnBrk="1" hangingPunct="1"/>
            <a:r>
              <a:rPr lang="zh-CN" altLang="en-US" noProof="1"/>
              <a:t>伙伴系统规定，分配的分区和空闲分区大小都是</a:t>
            </a:r>
            <a:r>
              <a:rPr lang="en-US" altLang="zh-CN" noProof="1"/>
              <a:t>2</a:t>
            </a:r>
            <a:r>
              <a:rPr lang="en-US" altLang="zh-CN" baseline="30000" noProof="1"/>
              <a:t>k</a:t>
            </a:r>
            <a:r>
              <a:rPr lang="en-US" altLang="en-US" noProof="1"/>
              <a:t>，</a:t>
            </a:r>
            <a:r>
              <a:rPr lang="en-US" altLang="zh-CN" noProof="1"/>
              <a:t>k</a:t>
            </a:r>
            <a:r>
              <a:rPr lang="zh-CN" altLang="en-US" noProof="1"/>
              <a:t>为整数，</a:t>
            </a:r>
            <a:r>
              <a:rPr lang="en-US" altLang="zh-CN" noProof="1"/>
              <a:t>l≤k ≤m</a:t>
            </a:r>
            <a:r>
              <a:rPr lang="en-US" altLang="en-US" noProof="1"/>
              <a:t>。</a:t>
            </a:r>
            <a:r>
              <a:rPr lang="en-US" altLang="zh-CN" noProof="1"/>
              <a:t>2</a:t>
            </a:r>
            <a:r>
              <a:rPr lang="en-US" altLang="zh-CN" baseline="30000" noProof="1"/>
              <a:t>l</a:t>
            </a:r>
            <a:r>
              <a:rPr lang="zh-CN" altLang="en-US" noProof="1"/>
              <a:t>表示分配的最小分区大小，</a:t>
            </a:r>
            <a:r>
              <a:rPr lang="en-US" altLang="zh-CN" noProof="1"/>
              <a:t>2</a:t>
            </a:r>
            <a:r>
              <a:rPr lang="en-US" altLang="zh-CN" baseline="30000" noProof="1"/>
              <a:t>m</a:t>
            </a:r>
            <a:r>
              <a:rPr lang="zh-CN" altLang="en-US" noProof="1"/>
              <a:t>表示分配的最大分区大小。</a:t>
            </a:r>
            <a:r>
              <a:rPr lang="en-US" altLang="zh-CN" noProof="1"/>
              <a:t>2</a:t>
            </a:r>
            <a:r>
              <a:rPr lang="en-US" altLang="zh-CN" baseline="30000" noProof="1"/>
              <a:t>m</a:t>
            </a:r>
            <a:r>
              <a:rPr lang="zh-CN" altLang="en-US" noProof="1"/>
              <a:t>是整个可分配的内存大小。系统中也要建立一种管理索引表，指明每个链表表头。</a:t>
            </a:r>
          </a:p>
        </p:txBody>
      </p:sp>
      <p:sp>
        <p:nvSpPr>
          <p:cNvPr id="7" name="Rectangle 3"/>
          <p:cNvSpPr>
            <a:spLocks noGrp="1" noChangeArrowheads="1"/>
          </p:cNvSpPr>
          <p:nvPr>
            <p:ph type="title"/>
          </p:nvPr>
        </p:nvSpPr>
        <p:spPr/>
        <p:txBody>
          <a:bodyPr/>
          <a:lstStyle/>
          <a:p>
            <a:pPr eaLnBrk="1" hangingPunct="1"/>
            <a:r>
              <a:rPr lang="en-US" altLang="zh-CN" dirty="0"/>
              <a:t>4.2.3 </a:t>
            </a:r>
            <a:r>
              <a:rPr lang="zh-CN" altLang="en-US" dirty="0"/>
              <a:t>动态分区分配(</a:t>
            </a:r>
            <a:r>
              <a:rPr lang="en-US" altLang="zh-CN" dirty="0"/>
              <a:t>dynamic partitioning)</a:t>
            </a:r>
            <a:endParaRPr lang="zh-CN" altLang="en-US" dirty="0"/>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72C54C3-FDE7-43A3-8861-1A1B33A4E904}"/>
              </a:ext>
            </a:extLst>
          </p:cNvPr>
          <p:cNvSpPr>
            <a:spLocks noGrp="1" noChangeArrowheads="1"/>
          </p:cNvSpPr>
          <p:nvPr>
            <p:ph idx="1" hasCustomPrompt="1"/>
          </p:nvPr>
        </p:nvSpPr>
        <p:spPr>
          <a:xfrm>
            <a:off x="628650" y="1671638"/>
            <a:ext cx="7886700" cy="4505325"/>
          </a:xfrm>
        </p:spPr>
        <p:txBody>
          <a:bodyPr rtlCol="0">
            <a:normAutofit fontScale="92500" lnSpcReduction="20000"/>
          </a:bodyPr>
          <a:lstStyle/>
          <a:p>
            <a:pPr eaLnBrk="1" fontAlgn="auto" hangingPunct="1">
              <a:spcAft>
                <a:spcPts val="0"/>
              </a:spcAft>
              <a:defRPr/>
            </a:pPr>
            <a:r>
              <a:rPr lang="zh-CN" altLang="en-US" dirty="0"/>
              <a:t>分区分配方法：</a:t>
            </a:r>
          </a:p>
          <a:p>
            <a:pPr lvl="1" eaLnBrk="1" fontAlgn="auto" hangingPunct="1">
              <a:spcAft>
                <a:spcPts val="0"/>
              </a:spcAft>
              <a:defRPr/>
            </a:pPr>
            <a:r>
              <a:rPr lang="zh-CN" altLang="en-US" dirty="0"/>
              <a:t>开始时，整个分区是</a:t>
            </a:r>
            <a:r>
              <a:rPr lang="en-US" altLang="zh-CN" dirty="0"/>
              <a:t>2</a:t>
            </a:r>
            <a:r>
              <a:rPr lang="en-US" altLang="zh-CN" baseline="30000" dirty="0"/>
              <a:t>m</a:t>
            </a:r>
            <a:r>
              <a:rPr lang="zh-CN" altLang="en-US" dirty="0"/>
              <a:t>，在系统运行过程中，由于不断划分，可能会形成若干不连续的空闲分区，将它们分类，每一类具有相同大小，且每类建立一个空闲分区双向链表，系统中有若干个双向链表。</a:t>
            </a:r>
          </a:p>
          <a:p>
            <a:pPr lvl="1" eaLnBrk="1" fontAlgn="auto" hangingPunct="1">
              <a:spcAft>
                <a:spcPts val="0"/>
              </a:spcAft>
              <a:defRPr/>
            </a:pPr>
            <a:r>
              <a:rPr lang="zh-CN" altLang="en-US" dirty="0"/>
              <a:t>当需要为进程分配大小为</a:t>
            </a:r>
            <a:r>
              <a:rPr lang="en-US" altLang="zh-CN" dirty="0"/>
              <a:t>n</a:t>
            </a:r>
            <a:r>
              <a:rPr lang="zh-CN" altLang="en-US" dirty="0"/>
              <a:t>的区块时，首先计算一个</a:t>
            </a:r>
            <a:r>
              <a:rPr lang="en-US" altLang="zh-CN" dirty="0" err="1"/>
              <a:t>i</a:t>
            </a:r>
            <a:r>
              <a:rPr lang="zh-CN" altLang="en-US" dirty="0"/>
              <a:t>，使</a:t>
            </a:r>
            <a:r>
              <a:rPr lang="en-US" altLang="zh-CN" dirty="0"/>
              <a:t>2</a:t>
            </a:r>
            <a:r>
              <a:rPr lang="en-US" altLang="zh-CN" baseline="30000" dirty="0"/>
              <a:t>i-1</a:t>
            </a:r>
            <a:r>
              <a:rPr lang="en-US" altLang="zh-CN" dirty="0"/>
              <a:t>≤n ≤2</a:t>
            </a:r>
            <a:r>
              <a:rPr lang="en-US" altLang="zh-CN" baseline="30000" dirty="0"/>
              <a:t>i</a:t>
            </a:r>
            <a:r>
              <a:rPr lang="zh-CN" altLang="en-US" dirty="0"/>
              <a:t>，然后在大小为</a:t>
            </a:r>
            <a:r>
              <a:rPr lang="en-US" altLang="zh-CN" dirty="0"/>
              <a:t>2</a:t>
            </a:r>
            <a:r>
              <a:rPr lang="en-US" altLang="zh-CN" baseline="30000" dirty="0"/>
              <a:t>i</a:t>
            </a:r>
            <a:r>
              <a:rPr lang="zh-CN" altLang="en-US" dirty="0"/>
              <a:t>的空闲分区链表中查找。</a:t>
            </a:r>
          </a:p>
          <a:p>
            <a:pPr eaLnBrk="1" fontAlgn="auto" hangingPunct="1">
              <a:spcAft>
                <a:spcPts val="0"/>
              </a:spcAft>
              <a:defRPr/>
            </a:pPr>
            <a:r>
              <a:rPr lang="zh-CN" altLang="en-US" dirty="0"/>
              <a:t>分区回收：</a:t>
            </a:r>
          </a:p>
          <a:p>
            <a:pPr lvl="1" eaLnBrk="1" fontAlgn="auto" hangingPunct="1">
              <a:spcAft>
                <a:spcPts val="0"/>
              </a:spcAft>
              <a:defRPr/>
            </a:pPr>
            <a:r>
              <a:rPr lang="zh-CN" altLang="en-US" dirty="0"/>
              <a:t>若回收大小为</a:t>
            </a:r>
            <a:r>
              <a:rPr lang="en-US" altLang="zh-CN" dirty="0"/>
              <a:t>2</a:t>
            </a:r>
            <a:r>
              <a:rPr lang="en-US" altLang="zh-CN" baseline="30000" dirty="0"/>
              <a:t>i</a:t>
            </a:r>
            <a:r>
              <a:rPr lang="zh-CN" altLang="en-US" dirty="0"/>
              <a:t>的分区，若有伙伴分区，则合并为</a:t>
            </a:r>
            <a:r>
              <a:rPr lang="en-US" altLang="zh-CN" dirty="0"/>
              <a:t>2</a:t>
            </a:r>
            <a:r>
              <a:rPr lang="en-US" altLang="zh-CN" baseline="30000" dirty="0"/>
              <a:t>i+1</a:t>
            </a:r>
            <a:r>
              <a:rPr lang="zh-CN" altLang="en-US" dirty="0"/>
              <a:t>的分区，进而可能需要合并为</a:t>
            </a:r>
            <a:r>
              <a:rPr lang="en-US" altLang="zh-CN" dirty="0"/>
              <a:t>2</a:t>
            </a:r>
            <a:r>
              <a:rPr lang="en-US" altLang="zh-CN" baseline="30000" dirty="0"/>
              <a:t>i+2</a:t>
            </a:r>
            <a:r>
              <a:rPr lang="zh-CN" altLang="en-US" dirty="0"/>
              <a:t>的分区</a:t>
            </a:r>
            <a:r>
              <a:rPr lang="en-US" altLang="zh-CN" dirty="0"/>
              <a:t>……</a:t>
            </a:r>
          </a:p>
          <a:p>
            <a:pPr eaLnBrk="1" fontAlgn="auto" hangingPunct="1">
              <a:spcAft>
                <a:spcPts val="0"/>
              </a:spcAft>
              <a:defRPr/>
            </a:pPr>
            <a:r>
              <a:rPr lang="zh-CN" altLang="en-US" dirty="0"/>
              <a:t>算法性能取决于查找空闲分区的位置和分割、回收空闲分区所花费的时间。</a:t>
            </a:r>
          </a:p>
        </p:txBody>
      </p:sp>
      <p:sp>
        <p:nvSpPr>
          <p:cNvPr id="4" name="Rectangle 3"/>
          <p:cNvSpPr>
            <a:spLocks noGrp="1" noChangeArrowheads="1"/>
          </p:cNvSpPr>
          <p:nvPr>
            <p:ph type="title"/>
          </p:nvPr>
        </p:nvSpPr>
        <p:spPr>
          <a:xfrm>
            <a:off x="628650" y="365125"/>
            <a:ext cx="7886700" cy="992188"/>
          </a:xfrm>
        </p:spPr>
        <p:txBody>
          <a:bodyPr/>
          <a:lstStyle/>
          <a:p>
            <a:pPr eaLnBrk="1" hangingPunct="1"/>
            <a:r>
              <a:rPr lang="en-US" altLang="zh-CN" dirty="0"/>
              <a:t>4.2.3 </a:t>
            </a:r>
            <a:r>
              <a:rPr lang="zh-CN" altLang="en-US" dirty="0"/>
              <a:t>动态分区分配(</a:t>
            </a:r>
            <a:r>
              <a:rPr lang="en-US" altLang="zh-CN" dirty="0"/>
              <a:t>dynamic partitioning)</a:t>
            </a:r>
            <a:endParaRPr lang="zh-CN" altLang="en-US" dirty="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28650" y="365125"/>
            <a:ext cx="7886700" cy="992188"/>
          </a:xfrm>
        </p:spPr>
        <p:txBody>
          <a:bodyPr/>
          <a:lstStyle/>
          <a:p>
            <a:pPr eaLnBrk="1" hangingPunct="1"/>
            <a:r>
              <a:rPr lang="zh-CN" altLang="en-US" dirty="0"/>
              <a:t>例</a:t>
            </a:r>
          </a:p>
        </p:txBody>
      </p:sp>
      <p:sp>
        <p:nvSpPr>
          <p:cNvPr id="87043"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87044" name="Picture 3" descr="buddy-memory-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25538"/>
            <a:ext cx="8785225"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28650" y="365125"/>
            <a:ext cx="7886700" cy="992188"/>
          </a:xfrm>
        </p:spPr>
        <p:txBody>
          <a:bodyPr/>
          <a:lstStyle/>
          <a:p>
            <a:pPr eaLnBrk="1" hangingPunct="1"/>
            <a:r>
              <a:rPr lang="zh-CN" altLang="en-US"/>
              <a:t>地址空间</a:t>
            </a:r>
          </a:p>
        </p:txBody>
      </p:sp>
      <p:sp>
        <p:nvSpPr>
          <p:cNvPr id="46083"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46084" name="Picture 5" descr="I970O]OGZU4T3@5P]]]V3A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76250"/>
            <a:ext cx="8904288"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88067" name="Rectangle 2"/>
          <p:cNvSpPr>
            <a:spLocks noGrp="1" noChangeArrowheads="1"/>
          </p:cNvSpPr>
          <p:nvPr>
            <p:ph idx="1"/>
          </p:nvPr>
        </p:nvSpPr>
        <p:spPr>
          <a:xfrm>
            <a:off x="628650" y="1671638"/>
            <a:ext cx="7886700" cy="4505325"/>
          </a:xfrm>
        </p:spPr>
        <p:txBody>
          <a:bodyPr/>
          <a:lstStyle/>
          <a:p>
            <a:pPr eaLnBrk="1" hangingPunct="1"/>
            <a:r>
              <a:rPr lang="zh-CN" altLang="en-US"/>
              <a:t>优点：</a:t>
            </a:r>
          </a:p>
          <a:p>
            <a:pPr lvl="1" eaLnBrk="1" hangingPunct="1"/>
            <a:r>
              <a:rPr lang="zh-CN" altLang="en-US"/>
              <a:t>快速搜索合并</a:t>
            </a:r>
          </a:p>
          <a:p>
            <a:pPr lvl="1" eaLnBrk="1" hangingPunct="1"/>
            <a:r>
              <a:rPr lang="zh-CN" altLang="en-US"/>
              <a:t>低外部碎片</a:t>
            </a:r>
          </a:p>
          <a:p>
            <a:pPr eaLnBrk="1" hangingPunct="1"/>
            <a:r>
              <a:rPr lang="zh-CN" altLang="en-US"/>
              <a:t>缺点：</a:t>
            </a:r>
          </a:p>
          <a:p>
            <a:pPr lvl="1" eaLnBrk="1" hangingPunct="1"/>
            <a:r>
              <a:rPr lang="zh-CN" altLang="en-US"/>
              <a:t>内部碎片。</a:t>
            </a:r>
          </a:p>
          <a:p>
            <a:pPr lvl="1" eaLnBrk="1" hangingPunct="1"/>
            <a:r>
              <a:rPr lang="zh-CN" altLang="en-US"/>
              <a:t>因为按</a:t>
            </a:r>
            <a:r>
              <a:rPr lang="en-US" altLang="zh-CN"/>
              <a:t>2</a:t>
            </a:r>
            <a:r>
              <a:rPr lang="zh-CN" altLang="en-US"/>
              <a:t>的幂划分块，如果碰上</a:t>
            </a:r>
            <a:r>
              <a:rPr lang="en-US" altLang="zh-CN"/>
              <a:t>66</a:t>
            </a:r>
            <a:r>
              <a:rPr lang="zh-CN" altLang="en-US"/>
              <a:t>单位大小，那么必须划分</a:t>
            </a:r>
            <a:r>
              <a:rPr lang="en-US" altLang="zh-CN"/>
              <a:t>128</a:t>
            </a:r>
            <a:r>
              <a:rPr lang="zh-CN" altLang="en-US"/>
              <a:t>单位大小的块。 </a:t>
            </a: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CDC4E12-D790-40DB-B911-A4DE0179DA5F}"/>
              </a:ext>
            </a:extLst>
          </p:cNvPr>
          <p:cNvSpPr>
            <a:spLocks noGrp="1" noChangeArrowheads="1"/>
          </p:cNvSpPr>
          <p:nvPr>
            <p:ph idx="1" hasCustomPrompt="1"/>
          </p:nvPr>
        </p:nvSpPr>
        <p:spPr>
          <a:xfrm>
            <a:off x="628650" y="1671638"/>
            <a:ext cx="4302125" cy="4505325"/>
          </a:xfrm>
        </p:spPr>
        <p:txBody>
          <a:bodyPr rtlCol="0">
            <a:normAutofit fontScale="67500" lnSpcReduction="20000"/>
          </a:bodyPr>
          <a:lstStyle/>
          <a:p>
            <a:pPr eaLnBrk="1" fontAlgn="auto" hangingPunct="1">
              <a:spcAft>
                <a:spcPts val="0"/>
              </a:spcAft>
              <a:defRPr/>
            </a:pPr>
            <a:r>
              <a:rPr lang="zh-CN" altLang="en-US"/>
              <a:t>例：某系统采用动态分区分配方式管理内存，用户区主存空间为</a:t>
            </a:r>
            <a:r>
              <a:rPr lang="en-US" altLang="zh-CN"/>
              <a:t>512k</a:t>
            </a:r>
            <a:r>
              <a:rPr lang="zh-CN" altLang="en-US"/>
              <a:t>，在内存分配时，系统优先使用空闲区低端地址。对于如下申请序列，分别画图表示使用首次适应算法和最佳适应算法进行内存分配和回收后，内存的最终映像图。</a:t>
            </a:r>
          </a:p>
          <a:p>
            <a:pPr eaLnBrk="1" fontAlgn="auto" hangingPunct="1">
              <a:spcAft>
                <a:spcPts val="0"/>
              </a:spcAft>
              <a:defRPr/>
            </a:pPr>
            <a:r>
              <a:rPr lang="zh-CN" altLang="en-US"/>
              <a:t>     </a:t>
            </a:r>
            <a:r>
              <a:rPr lang="en-US" altLang="zh-CN"/>
              <a:t>J1 req (300KB)</a:t>
            </a:r>
          </a:p>
          <a:p>
            <a:pPr eaLnBrk="1" fontAlgn="auto" hangingPunct="1">
              <a:spcAft>
                <a:spcPts val="0"/>
              </a:spcAft>
              <a:defRPr/>
            </a:pPr>
            <a:r>
              <a:rPr lang="en-US" altLang="zh-CN"/>
              <a:t>     J2 req (100KB)</a:t>
            </a:r>
          </a:p>
          <a:p>
            <a:pPr eaLnBrk="1" fontAlgn="auto" hangingPunct="1">
              <a:spcAft>
                <a:spcPts val="0"/>
              </a:spcAft>
              <a:defRPr/>
            </a:pPr>
            <a:r>
              <a:rPr lang="en-US" altLang="zh-CN"/>
              <a:t>     J1 release (300KB)</a:t>
            </a:r>
          </a:p>
          <a:p>
            <a:pPr eaLnBrk="1" fontAlgn="auto" hangingPunct="1">
              <a:spcAft>
                <a:spcPts val="0"/>
              </a:spcAft>
              <a:defRPr/>
            </a:pPr>
            <a:r>
              <a:rPr lang="en-US" altLang="zh-CN"/>
              <a:t>     J3 req (30KB)</a:t>
            </a:r>
          </a:p>
          <a:p>
            <a:pPr eaLnBrk="1" fontAlgn="auto" hangingPunct="1">
              <a:spcAft>
                <a:spcPts val="0"/>
              </a:spcAft>
              <a:defRPr/>
            </a:pPr>
            <a:r>
              <a:rPr lang="en-US" altLang="zh-CN"/>
              <a:t>     J4 req (40KB)</a:t>
            </a:r>
          </a:p>
          <a:p>
            <a:pPr eaLnBrk="1" fontAlgn="auto" hangingPunct="1">
              <a:spcAft>
                <a:spcPts val="0"/>
              </a:spcAft>
              <a:defRPr/>
            </a:pPr>
            <a:r>
              <a:rPr lang="en-US" altLang="zh-CN"/>
              <a:t>     J3 release (30KB)</a:t>
            </a:r>
          </a:p>
          <a:p>
            <a:pPr eaLnBrk="1" fontAlgn="auto" hangingPunct="1">
              <a:spcAft>
                <a:spcPts val="0"/>
              </a:spcAft>
              <a:defRPr/>
            </a:pPr>
            <a:r>
              <a:rPr lang="en-US" altLang="zh-CN"/>
              <a:t>     J5 req (60KB)</a:t>
            </a:r>
          </a:p>
        </p:txBody>
      </p:sp>
      <p:grpSp>
        <p:nvGrpSpPr>
          <p:cNvPr id="732180" name="Group 20"/>
          <p:cNvGrpSpPr>
            <a:grpSpLocks/>
          </p:cNvGrpSpPr>
          <p:nvPr/>
        </p:nvGrpSpPr>
        <p:grpSpPr bwMode="auto">
          <a:xfrm>
            <a:off x="4859338" y="908050"/>
            <a:ext cx="2882900" cy="5137150"/>
            <a:chOff x="3060" y="557"/>
            <a:chExt cx="1816" cy="3236"/>
          </a:xfrm>
        </p:grpSpPr>
        <p:sp>
          <p:nvSpPr>
            <p:cNvPr id="83989" name="Rectangle 3"/>
            <p:cNvSpPr>
              <a:spLocks noChangeArrowheads="1"/>
            </p:cNvSpPr>
            <p:nvPr/>
          </p:nvSpPr>
          <p:spPr bwMode="auto">
            <a:xfrm>
              <a:off x="3221" y="647"/>
              <a:ext cx="907" cy="276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90" name="Line 4"/>
            <p:cNvSpPr>
              <a:spLocks noChangeShapeType="1"/>
            </p:cNvSpPr>
            <p:nvPr/>
          </p:nvSpPr>
          <p:spPr bwMode="auto">
            <a:xfrm>
              <a:off x="3221" y="920"/>
              <a:ext cx="9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1" name="Text Box 5"/>
            <p:cNvSpPr txBox="1">
              <a:spLocks noChangeArrowheads="1"/>
            </p:cNvSpPr>
            <p:nvPr/>
          </p:nvSpPr>
          <p:spPr bwMode="auto">
            <a:xfrm>
              <a:off x="4174" y="768"/>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30KB</a:t>
              </a:r>
            </a:p>
          </p:txBody>
        </p:sp>
        <p:sp>
          <p:nvSpPr>
            <p:cNvPr id="83992" name="Rectangle 6"/>
            <p:cNvSpPr>
              <a:spLocks noChangeArrowheads="1"/>
            </p:cNvSpPr>
            <p:nvPr/>
          </p:nvSpPr>
          <p:spPr bwMode="auto">
            <a:xfrm>
              <a:off x="3221" y="920"/>
              <a:ext cx="907" cy="272"/>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93" name="Text Box 7"/>
            <p:cNvSpPr txBox="1">
              <a:spLocks noChangeArrowheads="1"/>
            </p:cNvSpPr>
            <p:nvPr/>
          </p:nvSpPr>
          <p:spPr bwMode="auto">
            <a:xfrm>
              <a:off x="4174" y="1040"/>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70KB</a:t>
              </a:r>
            </a:p>
          </p:txBody>
        </p:sp>
        <p:sp>
          <p:nvSpPr>
            <p:cNvPr id="83994" name="Line 8"/>
            <p:cNvSpPr>
              <a:spLocks noChangeShapeType="1"/>
            </p:cNvSpPr>
            <p:nvPr/>
          </p:nvSpPr>
          <p:spPr bwMode="auto">
            <a:xfrm>
              <a:off x="3221" y="2280"/>
              <a:ext cx="9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Text Box 9"/>
            <p:cNvSpPr txBox="1">
              <a:spLocks noChangeArrowheads="1"/>
            </p:cNvSpPr>
            <p:nvPr/>
          </p:nvSpPr>
          <p:spPr bwMode="auto">
            <a:xfrm>
              <a:off x="4113" y="2128"/>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300KB</a:t>
              </a:r>
            </a:p>
          </p:txBody>
        </p:sp>
        <p:sp>
          <p:nvSpPr>
            <p:cNvPr id="83996" name="Rectangle 10"/>
            <p:cNvSpPr>
              <a:spLocks noChangeArrowheads="1"/>
            </p:cNvSpPr>
            <p:nvPr/>
          </p:nvSpPr>
          <p:spPr bwMode="auto">
            <a:xfrm>
              <a:off x="3221" y="2280"/>
              <a:ext cx="907" cy="635"/>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97" name="Text Box 11"/>
            <p:cNvSpPr txBox="1">
              <a:spLocks noChangeArrowheads="1"/>
            </p:cNvSpPr>
            <p:nvPr/>
          </p:nvSpPr>
          <p:spPr bwMode="auto">
            <a:xfrm>
              <a:off x="4106" y="2779"/>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400KB</a:t>
              </a:r>
            </a:p>
          </p:txBody>
        </p:sp>
        <p:sp>
          <p:nvSpPr>
            <p:cNvPr id="83998" name="Rectangle 12"/>
            <p:cNvSpPr>
              <a:spLocks noChangeArrowheads="1"/>
            </p:cNvSpPr>
            <p:nvPr/>
          </p:nvSpPr>
          <p:spPr bwMode="auto">
            <a:xfrm>
              <a:off x="3221" y="1192"/>
              <a:ext cx="907" cy="453"/>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99" name="Text Box 13"/>
            <p:cNvSpPr txBox="1">
              <a:spLocks noChangeArrowheads="1"/>
            </p:cNvSpPr>
            <p:nvPr/>
          </p:nvSpPr>
          <p:spPr bwMode="auto">
            <a:xfrm>
              <a:off x="4113" y="1493"/>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130KB</a:t>
              </a:r>
            </a:p>
          </p:txBody>
        </p:sp>
        <p:sp>
          <p:nvSpPr>
            <p:cNvPr id="84000" name="Text Box 14"/>
            <p:cNvSpPr txBox="1">
              <a:spLocks noChangeArrowheads="1"/>
            </p:cNvSpPr>
            <p:nvPr/>
          </p:nvSpPr>
          <p:spPr bwMode="auto">
            <a:xfrm>
              <a:off x="3493" y="2462"/>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J2</a:t>
              </a:r>
            </a:p>
          </p:txBody>
        </p:sp>
        <p:sp>
          <p:nvSpPr>
            <p:cNvPr id="84001" name="Text Box 15"/>
            <p:cNvSpPr txBox="1">
              <a:spLocks noChangeArrowheads="1"/>
            </p:cNvSpPr>
            <p:nvPr/>
          </p:nvSpPr>
          <p:spPr bwMode="auto">
            <a:xfrm>
              <a:off x="3503" y="920"/>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J4</a:t>
              </a:r>
            </a:p>
          </p:txBody>
        </p:sp>
        <p:sp>
          <p:nvSpPr>
            <p:cNvPr id="84002" name="Text Box 16"/>
            <p:cNvSpPr txBox="1">
              <a:spLocks noChangeArrowheads="1"/>
            </p:cNvSpPr>
            <p:nvPr/>
          </p:nvSpPr>
          <p:spPr bwMode="auto">
            <a:xfrm>
              <a:off x="3503" y="1282"/>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J5</a:t>
              </a:r>
            </a:p>
          </p:txBody>
        </p:sp>
        <p:sp>
          <p:nvSpPr>
            <p:cNvPr id="84003" name="Text Box 17"/>
            <p:cNvSpPr txBox="1">
              <a:spLocks noChangeArrowheads="1"/>
            </p:cNvSpPr>
            <p:nvPr/>
          </p:nvSpPr>
          <p:spPr bwMode="auto">
            <a:xfrm>
              <a:off x="3060" y="3505"/>
              <a:ext cx="1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首次适应算法  </a:t>
              </a:r>
            </a:p>
          </p:txBody>
        </p:sp>
        <p:sp>
          <p:nvSpPr>
            <p:cNvPr id="84004" name="Text Box 18"/>
            <p:cNvSpPr txBox="1">
              <a:spLocks noChangeArrowheads="1"/>
            </p:cNvSpPr>
            <p:nvPr/>
          </p:nvSpPr>
          <p:spPr bwMode="auto">
            <a:xfrm>
              <a:off x="4244" y="557"/>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0KB</a:t>
              </a:r>
            </a:p>
          </p:txBody>
        </p:sp>
        <p:sp>
          <p:nvSpPr>
            <p:cNvPr id="84005" name="Text Box 19"/>
            <p:cNvSpPr txBox="1">
              <a:spLocks noChangeArrowheads="1"/>
            </p:cNvSpPr>
            <p:nvPr/>
          </p:nvSpPr>
          <p:spPr bwMode="auto">
            <a:xfrm>
              <a:off x="4128" y="3262"/>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512KB</a:t>
              </a:r>
            </a:p>
          </p:txBody>
        </p:sp>
      </p:grpSp>
      <p:grpSp>
        <p:nvGrpSpPr>
          <p:cNvPr id="732181" name="Group 21"/>
          <p:cNvGrpSpPr>
            <a:grpSpLocks/>
          </p:cNvGrpSpPr>
          <p:nvPr/>
        </p:nvGrpSpPr>
        <p:grpSpPr bwMode="auto">
          <a:xfrm>
            <a:off x="4932363" y="908050"/>
            <a:ext cx="2844800" cy="5113338"/>
            <a:chOff x="3151" y="527"/>
            <a:chExt cx="1792" cy="3221"/>
          </a:xfrm>
        </p:grpSpPr>
        <p:sp>
          <p:nvSpPr>
            <p:cNvPr id="83974" name="Rectangle 22"/>
            <p:cNvSpPr>
              <a:spLocks noChangeArrowheads="1"/>
            </p:cNvSpPr>
            <p:nvPr/>
          </p:nvSpPr>
          <p:spPr bwMode="auto">
            <a:xfrm>
              <a:off x="3288" y="618"/>
              <a:ext cx="907" cy="276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75" name="Text Box 23"/>
            <p:cNvSpPr txBox="1">
              <a:spLocks noChangeArrowheads="1"/>
            </p:cNvSpPr>
            <p:nvPr/>
          </p:nvSpPr>
          <p:spPr bwMode="auto">
            <a:xfrm>
              <a:off x="4236" y="527"/>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0KB</a:t>
              </a:r>
            </a:p>
          </p:txBody>
        </p:sp>
        <p:sp>
          <p:nvSpPr>
            <p:cNvPr id="83976" name="Text Box 24"/>
            <p:cNvSpPr txBox="1">
              <a:spLocks noChangeArrowheads="1"/>
            </p:cNvSpPr>
            <p:nvPr/>
          </p:nvSpPr>
          <p:spPr bwMode="auto">
            <a:xfrm>
              <a:off x="4195" y="3203"/>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512KB</a:t>
              </a:r>
            </a:p>
          </p:txBody>
        </p:sp>
        <p:sp>
          <p:nvSpPr>
            <p:cNvPr id="83977" name="Text Box 25"/>
            <p:cNvSpPr txBox="1">
              <a:spLocks noChangeArrowheads="1"/>
            </p:cNvSpPr>
            <p:nvPr/>
          </p:nvSpPr>
          <p:spPr bwMode="auto">
            <a:xfrm>
              <a:off x="4173" y="2432"/>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400KB</a:t>
              </a:r>
            </a:p>
          </p:txBody>
        </p:sp>
        <p:sp>
          <p:nvSpPr>
            <p:cNvPr id="83978" name="Text Box 26"/>
            <p:cNvSpPr txBox="1">
              <a:spLocks noChangeArrowheads="1"/>
            </p:cNvSpPr>
            <p:nvPr/>
          </p:nvSpPr>
          <p:spPr bwMode="auto">
            <a:xfrm>
              <a:off x="4173" y="2961"/>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470KB</a:t>
              </a:r>
            </a:p>
          </p:txBody>
        </p:sp>
        <p:sp>
          <p:nvSpPr>
            <p:cNvPr id="83979" name="Text Box 27"/>
            <p:cNvSpPr txBox="1">
              <a:spLocks noChangeArrowheads="1"/>
            </p:cNvSpPr>
            <p:nvPr/>
          </p:nvSpPr>
          <p:spPr bwMode="auto">
            <a:xfrm>
              <a:off x="4173" y="2750"/>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430KB</a:t>
              </a:r>
            </a:p>
          </p:txBody>
        </p:sp>
        <p:sp>
          <p:nvSpPr>
            <p:cNvPr id="83980" name="Rectangle 28"/>
            <p:cNvSpPr>
              <a:spLocks noChangeArrowheads="1"/>
            </p:cNvSpPr>
            <p:nvPr/>
          </p:nvSpPr>
          <p:spPr bwMode="auto">
            <a:xfrm>
              <a:off x="3288" y="2841"/>
              <a:ext cx="907" cy="272"/>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81" name="Text Box 29"/>
            <p:cNvSpPr txBox="1">
              <a:spLocks noChangeArrowheads="1"/>
            </p:cNvSpPr>
            <p:nvPr/>
          </p:nvSpPr>
          <p:spPr bwMode="auto">
            <a:xfrm>
              <a:off x="3499" y="2825"/>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J4</a:t>
              </a:r>
            </a:p>
          </p:txBody>
        </p:sp>
        <p:sp>
          <p:nvSpPr>
            <p:cNvPr id="83982" name="Rectangle 30"/>
            <p:cNvSpPr>
              <a:spLocks noChangeArrowheads="1"/>
            </p:cNvSpPr>
            <p:nvPr/>
          </p:nvSpPr>
          <p:spPr bwMode="auto">
            <a:xfrm>
              <a:off x="3288" y="618"/>
              <a:ext cx="907" cy="317"/>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83" name="Text Box 31"/>
            <p:cNvSpPr txBox="1">
              <a:spLocks noChangeArrowheads="1"/>
            </p:cNvSpPr>
            <p:nvPr/>
          </p:nvSpPr>
          <p:spPr bwMode="auto">
            <a:xfrm>
              <a:off x="3560" y="647"/>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J5</a:t>
              </a:r>
            </a:p>
          </p:txBody>
        </p:sp>
        <p:sp>
          <p:nvSpPr>
            <p:cNvPr id="83984" name="Rectangle 32"/>
            <p:cNvSpPr>
              <a:spLocks noChangeArrowheads="1"/>
            </p:cNvSpPr>
            <p:nvPr/>
          </p:nvSpPr>
          <p:spPr bwMode="auto">
            <a:xfrm>
              <a:off x="3288" y="1979"/>
              <a:ext cx="907" cy="635"/>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3985" name="Text Box 33"/>
            <p:cNvSpPr txBox="1">
              <a:spLocks noChangeArrowheads="1"/>
            </p:cNvSpPr>
            <p:nvPr/>
          </p:nvSpPr>
          <p:spPr bwMode="auto">
            <a:xfrm>
              <a:off x="3515" y="2205"/>
              <a:ext cx="3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J2</a:t>
              </a:r>
            </a:p>
          </p:txBody>
        </p:sp>
        <p:sp>
          <p:nvSpPr>
            <p:cNvPr id="83986" name="Text Box 34"/>
            <p:cNvSpPr txBox="1">
              <a:spLocks noChangeArrowheads="1"/>
            </p:cNvSpPr>
            <p:nvPr/>
          </p:nvSpPr>
          <p:spPr bwMode="auto">
            <a:xfrm>
              <a:off x="4195" y="1842"/>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300KB</a:t>
              </a:r>
            </a:p>
          </p:txBody>
        </p:sp>
        <p:sp>
          <p:nvSpPr>
            <p:cNvPr id="83987" name="Text Box 35"/>
            <p:cNvSpPr txBox="1">
              <a:spLocks noChangeArrowheads="1"/>
            </p:cNvSpPr>
            <p:nvPr/>
          </p:nvSpPr>
          <p:spPr bwMode="auto">
            <a:xfrm>
              <a:off x="3151" y="3460"/>
              <a:ext cx="1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最佳适应算法  </a:t>
              </a:r>
            </a:p>
          </p:txBody>
        </p:sp>
        <p:sp>
          <p:nvSpPr>
            <p:cNvPr id="83988" name="Text Box 36"/>
            <p:cNvSpPr txBox="1">
              <a:spLocks noChangeArrowheads="1"/>
            </p:cNvSpPr>
            <p:nvPr/>
          </p:nvSpPr>
          <p:spPr bwMode="auto">
            <a:xfrm>
              <a:off x="4204" y="799"/>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60KB</a:t>
              </a:r>
            </a:p>
          </p:txBody>
        </p:sp>
      </p:grpSp>
    </p:spTree>
    <p:extLst>
      <p:ext uri="{BB962C8B-B14F-4D97-AF65-F5344CB8AC3E}">
        <p14:creationId xmlns:p14="http://schemas.microsoft.com/office/powerpoint/2010/main" val="204940938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2180"/>
                                        </p:tgtEl>
                                        <p:attrNameLst>
                                          <p:attrName>style.visibility</p:attrName>
                                        </p:attrNameLst>
                                      </p:cBhvr>
                                      <p:to>
                                        <p:strVal val="visible"/>
                                      </p:to>
                                    </p:set>
                                    <p:animEffect transition="in" filter="checkerboard(across)">
                                      <p:cBhvr>
                                        <p:cTn id="7" dur="500"/>
                                        <p:tgtEl>
                                          <p:spTgt spid="732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32181"/>
                                        </p:tgtEl>
                                        <p:attrNameLst>
                                          <p:attrName>style.visibility</p:attrName>
                                        </p:attrNameLst>
                                      </p:cBhvr>
                                      <p:to>
                                        <p:strVal val="visible"/>
                                      </p:to>
                                    </p:set>
                                    <p:animEffect transition="in" filter="checkerboard(across)">
                                      <p:cBhvr>
                                        <p:cTn id="12" dur="500"/>
                                        <p:tgtEl>
                                          <p:spTgt spid="732181"/>
                                        </p:tgtEl>
                                      </p:cBhvr>
                                    </p:animEffect>
                                  </p:childTnLst>
                                </p:cTn>
                              </p:par>
                              <p:par>
                                <p:cTn id="13" presetID="5" presetClass="exit" presetSubtype="10" fill="hold" nodeType="withEffect">
                                  <p:stCondLst>
                                    <p:cond delay="0"/>
                                  </p:stCondLst>
                                  <p:childTnLst>
                                    <p:animEffect transition="out" filter="checkerboard(across)">
                                      <p:cBhvr>
                                        <p:cTn id="14" dur="500"/>
                                        <p:tgtEl>
                                          <p:spTgt spid="732180"/>
                                        </p:tgtEl>
                                      </p:cBhvr>
                                    </p:animEffect>
                                    <p:set>
                                      <p:cBhvr>
                                        <p:cTn id="15" dur="1" fill="hold">
                                          <p:stCondLst>
                                            <p:cond delay="499"/>
                                          </p:stCondLst>
                                        </p:cTn>
                                        <p:tgtEl>
                                          <p:spTgt spid="732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a:t>4.2.4 </a:t>
            </a:r>
            <a:r>
              <a:rPr lang="zh-CN" altLang="en-US"/>
              <a:t>可重定位分区分配 </a:t>
            </a:r>
            <a:endParaRPr lang="zh-CN" altLang="en-US" dirty="0"/>
          </a:p>
        </p:txBody>
      </p:sp>
      <p:sp>
        <p:nvSpPr>
          <p:cNvPr id="89091" name="Rectangle 3"/>
          <p:cNvSpPr>
            <a:spLocks noGrp="1" noChangeArrowheads="1"/>
          </p:cNvSpPr>
          <p:nvPr>
            <p:ph idx="1"/>
          </p:nvPr>
        </p:nvSpPr>
        <p:spPr/>
        <p:txBody>
          <a:bodyPr/>
          <a:lstStyle/>
          <a:p>
            <a:r>
              <a:rPr lang="zh-CN" altLang="en-US" sz="2800" noProof="1"/>
              <a:t>当内存驻留多个进程时，分配一个区后大部分情况下都是有剩余零头的，因此在一个新作业到达时，就有可能零头分区的总和超过新作业要求的分区，但每一个空闲分区的容量都不够。</a:t>
            </a: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0"/>
          <p:cNvSpPr>
            <a:spLocks noGrp="1" noChangeArrowheads="1"/>
          </p:cNvSpPr>
          <p:nvPr>
            <p:ph type="title"/>
          </p:nvPr>
        </p:nvSpPr>
        <p:spPr>
          <a:xfrm>
            <a:off x="628650" y="365125"/>
            <a:ext cx="7886700" cy="992188"/>
          </a:xfrm>
        </p:spPr>
        <p:txBody>
          <a:bodyPr/>
          <a:lstStyle/>
          <a:p>
            <a:pPr eaLnBrk="1" hangingPunct="1"/>
            <a:r>
              <a:rPr lang="en-US" altLang="zh-CN" dirty="0"/>
              <a:t>4.2.4    </a:t>
            </a:r>
            <a:r>
              <a:rPr lang="zh-CN" altLang="en-US" dirty="0"/>
              <a:t>可重定位分区分配</a:t>
            </a:r>
          </a:p>
        </p:txBody>
      </p:sp>
      <p:sp>
        <p:nvSpPr>
          <p:cNvPr id="90115" name="Rectangle 2"/>
          <p:cNvSpPr>
            <a:spLocks noGrp="1" noChangeArrowheads="1"/>
          </p:cNvSpPr>
          <p:nvPr>
            <p:ph idx="1"/>
          </p:nvPr>
        </p:nvSpPr>
        <p:spPr>
          <a:xfrm>
            <a:off x="628650" y="1298575"/>
            <a:ext cx="7886700" cy="4878388"/>
          </a:xfrm>
        </p:spPr>
        <p:txBody>
          <a:bodyPr/>
          <a:lstStyle/>
          <a:p>
            <a:pPr eaLnBrk="1" hangingPunct="1"/>
            <a:r>
              <a:rPr lang="zh-CN" altLang="zh-CN" sz="2000" noProof="1"/>
              <a:t>1. </a:t>
            </a:r>
            <a:r>
              <a:rPr lang="zh-CN" altLang="en-US" sz="2000" noProof="1"/>
              <a:t>紧凑(</a:t>
            </a:r>
            <a:r>
              <a:rPr lang="en-US" altLang="zh-CN" sz="2000" noProof="1"/>
              <a:t>compaction)</a:t>
            </a:r>
          </a:p>
          <a:p>
            <a:pPr lvl="1" eaLnBrk="1" hangingPunct="1"/>
            <a:r>
              <a:rPr lang="zh-CN" altLang="en-US" sz="1600" noProof="1"/>
              <a:t>将各个占用分区向内存一端移动。使各个空闲分区聚集在另一端，合并为一个较大的空闲分区。</a:t>
            </a:r>
          </a:p>
          <a:p>
            <a:pPr eaLnBrk="1" hangingPunct="1"/>
            <a:endParaRPr lang="zh-CN" altLang="en-US" sz="1600" noProof="1"/>
          </a:p>
        </p:txBody>
      </p:sp>
      <p:grpSp>
        <p:nvGrpSpPr>
          <p:cNvPr id="740355" name="Group 3"/>
          <p:cNvGrpSpPr>
            <a:grpSpLocks/>
          </p:cNvGrpSpPr>
          <p:nvPr/>
        </p:nvGrpSpPr>
        <p:grpSpPr bwMode="auto">
          <a:xfrm>
            <a:off x="2051050" y="2781300"/>
            <a:ext cx="2286000" cy="3429000"/>
            <a:chOff x="816" y="2064"/>
            <a:chExt cx="1440" cy="2160"/>
          </a:xfrm>
        </p:grpSpPr>
        <p:sp>
          <p:nvSpPr>
            <p:cNvPr id="90124" name="Rectangle 4"/>
            <p:cNvSpPr>
              <a:spLocks noChangeArrowheads="1"/>
            </p:cNvSpPr>
            <p:nvPr/>
          </p:nvSpPr>
          <p:spPr bwMode="auto">
            <a:xfrm>
              <a:off x="816" y="206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操作系统</a:t>
              </a:r>
            </a:p>
          </p:txBody>
        </p:sp>
        <p:sp>
          <p:nvSpPr>
            <p:cNvPr id="90125" name="Rectangle 5"/>
            <p:cNvSpPr>
              <a:spLocks noChangeArrowheads="1"/>
            </p:cNvSpPr>
            <p:nvPr/>
          </p:nvSpPr>
          <p:spPr bwMode="auto">
            <a:xfrm>
              <a:off x="816" y="230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用户程序1</a:t>
              </a:r>
            </a:p>
          </p:txBody>
        </p:sp>
        <p:sp>
          <p:nvSpPr>
            <p:cNvPr id="90126" name="Rectangle 6"/>
            <p:cNvSpPr>
              <a:spLocks noChangeArrowheads="1"/>
            </p:cNvSpPr>
            <p:nvPr/>
          </p:nvSpPr>
          <p:spPr bwMode="auto">
            <a:xfrm>
              <a:off x="816" y="3024"/>
              <a:ext cx="1440" cy="240"/>
            </a:xfrm>
            <a:prstGeom prst="rect">
              <a:avLst/>
            </a:prstGeom>
            <a:solidFill>
              <a:srgbClr val="0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FFFF"/>
                  </a:solidFill>
                  <a:latin typeface="Times New Roman" panose="02020603050405020304" pitchFamily="18" charset="0"/>
                </a:rPr>
                <a:t>30</a:t>
              </a:r>
              <a:r>
                <a:rPr lang="en-US" altLang="zh-CN" sz="2000">
                  <a:solidFill>
                    <a:srgbClr val="FFFFFF"/>
                  </a:solidFill>
                  <a:latin typeface="Times New Roman" panose="02020603050405020304" pitchFamily="18" charset="0"/>
                </a:rPr>
                <a:t>KB</a:t>
              </a:r>
            </a:p>
          </p:txBody>
        </p:sp>
        <p:sp>
          <p:nvSpPr>
            <p:cNvPr id="90127" name="Rectangle 7"/>
            <p:cNvSpPr>
              <a:spLocks noChangeArrowheads="1"/>
            </p:cNvSpPr>
            <p:nvPr/>
          </p:nvSpPr>
          <p:spPr bwMode="auto">
            <a:xfrm>
              <a:off x="816" y="2544"/>
              <a:ext cx="1440" cy="240"/>
            </a:xfrm>
            <a:prstGeom prst="rect">
              <a:avLst/>
            </a:prstGeom>
            <a:solidFill>
              <a:srgbClr val="0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FFFF"/>
                  </a:solidFill>
                  <a:latin typeface="Times New Roman" panose="02020603050405020304" pitchFamily="18" charset="0"/>
                </a:rPr>
                <a:t>10</a:t>
              </a:r>
              <a:r>
                <a:rPr lang="en-US" altLang="zh-CN" sz="2000">
                  <a:solidFill>
                    <a:srgbClr val="FFFFFF"/>
                  </a:solidFill>
                  <a:latin typeface="Times New Roman" panose="02020603050405020304" pitchFamily="18" charset="0"/>
                </a:rPr>
                <a:t>KB</a:t>
              </a:r>
            </a:p>
          </p:txBody>
        </p:sp>
        <p:sp>
          <p:nvSpPr>
            <p:cNvPr id="90128" name="Rectangle 8"/>
            <p:cNvSpPr>
              <a:spLocks noChangeArrowheads="1"/>
            </p:cNvSpPr>
            <p:nvPr/>
          </p:nvSpPr>
          <p:spPr bwMode="auto">
            <a:xfrm>
              <a:off x="816" y="374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用户程序9</a:t>
              </a:r>
            </a:p>
          </p:txBody>
        </p:sp>
        <p:sp>
          <p:nvSpPr>
            <p:cNvPr id="90129" name="Rectangle 9"/>
            <p:cNvSpPr>
              <a:spLocks noChangeArrowheads="1"/>
            </p:cNvSpPr>
            <p:nvPr/>
          </p:nvSpPr>
          <p:spPr bwMode="auto">
            <a:xfrm>
              <a:off x="816" y="326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用户程序6</a:t>
              </a:r>
            </a:p>
          </p:txBody>
        </p:sp>
        <p:sp>
          <p:nvSpPr>
            <p:cNvPr id="90130" name="Rectangle 10"/>
            <p:cNvSpPr>
              <a:spLocks noChangeArrowheads="1"/>
            </p:cNvSpPr>
            <p:nvPr/>
          </p:nvSpPr>
          <p:spPr bwMode="auto">
            <a:xfrm>
              <a:off x="816" y="3504"/>
              <a:ext cx="1440" cy="240"/>
            </a:xfrm>
            <a:prstGeom prst="rect">
              <a:avLst/>
            </a:prstGeom>
            <a:solidFill>
              <a:srgbClr val="0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FFFF"/>
                  </a:solidFill>
                  <a:latin typeface="Times New Roman" panose="02020603050405020304" pitchFamily="18" charset="0"/>
                </a:rPr>
                <a:t>14</a:t>
              </a:r>
              <a:r>
                <a:rPr lang="en-US" altLang="zh-CN" sz="2000">
                  <a:solidFill>
                    <a:srgbClr val="FFFFFF"/>
                  </a:solidFill>
                  <a:latin typeface="Times New Roman" panose="02020603050405020304" pitchFamily="18" charset="0"/>
                </a:rPr>
                <a:t>KB</a:t>
              </a:r>
            </a:p>
          </p:txBody>
        </p:sp>
        <p:sp>
          <p:nvSpPr>
            <p:cNvPr id="90131" name="Rectangle 11"/>
            <p:cNvSpPr>
              <a:spLocks noChangeArrowheads="1"/>
            </p:cNvSpPr>
            <p:nvPr/>
          </p:nvSpPr>
          <p:spPr bwMode="auto">
            <a:xfrm>
              <a:off x="816" y="278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用户程序3</a:t>
              </a:r>
            </a:p>
          </p:txBody>
        </p:sp>
        <p:sp>
          <p:nvSpPr>
            <p:cNvPr id="90132" name="Rectangle 12"/>
            <p:cNvSpPr>
              <a:spLocks noChangeArrowheads="1"/>
            </p:cNvSpPr>
            <p:nvPr/>
          </p:nvSpPr>
          <p:spPr bwMode="auto">
            <a:xfrm>
              <a:off x="816" y="3984"/>
              <a:ext cx="1440" cy="240"/>
            </a:xfrm>
            <a:prstGeom prst="rect">
              <a:avLst/>
            </a:prstGeom>
            <a:solidFill>
              <a:srgbClr val="0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FFFF"/>
                  </a:solidFill>
                  <a:latin typeface="Times New Roman" panose="02020603050405020304" pitchFamily="18" charset="0"/>
                </a:rPr>
                <a:t>26</a:t>
              </a:r>
              <a:r>
                <a:rPr lang="en-US" altLang="zh-CN" sz="2000">
                  <a:solidFill>
                    <a:srgbClr val="FFFFFF"/>
                  </a:solidFill>
                  <a:latin typeface="Times New Roman" panose="02020603050405020304" pitchFamily="18" charset="0"/>
                </a:rPr>
                <a:t>KB</a:t>
              </a:r>
            </a:p>
          </p:txBody>
        </p:sp>
      </p:grpSp>
      <p:grpSp>
        <p:nvGrpSpPr>
          <p:cNvPr id="740365" name="Group 13"/>
          <p:cNvGrpSpPr>
            <a:grpSpLocks/>
          </p:cNvGrpSpPr>
          <p:nvPr/>
        </p:nvGrpSpPr>
        <p:grpSpPr bwMode="auto">
          <a:xfrm>
            <a:off x="5003800" y="2781300"/>
            <a:ext cx="2286000" cy="3276600"/>
            <a:chOff x="3648" y="2064"/>
            <a:chExt cx="1440" cy="2064"/>
          </a:xfrm>
        </p:grpSpPr>
        <p:sp>
          <p:nvSpPr>
            <p:cNvPr id="90118" name="Rectangle 14"/>
            <p:cNvSpPr>
              <a:spLocks noChangeArrowheads="1"/>
            </p:cNvSpPr>
            <p:nvPr/>
          </p:nvSpPr>
          <p:spPr bwMode="auto">
            <a:xfrm>
              <a:off x="3648" y="206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操作系统</a:t>
              </a:r>
            </a:p>
          </p:txBody>
        </p:sp>
        <p:sp>
          <p:nvSpPr>
            <p:cNvPr id="90119" name="Rectangle 15"/>
            <p:cNvSpPr>
              <a:spLocks noChangeArrowheads="1"/>
            </p:cNvSpPr>
            <p:nvPr/>
          </p:nvSpPr>
          <p:spPr bwMode="auto">
            <a:xfrm>
              <a:off x="3648" y="3264"/>
              <a:ext cx="1440" cy="864"/>
            </a:xfrm>
            <a:prstGeom prst="rect">
              <a:avLst/>
            </a:prstGeom>
            <a:solidFill>
              <a:srgbClr val="000080"/>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FFFFFF"/>
                  </a:solidFill>
                  <a:latin typeface="Times New Roman" panose="02020603050405020304" pitchFamily="18" charset="0"/>
                </a:rPr>
                <a:t>80</a:t>
              </a:r>
              <a:r>
                <a:rPr lang="en-US" altLang="zh-CN" sz="2000">
                  <a:solidFill>
                    <a:srgbClr val="FFFFFF"/>
                  </a:solidFill>
                  <a:latin typeface="Times New Roman" panose="02020603050405020304" pitchFamily="18" charset="0"/>
                </a:rPr>
                <a:t>KB</a:t>
              </a:r>
            </a:p>
          </p:txBody>
        </p:sp>
        <p:sp>
          <p:nvSpPr>
            <p:cNvPr id="90120" name="Rectangle 16"/>
            <p:cNvSpPr>
              <a:spLocks noChangeArrowheads="1"/>
            </p:cNvSpPr>
            <p:nvPr/>
          </p:nvSpPr>
          <p:spPr bwMode="auto">
            <a:xfrm>
              <a:off x="3648" y="302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用户程序9</a:t>
              </a:r>
            </a:p>
          </p:txBody>
        </p:sp>
        <p:sp>
          <p:nvSpPr>
            <p:cNvPr id="90121" name="Rectangle 17"/>
            <p:cNvSpPr>
              <a:spLocks noChangeArrowheads="1"/>
            </p:cNvSpPr>
            <p:nvPr/>
          </p:nvSpPr>
          <p:spPr bwMode="auto">
            <a:xfrm>
              <a:off x="3648" y="278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用户程序6</a:t>
              </a:r>
            </a:p>
          </p:txBody>
        </p:sp>
        <p:sp>
          <p:nvSpPr>
            <p:cNvPr id="90122" name="Rectangle 18"/>
            <p:cNvSpPr>
              <a:spLocks noChangeArrowheads="1"/>
            </p:cNvSpPr>
            <p:nvPr/>
          </p:nvSpPr>
          <p:spPr bwMode="auto">
            <a:xfrm>
              <a:off x="3648" y="254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用户程序3</a:t>
              </a:r>
            </a:p>
          </p:txBody>
        </p:sp>
        <p:sp>
          <p:nvSpPr>
            <p:cNvPr id="90123" name="Rectangle 19"/>
            <p:cNvSpPr>
              <a:spLocks noChangeArrowheads="1"/>
            </p:cNvSpPr>
            <p:nvPr/>
          </p:nvSpPr>
          <p:spPr bwMode="auto">
            <a:xfrm>
              <a:off x="3648" y="2304"/>
              <a:ext cx="144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用户程序1</a:t>
              </a: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40355"/>
                                        </p:tgtEl>
                                        <p:attrNameLst>
                                          <p:attrName>style.visibility</p:attrName>
                                        </p:attrNameLst>
                                      </p:cBhvr>
                                      <p:to>
                                        <p:strVal val="visible"/>
                                      </p:to>
                                    </p:set>
                                    <p:animEffect transition="in" filter="box(in)">
                                      <p:cBhvr>
                                        <p:cTn id="7" dur="500"/>
                                        <p:tgtEl>
                                          <p:spTgt spid="74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40365"/>
                                        </p:tgtEl>
                                        <p:attrNameLst>
                                          <p:attrName>style.visibility</p:attrName>
                                        </p:attrNameLst>
                                      </p:cBhvr>
                                      <p:to>
                                        <p:strVal val="visible"/>
                                      </p:to>
                                    </p:set>
                                    <p:animEffect transition="in" filter="blinds(vertical)">
                                      <p:cBhvr>
                                        <p:cTn id="12" dur="500"/>
                                        <p:tgtEl>
                                          <p:spTgt spid="740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28650" y="365125"/>
            <a:ext cx="7886700" cy="992188"/>
          </a:xfrm>
        </p:spPr>
        <p:txBody>
          <a:bodyPr/>
          <a:lstStyle/>
          <a:p>
            <a:pPr eaLnBrk="1" hangingPunct="1"/>
            <a:r>
              <a:rPr lang="en-US" altLang="zh-CN" dirty="0"/>
              <a:t>4.2.4  </a:t>
            </a:r>
            <a:r>
              <a:rPr lang="zh-CN" altLang="en-US" dirty="0"/>
              <a:t>可重定位分区分配</a:t>
            </a:r>
          </a:p>
        </p:txBody>
      </p:sp>
      <p:sp>
        <p:nvSpPr>
          <p:cNvPr id="91139" name="Rectangle 3"/>
          <p:cNvSpPr>
            <a:spLocks noGrp="1" noChangeArrowheads="1"/>
          </p:cNvSpPr>
          <p:nvPr>
            <p:ph idx="1"/>
          </p:nvPr>
        </p:nvSpPr>
        <p:spPr>
          <a:xfrm>
            <a:off x="628650" y="1671638"/>
            <a:ext cx="7886700" cy="4505325"/>
          </a:xfrm>
        </p:spPr>
        <p:txBody>
          <a:bodyPr/>
          <a:lstStyle/>
          <a:p>
            <a:pPr eaLnBrk="1" hangingPunct="1"/>
            <a:r>
              <a:rPr lang="zh-CN" altLang="en-US" noProof="1"/>
              <a:t>对占用分区进行内存数据搬移占用</a:t>
            </a:r>
            <a:r>
              <a:rPr lang="en-US" altLang="zh-CN" noProof="1"/>
              <a:t>CPU</a:t>
            </a:r>
            <a:r>
              <a:rPr lang="zh-CN" altLang="en-US" noProof="1"/>
              <a:t>时间；如果对占用分区中的程序进行“浮动”，则其重定位需要硬件支持（重定位寄存器）。</a:t>
            </a:r>
          </a:p>
          <a:p>
            <a:pPr eaLnBrk="1" hangingPunct="1"/>
            <a:r>
              <a:rPr lang="zh-CN" altLang="en-US" noProof="1"/>
              <a:t>何时执行紧凑操作：每个分区释放后，或内存分配找不到满足条件的空闲分区时</a:t>
            </a:r>
          </a:p>
          <a:p>
            <a:pPr eaLnBrk="1" hangingPunct="1"/>
            <a:endParaRPr lang="zh-CN" altLang="en-US" noProof="1"/>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3"/>
          <p:cNvPicPr>
            <a:picLocks noChangeAspect="1" noChangeArrowheads="1"/>
          </p:cNvPicPr>
          <p:nvPr/>
        </p:nvPicPr>
        <p:blipFill>
          <a:blip r:embed="rId3">
            <a:extLst>
              <a:ext uri="{28A0092B-C50C-407E-A947-70E740481C1C}">
                <a14:useLocalDpi xmlns:a14="http://schemas.microsoft.com/office/drawing/2010/main" val="0"/>
              </a:ext>
            </a:extLst>
          </a:blip>
          <a:srcRect l="2301" t="17075" r="1096" b="17879"/>
          <a:stretch>
            <a:fillRect/>
          </a:stretch>
        </p:blipFill>
        <p:spPr bwMode="auto">
          <a:xfrm>
            <a:off x="755650" y="1844675"/>
            <a:ext cx="7553325" cy="38893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2163" name="标题 3"/>
          <p:cNvSpPr>
            <a:spLocks noGrp="1" noChangeArrowheads="1"/>
          </p:cNvSpPr>
          <p:nvPr>
            <p:ph type="title"/>
          </p:nvPr>
        </p:nvSpPr>
        <p:spPr>
          <a:xfrm>
            <a:off x="628650" y="365125"/>
            <a:ext cx="7886700" cy="992188"/>
          </a:xfrm>
        </p:spPr>
        <p:txBody>
          <a:bodyPr/>
          <a:lstStyle/>
          <a:p>
            <a:pPr eaLnBrk="1" hangingPunct="1"/>
            <a:r>
              <a:rPr lang="zh-CN" altLang="en-US">
                <a:latin typeface="楷体_GB2312" pitchFamily="49" charset="-122"/>
                <a:ea typeface="楷体_GB2312" pitchFamily="49" charset="-122"/>
              </a:rPr>
              <a:t>动态重定位</a:t>
            </a: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4450" name="Group 2"/>
          <p:cNvGrpSpPr>
            <a:grpSpLocks/>
          </p:cNvGrpSpPr>
          <p:nvPr/>
        </p:nvGrpSpPr>
        <p:grpSpPr bwMode="auto">
          <a:xfrm>
            <a:off x="250825" y="1412875"/>
            <a:ext cx="8642350" cy="4114800"/>
            <a:chOff x="-48" y="912"/>
            <a:chExt cx="5808" cy="2592"/>
          </a:xfrm>
        </p:grpSpPr>
        <p:grpSp>
          <p:nvGrpSpPr>
            <p:cNvPr id="94213" name="Group 3"/>
            <p:cNvGrpSpPr>
              <a:grpSpLocks/>
            </p:cNvGrpSpPr>
            <p:nvPr/>
          </p:nvGrpSpPr>
          <p:grpSpPr bwMode="auto">
            <a:xfrm>
              <a:off x="-48" y="912"/>
              <a:ext cx="5808" cy="2592"/>
              <a:chOff x="-48" y="912"/>
              <a:chExt cx="5808" cy="2592"/>
            </a:xfrm>
          </p:grpSpPr>
          <p:sp>
            <p:nvSpPr>
              <p:cNvPr id="94217" name="Line 4"/>
              <p:cNvSpPr>
                <a:spLocks noChangeShapeType="1"/>
              </p:cNvSpPr>
              <p:nvPr/>
            </p:nvSpPr>
            <p:spPr bwMode="auto">
              <a:xfrm>
                <a:off x="2784" y="912"/>
                <a:ext cx="0" cy="25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8" name="Rectangle 5"/>
              <p:cNvSpPr>
                <a:spLocks noChangeArrowheads="1"/>
              </p:cNvSpPr>
              <p:nvPr/>
            </p:nvSpPr>
            <p:spPr bwMode="auto">
              <a:xfrm>
                <a:off x="-48" y="2544"/>
                <a:ext cx="4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5000</a:t>
                </a:r>
                <a:endParaRPr lang="zh-CN" altLang="en-US" sz="2400" b="0">
                  <a:latin typeface="Times New Roman" panose="02020603050405020304" pitchFamily="18" charset="0"/>
                </a:endParaRPr>
              </a:p>
            </p:txBody>
          </p:sp>
          <p:grpSp>
            <p:nvGrpSpPr>
              <p:cNvPr id="94219" name="Group 6"/>
              <p:cNvGrpSpPr>
                <a:grpSpLocks/>
              </p:cNvGrpSpPr>
              <p:nvPr/>
            </p:nvGrpSpPr>
            <p:grpSpPr bwMode="auto">
              <a:xfrm>
                <a:off x="-48" y="1082"/>
                <a:ext cx="5808" cy="1990"/>
                <a:chOff x="-48" y="1082"/>
                <a:chExt cx="5808" cy="1990"/>
              </a:xfrm>
            </p:grpSpPr>
            <p:sp>
              <p:nvSpPr>
                <p:cNvPr id="94220" name="Text Box 7"/>
                <p:cNvSpPr txBox="1">
                  <a:spLocks noChangeArrowheads="1"/>
                </p:cNvSpPr>
                <p:nvPr/>
              </p:nvSpPr>
              <p:spPr bwMode="auto">
                <a:xfrm>
                  <a:off x="240" y="1082"/>
                  <a:ext cx="1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0">
                    <a:latin typeface="Times New Roman" panose="02020603050405020304" pitchFamily="18" charset="0"/>
                  </a:endParaRPr>
                </a:p>
              </p:txBody>
            </p:sp>
            <p:grpSp>
              <p:nvGrpSpPr>
                <p:cNvPr id="94221" name="Group 8"/>
                <p:cNvGrpSpPr>
                  <a:grpSpLocks/>
                </p:cNvGrpSpPr>
                <p:nvPr/>
              </p:nvGrpSpPr>
              <p:grpSpPr bwMode="auto">
                <a:xfrm>
                  <a:off x="1680" y="1680"/>
                  <a:ext cx="1104" cy="528"/>
                  <a:chOff x="2016" y="1680"/>
                  <a:chExt cx="1104" cy="528"/>
                </a:xfrm>
              </p:grpSpPr>
              <p:sp>
                <p:nvSpPr>
                  <p:cNvPr id="94249" name="Rectangle 9"/>
                  <p:cNvSpPr>
                    <a:spLocks noChangeArrowheads="1"/>
                  </p:cNvSpPr>
                  <p:nvPr/>
                </p:nvSpPr>
                <p:spPr bwMode="auto">
                  <a:xfrm>
                    <a:off x="2208" y="1680"/>
                    <a:ext cx="57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2500</a:t>
                    </a:r>
                  </a:p>
                </p:txBody>
              </p:sp>
              <p:sp>
                <p:nvSpPr>
                  <p:cNvPr id="94250" name="Line 10"/>
                  <p:cNvSpPr>
                    <a:spLocks noChangeShapeType="1"/>
                  </p:cNvSpPr>
                  <p:nvPr/>
                </p:nvSpPr>
                <p:spPr bwMode="auto">
                  <a:xfrm>
                    <a:off x="2016" y="1776"/>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1" name="Line 11"/>
                  <p:cNvSpPr>
                    <a:spLocks noChangeShapeType="1"/>
                  </p:cNvSpPr>
                  <p:nvPr/>
                </p:nvSpPr>
                <p:spPr bwMode="auto">
                  <a:xfrm>
                    <a:off x="2496" y="1872"/>
                    <a:ext cx="0" cy="3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2" name="Line 12"/>
                  <p:cNvSpPr>
                    <a:spLocks noChangeShapeType="1"/>
                  </p:cNvSpPr>
                  <p:nvPr/>
                </p:nvSpPr>
                <p:spPr bwMode="auto">
                  <a:xfrm>
                    <a:off x="2496" y="2208"/>
                    <a:ext cx="62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222" name="Text Box 13"/>
                <p:cNvSpPr txBox="1">
                  <a:spLocks noChangeArrowheads="1"/>
                </p:cNvSpPr>
                <p:nvPr/>
              </p:nvSpPr>
              <p:spPr bwMode="auto">
                <a:xfrm>
                  <a:off x="1825" y="1382"/>
                  <a:ext cx="8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相对地址</a:t>
                  </a:r>
                </a:p>
              </p:txBody>
            </p:sp>
            <p:grpSp>
              <p:nvGrpSpPr>
                <p:cNvPr id="94223" name="Group 14"/>
                <p:cNvGrpSpPr>
                  <a:grpSpLocks/>
                </p:cNvGrpSpPr>
                <p:nvPr/>
              </p:nvGrpSpPr>
              <p:grpSpPr bwMode="auto">
                <a:xfrm>
                  <a:off x="-48" y="1296"/>
                  <a:ext cx="5808" cy="1776"/>
                  <a:chOff x="-48" y="1296"/>
                  <a:chExt cx="5808" cy="1776"/>
                </a:xfrm>
              </p:grpSpPr>
              <p:grpSp>
                <p:nvGrpSpPr>
                  <p:cNvPr id="94224" name="Group 15"/>
                  <p:cNvGrpSpPr>
                    <a:grpSpLocks/>
                  </p:cNvGrpSpPr>
                  <p:nvPr/>
                </p:nvGrpSpPr>
                <p:grpSpPr bwMode="auto">
                  <a:xfrm>
                    <a:off x="-48" y="1344"/>
                    <a:ext cx="1728" cy="1728"/>
                    <a:chOff x="288" y="1344"/>
                    <a:chExt cx="1728" cy="1728"/>
                  </a:xfrm>
                </p:grpSpPr>
                <p:sp>
                  <p:nvSpPr>
                    <p:cNvPr id="94241" name="Rectangle 16"/>
                    <p:cNvSpPr>
                      <a:spLocks noChangeArrowheads="1"/>
                    </p:cNvSpPr>
                    <p:nvPr/>
                  </p:nvSpPr>
                  <p:spPr bwMode="auto">
                    <a:xfrm>
                      <a:off x="720" y="1488"/>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4242" name="Text Box 17"/>
                    <p:cNvSpPr txBox="1">
                      <a:spLocks noChangeArrowheads="1"/>
                    </p:cNvSpPr>
                    <p:nvPr/>
                  </p:nvSpPr>
                  <p:spPr bwMode="auto">
                    <a:xfrm>
                      <a:off x="364" y="1536"/>
                      <a:ext cx="3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100</a:t>
                      </a:r>
                      <a:endParaRPr lang="zh-CN" altLang="en-US" sz="2400" b="0">
                        <a:latin typeface="Times New Roman" panose="02020603050405020304" pitchFamily="18" charset="0"/>
                      </a:endParaRPr>
                    </a:p>
                  </p:txBody>
                </p:sp>
                <p:sp>
                  <p:nvSpPr>
                    <p:cNvPr id="94243" name="Text Box 18"/>
                    <p:cNvSpPr txBox="1">
                      <a:spLocks noChangeArrowheads="1"/>
                    </p:cNvSpPr>
                    <p:nvPr/>
                  </p:nvSpPr>
                  <p:spPr bwMode="auto">
                    <a:xfrm>
                      <a:off x="524" y="134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b="0">
                        <a:latin typeface="Times New Roman" panose="02020603050405020304" pitchFamily="18" charset="0"/>
                      </a:endParaRPr>
                    </a:p>
                  </p:txBody>
                </p:sp>
                <p:sp>
                  <p:nvSpPr>
                    <p:cNvPr id="94244" name="Rectangle 19"/>
                    <p:cNvSpPr>
                      <a:spLocks noChangeArrowheads="1"/>
                    </p:cNvSpPr>
                    <p:nvPr/>
                  </p:nvSpPr>
                  <p:spPr bwMode="auto">
                    <a:xfrm>
                      <a:off x="720" y="1680"/>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宋体" panose="02010600030101010101" pitchFamily="2" charset="-122"/>
                        </a:rPr>
                        <a:t>MOVE</a:t>
                      </a:r>
                      <a:r>
                        <a:rPr lang="zh-CN" altLang="en-US">
                          <a:solidFill>
                            <a:srgbClr val="000000"/>
                          </a:solidFill>
                          <a:latin typeface="宋体" panose="02010600030101010101" pitchFamily="2" charset="-122"/>
                        </a:rPr>
                        <a:t> </a:t>
                      </a:r>
                      <a:r>
                        <a:rPr lang="en-US" altLang="zh-CN">
                          <a:solidFill>
                            <a:srgbClr val="000000"/>
                          </a:solidFill>
                          <a:latin typeface="宋体" panose="02010600030101010101" pitchFamily="2" charset="-122"/>
                        </a:rPr>
                        <a:t>AX，[2500]</a:t>
                      </a:r>
                    </a:p>
                  </p:txBody>
                </p:sp>
                <p:sp>
                  <p:nvSpPr>
                    <p:cNvPr id="94245" name="Rectangle 20"/>
                    <p:cNvSpPr>
                      <a:spLocks noChangeArrowheads="1"/>
                    </p:cNvSpPr>
                    <p:nvPr/>
                  </p:nvSpPr>
                  <p:spPr bwMode="auto">
                    <a:xfrm>
                      <a:off x="720" y="1872"/>
                      <a:ext cx="1296" cy="62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a:t>
                      </a:r>
                    </a:p>
                  </p:txBody>
                </p:sp>
                <p:sp>
                  <p:nvSpPr>
                    <p:cNvPr id="94246" name="Text Box 21"/>
                    <p:cNvSpPr txBox="1">
                      <a:spLocks noChangeArrowheads="1"/>
                    </p:cNvSpPr>
                    <p:nvPr/>
                  </p:nvSpPr>
                  <p:spPr bwMode="auto">
                    <a:xfrm>
                      <a:off x="288" y="2400"/>
                      <a:ext cx="4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2500</a:t>
                      </a:r>
                      <a:endParaRPr lang="zh-CN" altLang="en-US" sz="2400" b="0">
                        <a:latin typeface="Times New Roman" panose="02020603050405020304" pitchFamily="18" charset="0"/>
                      </a:endParaRPr>
                    </a:p>
                  </p:txBody>
                </p:sp>
                <p:sp>
                  <p:nvSpPr>
                    <p:cNvPr id="94247" name="Rectangle 22"/>
                    <p:cNvSpPr>
                      <a:spLocks noChangeArrowheads="1"/>
                    </p:cNvSpPr>
                    <p:nvPr/>
                  </p:nvSpPr>
                  <p:spPr bwMode="auto">
                    <a:xfrm>
                      <a:off x="720" y="2688"/>
                      <a:ext cx="1296" cy="38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4248" name="Rectangle 23"/>
                    <p:cNvSpPr>
                      <a:spLocks noChangeArrowheads="1"/>
                    </p:cNvSpPr>
                    <p:nvPr/>
                  </p:nvSpPr>
                  <p:spPr bwMode="auto">
                    <a:xfrm>
                      <a:off x="720" y="2496"/>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365</a:t>
                      </a:r>
                    </a:p>
                  </p:txBody>
                </p:sp>
              </p:grpSp>
              <p:grpSp>
                <p:nvGrpSpPr>
                  <p:cNvPr id="94225" name="Group 24"/>
                  <p:cNvGrpSpPr>
                    <a:grpSpLocks/>
                  </p:cNvGrpSpPr>
                  <p:nvPr/>
                </p:nvGrpSpPr>
                <p:grpSpPr bwMode="auto">
                  <a:xfrm>
                    <a:off x="2784" y="1296"/>
                    <a:ext cx="2976" cy="1728"/>
                    <a:chOff x="2784" y="1296"/>
                    <a:chExt cx="2976" cy="1728"/>
                  </a:xfrm>
                </p:grpSpPr>
                <p:sp>
                  <p:nvSpPr>
                    <p:cNvPr id="94226" name="Rectangle 25"/>
                    <p:cNvSpPr>
                      <a:spLocks noChangeArrowheads="1"/>
                    </p:cNvSpPr>
                    <p:nvPr/>
                  </p:nvSpPr>
                  <p:spPr bwMode="auto">
                    <a:xfrm>
                      <a:off x="4464" y="1440"/>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4227" name="Text Box 26"/>
                    <p:cNvSpPr txBox="1">
                      <a:spLocks noChangeArrowheads="1"/>
                    </p:cNvSpPr>
                    <p:nvPr/>
                  </p:nvSpPr>
                  <p:spPr bwMode="auto">
                    <a:xfrm>
                      <a:off x="3984" y="152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10100</a:t>
                      </a:r>
                      <a:endParaRPr lang="zh-CN" altLang="en-US" sz="2400" b="0">
                        <a:latin typeface="Times New Roman" panose="02020603050405020304" pitchFamily="18" charset="0"/>
                      </a:endParaRPr>
                    </a:p>
                  </p:txBody>
                </p:sp>
                <p:sp>
                  <p:nvSpPr>
                    <p:cNvPr id="94228" name="Text Box 27"/>
                    <p:cNvSpPr txBox="1">
                      <a:spLocks noChangeArrowheads="1"/>
                    </p:cNvSpPr>
                    <p:nvPr/>
                  </p:nvSpPr>
                  <p:spPr bwMode="auto">
                    <a:xfrm>
                      <a:off x="3936" y="129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10000</a:t>
                      </a:r>
                      <a:endParaRPr lang="zh-CN" altLang="en-US" sz="2000" b="0">
                        <a:latin typeface="Times New Roman" panose="02020603050405020304" pitchFamily="18" charset="0"/>
                      </a:endParaRPr>
                    </a:p>
                  </p:txBody>
                </p:sp>
                <p:sp>
                  <p:nvSpPr>
                    <p:cNvPr id="94229" name="Rectangle 28"/>
                    <p:cNvSpPr>
                      <a:spLocks noChangeArrowheads="1"/>
                    </p:cNvSpPr>
                    <p:nvPr/>
                  </p:nvSpPr>
                  <p:spPr bwMode="auto">
                    <a:xfrm>
                      <a:off x="4464" y="1632"/>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宋体" panose="02010600030101010101" pitchFamily="2" charset="-122"/>
                        </a:rPr>
                        <a:t>MOVE</a:t>
                      </a:r>
                      <a:r>
                        <a:rPr lang="zh-CN" altLang="en-US">
                          <a:solidFill>
                            <a:srgbClr val="000000"/>
                          </a:solidFill>
                          <a:latin typeface="宋体" panose="02010600030101010101" pitchFamily="2" charset="-122"/>
                        </a:rPr>
                        <a:t> </a:t>
                      </a:r>
                      <a:r>
                        <a:rPr lang="en-US" altLang="zh-CN">
                          <a:solidFill>
                            <a:srgbClr val="000000"/>
                          </a:solidFill>
                          <a:latin typeface="宋体" panose="02010600030101010101" pitchFamily="2" charset="-122"/>
                        </a:rPr>
                        <a:t>AX，[2500]</a:t>
                      </a:r>
                      <a:endParaRPr lang="en-US" altLang="zh-CN">
                        <a:solidFill>
                          <a:srgbClr val="000000"/>
                        </a:solidFill>
                        <a:latin typeface="Times New Roman" panose="02020603050405020304" pitchFamily="18" charset="0"/>
                      </a:endParaRPr>
                    </a:p>
                  </p:txBody>
                </p:sp>
                <p:sp>
                  <p:nvSpPr>
                    <p:cNvPr id="94230" name="Rectangle 29"/>
                    <p:cNvSpPr>
                      <a:spLocks noChangeArrowheads="1"/>
                    </p:cNvSpPr>
                    <p:nvPr/>
                  </p:nvSpPr>
                  <p:spPr bwMode="auto">
                    <a:xfrm>
                      <a:off x="4464" y="1824"/>
                      <a:ext cx="1296" cy="62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a:t>
                      </a:r>
                    </a:p>
                  </p:txBody>
                </p:sp>
                <p:sp>
                  <p:nvSpPr>
                    <p:cNvPr id="94231" name="Rectangle 30"/>
                    <p:cNvSpPr>
                      <a:spLocks noChangeArrowheads="1"/>
                    </p:cNvSpPr>
                    <p:nvPr/>
                  </p:nvSpPr>
                  <p:spPr bwMode="auto">
                    <a:xfrm>
                      <a:off x="4464" y="2640"/>
                      <a:ext cx="1296" cy="384"/>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4232" name="Rectangle 31"/>
                    <p:cNvSpPr>
                      <a:spLocks noChangeArrowheads="1"/>
                    </p:cNvSpPr>
                    <p:nvPr/>
                  </p:nvSpPr>
                  <p:spPr bwMode="auto">
                    <a:xfrm>
                      <a:off x="4464" y="2448"/>
                      <a:ext cx="1296"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365</a:t>
                      </a:r>
                    </a:p>
                  </p:txBody>
                </p:sp>
                <p:sp>
                  <p:nvSpPr>
                    <p:cNvPr id="94233" name="Rectangle 32"/>
                    <p:cNvSpPr>
                      <a:spLocks noChangeArrowheads="1"/>
                    </p:cNvSpPr>
                    <p:nvPr/>
                  </p:nvSpPr>
                  <p:spPr bwMode="auto">
                    <a:xfrm>
                      <a:off x="2880" y="1680"/>
                      <a:ext cx="1008"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10000</a:t>
                      </a:r>
                    </a:p>
                  </p:txBody>
                </p:sp>
                <p:sp>
                  <p:nvSpPr>
                    <p:cNvPr id="94234" name="Text Box 33"/>
                    <p:cNvSpPr txBox="1">
                      <a:spLocks noChangeArrowheads="1"/>
                    </p:cNvSpPr>
                    <p:nvPr/>
                  </p:nvSpPr>
                  <p:spPr bwMode="auto">
                    <a:xfrm>
                      <a:off x="2880" y="1392"/>
                      <a:ext cx="1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重定位寄存器</a:t>
                      </a:r>
                      <a:endParaRPr lang="zh-CN" altLang="en-US" sz="2400" b="0">
                        <a:latin typeface="Times New Roman" panose="02020603050405020304" pitchFamily="18" charset="0"/>
                      </a:endParaRPr>
                    </a:p>
                  </p:txBody>
                </p:sp>
                <p:sp>
                  <p:nvSpPr>
                    <p:cNvPr id="94235" name="Rectangle 34"/>
                    <p:cNvSpPr>
                      <a:spLocks noChangeArrowheads="1"/>
                    </p:cNvSpPr>
                    <p:nvPr/>
                  </p:nvSpPr>
                  <p:spPr bwMode="auto">
                    <a:xfrm>
                      <a:off x="3996" y="249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15000</a:t>
                      </a:r>
                      <a:endParaRPr lang="zh-CN" altLang="en-US" sz="2400" b="0">
                        <a:latin typeface="Times New Roman" panose="02020603050405020304" pitchFamily="18" charset="0"/>
                      </a:endParaRPr>
                    </a:p>
                  </p:txBody>
                </p:sp>
                <p:sp>
                  <p:nvSpPr>
                    <p:cNvPr id="94236" name="Line 35"/>
                    <p:cNvSpPr>
                      <a:spLocks noChangeShapeType="1"/>
                    </p:cNvSpPr>
                    <p:nvPr/>
                  </p:nvSpPr>
                  <p:spPr bwMode="auto">
                    <a:xfrm>
                      <a:off x="2784" y="2208"/>
                      <a:ext cx="48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7" name="Oval 36"/>
                    <p:cNvSpPr>
                      <a:spLocks noChangeArrowheads="1"/>
                    </p:cNvSpPr>
                    <p:nvPr/>
                  </p:nvSpPr>
                  <p:spPr bwMode="auto">
                    <a:xfrm>
                      <a:off x="3312" y="2112"/>
                      <a:ext cx="240" cy="24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Times New Roman" panose="02020603050405020304" pitchFamily="18" charset="0"/>
                        </a:rPr>
                        <a:t>+</a:t>
                      </a:r>
                      <a:endParaRPr lang="zh-CN" altLang="en-US" sz="2400" b="0">
                        <a:latin typeface="Times New Roman" panose="02020603050405020304" pitchFamily="18" charset="0"/>
                      </a:endParaRPr>
                    </a:p>
                  </p:txBody>
                </p:sp>
                <p:sp>
                  <p:nvSpPr>
                    <p:cNvPr id="94238" name="Line 37"/>
                    <p:cNvSpPr>
                      <a:spLocks noChangeShapeType="1"/>
                    </p:cNvSpPr>
                    <p:nvPr/>
                  </p:nvSpPr>
                  <p:spPr bwMode="auto">
                    <a:xfrm>
                      <a:off x="3408" y="1872"/>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39" name="Line 38"/>
                    <p:cNvSpPr>
                      <a:spLocks noChangeShapeType="1"/>
                    </p:cNvSpPr>
                    <p:nvPr/>
                  </p:nvSpPr>
                  <p:spPr bwMode="auto">
                    <a:xfrm>
                      <a:off x="3552" y="220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0" name="Line 39"/>
                    <p:cNvSpPr>
                      <a:spLocks noChangeShapeType="1"/>
                    </p:cNvSpPr>
                    <p:nvPr/>
                  </p:nvSpPr>
                  <p:spPr bwMode="auto">
                    <a:xfrm>
                      <a:off x="3840" y="220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94214" name="Group 40"/>
            <p:cNvGrpSpPr>
              <a:grpSpLocks/>
            </p:cNvGrpSpPr>
            <p:nvPr/>
          </p:nvGrpSpPr>
          <p:grpSpPr bwMode="auto">
            <a:xfrm>
              <a:off x="3840" y="2352"/>
              <a:ext cx="696" cy="250"/>
              <a:chOff x="3840" y="2352"/>
              <a:chExt cx="696" cy="250"/>
            </a:xfrm>
          </p:grpSpPr>
          <p:sp>
            <p:nvSpPr>
              <p:cNvPr id="94215" name="Text Box 41"/>
              <p:cNvSpPr txBox="1">
                <a:spLocks noChangeArrowheads="1"/>
              </p:cNvSpPr>
              <p:nvPr/>
            </p:nvSpPr>
            <p:spPr bwMode="auto">
              <a:xfrm>
                <a:off x="3985" y="2352"/>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12500</a:t>
                </a:r>
                <a:endParaRPr lang="zh-CN" altLang="en-US" sz="2400" b="0">
                  <a:latin typeface="Times New Roman" panose="02020603050405020304" pitchFamily="18" charset="0"/>
                </a:endParaRPr>
              </a:p>
            </p:txBody>
          </p:sp>
          <p:sp>
            <p:nvSpPr>
              <p:cNvPr id="94216" name="Line 42"/>
              <p:cNvSpPr>
                <a:spLocks noChangeShapeType="1"/>
              </p:cNvSpPr>
              <p:nvPr/>
            </p:nvSpPr>
            <p:spPr bwMode="auto">
              <a:xfrm>
                <a:off x="3840" y="2496"/>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94211"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94212" name="内容占位符 4"/>
          <p:cNvSpPr>
            <a:spLocks noGrp="1" noChangeArrowheads="1"/>
          </p:cNvSpPr>
          <p:nvPr>
            <p:ph idx="1"/>
          </p:nvPr>
        </p:nvSpPr>
        <p:spPr>
          <a:xfrm>
            <a:off x="628650" y="1671638"/>
            <a:ext cx="7886700" cy="4505325"/>
          </a:xfrm>
        </p:spPr>
        <p:txBody>
          <a:bodyPr/>
          <a:lstStyle/>
          <a:p>
            <a:pPr eaLnBrk="1" hangingPunct="1"/>
            <a:endParaRPr lang="zh-CN" altLang="en-US" noProof="1"/>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44450"/>
                                        </p:tgtEl>
                                        <p:attrNameLst>
                                          <p:attrName>style.visibility</p:attrName>
                                        </p:attrNameLst>
                                      </p:cBhvr>
                                      <p:to>
                                        <p:strVal val="visible"/>
                                      </p:to>
                                    </p:set>
                                    <p:animEffect transition="in" filter="blinds(vertical)">
                                      <p:cBhvr>
                                        <p:cTn id="7" dur="500"/>
                                        <p:tgtEl>
                                          <p:spTgt spid="74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图片占位符 6"/>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411413" y="2852738"/>
            <a:ext cx="6205537"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Rectangle 3"/>
          <p:cNvSpPr>
            <a:spLocks noGrp="1" noChangeArrowheads="1"/>
          </p:cNvSpPr>
          <p:nvPr>
            <p:ph type="title"/>
          </p:nvPr>
        </p:nvSpPr>
        <p:spPr>
          <a:xfrm>
            <a:off x="628650" y="365125"/>
            <a:ext cx="7886700" cy="992188"/>
          </a:xfrm>
        </p:spPr>
        <p:txBody>
          <a:bodyPr/>
          <a:lstStyle/>
          <a:p>
            <a:pPr eaLnBrk="1" hangingPunct="1"/>
            <a:r>
              <a:rPr lang="zh-CN" altLang="en-US"/>
              <a:t>动态重定位分区分配算法</a:t>
            </a:r>
          </a:p>
        </p:txBody>
      </p:sp>
      <p:sp>
        <p:nvSpPr>
          <p:cNvPr id="96260" name="Rectangle 4"/>
          <p:cNvSpPr>
            <a:spLocks noGrp="1" noChangeArrowheads="1"/>
          </p:cNvSpPr>
          <p:nvPr>
            <p:ph idx="1"/>
          </p:nvPr>
        </p:nvSpPr>
        <p:spPr>
          <a:xfrm>
            <a:off x="628650" y="1671638"/>
            <a:ext cx="7886700" cy="4505325"/>
          </a:xfrm>
        </p:spPr>
        <p:txBody>
          <a:bodyPr/>
          <a:lstStyle/>
          <a:p>
            <a:pPr eaLnBrk="1" hangingPunct="1"/>
            <a:r>
              <a:rPr lang="zh-CN" altLang="en-US" sz="1800" noProof="1"/>
              <a:t>增加了紧凑功能</a:t>
            </a:r>
          </a:p>
          <a:p>
            <a:pPr eaLnBrk="1" hangingPunct="1"/>
            <a:r>
              <a:rPr lang="zh-CN" altLang="en-US" sz="1800" noProof="1"/>
              <a:t>设请求的分区大小：</a:t>
            </a:r>
            <a:r>
              <a:rPr lang="en-US" altLang="zh-CN" sz="1800" noProof="1"/>
              <a:t>u.size</a:t>
            </a:r>
          </a:p>
          <a:p>
            <a:pPr eaLnBrk="1" hangingPunct="1"/>
            <a:r>
              <a:rPr lang="zh-CN" altLang="en-US" sz="1800" noProof="1"/>
              <a:t>设空闲分区大小： </a:t>
            </a:r>
            <a:r>
              <a:rPr lang="en-US" altLang="zh-CN" sz="1800" noProof="1"/>
              <a:t>m.size</a:t>
            </a:r>
          </a:p>
          <a:p>
            <a:pPr eaLnBrk="1" hangingPunct="1"/>
            <a:r>
              <a:rPr lang="zh-CN" altLang="en-US" sz="1800" noProof="1"/>
              <a:t>不可再切割的剩余分区大小：</a:t>
            </a:r>
            <a:r>
              <a:rPr lang="en-US" altLang="zh-CN" sz="1800" noProof="1"/>
              <a:t>size</a:t>
            </a: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28650" y="365125"/>
            <a:ext cx="7886700" cy="992188"/>
          </a:xfrm>
        </p:spPr>
        <p:txBody>
          <a:bodyPr/>
          <a:lstStyle/>
          <a:p>
            <a:pPr eaLnBrk="1" hangingPunct="1"/>
            <a:r>
              <a:rPr lang="en-US" altLang="zh-CN" dirty="0"/>
              <a:t>4.2.5 </a:t>
            </a:r>
            <a:r>
              <a:rPr lang="zh-CN" altLang="en-US" dirty="0"/>
              <a:t>覆盖(</a:t>
            </a:r>
            <a:r>
              <a:rPr lang="en-US" altLang="zh-CN" dirty="0"/>
              <a:t>overlay) </a:t>
            </a:r>
          </a:p>
        </p:txBody>
      </p:sp>
      <p:sp>
        <p:nvSpPr>
          <p:cNvPr id="97283" name="Rectangle 3"/>
          <p:cNvSpPr>
            <a:spLocks noGrp="1" noChangeArrowheads="1"/>
          </p:cNvSpPr>
          <p:nvPr>
            <p:ph idx="1"/>
          </p:nvPr>
        </p:nvSpPr>
        <p:spPr>
          <a:xfrm>
            <a:off x="628650" y="1671638"/>
            <a:ext cx="7886700" cy="4505325"/>
          </a:xfrm>
        </p:spPr>
        <p:txBody>
          <a:bodyPr/>
          <a:lstStyle/>
          <a:p>
            <a:pPr eaLnBrk="1" hangingPunct="1"/>
            <a:r>
              <a:rPr lang="zh-CN" altLang="en-US" noProof="1"/>
              <a:t>引入</a:t>
            </a:r>
          </a:p>
          <a:p>
            <a:pPr lvl="1" eaLnBrk="1" hangingPunct="1"/>
            <a:r>
              <a:rPr lang="zh-CN" altLang="en-US" noProof="1"/>
              <a:t>目标是在较小的可用内存中运行较大的程序。常用于多道程序系统，与固定分区存储管理配合使用。</a:t>
            </a:r>
          </a:p>
          <a:p>
            <a:pPr eaLnBrk="1" hangingPunct="1"/>
            <a:r>
              <a:rPr lang="zh-CN" altLang="en-US" noProof="1"/>
              <a:t>原理：</a:t>
            </a:r>
          </a:p>
          <a:p>
            <a:pPr lvl="1" eaLnBrk="1" hangingPunct="1"/>
            <a:r>
              <a:rPr lang="zh-CN" altLang="en-US" noProof="1"/>
              <a:t>一个程序的几个代码段或数据段，按照时间先后来占用同一内存空间。</a:t>
            </a:r>
          </a:p>
          <a:p>
            <a:pPr lvl="2" eaLnBrk="1" hangingPunct="1"/>
            <a:r>
              <a:rPr lang="zh-CN" altLang="en-US" noProof="1"/>
              <a:t>将程序的必要部分（常用功能）的代码和数据常驻内存；</a:t>
            </a:r>
          </a:p>
          <a:p>
            <a:pPr lvl="2" eaLnBrk="1" hangingPunct="1"/>
            <a:r>
              <a:rPr lang="zh-CN" altLang="en-US" noProof="1"/>
              <a:t>可选部分（不常用功能）在其他程序模块中实现，平时存放在外存中（覆盖文件），在要用到时才装入到内存；</a:t>
            </a:r>
          </a:p>
          <a:p>
            <a:pPr lvl="2" eaLnBrk="1" hangingPunct="1"/>
            <a:r>
              <a:rPr lang="zh-CN" altLang="en-US" noProof="1"/>
              <a:t>彼此不存在调用关系的模块不必同时装入到内存，从而可以相互覆盖。</a:t>
            </a: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a:xfrm>
            <a:off x="628650" y="365125"/>
            <a:ext cx="7886700" cy="992188"/>
          </a:xfrm>
        </p:spPr>
        <p:txBody>
          <a:bodyPr/>
          <a:lstStyle/>
          <a:p>
            <a:pPr eaLnBrk="1" hangingPunct="1"/>
            <a:r>
              <a:rPr lang="en-US" altLang="zh-CN" dirty="0"/>
              <a:t>4.2.5 </a:t>
            </a:r>
            <a:r>
              <a:rPr lang="zh-CN" altLang="en-US" dirty="0"/>
              <a:t>覆盖(</a:t>
            </a:r>
            <a:r>
              <a:rPr lang="en-US" altLang="zh-CN" dirty="0"/>
              <a:t>overlay)</a:t>
            </a:r>
            <a:endParaRPr lang="zh-CN" altLang="en-US" dirty="0"/>
          </a:p>
        </p:txBody>
      </p:sp>
      <p:graphicFrame>
        <p:nvGraphicFramePr>
          <p:cNvPr id="98307" name="Object 3"/>
          <p:cNvGraphicFramePr>
            <a:graphicFrameLocks noGrp="1" noChangeAspect="1"/>
          </p:cNvGraphicFramePr>
          <p:nvPr>
            <p:ph idx="1"/>
          </p:nvPr>
        </p:nvGraphicFramePr>
        <p:xfrm>
          <a:off x="2195513" y="4508500"/>
          <a:ext cx="5124450" cy="1698625"/>
        </p:xfrm>
        <a:graphic>
          <a:graphicData uri="http://schemas.openxmlformats.org/presentationml/2006/ole">
            <mc:AlternateContent xmlns:mc="http://schemas.openxmlformats.org/markup-compatibility/2006">
              <mc:Choice xmlns:v="urn:schemas-microsoft-com:vml" Requires="v">
                <p:oleObj spid="_x0000_s98333" r:id="rId3" imgW="5125212" imgH="1697736" progId="Visio.Drawing.6">
                  <p:embed/>
                </p:oleObj>
              </mc:Choice>
              <mc:Fallback>
                <p:oleObj r:id="rId3" imgW="5125212" imgH="1697736" progId="Visio.Drawing.6">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508500"/>
                        <a:ext cx="5124450" cy="16986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8308" name="Rectangle 2"/>
          <p:cNvSpPr>
            <a:spLocks noGrp="1" noChangeArrowheads="1"/>
          </p:cNvSpPr>
          <p:nvPr>
            <p:ph type="body" sz="half" idx="4294967295"/>
          </p:nvPr>
        </p:nvSpPr>
        <p:spPr>
          <a:xfrm>
            <a:off x="715963" y="1562100"/>
            <a:ext cx="8248650" cy="4857750"/>
          </a:xfrm>
        </p:spPr>
        <p:txBody>
          <a:bodyPr/>
          <a:lstStyle/>
          <a:p>
            <a:pPr eaLnBrk="1" hangingPunct="1">
              <a:lnSpc>
                <a:spcPct val="150000"/>
              </a:lnSpc>
            </a:pPr>
            <a:r>
              <a:rPr lang="zh-CN" altLang="en-US" sz="2400">
                <a:latin typeface="微软雅黑" panose="020B0503020204020204" pitchFamily="34" charset="-122"/>
                <a:ea typeface="微软雅黑" panose="020B0503020204020204" pitchFamily="34" charset="-122"/>
              </a:rPr>
              <a:t>缺点：</a:t>
            </a:r>
          </a:p>
          <a:p>
            <a:pPr lvl="1" eaLnBrk="1" hangingPunct="1">
              <a:lnSpc>
                <a:spcPct val="150000"/>
              </a:lnSpc>
            </a:pPr>
            <a:r>
              <a:rPr lang="zh-CN" altLang="en-US" sz="2000">
                <a:latin typeface="微软雅黑" panose="020B0503020204020204" pitchFamily="34" charset="-122"/>
                <a:ea typeface="微软雅黑" panose="020B0503020204020204" pitchFamily="34" charset="-122"/>
              </a:rPr>
              <a:t>编程时程序员必须划分程序模块并确定程序模块之间的覆盖关系，增加了编程复杂度。</a:t>
            </a:r>
          </a:p>
          <a:p>
            <a:pPr lvl="1" eaLnBrk="1" hangingPunct="1">
              <a:lnSpc>
                <a:spcPct val="150000"/>
              </a:lnSpc>
            </a:pPr>
            <a:r>
              <a:rPr lang="zh-CN" altLang="en-US" sz="2000">
                <a:latin typeface="微软雅黑" panose="020B0503020204020204" pitchFamily="34" charset="-122"/>
                <a:ea typeface="微软雅黑" panose="020B0503020204020204" pitchFamily="34" charset="-122"/>
              </a:rPr>
              <a:t>进程在执行过程中要从外存装入覆盖文件，速度慢，以时间来换取空间。</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365125"/>
            <a:ext cx="7886700" cy="992188"/>
          </a:xfrm>
        </p:spPr>
        <p:txBody>
          <a:bodyPr/>
          <a:lstStyle/>
          <a:p>
            <a:pPr eaLnBrk="1" hangingPunct="1"/>
            <a:r>
              <a:rPr lang="zh-CN" altLang="en-US"/>
              <a:t>逻辑地址和物理地址</a:t>
            </a:r>
          </a:p>
        </p:txBody>
      </p:sp>
      <p:sp>
        <p:nvSpPr>
          <p:cNvPr id="47107" name="Rectangle 3"/>
          <p:cNvSpPr>
            <a:spLocks noGrp="1" noChangeArrowheads="1"/>
          </p:cNvSpPr>
          <p:nvPr>
            <p:ph idx="1"/>
          </p:nvPr>
        </p:nvSpPr>
        <p:spPr>
          <a:xfrm>
            <a:off x="628650" y="1671638"/>
            <a:ext cx="7886700" cy="4505325"/>
          </a:xfrm>
        </p:spPr>
        <p:txBody>
          <a:bodyPr/>
          <a:lstStyle/>
          <a:p>
            <a:pPr eaLnBrk="1" hangingPunct="1"/>
            <a:r>
              <a:rPr lang="zh-CN" altLang="en-US" noProof="1"/>
              <a:t>将逻辑地址空间与物理地址空间相分离，是内存管理的核心。</a:t>
            </a:r>
            <a:endParaRPr lang="zh-CN" altLang="zh-CN" noProof="1"/>
          </a:p>
          <a:p>
            <a:pPr eaLnBrk="1" hangingPunct="1"/>
            <a:r>
              <a:rPr lang="zh-CN" altLang="en-US" noProof="1"/>
              <a:t>逻辑地址（虚地址）与物理地址是相同</a:t>
            </a:r>
            <a:r>
              <a:rPr lang="zh-CN" altLang="zh-CN" noProof="1"/>
              <a:t>:</a:t>
            </a:r>
            <a:endParaRPr lang="zh-CN" altLang="en-US" noProof="1"/>
          </a:p>
          <a:p>
            <a:pPr lvl="1" eaLnBrk="1" hangingPunct="1"/>
            <a:r>
              <a:rPr lang="zh-CN" altLang="en-US" noProof="1"/>
              <a:t>地址映像工作在编译阶段或加载阶段完成</a:t>
            </a:r>
          </a:p>
          <a:p>
            <a:pPr eaLnBrk="1" hangingPunct="1"/>
            <a:r>
              <a:rPr lang="zh-CN" altLang="en-US" noProof="1"/>
              <a:t>重定位</a:t>
            </a:r>
          </a:p>
          <a:p>
            <a:pPr lvl="1" eaLnBrk="1" hangingPunct="1"/>
            <a:r>
              <a:rPr lang="zh-CN" altLang="en-US" noProof="1"/>
              <a:t>进程的逻辑地址空间不同于物理地址空间，所以存储管理模块（</a:t>
            </a:r>
            <a:r>
              <a:rPr lang="en-US" altLang="zh-CN" noProof="1"/>
              <a:t>MMU</a:t>
            </a:r>
            <a:r>
              <a:rPr lang="zh-CN" altLang="en-US" noProof="1"/>
              <a:t>）要解决逻辑地址到物理地址的映射问题</a:t>
            </a:r>
          </a:p>
          <a:p>
            <a:pPr lvl="1" eaLnBrk="1" hangingPunct="1"/>
            <a:r>
              <a:rPr lang="zh-CN" altLang="en-US" noProof="1"/>
              <a:t>也称地址映射、地址映像</a:t>
            </a:r>
          </a:p>
          <a:p>
            <a:pPr lvl="1" eaLnBrk="1" hangingPunct="1"/>
            <a:r>
              <a:rPr lang="zh-CN" altLang="en-US" noProof="1"/>
              <a:t>在执行阶段完成</a:t>
            </a: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28650" y="365125"/>
            <a:ext cx="7886700" cy="992188"/>
          </a:xfrm>
        </p:spPr>
        <p:txBody>
          <a:bodyPr/>
          <a:lstStyle/>
          <a:p>
            <a:pPr eaLnBrk="1" hangingPunct="1"/>
            <a:r>
              <a:rPr lang="en-US" altLang="zh-CN" dirty="0"/>
              <a:t>4.2.6  </a:t>
            </a:r>
            <a:r>
              <a:rPr lang="zh-CN" altLang="en-US" dirty="0"/>
              <a:t>对换(</a:t>
            </a:r>
            <a:r>
              <a:rPr lang="en-US" altLang="zh-CN" dirty="0"/>
              <a:t>swapping)</a:t>
            </a:r>
            <a:endParaRPr lang="zh-CN" altLang="en-US" dirty="0"/>
          </a:p>
        </p:txBody>
      </p:sp>
      <p:sp>
        <p:nvSpPr>
          <p:cNvPr id="58371" name="Rectangle 3">
            <a:extLst>
              <a:ext uri="{FF2B5EF4-FFF2-40B4-BE49-F238E27FC236}">
                <a16:creationId xmlns:a16="http://schemas.microsoft.com/office/drawing/2014/main" id="{B83D35F3-8E21-4D0F-996E-3D195EF1694B}"/>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a:t>对换的引入</a:t>
            </a:r>
          </a:p>
          <a:p>
            <a:pPr lvl="1" eaLnBrk="1" fontAlgn="auto" hangingPunct="1">
              <a:spcAft>
                <a:spcPts val="0"/>
              </a:spcAft>
              <a:defRPr/>
            </a:pPr>
            <a:r>
              <a:rPr lang="zh-CN" altLang="en-US"/>
              <a:t>在多道程序环境下，一方面内存中有的进程处于阻塞态，无法执行；另一方面又有就绪进程在外存等待。所以引入对换。</a:t>
            </a:r>
          </a:p>
          <a:p>
            <a:pPr lvl="1" eaLnBrk="1" fontAlgn="auto" hangingPunct="1">
              <a:spcAft>
                <a:spcPts val="0"/>
              </a:spcAft>
              <a:defRPr/>
            </a:pPr>
            <a:r>
              <a:rPr lang="zh-CN" altLang="en-US"/>
              <a:t>对换是将暂时不能执行的程序或数据送到外存中，从而获得空闲内存空间来装入具备运行条件的进程或进程所需要的程序和数据。</a:t>
            </a:r>
          </a:p>
          <a:p>
            <a:pPr lvl="1" eaLnBrk="1" fontAlgn="auto" hangingPunct="1">
              <a:spcAft>
                <a:spcPts val="0"/>
              </a:spcAft>
              <a:defRPr/>
            </a:pPr>
            <a:r>
              <a:rPr lang="zh-CN" altLang="en-US"/>
              <a:t>进程暂时不能执行的可能原因：处于阻塞状态，低优先级（确保高优先级进程执行）</a:t>
            </a:r>
          </a:p>
          <a:p>
            <a:pPr eaLnBrk="1" fontAlgn="auto" hangingPunct="1">
              <a:spcAft>
                <a:spcPts val="0"/>
              </a:spcAft>
              <a:defRPr/>
            </a:pPr>
            <a:r>
              <a:rPr lang="zh-CN" altLang="en-US"/>
              <a:t>交换单位为整个进程的地址空间。</a:t>
            </a:r>
          </a:p>
          <a:p>
            <a:pPr eaLnBrk="1" fontAlgn="auto" hangingPunct="1">
              <a:spcAft>
                <a:spcPts val="0"/>
              </a:spcAft>
              <a:defRPr/>
            </a:pPr>
            <a:r>
              <a:rPr lang="zh-CN" altLang="en-US"/>
              <a:t>常用于多道程序系统或小型分时系统中，与可重定位分区分配存储管理配合使用。又称作 “滚进/滚出(</a:t>
            </a:r>
            <a:r>
              <a:rPr lang="en-US" altLang="zh-CN"/>
              <a:t>roll-in/roll-out)”</a:t>
            </a:r>
            <a:r>
              <a:rPr lang="zh-CN" altLang="en-US"/>
              <a:t>。</a:t>
            </a: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28650" y="365125"/>
            <a:ext cx="7886700" cy="992188"/>
          </a:xfrm>
        </p:spPr>
        <p:txBody>
          <a:bodyPr/>
          <a:lstStyle/>
          <a:p>
            <a:pPr eaLnBrk="1" hangingPunct="1"/>
            <a:r>
              <a:rPr lang="zh-CN" altLang="en-US"/>
              <a:t>对换</a:t>
            </a:r>
          </a:p>
        </p:txBody>
      </p:sp>
      <p:pic>
        <p:nvPicPr>
          <p:cNvPr id="100356" name="Picture 3"/>
          <p:cNvPicPr>
            <a:picLocks noChangeAspect="1" noChangeArrowheads="1"/>
          </p:cNvPicPr>
          <p:nvPr/>
        </p:nvPicPr>
        <p:blipFill>
          <a:blip r:embed="rId2">
            <a:extLst>
              <a:ext uri="{28A0092B-C50C-407E-A947-70E740481C1C}">
                <a14:useLocalDpi xmlns:a14="http://schemas.microsoft.com/office/drawing/2010/main" val="0"/>
              </a:ext>
            </a:extLst>
          </a:blip>
          <a:srcRect l="650" t="3653" r="650" b="3856"/>
          <a:stretch>
            <a:fillRect/>
          </a:stretch>
        </p:blipFill>
        <p:spPr bwMode="auto">
          <a:xfrm>
            <a:off x="1187450" y="1916113"/>
            <a:ext cx="6191250" cy="46418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title"/>
          </p:nvPr>
        </p:nvSpPr>
        <p:spPr>
          <a:xfrm>
            <a:off x="628650" y="365125"/>
            <a:ext cx="7886700" cy="992188"/>
          </a:xfrm>
        </p:spPr>
        <p:txBody>
          <a:bodyPr/>
          <a:lstStyle/>
          <a:p>
            <a:pPr eaLnBrk="1" hangingPunct="1"/>
            <a:r>
              <a:rPr lang="en-US" altLang="zh-CN" dirty="0"/>
              <a:t>4.2.6  </a:t>
            </a:r>
            <a:r>
              <a:rPr lang="zh-CN" altLang="en-US" dirty="0"/>
              <a:t>对换(</a:t>
            </a:r>
            <a:r>
              <a:rPr lang="en-US" altLang="zh-CN" dirty="0"/>
              <a:t>swapping)</a:t>
            </a:r>
            <a:endParaRPr lang="zh-CN" altLang="en-US" dirty="0"/>
          </a:p>
        </p:txBody>
      </p:sp>
      <p:sp>
        <p:nvSpPr>
          <p:cNvPr id="60418" name="Rectangle 2">
            <a:extLst>
              <a:ext uri="{FF2B5EF4-FFF2-40B4-BE49-F238E27FC236}">
                <a16:creationId xmlns:a16="http://schemas.microsoft.com/office/drawing/2014/main" id="{E902E7F8-0706-4357-A6B1-F595A1C84BE5}"/>
              </a:ext>
            </a:extLst>
          </p:cNvPr>
          <p:cNvSpPr>
            <a:spLocks noGrp="1" noChangeArrowheads="1"/>
          </p:cNvSpPr>
          <p:nvPr>
            <p:ph idx="1" hasCustomPrompt="1"/>
          </p:nvPr>
        </p:nvSpPr>
        <p:spPr>
          <a:xfrm>
            <a:off x="628650" y="1671638"/>
            <a:ext cx="7886700" cy="4505325"/>
          </a:xfrm>
        </p:spPr>
        <p:txBody>
          <a:bodyPr rtlCol="0">
            <a:normAutofit fontScale="77500" lnSpcReduction="20000"/>
          </a:bodyPr>
          <a:lstStyle/>
          <a:p>
            <a:pPr eaLnBrk="1" fontAlgn="auto" hangingPunct="1">
              <a:spcAft>
                <a:spcPts val="0"/>
              </a:spcAft>
              <a:defRPr/>
            </a:pPr>
            <a:r>
              <a:rPr lang="zh-CN" altLang="en-US"/>
              <a:t>对换空间的管理</a:t>
            </a:r>
          </a:p>
          <a:p>
            <a:pPr lvl="1" eaLnBrk="1" fontAlgn="auto" hangingPunct="1">
              <a:spcAft>
                <a:spcPts val="0"/>
              </a:spcAft>
              <a:defRPr/>
            </a:pPr>
            <a:r>
              <a:rPr lang="zh-CN" altLang="en-US"/>
              <a:t>在具有对换功能的</a:t>
            </a:r>
            <a:r>
              <a:rPr lang="en-US" altLang="zh-CN"/>
              <a:t>OS</a:t>
            </a:r>
            <a:r>
              <a:rPr lang="zh-CN" altLang="en-US"/>
              <a:t>中，外存被分为对换区和文件区。</a:t>
            </a:r>
          </a:p>
          <a:p>
            <a:pPr lvl="1" eaLnBrk="1" fontAlgn="auto" hangingPunct="1">
              <a:spcAft>
                <a:spcPts val="0"/>
              </a:spcAft>
              <a:defRPr/>
            </a:pPr>
            <a:r>
              <a:rPr lang="en-US" altLang="zh-CN"/>
              <a:t>OS</a:t>
            </a:r>
            <a:r>
              <a:rPr lang="zh-CN" altLang="en-US"/>
              <a:t>对对换区管理的目标是加快进程换入、换出的速度，因此采取连续分配方式，较少考虑碎片问题。</a:t>
            </a:r>
          </a:p>
          <a:p>
            <a:pPr eaLnBrk="1" fontAlgn="auto" hangingPunct="1">
              <a:spcAft>
                <a:spcPts val="0"/>
              </a:spcAft>
              <a:defRPr/>
            </a:pPr>
            <a:r>
              <a:rPr lang="zh-CN" altLang="en-US"/>
              <a:t>进程的换入与换出</a:t>
            </a:r>
          </a:p>
          <a:p>
            <a:pPr lvl="1" eaLnBrk="1" fontAlgn="auto" hangingPunct="1">
              <a:spcAft>
                <a:spcPts val="0"/>
              </a:spcAft>
              <a:defRPr/>
            </a:pPr>
            <a:r>
              <a:rPr lang="zh-CN" altLang="en-US"/>
              <a:t>换出：当前执行进程需要更多内存，或系统创建了一个高优先级进程，而无内存空间时，</a:t>
            </a:r>
            <a:r>
              <a:rPr lang="en-US" altLang="zh-CN"/>
              <a:t>OS</a:t>
            </a:r>
            <a:r>
              <a:rPr lang="zh-CN" altLang="en-US"/>
              <a:t>选择处于阻塞态且优先级低的进程传送到磁盘的对换区，修改</a:t>
            </a:r>
            <a:r>
              <a:rPr lang="en-US" altLang="zh-CN"/>
              <a:t>PCB</a:t>
            </a:r>
            <a:r>
              <a:rPr lang="zh-CN" altLang="en-US"/>
              <a:t>。回收内存空间。</a:t>
            </a:r>
          </a:p>
          <a:p>
            <a:pPr lvl="1" eaLnBrk="1" fontAlgn="auto" hangingPunct="1">
              <a:spcAft>
                <a:spcPts val="0"/>
              </a:spcAft>
              <a:defRPr/>
            </a:pPr>
            <a:r>
              <a:rPr lang="zh-CN" altLang="en-US"/>
              <a:t>换入：</a:t>
            </a:r>
            <a:r>
              <a:rPr lang="en-US" altLang="zh-CN"/>
              <a:t>OS</a:t>
            </a:r>
            <a:r>
              <a:rPr lang="zh-CN" altLang="en-US"/>
              <a:t>定期查看进程的状态，在内存有空时，找出就绪且换出时间最久的进程换入内存。</a:t>
            </a:r>
          </a:p>
          <a:p>
            <a:pPr eaLnBrk="1" fontAlgn="auto" hangingPunct="1">
              <a:spcAft>
                <a:spcPts val="0"/>
              </a:spcAft>
              <a:defRPr/>
            </a:pPr>
            <a:r>
              <a:rPr lang="zh-CN" altLang="en-US"/>
              <a:t>优缺点</a:t>
            </a:r>
          </a:p>
          <a:p>
            <a:pPr lvl="1" eaLnBrk="1" fontAlgn="auto" hangingPunct="1">
              <a:spcAft>
                <a:spcPts val="0"/>
              </a:spcAft>
              <a:defRPr/>
            </a:pPr>
            <a:r>
              <a:rPr lang="zh-CN" altLang="en-US"/>
              <a:t>优点：增加并发运行的进程数目，并且给用户提供适当的响应时间；提高系统吞吐率。</a:t>
            </a:r>
          </a:p>
          <a:p>
            <a:pPr lvl="1" eaLnBrk="1" fontAlgn="auto" hangingPunct="1">
              <a:spcAft>
                <a:spcPts val="0"/>
              </a:spcAft>
              <a:defRPr/>
            </a:pPr>
            <a:r>
              <a:rPr lang="zh-CN" altLang="en-US"/>
              <a:t>缺点：对换入和换出的控制增加处理机开销；进程的整个地址空间都进行传送，没有考虑执行过程中地址访问的统计特性。</a:t>
            </a: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102403" name="Rectangle 2"/>
          <p:cNvSpPr>
            <a:spLocks noGrp="1" noChangeArrowheads="1"/>
          </p:cNvSpPr>
          <p:nvPr>
            <p:ph idx="1"/>
          </p:nvPr>
        </p:nvSpPr>
        <p:spPr>
          <a:xfrm>
            <a:off x="628650" y="1671638"/>
            <a:ext cx="7886700" cy="4505325"/>
          </a:xfrm>
        </p:spPr>
        <p:txBody>
          <a:bodyPr/>
          <a:lstStyle/>
          <a:p>
            <a:pPr eaLnBrk="1" hangingPunct="1"/>
            <a:r>
              <a:rPr lang="zh-CN" altLang="en-US" sz="2800" noProof="1"/>
              <a:t>覆盖与交换比较</a:t>
            </a:r>
          </a:p>
          <a:p>
            <a:pPr lvl="1" eaLnBrk="1" hangingPunct="1"/>
            <a:r>
              <a:rPr lang="zh-CN" altLang="en-US" sz="2000" noProof="1"/>
              <a:t>与覆盖技术相比，交换不要求程序员给出程序段之间的覆盖结构。</a:t>
            </a:r>
          </a:p>
          <a:p>
            <a:pPr lvl="1" eaLnBrk="1" hangingPunct="1"/>
            <a:r>
              <a:rPr lang="zh-CN" altLang="en-US" sz="2000" noProof="1"/>
              <a:t>交换主要是在进程或作业之间进行，而覆盖则主要在同一作业或进程内进行。 另外覆盖只能覆盖那些与覆盖程序段无关的程序段。</a:t>
            </a: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EA0221CA-098C-4531-AEC0-DC775CE4D644}"/>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516188" y="3140075"/>
            <a:ext cx="4015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分页存储管理方式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32A88E0E-275B-45AA-AD77-84A3D8EEC9B7}"/>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9456F4C5-00E2-45DF-A0DA-5CC6175EEED5}"/>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09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a:solidFill>
                  <a:schemeClr val="bg1"/>
                </a:solidFill>
                <a:latin typeface="微软雅黑" panose="020B0503020204020204" pitchFamily="34" charset="-122"/>
                <a:ea typeface="微软雅黑" panose="020B0503020204020204" pitchFamily="34" charset="-122"/>
              </a:rPr>
              <a:t>03</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04451" name="Rectangle 3"/>
          <p:cNvSpPr>
            <a:spLocks noGrp="1" noChangeArrowheads="1"/>
          </p:cNvSpPr>
          <p:nvPr>
            <p:ph idx="1"/>
          </p:nvPr>
        </p:nvSpPr>
        <p:spPr>
          <a:xfrm>
            <a:off x="628650" y="1671638"/>
            <a:ext cx="7886700" cy="4505325"/>
          </a:xfrm>
        </p:spPr>
        <p:txBody>
          <a:bodyPr/>
          <a:lstStyle/>
          <a:p>
            <a:pPr eaLnBrk="1" hangingPunct="1"/>
            <a:r>
              <a:rPr lang="zh-CN" altLang="en-US" noProof="1"/>
              <a:t>连续分配的问题：</a:t>
            </a:r>
          </a:p>
          <a:p>
            <a:pPr lvl="1" eaLnBrk="1" hangingPunct="1"/>
            <a:r>
              <a:rPr lang="zh-CN" altLang="en-US" noProof="1"/>
              <a:t>形成许多碎片：内碎片和外碎片</a:t>
            </a:r>
          </a:p>
          <a:p>
            <a:pPr lvl="1" eaLnBrk="1" hangingPunct="1"/>
            <a:r>
              <a:rPr lang="zh-CN" altLang="en-US" noProof="1"/>
              <a:t>紧凑带来开销。</a:t>
            </a:r>
          </a:p>
          <a:p>
            <a:pPr eaLnBrk="1" hangingPunct="1"/>
            <a:r>
              <a:rPr lang="zh-CN" altLang="en-US" noProof="1"/>
              <a:t>离散分配方式</a:t>
            </a:r>
          </a:p>
          <a:p>
            <a:pPr lvl="1" eaLnBrk="1" hangingPunct="1"/>
            <a:r>
              <a:rPr lang="zh-CN" altLang="en-US" noProof="1"/>
              <a:t>若离散分配的基本单位是页，则称为分页存储管理；</a:t>
            </a:r>
          </a:p>
          <a:p>
            <a:pPr lvl="1" eaLnBrk="1" hangingPunct="1"/>
            <a:r>
              <a:rPr lang="zh-CN" altLang="en-US" noProof="1"/>
              <a:t>若离散分配的基本单位是段，则称为分段存储管理。</a:t>
            </a:r>
          </a:p>
          <a:p>
            <a:pPr lvl="1" eaLnBrk="1" hangingPunct="1"/>
            <a:r>
              <a:rPr lang="zh-CN" altLang="en-US" noProof="1"/>
              <a:t>基本</a:t>
            </a:r>
            <a:r>
              <a:rPr lang="zh-CN" altLang="en-US" b="1" noProof="1">
                <a:solidFill>
                  <a:srgbClr val="FF0000"/>
                </a:solidFill>
              </a:rPr>
              <a:t>分页存储管理不支持虚存技术</a:t>
            </a:r>
            <a:r>
              <a:rPr lang="zh-CN" altLang="en-US" noProof="1"/>
              <a:t>，要求把整个作业都装入内存，才能运行。</a:t>
            </a: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05475" name="Rectangle 3"/>
          <p:cNvSpPr>
            <a:spLocks noGrp="1" noChangeArrowheads="1"/>
          </p:cNvSpPr>
          <p:nvPr>
            <p:ph idx="1"/>
          </p:nvPr>
        </p:nvSpPr>
        <p:spPr>
          <a:xfrm>
            <a:off x="628650" y="1671638"/>
            <a:ext cx="7886700" cy="4505325"/>
          </a:xfrm>
        </p:spPr>
        <p:txBody>
          <a:bodyPr/>
          <a:lstStyle/>
          <a:p>
            <a:pPr eaLnBrk="1" hangingPunct="1"/>
            <a:r>
              <a:rPr lang="zh-CN" altLang="en-US" noProof="1"/>
              <a:t>在页式管理中：</a:t>
            </a:r>
          </a:p>
          <a:p>
            <a:pPr lvl="1" eaLnBrk="1" hangingPunct="1"/>
            <a:r>
              <a:rPr lang="zh-CN" altLang="en-US" noProof="1"/>
              <a:t>物理内存被划分为固定大小的页框(</a:t>
            </a:r>
            <a:r>
              <a:rPr lang="en-US" altLang="zh-CN" noProof="1"/>
              <a:t>page frame</a:t>
            </a:r>
            <a:r>
              <a:rPr lang="en-US" altLang="en-US" noProof="1"/>
              <a:t>)</a:t>
            </a:r>
            <a:r>
              <a:rPr lang="zh-CN" altLang="en-US" noProof="1"/>
              <a:t>，也叫页帧，物理页框。</a:t>
            </a:r>
          </a:p>
          <a:p>
            <a:pPr lvl="1" eaLnBrk="1" hangingPunct="1"/>
            <a:r>
              <a:rPr lang="zh-CN" altLang="en-US" noProof="1"/>
              <a:t>进程的逻辑地址空间也分成同样大小的页(</a:t>
            </a:r>
            <a:r>
              <a:rPr lang="en-US" altLang="zh-CN" noProof="1"/>
              <a:t>Page)</a:t>
            </a:r>
            <a:r>
              <a:rPr lang="zh-CN" altLang="en-US" noProof="1"/>
              <a:t>。程序加载时，分配其所需的全部页，这些页不必连续。</a:t>
            </a:r>
          </a:p>
          <a:p>
            <a:pPr lvl="1" eaLnBrk="1" hangingPunct="1"/>
            <a:r>
              <a:rPr lang="zh-CN" altLang="en-US" noProof="1"/>
              <a:t>固定：一个计算机系统的内存容量是固定的，一个页的容量在硬件设计时也是确定的。</a:t>
            </a: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06499" name="Rectangle 2"/>
          <p:cNvSpPr>
            <a:spLocks noGrp="1" noChangeArrowheads="1"/>
          </p:cNvSpPr>
          <p:nvPr>
            <p:ph idx="1"/>
          </p:nvPr>
        </p:nvSpPr>
        <p:spPr>
          <a:xfrm>
            <a:off x="628650" y="1671638"/>
            <a:ext cx="7886700" cy="4505325"/>
          </a:xfrm>
        </p:spPr>
        <p:txBody>
          <a:bodyPr/>
          <a:lstStyle/>
          <a:p>
            <a:pPr eaLnBrk="1" hangingPunct="1"/>
            <a:r>
              <a:rPr lang="zh-CN" altLang="en-US" sz="2400" noProof="1"/>
              <a:t>进程装载</a:t>
            </a:r>
          </a:p>
          <a:p>
            <a:pPr lvl="1" eaLnBrk="1" hangingPunct="1"/>
            <a:r>
              <a:rPr lang="zh-CN" altLang="en-US" sz="2000" noProof="1"/>
              <a:t>在装入一个进程时，需找空闲页框，</a:t>
            </a:r>
            <a:r>
              <a:rPr lang="en-US" altLang="zh-CN" sz="2000" noProof="1"/>
              <a:t>OS</a:t>
            </a:r>
            <a:r>
              <a:rPr lang="zh-CN" altLang="en-US" sz="2000" noProof="1"/>
              <a:t>要将这些页框分配给装入的进程，进程地址空间的每个页占用一个页框，进程占用的所有页框不要求连续。</a:t>
            </a:r>
          </a:p>
          <a:p>
            <a:pPr lvl="1" eaLnBrk="1" hangingPunct="1"/>
            <a:r>
              <a:rPr lang="zh-CN" altLang="en-US" sz="2000" noProof="1"/>
              <a:t>要解决逻辑地址到物理地址的映象，需硬件支持。</a:t>
            </a:r>
          </a:p>
          <a:p>
            <a:pPr eaLnBrk="1" hangingPunct="1"/>
            <a:endParaRPr lang="zh-CN" altLang="en-US" sz="2400" noProof="1"/>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28650" y="365125"/>
            <a:ext cx="7886700" cy="992188"/>
          </a:xfrm>
        </p:spPr>
        <p:txBody>
          <a:bodyPr/>
          <a:lstStyle/>
          <a:p>
            <a:pPr eaLnBrk="1" hangingPunct="1"/>
            <a:r>
              <a:rPr lang="zh-CN" altLang="en-US"/>
              <a:t>如何为进程分配物理页框</a:t>
            </a:r>
          </a:p>
        </p:txBody>
      </p:sp>
      <p:pic>
        <p:nvPicPr>
          <p:cNvPr id="107524" name="Picture 3"/>
          <p:cNvPicPr>
            <a:picLocks noChangeAspect="1" noChangeArrowheads="1"/>
          </p:cNvPicPr>
          <p:nvPr/>
        </p:nvPicPr>
        <p:blipFill>
          <a:blip r:embed="rId3">
            <a:extLst>
              <a:ext uri="{28A0092B-C50C-407E-A947-70E740481C1C}">
                <a14:useLocalDpi xmlns:a14="http://schemas.microsoft.com/office/drawing/2010/main" val="0"/>
              </a:ext>
            </a:extLst>
          </a:blip>
          <a:srcRect l="1624" t="4521" r="2406" b="4019"/>
          <a:stretch>
            <a:fillRect/>
          </a:stretch>
        </p:blipFill>
        <p:spPr bwMode="auto">
          <a:xfrm>
            <a:off x="539750" y="620713"/>
            <a:ext cx="7848600" cy="49688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7525" name="Text Box 4"/>
          <p:cNvSpPr txBox="1">
            <a:spLocks noChangeArrowheads="1"/>
          </p:cNvSpPr>
          <p:nvPr/>
        </p:nvSpPr>
        <p:spPr bwMode="auto">
          <a:xfrm>
            <a:off x="1908175" y="5589588"/>
            <a:ext cx="245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0">
                <a:latin typeface="Helvetica" panose="020B0604020202020204" pitchFamily="34" charset="0"/>
              </a:rPr>
              <a:t>Before allocation</a:t>
            </a:r>
          </a:p>
        </p:txBody>
      </p:sp>
      <p:sp>
        <p:nvSpPr>
          <p:cNvPr id="107526" name="Text Box 5"/>
          <p:cNvSpPr txBox="1">
            <a:spLocks noChangeArrowheads="1"/>
          </p:cNvSpPr>
          <p:nvPr/>
        </p:nvSpPr>
        <p:spPr bwMode="auto">
          <a:xfrm>
            <a:off x="5454650" y="5635625"/>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0">
                <a:latin typeface="Helvetica" panose="020B0604020202020204" pitchFamily="34" charset="0"/>
              </a:rPr>
              <a:t>After allocation</a:t>
            </a: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09571" name="Rectangle 2"/>
          <p:cNvSpPr>
            <a:spLocks noGrp="1" noChangeArrowheads="1"/>
          </p:cNvSpPr>
          <p:nvPr>
            <p:ph idx="1"/>
          </p:nvPr>
        </p:nvSpPr>
        <p:spPr>
          <a:xfrm>
            <a:off x="628650" y="1671638"/>
            <a:ext cx="7886700" cy="4505325"/>
          </a:xfrm>
        </p:spPr>
        <p:txBody>
          <a:bodyPr/>
          <a:lstStyle/>
          <a:p>
            <a:pPr eaLnBrk="1" hangingPunct="1"/>
            <a:r>
              <a:rPr lang="zh-CN" altLang="en-US" noProof="1"/>
              <a:t>基本分页管理中的数据结构</a:t>
            </a:r>
          </a:p>
          <a:p>
            <a:pPr lvl="1" eaLnBrk="1" hangingPunct="1"/>
            <a:r>
              <a:rPr lang="zh-CN" altLang="en-US" noProof="1"/>
              <a:t>进程页表：每个进程有一个页表，描述该进程的每个逻辑页占用的物理页框号。</a:t>
            </a:r>
          </a:p>
          <a:p>
            <a:pPr lvl="1" eaLnBrk="1" hangingPunct="1"/>
            <a:r>
              <a:rPr lang="zh-CN" altLang="en-US" noProof="1"/>
              <a:t>物理页面表：整个系统有一个物理页面表，描述所有物理页框的分配使用状况。数据结构：位示图，空闲页面链表；</a:t>
            </a:r>
          </a:p>
          <a:p>
            <a:pPr lvl="1" eaLnBrk="1" hangingPunct="1"/>
            <a:r>
              <a:rPr lang="zh-CN" altLang="en-US" noProof="1"/>
              <a:t>请求表：整个系统有一个请求表，描述系统内各个进程页表的位置和大小，用于地址转换；</a:t>
            </a:r>
          </a:p>
          <a:p>
            <a:pPr lvl="1" eaLnBrk="1" hangingPunct="1"/>
            <a:r>
              <a:rPr lang="zh-CN" altLang="en-US" noProof="1"/>
              <a:t>请求表也可以结合到各进程的</a:t>
            </a:r>
            <a:r>
              <a:rPr lang="en-US" altLang="zh-CN" noProof="1"/>
              <a:t>PCB</a:t>
            </a:r>
            <a:r>
              <a:rPr lang="zh-CN" altLang="en-US" noProof="1"/>
              <a:t>里，此时在</a:t>
            </a:r>
            <a:r>
              <a:rPr lang="en-US" altLang="zh-CN" noProof="1"/>
              <a:t>PCB</a:t>
            </a:r>
            <a:r>
              <a:rPr lang="zh-CN" altLang="en-US" noProof="1"/>
              <a:t>中记录本进程页表所在的物理页框号。上下文切换时，由</a:t>
            </a:r>
            <a:r>
              <a:rPr lang="en-US" altLang="zh-CN" noProof="1"/>
              <a:t>OS</a:t>
            </a:r>
            <a:r>
              <a:rPr lang="zh-CN" altLang="en-US" noProof="1"/>
              <a:t>将其加载到页表寄存器中。</a:t>
            </a:r>
          </a:p>
        </p:txBody>
      </p:sp>
      <p:sp>
        <p:nvSpPr>
          <p:cNvPr id="109572" name="Rectangle 3"/>
          <p:cNvSpPr>
            <a:spLocks noChangeArrowheads="1"/>
          </p:cNvSpPr>
          <p:nvPr/>
        </p:nvSpPr>
        <p:spPr bwMode="auto">
          <a:xfrm>
            <a:off x="3662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09573" name="Text Box 4"/>
          <p:cNvSpPr txBox="1">
            <a:spLocks noChangeArrowheads="1"/>
          </p:cNvSpPr>
          <p:nvPr/>
        </p:nvSpPr>
        <p:spPr bwMode="auto">
          <a:xfrm>
            <a:off x="1143000" y="4800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b="0">
              <a:latin typeface="Times New Roman" panose="02020603050405020304" pitchFamily="18"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3132138" y="3140075"/>
            <a:ext cx="3840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程序的装入和链接</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09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a:solidFill>
                  <a:schemeClr val="bg1"/>
                </a:solidFill>
                <a:latin typeface="微软雅黑" panose="020B0503020204020204" pitchFamily="34" charset="-122"/>
                <a:ea typeface="微软雅黑" panose="020B0503020204020204" pitchFamily="34" charset="-122"/>
              </a:rPr>
              <a:t>01</a:t>
            </a:r>
            <a:endParaRPr lang="zh-CN" altLang="en-US" sz="72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8"/>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67586" name="Rectangle 2">
            <a:extLst>
              <a:ext uri="{FF2B5EF4-FFF2-40B4-BE49-F238E27FC236}">
                <a16:creationId xmlns:a16="http://schemas.microsoft.com/office/drawing/2014/main" id="{29D4F981-6DC4-465C-A46B-1D6692B569A6}"/>
              </a:ext>
            </a:extLst>
          </p:cNvPr>
          <p:cNvSpPr>
            <a:spLocks noGrp="1" noChangeArrowheads="1"/>
          </p:cNvSpPr>
          <p:nvPr>
            <p:ph idx="1" hasCustomPrompt="1"/>
          </p:nvPr>
        </p:nvSpPr>
        <p:spPr>
          <a:xfrm>
            <a:off x="628650" y="1671638"/>
            <a:ext cx="7886700" cy="4505325"/>
          </a:xfrm>
        </p:spPr>
        <p:txBody>
          <a:bodyPr rtlCol="0">
            <a:normAutofit lnSpcReduction="10000"/>
          </a:bodyPr>
          <a:lstStyle/>
          <a:p>
            <a:pPr eaLnBrk="1" fontAlgn="auto" hangingPunct="1">
              <a:spcAft>
                <a:spcPts val="0"/>
              </a:spcAft>
              <a:defRPr/>
            </a:pPr>
            <a:r>
              <a:rPr lang="zh-CN" altLang="en-US" dirty="0"/>
              <a:t>逻辑地址结构</a:t>
            </a:r>
          </a:p>
          <a:p>
            <a:pPr lvl="1" eaLnBrk="1" fontAlgn="auto" hangingPunct="1">
              <a:spcAft>
                <a:spcPts val="0"/>
              </a:spcAft>
              <a:defRPr/>
            </a:pPr>
            <a:r>
              <a:rPr lang="en-US" altLang="zh-CN" dirty="0"/>
              <a:t>CPU</a:t>
            </a:r>
            <a:r>
              <a:rPr lang="zh-CN" altLang="en-US" dirty="0"/>
              <a:t>执行指令时产生的逻辑地址被分为两部分：</a:t>
            </a:r>
          </a:p>
          <a:p>
            <a:pPr lvl="1" eaLnBrk="1" fontAlgn="auto" hangingPunct="1">
              <a:spcAft>
                <a:spcPts val="0"/>
              </a:spcAft>
              <a:defRPr/>
            </a:pPr>
            <a:endParaRPr lang="zh-CN" altLang="en-US" dirty="0"/>
          </a:p>
          <a:p>
            <a:pPr lvl="1" eaLnBrk="1" fontAlgn="auto" hangingPunct="1">
              <a:spcAft>
                <a:spcPts val="0"/>
              </a:spcAft>
              <a:defRPr/>
            </a:pPr>
            <a:endParaRPr lang="zh-CN" altLang="en-US" dirty="0"/>
          </a:p>
          <a:p>
            <a:pPr lvl="1" eaLnBrk="1" fontAlgn="auto" hangingPunct="1">
              <a:spcAft>
                <a:spcPts val="0"/>
              </a:spcAft>
              <a:defRPr/>
            </a:pPr>
            <a:endParaRPr lang="zh-CN" altLang="en-US" dirty="0"/>
          </a:p>
          <a:p>
            <a:pPr lvl="1" eaLnBrk="1" fontAlgn="auto" hangingPunct="1">
              <a:spcAft>
                <a:spcPts val="0"/>
              </a:spcAft>
              <a:defRPr/>
            </a:pPr>
            <a:r>
              <a:rPr lang="zh-CN" altLang="en-US" dirty="0"/>
              <a:t>逻辑地址空间为</a:t>
            </a:r>
            <a:r>
              <a:rPr lang="en-US" altLang="zh-CN" dirty="0"/>
              <a:t>2</a:t>
            </a:r>
            <a:r>
              <a:rPr lang="en-US" altLang="zh-CN" baseline="30000" dirty="0"/>
              <a:t>m</a:t>
            </a:r>
            <a:r>
              <a:rPr lang="zh-CN" altLang="en-US" dirty="0"/>
              <a:t>，页框大小为</a:t>
            </a:r>
            <a:r>
              <a:rPr lang="en-US" altLang="zh-CN" dirty="0"/>
              <a:t>2</a:t>
            </a:r>
            <a:r>
              <a:rPr lang="en-US" altLang="zh-CN" baseline="30000" dirty="0"/>
              <a:t>n</a:t>
            </a:r>
            <a:r>
              <a:rPr lang="en-US" altLang="zh-CN" dirty="0"/>
              <a:t>(m&gt;n),</a:t>
            </a:r>
            <a:r>
              <a:rPr lang="zh-CN" altLang="en-US" dirty="0"/>
              <a:t>则逻辑地址的高</a:t>
            </a:r>
            <a:r>
              <a:rPr lang="en-US" altLang="zh-CN" dirty="0"/>
              <a:t>m-n</a:t>
            </a:r>
            <a:r>
              <a:rPr lang="zh-CN" altLang="en-US" dirty="0"/>
              <a:t>位为逻辑页号，低</a:t>
            </a:r>
            <a:r>
              <a:rPr lang="en-US" altLang="zh-CN" dirty="0"/>
              <a:t>n</a:t>
            </a:r>
            <a:r>
              <a:rPr lang="zh-CN" altLang="en-US" dirty="0"/>
              <a:t>位为页内偏移量。</a:t>
            </a:r>
          </a:p>
          <a:p>
            <a:pPr lvl="1" eaLnBrk="1" fontAlgn="auto" hangingPunct="1">
              <a:spcAft>
                <a:spcPts val="0"/>
              </a:spcAft>
              <a:defRPr/>
            </a:pPr>
            <a:r>
              <a:rPr lang="zh-CN" altLang="en-US" dirty="0"/>
              <a:t>         逻辑页号</a:t>
            </a:r>
            <a:r>
              <a:rPr lang="en-US" altLang="zh-CN" dirty="0"/>
              <a:t>=INT [A/ L]     </a:t>
            </a:r>
          </a:p>
          <a:p>
            <a:pPr lvl="1" eaLnBrk="1" fontAlgn="auto" hangingPunct="1">
              <a:spcAft>
                <a:spcPts val="0"/>
              </a:spcAft>
              <a:defRPr/>
            </a:pPr>
            <a:r>
              <a:rPr lang="zh-CN" altLang="en-US" dirty="0"/>
              <a:t>         页内偏移量</a:t>
            </a:r>
            <a:r>
              <a:rPr lang="en-US" altLang="zh-CN" dirty="0"/>
              <a:t>=[A] MOD L</a:t>
            </a:r>
          </a:p>
          <a:p>
            <a:pPr lvl="1" eaLnBrk="1" fontAlgn="auto" hangingPunct="1">
              <a:spcAft>
                <a:spcPts val="0"/>
              </a:spcAft>
              <a:defRPr/>
            </a:pPr>
            <a:r>
              <a:rPr lang="en-US" altLang="zh-CN" dirty="0"/>
              <a:t>         A：</a:t>
            </a:r>
            <a:r>
              <a:rPr lang="zh-CN" altLang="en-US" dirty="0"/>
              <a:t>逻辑地址    </a:t>
            </a:r>
            <a:r>
              <a:rPr lang="en-US" altLang="zh-CN" dirty="0"/>
              <a:t>L：</a:t>
            </a:r>
            <a:r>
              <a:rPr lang="zh-CN" altLang="en-US" dirty="0"/>
              <a:t>页面尺寸</a:t>
            </a:r>
          </a:p>
        </p:txBody>
      </p:sp>
      <p:grpSp>
        <p:nvGrpSpPr>
          <p:cNvPr id="110596" name="Group 3"/>
          <p:cNvGrpSpPr>
            <a:grpSpLocks/>
          </p:cNvGrpSpPr>
          <p:nvPr/>
        </p:nvGrpSpPr>
        <p:grpSpPr bwMode="auto">
          <a:xfrm>
            <a:off x="2124075" y="2708275"/>
            <a:ext cx="3960813" cy="1106488"/>
            <a:chOff x="1020" y="2341"/>
            <a:chExt cx="2495" cy="697"/>
          </a:xfrm>
        </p:grpSpPr>
        <p:sp>
          <p:nvSpPr>
            <p:cNvPr id="110597" name="Text Box 4"/>
            <p:cNvSpPr txBox="1">
              <a:spLocks noChangeArrowheads="1"/>
            </p:cNvSpPr>
            <p:nvPr/>
          </p:nvSpPr>
          <p:spPr bwMode="auto">
            <a:xfrm>
              <a:off x="1020" y="2341"/>
              <a:ext cx="2495" cy="306"/>
            </a:xfrm>
            <a:prstGeom prst="rect">
              <a:avLst/>
            </a:prstGeom>
            <a:solidFill>
              <a:schemeClr val="accent1"/>
            </a:solidFill>
            <a:ln w="28575">
              <a:solidFill>
                <a:schemeClr val="tx1"/>
              </a:solidFill>
              <a:miter lim="800000"/>
              <a:headEnd/>
              <a:tailEnd/>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ahoma" panose="020B0604030504040204" pitchFamily="34" charset="0"/>
                </a:rPr>
                <a:t>逻辑页号      页内偏移量</a:t>
              </a:r>
            </a:p>
          </p:txBody>
        </p:sp>
        <p:sp>
          <p:nvSpPr>
            <p:cNvPr id="110598" name="Line 5"/>
            <p:cNvSpPr>
              <a:spLocks noChangeShapeType="1"/>
            </p:cNvSpPr>
            <p:nvPr/>
          </p:nvSpPr>
          <p:spPr bwMode="auto">
            <a:xfrm>
              <a:off x="2245" y="2341"/>
              <a:ext cx="0"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599" name="Text Box 6"/>
            <p:cNvSpPr txBox="1">
              <a:spLocks noChangeArrowheads="1"/>
            </p:cNvSpPr>
            <p:nvPr/>
          </p:nvSpPr>
          <p:spPr bwMode="auto">
            <a:xfrm>
              <a:off x="1247" y="2704"/>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m-n</a:t>
              </a:r>
              <a:r>
                <a:rPr lang="zh-CN" altLang="en-US" sz="2400">
                  <a:latin typeface="Tahoma" panose="020B0604030504040204" pitchFamily="34" charset="0"/>
                </a:rPr>
                <a:t>位</a:t>
              </a:r>
            </a:p>
          </p:txBody>
        </p:sp>
        <p:sp>
          <p:nvSpPr>
            <p:cNvPr id="110600" name="Text Box 7"/>
            <p:cNvSpPr txBox="1">
              <a:spLocks noChangeArrowheads="1"/>
            </p:cNvSpPr>
            <p:nvPr/>
          </p:nvSpPr>
          <p:spPr bwMode="auto">
            <a:xfrm>
              <a:off x="2604" y="275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n</a:t>
              </a:r>
              <a:r>
                <a:rPr lang="zh-CN" altLang="en-US" sz="2400">
                  <a:latin typeface="Tahoma" panose="020B0604030504040204" pitchFamily="34" charset="0"/>
                </a:rPr>
                <a:t>位</a:t>
              </a:r>
            </a:p>
          </p:txBody>
        </p:sp>
      </p:gr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Text Box 2"/>
          <p:cNvSpPr txBox="1">
            <a:spLocks noChangeArrowheads="1"/>
          </p:cNvSpPr>
          <p:nvPr/>
        </p:nvSpPr>
        <p:spPr bwMode="auto">
          <a:xfrm>
            <a:off x="2987675" y="2390775"/>
            <a:ext cx="5824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微软雅黑" panose="020B0503020204020204" pitchFamily="34" charset="-122"/>
                <a:ea typeface="微软雅黑" panose="020B0503020204020204" pitchFamily="34" charset="-122"/>
              </a:rPr>
              <a:t>逻辑地址0100可理解为0页，页内地址为4</a:t>
            </a:r>
          </a:p>
        </p:txBody>
      </p:sp>
      <p:sp>
        <p:nvSpPr>
          <p:cNvPr id="768003" name="Text Box 3"/>
          <p:cNvSpPr txBox="1">
            <a:spLocks noChangeArrowheads="1"/>
          </p:cNvSpPr>
          <p:nvPr/>
        </p:nvSpPr>
        <p:spPr bwMode="auto">
          <a:xfrm>
            <a:off x="2987675" y="3013075"/>
            <a:ext cx="5824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微软雅黑" panose="020B0503020204020204" pitchFamily="34" charset="-122"/>
                <a:ea typeface="微软雅黑" panose="020B0503020204020204" pitchFamily="34" charset="-122"/>
              </a:rPr>
              <a:t>逻辑地址1101可理解为1页，页内地址为5</a:t>
            </a:r>
          </a:p>
        </p:txBody>
      </p:sp>
      <p:sp>
        <p:nvSpPr>
          <p:cNvPr id="768004" name="Text Box 4"/>
          <p:cNvSpPr txBox="1">
            <a:spLocks noChangeArrowheads="1"/>
          </p:cNvSpPr>
          <p:nvPr/>
        </p:nvSpPr>
        <p:spPr bwMode="auto">
          <a:xfrm>
            <a:off x="3060700" y="3660775"/>
            <a:ext cx="5651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solidFill>
                  <a:srgbClr val="000000"/>
                </a:solidFill>
                <a:latin typeface="微软雅黑" panose="020B0503020204020204" pitchFamily="34" charset="-122"/>
                <a:ea typeface="微软雅黑" panose="020B0503020204020204" pitchFamily="34" charset="-122"/>
              </a:rPr>
              <a:t>     </a:t>
            </a:r>
            <a:r>
              <a:rPr lang="zh-CN" altLang="en-US" sz="2400" b="0">
                <a:latin typeface="微软雅黑" panose="020B0503020204020204" pitchFamily="34" charset="-122"/>
                <a:ea typeface="微软雅黑" panose="020B0503020204020204" pitchFamily="34" charset="-122"/>
              </a:rPr>
              <a:t>这样，一个物理上的一维地址在逻辑上成为了二维地址（页号，页内地址）</a:t>
            </a:r>
          </a:p>
        </p:txBody>
      </p:sp>
      <p:sp>
        <p:nvSpPr>
          <p:cNvPr id="768005" name="Text Box 5"/>
          <p:cNvSpPr txBox="1">
            <a:spLocks noChangeArrowheads="1"/>
          </p:cNvSpPr>
          <p:nvPr/>
        </p:nvSpPr>
        <p:spPr bwMode="auto">
          <a:xfrm>
            <a:off x="3132138" y="4678363"/>
            <a:ext cx="54356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微软雅黑" panose="020B0503020204020204" pitchFamily="34" charset="-122"/>
                <a:ea typeface="微软雅黑" panose="020B0503020204020204" pitchFamily="34" charset="-122"/>
              </a:rPr>
              <a:t>同样，设页框大小为4字节，则逻辑页号为高二位，00，01，10，11；页内地址低二位，00，01，10，11</a:t>
            </a:r>
          </a:p>
        </p:txBody>
      </p:sp>
      <p:grpSp>
        <p:nvGrpSpPr>
          <p:cNvPr id="111622" name="组合 1"/>
          <p:cNvGrpSpPr>
            <a:grpSpLocks/>
          </p:cNvGrpSpPr>
          <p:nvPr/>
        </p:nvGrpSpPr>
        <p:grpSpPr bwMode="auto">
          <a:xfrm>
            <a:off x="755650" y="2438400"/>
            <a:ext cx="2039938" cy="3389313"/>
            <a:chOff x="622" y="2565"/>
            <a:chExt cx="4878" cy="7722"/>
          </a:xfrm>
        </p:grpSpPr>
        <p:grpSp>
          <p:nvGrpSpPr>
            <p:cNvPr id="111625" name="Group 6"/>
            <p:cNvGrpSpPr>
              <a:grpSpLocks/>
            </p:cNvGrpSpPr>
            <p:nvPr/>
          </p:nvGrpSpPr>
          <p:grpSpPr bwMode="auto">
            <a:xfrm>
              <a:off x="737" y="2565"/>
              <a:ext cx="4210" cy="7722"/>
              <a:chOff x="1676" y="816"/>
              <a:chExt cx="1684" cy="3089"/>
            </a:xfrm>
          </p:grpSpPr>
          <p:sp>
            <p:nvSpPr>
              <p:cNvPr id="111627" name="Rectangle 7"/>
              <p:cNvSpPr>
                <a:spLocks noChangeArrowheads="1"/>
              </p:cNvSpPr>
              <p:nvPr/>
            </p:nvSpPr>
            <p:spPr bwMode="auto">
              <a:xfrm>
                <a:off x="2160" y="816"/>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28" name="Rectangle 8"/>
              <p:cNvSpPr>
                <a:spLocks noChangeArrowheads="1"/>
              </p:cNvSpPr>
              <p:nvPr/>
            </p:nvSpPr>
            <p:spPr bwMode="auto">
              <a:xfrm>
                <a:off x="2160" y="1008"/>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29" name="Rectangle 9"/>
              <p:cNvSpPr>
                <a:spLocks noChangeArrowheads="1"/>
              </p:cNvSpPr>
              <p:nvPr/>
            </p:nvSpPr>
            <p:spPr bwMode="auto">
              <a:xfrm>
                <a:off x="2160" y="1200"/>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0" name="Rectangle 10"/>
              <p:cNvSpPr>
                <a:spLocks noChangeArrowheads="1"/>
              </p:cNvSpPr>
              <p:nvPr/>
            </p:nvSpPr>
            <p:spPr bwMode="auto">
              <a:xfrm>
                <a:off x="2160" y="1392"/>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1" name="Rectangle 11"/>
              <p:cNvSpPr>
                <a:spLocks noChangeArrowheads="1"/>
              </p:cNvSpPr>
              <p:nvPr/>
            </p:nvSpPr>
            <p:spPr bwMode="auto">
              <a:xfrm>
                <a:off x="2160" y="3696"/>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2" name="Rectangle 12"/>
              <p:cNvSpPr>
                <a:spLocks noChangeArrowheads="1"/>
              </p:cNvSpPr>
              <p:nvPr/>
            </p:nvSpPr>
            <p:spPr bwMode="auto">
              <a:xfrm>
                <a:off x="2160" y="1584"/>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3" name="Rectangle 13"/>
              <p:cNvSpPr>
                <a:spLocks noChangeArrowheads="1"/>
              </p:cNvSpPr>
              <p:nvPr/>
            </p:nvSpPr>
            <p:spPr bwMode="auto">
              <a:xfrm>
                <a:off x="2160" y="1776"/>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4" name="Rectangle 14"/>
              <p:cNvSpPr>
                <a:spLocks noChangeArrowheads="1"/>
              </p:cNvSpPr>
              <p:nvPr/>
            </p:nvSpPr>
            <p:spPr bwMode="auto">
              <a:xfrm>
                <a:off x="2160" y="3504"/>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5" name="Rectangle 15"/>
              <p:cNvSpPr>
                <a:spLocks noChangeArrowheads="1"/>
              </p:cNvSpPr>
              <p:nvPr/>
            </p:nvSpPr>
            <p:spPr bwMode="auto">
              <a:xfrm>
                <a:off x="2160" y="1968"/>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6" name="Rectangle 16"/>
              <p:cNvSpPr>
                <a:spLocks noChangeArrowheads="1"/>
              </p:cNvSpPr>
              <p:nvPr/>
            </p:nvSpPr>
            <p:spPr bwMode="auto">
              <a:xfrm>
                <a:off x="2160" y="3312"/>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7" name="Rectangle 17"/>
              <p:cNvSpPr>
                <a:spLocks noChangeArrowheads="1"/>
              </p:cNvSpPr>
              <p:nvPr/>
            </p:nvSpPr>
            <p:spPr bwMode="auto">
              <a:xfrm>
                <a:off x="2160" y="2160"/>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8" name="Rectangle 18"/>
              <p:cNvSpPr>
                <a:spLocks noChangeArrowheads="1"/>
              </p:cNvSpPr>
              <p:nvPr/>
            </p:nvSpPr>
            <p:spPr bwMode="auto">
              <a:xfrm>
                <a:off x="2160" y="3120"/>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39" name="Rectangle 19"/>
              <p:cNvSpPr>
                <a:spLocks noChangeArrowheads="1"/>
              </p:cNvSpPr>
              <p:nvPr/>
            </p:nvSpPr>
            <p:spPr bwMode="auto">
              <a:xfrm>
                <a:off x="2160" y="2928"/>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40" name="Rectangle 20"/>
              <p:cNvSpPr>
                <a:spLocks noChangeArrowheads="1"/>
              </p:cNvSpPr>
              <p:nvPr/>
            </p:nvSpPr>
            <p:spPr bwMode="auto">
              <a:xfrm>
                <a:off x="2160" y="2352"/>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41" name="Rectangle 21"/>
              <p:cNvSpPr>
                <a:spLocks noChangeArrowheads="1"/>
              </p:cNvSpPr>
              <p:nvPr/>
            </p:nvSpPr>
            <p:spPr bwMode="auto">
              <a:xfrm>
                <a:off x="2160" y="2544"/>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42" name="Rectangle 22"/>
              <p:cNvSpPr>
                <a:spLocks noChangeArrowheads="1"/>
              </p:cNvSpPr>
              <p:nvPr/>
            </p:nvSpPr>
            <p:spPr bwMode="auto">
              <a:xfrm>
                <a:off x="2160" y="2736"/>
                <a:ext cx="1200"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800" b="0">
                  <a:latin typeface="微软雅黑" panose="020B0503020204020204" pitchFamily="34" charset="-122"/>
                  <a:ea typeface="微软雅黑" panose="020B0503020204020204" pitchFamily="34" charset="-122"/>
                </a:endParaRPr>
              </a:p>
            </p:txBody>
          </p:sp>
          <p:sp>
            <p:nvSpPr>
              <p:cNvPr id="111643" name="Text Box 23"/>
              <p:cNvSpPr txBox="1">
                <a:spLocks noChangeArrowheads="1"/>
              </p:cNvSpPr>
              <p:nvPr/>
            </p:nvSpPr>
            <p:spPr bwMode="auto">
              <a:xfrm>
                <a:off x="1676" y="816"/>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0000</a:t>
                </a:r>
              </a:p>
            </p:txBody>
          </p:sp>
          <p:sp>
            <p:nvSpPr>
              <p:cNvPr id="111644" name="Text Box 24"/>
              <p:cNvSpPr txBox="1">
                <a:spLocks noChangeArrowheads="1"/>
              </p:cNvSpPr>
              <p:nvPr/>
            </p:nvSpPr>
            <p:spPr bwMode="auto">
              <a:xfrm>
                <a:off x="1680" y="1190"/>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0010</a:t>
                </a:r>
              </a:p>
            </p:txBody>
          </p:sp>
          <p:sp>
            <p:nvSpPr>
              <p:cNvPr id="111645" name="Text Box 25"/>
              <p:cNvSpPr txBox="1">
                <a:spLocks noChangeArrowheads="1"/>
              </p:cNvSpPr>
              <p:nvPr/>
            </p:nvSpPr>
            <p:spPr bwMode="auto">
              <a:xfrm>
                <a:off x="1680" y="1008"/>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0001</a:t>
                </a:r>
              </a:p>
            </p:txBody>
          </p:sp>
          <p:sp>
            <p:nvSpPr>
              <p:cNvPr id="111646" name="Text Box 26"/>
              <p:cNvSpPr txBox="1">
                <a:spLocks noChangeArrowheads="1"/>
              </p:cNvSpPr>
              <p:nvPr/>
            </p:nvSpPr>
            <p:spPr bwMode="auto">
              <a:xfrm>
                <a:off x="1676" y="2352"/>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1000</a:t>
                </a:r>
              </a:p>
            </p:txBody>
          </p:sp>
          <p:sp>
            <p:nvSpPr>
              <p:cNvPr id="111647" name="Text Box 27"/>
              <p:cNvSpPr txBox="1">
                <a:spLocks noChangeArrowheads="1"/>
              </p:cNvSpPr>
              <p:nvPr/>
            </p:nvSpPr>
            <p:spPr bwMode="auto">
              <a:xfrm>
                <a:off x="1680" y="1392"/>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0011</a:t>
                </a:r>
              </a:p>
            </p:txBody>
          </p:sp>
          <p:sp>
            <p:nvSpPr>
              <p:cNvPr id="111648" name="Text Box 28"/>
              <p:cNvSpPr txBox="1">
                <a:spLocks noChangeArrowheads="1"/>
              </p:cNvSpPr>
              <p:nvPr/>
            </p:nvSpPr>
            <p:spPr bwMode="auto">
              <a:xfrm>
                <a:off x="1676" y="1584"/>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0100</a:t>
                </a:r>
              </a:p>
            </p:txBody>
          </p:sp>
          <p:sp>
            <p:nvSpPr>
              <p:cNvPr id="111649" name="Text Box 29"/>
              <p:cNvSpPr txBox="1">
                <a:spLocks noChangeArrowheads="1"/>
              </p:cNvSpPr>
              <p:nvPr/>
            </p:nvSpPr>
            <p:spPr bwMode="auto">
              <a:xfrm>
                <a:off x="1676" y="2544"/>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1001</a:t>
                </a:r>
              </a:p>
            </p:txBody>
          </p:sp>
          <p:sp>
            <p:nvSpPr>
              <p:cNvPr id="111650" name="Text Box 30"/>
              <p:cNvSpPr txBox="1">
                <a:spLocks noChangeArrowheads="1"/>
              </p:cNvSpPr>
              <p:nvPr/>
            </p:nvSpPr>
            <p:spPr bwMode="auto">
              <a:xfrm>
                <a:off x="1676" y="2928"/>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1011</a:t>
                </a:r>
              </a:p>
            </p:txBody>
          </p:sp>
          <p:sp>
            <p:nvSpPr>
              <p:cNvPr id="111651" name="Text Box 31"/>
              <p:cNvSpPr txBox="1">
                <a:spLocks noChangeArrowheads="1"/>
              </p:cNvSpPr>
              <p:nvPr/>
            </p:nvSpPr>
            <p:spPr bwMode="auto">
              <a:xfrm>
                <a:off x="1680" y="2150"/>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0111</a:t>
                </a:r>
              </a:p>
            </p:txBody>
          </p:sp>
          <p:sp>
            <p:nvSpPr>
              <p:cNvPr id="111652" name="Text Box 32"/>
              <p:cNvSpPr txBox="1">
                <a:spLocks noChangeArrowheads="1"/>
              </p:cNvSpPr>
              <p:nvPr/>
            </p:nvSpPr>
            <p:spPr bwMode="auto">
              <a:xfrm>
                <a:off x="1676" y="2736"/>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1010</a:t>
                </a:r>
              </a:p>
            </p:txBody>
          </p:sp>
          <p:sp>
            <p:nvSpPr>
              <p:cNvPr id="111653" name="Text Box 33"/>
              <p:cNvSpPr txBox="1">
                <a:spLocks noChangeArrowheads="1"/>
              </p:cNvSpPr>
              <p:nvPr/>
            </p:nvSpPr>
            <p:spPr bwMode="auto">
              <a:xfrm>
                <a:off x="1680" y="1968"/>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0110</a:t>
                </a:r>
              </a:p>
            </p:txBody>
          </p:sp>
          <p:sp>
            <p:nvSpPr>
              <p:cNvPr id="111654" name="Text Box 34"/>
              <p:cNvSpPr txBox="1">
                <a:spLocks noChangeArrowheads="1"/>
              </p:cNvSpPr>
              <p:nvPr/>
            </p:nvSpPr>
            <p:spPr bwMode="auto">
              <a:xfrm>
                <a:off x="1680" y="1776"/>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0101</a:t>
                </a:r>
              </a:p>
            </p:txBody>
          </p:sp>
          <p:sp>
            <p:nvSpPr>
              <p:cNvPr id="111655" name="Text Box 35"/>
              <p:cNvSpPr txBox="1">
                <a:spLocks noChangeArrowheads="1"/>
              </p:cNvSpPr>
              <p:nvPr/>
            </p:nvSpPr>
            <p:spPr bwMode="auto">
              <a:xfrm>
                <a:off x="1676" y="3494"/>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1110</a:t>
                </a:r>
              </a:p>
            </p:txBody>
          </p:sp>
          <p:sp>
            <p:nvSpPr>
              <p:cNvPr id="111656" name="Text Box 36"/>
              <p:cNvSpPr txBox="1">
                <a:spLocks noChangeArrowheads="1"/>
              </p:cNvSpPr>
              <p:nvPr/>
            </p:nvSpPr>
            <p:spPr bwMode="auto">
              <a:xfrm>
                <a:off x="1676" y="3696"/>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1111</a:t>
                </a:r>
              </a:p>
            </p:txBody>
          </p:sp>
          <p:sp>
            <p:nvSpPr>
              <p:cNvPr id="111657" name="Text Box 37"/>
              <p:cNvSpPr txBox="1">
                <a:spLocks noChangeArrowheads="1"/>
              </p:cNvSpPr>
              <p:nvPr/>
            </p:nvSpPr>
            <p:spPr bwMode="auto">
              <a:xfrm>
                <a:off x="1680" y="3110"/>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1100</a:t>
                </a:r>
              </a:p>
            </p:txBody>
          </p:sp>
          <p:sp>
            <p:nvSpPr>
              <p:cNvPr id="111658" name="Text Box 38"/>
              <p:cNvSpPr txBox="1">
                <a:spLocks noChangeArrowheads="1"/>
              </p:cNvSpPr>
              <p:nvPr/>
            </p:nvSpPr>
            <p:spPr bwMode="auto">
              <a:xfrm>
                <a:off x="1680" y="3302"/>
                <a:ext cx="4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900" b="0">
                    <a:solidFill>
                      <a:srgbClr val="FF0000"/>
                    </a:solidFill>
                    <a:latin typeface="微软雅黑" panose="020B0503020204020204" pitchFamily="34" charset="-122"/>
                    <a:ea typeface="微软雅黑" panose="020B0503020204020204" pitchFamily="34" charset="-122"/>
                  </a:rPr>
                  <a:t>1101</a:t>
                </a:r>
              </a:p>
            </p:txBody>
          </p:sp>
        </p:grpSp>
        <p:sp>
          <p:nvSpPr>
            <p:cNvPr id="111626" name="Line 39"/>
            <p:cNvSpPr>
              <a:spLocks noChangeShapeType="1"/>
            </p:cNvSpPr>
            <p:nvPr/>
          </p:nvSpPr>
          <p:spPr bwMode="auto">
            <a:xfrm>
              <a:off x="622" y="6420"/>
              <a:ext cx="487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1623" name="Rectangle 40"/>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11624" name="Text Box 42"/>
          <p:cNvSpPr txBox="1">
            <a:spLocks noChangeArrowheads="1"/>
          </p:cNvSpPr>
          <p:nvPr/>
        </p:nvSpPr>
        <p:spPr bwMode="auto">
          <a:xfrm>
            <a:off x="827088" y="1357313"/>
            <a:ext cx="75644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微软雅黑" panose="020B0503020204020204" pitchFamily="34" charset="-122"/>
                <a:ea typeface="微软雅黑" panose="020B0503020204020204" pitchFamily="34" charset="-122"/>
              </a:rPr>
              <a:t>设物理页框为</a:t>
            </a:r>
            <a:r>
              <a:rPr lang="en-US" altLang="zh-CN" sz="2400" b="0">
                <a:latin typeface="微软雅黑" panose="020B0503020204020204" pitchFamily="34" charset="-122"/>
                <a:ea typeface="微软雅黑" panose="020B0503020204020204" pitchFamily="34" charset="-122"/>
              </a:rPr>
              <a:t>8</a:t>
            </a:r>
            <a:r>
              <a:rPr lang="zh-CN" altLang="en-US" sz="2400" b="0">
                <a:latin typeface="微软雅黑" panose="020B0503020204020204" pitchFamily="34" charset="-122"/>
                <a:ea typeface="微软雅黑" panose="020B0503020204020204" pitchFamily="34" charset="-122"/>
              </a:rPr>
              <a:t>字节，</a:t>
            </a:r>
            <a:r>
              <a:rPr lang="en-US" altLang="zh-CN" sz="2400" b="0">
                <a:latin typeface="微软雅黑" panose="020B0503020204020204" pitchFamily="34" charset="-122"/>
                <a:ea typeface="微软雅黑" panose="020B0503020204020204" pitchFamily="34" charset="-122"/>
              </a:rPr>
              <a:t>16</a:t>
            </a:r>
            <a:r>
              <a:rPr lang="zh-CN" altLang="en-US" sz="2400" b="0">
                <a:latin typeface="微软雅黑" panose="020B0503020204020204" pitchFamily="34" charset="-122"/>
                <a:ea typeface="微软雅黑" panose="020B0503020204020204" pitchFamily="34" charset="-122"/>
              </a:rPr>
              <a:t>个字节的逻辑地址，逻辑上分成两组，称为两个逻辑页。</a:t>
            </a:r>
            <a:endParaRPr lang="zh-CN" altLang="zh-CN" sz="2400" b="0">
              <a:latin typeface="微软雅黑" panose="020B0503020204020204" pitchFamily="34" charset="-122"/>
              <a:ea typeface="微软雅黑" panose="020B0503020204020204" pitchFamily="34"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68002"/>
                                        </p:tgtEl>
                                        <p:attrNameLst>
                                          <p:attrName>style.visibility</p:attrName>
                                        </p:attrNameLst>
                                      </p:cBhvr>
                                      <p:to>
                                        <p:strVal val="visible"/>
                                      </p:to>
                                    </p:set>
                                    <p:animEffect transition="in" filter="blinds(vertical)">
                                      <p:cBhvr>
                                        <p:cTn id="7" dur="500"/>
                                        <p:tgtEl>
                                          <p:spTgt spid="76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68003"/>
                                        </p:tgtEl>
                                        <p:attrNameLst>
                                          <p:attrName>style.visibility</p:attrName>
                                        </p:attrNameLst>
                                      </p:cBhvr>
                                      <p:to>
                                        <p:strVal val="visible"/>
                                      </p:to>
                                    </p:set>
                                    <p:animEffect transition="in" filter="blinds(vertical)">
                                      <p:cBhvr>
                                        <p:cTn id="12" dur="500"/>
                                        <p:tgtEl>
                                          <p:spTgt spid="768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68004"/>
                                        </p:tgtEl>
                                        <p:attrNameLst>
                                          <p:attrName>style.visibility</p:attrName>
                                        </p:attrNameLst>
                                      </p:cBhvr>
                                      <p:to>
                                        <p:strVal val="visible"/>
                                      </p:to>
                                    </p:set>
                                    <p:animEffect transition="in" filter="blinds(vertical)">
                                      <p:cBhvr>
                                        <p:cTn id="17" dur="500"/>
                                        <p:tgtEl>
                                          <p:spTgt spid="7680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68005"/>
                                        </p:tgtEl>
                                        <p:attrNameLst>
                                          <p:attrName>style.visibility</p:attrName>
                                        </p:attrNameLst>
                                      </p:cBhvr>
                                      <p:to>
                                        <p:strVal val="visible"/>
                                      </p:to>
                                    </p:set>
                                    <p:animEffect transition="in" filter="blinds(vertical)">
                                      <p:cBhvr>
                                        <p:cTn id="22" dur="500"/>
                                        <p:tgtEl>
                                          <p:spTgt spid="76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2" grpId="0"/>
      <p:bldP spid="768003" grpId="0"/>
      <p:bldP spid="768004" grpId="0"/>
      <p:bldP spid="76800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12643" name="Rectangle 2"/>
          <p:cNvSpPr>
            <a:spLocks noGrp="1" noChangeArrowheads="1"/>
          </p:cNvSpPr>
          <p:nvPr>
            <p:ph idx="1"/>
          </p:nvPr>
        </p:nvSpPr>
        <p:spPr>
          <a:xfrm>
            <a:off x="628650" y="1671638"/>
            <a:ext cx="7886700" cy="4505325"/>
          </a:xfrm>
        </p:spPr>
        <p:txBody>
          <a:bodyPr/>
          <a:lstStyle/>
          <a:p>
            <a:pPr eaLnBrk="1" hangingPunct="1"/>
            <a:r>
              <a:rPr lang="zh-CN" altLang="en-US" noProof="1"/>
              <a:t>页面大小的选择</a:t>
            </a:r>
          </a:p>
          <a:p>
            <a:pPr lvl="1" eaLnBrk="1" hangingPunct="1"/>
            <a:r>
              <a:rPr lang="zh-CN" altLang="en-US" noProof="1"/>
              <a:t>和目前计算机的物理内存大小有关：</a:t>
            </a:r>
            <a:r>
              <a:rPr lang="zh-CN" altLang="zh-CN" noProof="1"/>
              <a:t>2</a:t>
            </a:r>
            <a:r>
              <a:rPr lang="en-US" altLang="zh-CN" baseline="30000" noProof="1"/>
              <a:t>n</a:t>
            </a:r>
            <a:r>
              <a:rPr lang="en-US" altLang="en-US" noProof="1"/>
              <a:t>。</a:t>
            </a:r>
          </a:p>
          <a:p>
            <a:pPr lvl="1" eaLnBrk="1" hangingPunct="1"/>
            <a:r>
              <a:rPr lang="zh-CN" altLang="en-US" noProof="1"/>
              <a:t>较小的页面，减小内碎片，但加大页表的长度，从而形成新的开销并增加换入、换出的开销；</a:t>
            </a:r>
          </a:p>
          <a:p>
            <a:pPr lvl="1" eaLnBrk="1" hangingPunct="1"/>
            <a:r>
              <a:rPr lang="zh-CN" altLang="en-US" noProof="1"/>
              <a:t>较大的页面，减小页表的长度，加大内碎片</a:t>
            </a:r>
            <a:r>
              <a:rPr lang="zh-CN" altLang="en-US" noProof="1" smtClean="0"/>
              <a:t>；</a:t>
            </a:r>
            <a:endParaRPr lang="en-US" altLang="zh-CN" noProof="1" smtClean="0"/>
          </a:p>
          <a:p>
            <a:pPr lvl="1" eaLnBrk="1" hangingPunct="1"/>
            <a:r>
              <a:rPr lang="zh-CN" altLang="en-US" noProof="1" smtClean="0"/>
              <a:t>管理</a:t>
            </a:r>
            <a:r>
              <a:rPr lang="zh-CN" altLang="en-US" noProof="1"/>
              <a:t>开销小，交换时对外存</a:t>
            </a:r>
            <a:r>
              <a:rPr lang="en-US" altLang="zh-CN" noProof="1"/>
              <a:t>I/O</a:t>
            </a:r>
            <a:r>
              <a:rPr lang="zh-CN" altLang="en-US" noProof="1"/>
              <a:t>效率高。</a:t>
            </a:r>
          </a:p>
          <a:p>
            <a:pPr lvl="1" eaLnBrk="1" hangingPunct="1"/>
            <a:r>
              <a:rPr lang="zh-CN" altLang="en-US" noProof="1"/>
              <a:t>两者的折中。</a:t>
            </a:r>
          </a:p>
        </p:txBody>
      </p:sp>
      <p:sp>
        <p:nvSpPr>
          <p:cNvPr id="112644" name="Rectangle 3"/>
          <p:cNvSpPr>
            <a:spLocks noChangeArrowheads="1"/>
          </p:cNvSpPr>
          <p:nvPr/>
        </p:nvSpPr>
        <p:spPr bwMode="auto">
          <a:xfrm>
            <a:off x="3662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12645" name="Text Box 4"/>
          <p:cNvSpPr txBox="1">
            <a:spLocks noChangeArrowheads="1"/>
          </p:cNvSpPr>
          <p:nvPr/>
        </p:nvSpPr>
        <p:spPr bwMode="auto">
          <a:xfrm>
            <a:off x="1143000" y="4800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b="0">
              <a:latin typeface="Times New Roman" panose="02020603050405020304" pitchFamily="18" charset="0"/>
            </a:endParaRP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title"/>
          </p:nvPr>
        </p:nvSpPr>
        <p:spPr>
          <a:xfrm>
            <a:off x="628650" y="365125"/>
            <a:ext cx="7886700" cy="992188"/>
          </a:xfrm>
        </p:spPr>
        <p:txBody>
          <a:bodyPr/>
          <a:lstStyle/>
          <a:p>
            <a:pPr eaLnBrk="1" hangingPunct="1"/>
            <a:r>
              <a:rPr lang="en-US" altLang="zh-CN"/>
              <a:t>4.3.1 基本分页存储管理的基本概念</a:t>
            </a:r>
            <a:endParaRPr lang="zh-CN" altLang="en-US"/>
          </a:p>
        </p:txBody>
      </p:sp>
      <p:sp>
        <p:nvSpPr>
          <p:cNvPr id="113667" name="Rectangle 2"/>
          <p:cNvSpPr>
            <a:spLocks noGrp="1" noChangeArrowheads="1"/>
          </p:cNvSpPr>
          <p:nvPr>
            <p:ph idx="1"/>
          </p:nvPr>
        </p:nvSpPr>
        <p:spPr>
          <a:xfrm>
            <a:off x="628650" y="1671638"/>
            <a:ext cx="7886700" cy="4505325"/>
          </a:xfrm>
        </p:spPr>
        <p:txBody>
          <a:bodyPr/>
          <a:lstStyle/>
          <a:p>
            <a:pPr eaLnBrk="1" hangingPunct="1"/>
            <a:r>
              <a:rPr lang="zh-CN" altLang="en-US" noProof="1"/>
              <a:t>页式管理的优缺点</a:t>
            </a:r>
          </a:p>
          <a:p>
            <a:pPr lvl="1" eaLnBrk="1" hangingPunct="1"/>
            <a:r>
              <a:rPr lang="zh-CN" altLang="en-US" sz="2000" noProof="1"/>
              <a:t>优点：</a:t>
            </a:r>
          </a:p>
          <a:p>
            <a:pPr lvl="2" eaLnBrk="1" hangingPunct="1"/>
            <a:r>
              <a:rPr lang="zh-CN" altLang="en-US" sz="1600" noProof="1"/>
              <a:t>没有外碎片，每个内碎片不超过页大小。</a:t>
            </a:r>
          </a:p>
          <a:p>
            <a:pPr lvl="2" eaLnBrk="1" hangingPunct="1"/>
            <a:r>
              <a:rPr lang="zh-CN" altLang="en-US" sz="1600" noProof="1"/>
              <a:t>一个程序不必连续存放。便于改变程序占用空间的大小（主要指随着程序运行而动态生成的数据增多，要求地址空间相应增大，通常由系统调用完成而不是操作系统自动完成）。</a:t>
            </a:r>
          </a:p>
          <a:p>
            <a:pPr lvl="1" eaLnBrk="1" hangingPunct="1"/>
            <a:r>
              <a:rPr lang="zh-CN" altLang="en-US" sz="2000" noProof="1"/>
              <a:t>缺点：</a:t>
            </a:r>
          </a:p>
          <a:p>
            <a:pPr lvl="2" eaLnBrk="1" hangingPunct="1"/>
            <a:r>
              <a:rPr lang="zh-CN" altLang="en-US" sz="1600" noProof="1"/>
              <a:t>程序全部装入内存。</a:t>
            </a:r>
          </a:p>
        </p:txBody>
      </p:sp>
      <p:sp>
        <p:nvSpPr>
          <p:cNvPr id="113668" name="Rectangle 3"/>
          <p:cNvSpPr>
            <a:spLocks noChangeArrowheads="1"/>
          </p:cNvSpPr>
          <p:nvPr/>
        </p:nvSpPr>
        <p:spPr bwMode="auto">
          <a:xfrm>
            <a:off x="3662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endParaRPr lang="en-US" altLang="zh-CN"/>
          </a:p>
        </p:txBody>
      </p:sp>
      <p:sp>
        <p:nvSpPr>
          <p:cNvPr id="114691" name="Rectangle 3"/>
          <p:cNvSpPr>
            <a:spLocks noGrp="1" noChangeArrowheads="1"/>
          </p:cNvSpPr>
          <p:nvPr>
            <p:ph idx="1"/>
          </p:nvPr>
        </p:nvSpPr>
        <p:spPr>
          <a:xfrm>
            <a:off x="628650" y="1671638"/>
            <a:ext cx="7886700" cy="4505325"/>
          </a:xfrm>
        </p:spPr>
        <p:txBody>
          <a:bodyPr/>
          <a:lstStyle/>
          <a:p>
            <a:pPr eaLnBrk="1" hangingPunct="1"/>
            <a:r>
              <a:rPr lang="zh-CN" altLang="en-US" noProof="1"/>
              <a:t>基本地址变换机构</a:t>
            </a:r>
          </a:p>
          <a:p>
            <a:pPr lvl="1" eaLnBrk="1" hangingPunct="1"/>
            <a:r>
              <a:rPr lang="zh-CN" altLang="en-US" noProof="1"/>
              <a:t>逻辑上连续的目标程序在物理内存中已经不能保证连续存放，支持页式管理的机器硬件上</a:t>
            </a:r>
            <a:r>
              <a:rPr lang="zh-CN" altLang="en-US" b="1" noProof="1">
                <a:solidFill>
                  <a:srgbClr val="FF0000"/>
                </a:solidFill>
              </a:rPr>
              <a:t>都有一套地址变换机构完成逻辑地址到物理地址的变换</a:t>
            </a:r>
            <a:r>
              <a:rPr lang="zh-CN" altLang="en-US" noProof="1"/>
              <a:t>。</a:t>
            </a:r>
          </a:p>
          <a:p>
            <a:pPr lvl="1" eaLnBrk="1" hangingPunct="1"/>
            <a:r>
              <a:rPr lang="zh-CN" altLang="en-US" noProof="1"/>
              <a:t>逻辑地址分为两部分：逻辑页号，页内偏移地址；</a:t>
            </a:r>
          </a:p>
          <a:p>
            <a:pPr lvl="1" eaLnBrk="1" hangingPunct="1"/>
            <a:r>
              <a:rPr lang="zh-CN" altLang="en-US" noProof="1"/>
              <a:t>通过查进程页表，得物理页号，从而形成物理地址。</a:t>
            </a:r>
            <a:endParaRPr lang="en-US" altLang="zh-CN" noProof="1"/>
          </a:p>
          <a:p>
            <a:pPr lvl="1" eaLnBrk="1" hangingPunct="1"/>
            <a:r>
              <a:rPr lang="zh-CN" altLang="en-US" noProof="1"/>
              <a:t>页号</a:t>
            </a:r>
            <a:r>
              <a:rPr lang="en-US" altLang="zh-CN" noProof="1"/>
              <a:t>=</a:t>
            </a:r>
            <a:r>
              <a:rPr lang="zh-CN" altLang="en-US" noProof="1"/>
              <a:t>逻辑地址</a:t>
            </a:r>
            <a:r>
              <a:rPr lang="en-US" altLang="zh-CN" noProof="1"/>
              <a:t>/</a:t>
            </a:r>
            <a:r>
              <a:rPr lang="zh-CN" altLang="en-US" noProof="1"/>
              <a:t>页面大小      页内偏移</a:t>
            </a:r>
            <a:r>
              <a:rPr lang="en-US" altLang="zh-CN" noProof="1"/>
              <a:t>=</a:t>
            </a:r>
            <a:r>
              <a:rPr lang="zh-CN" altLang="en-US" noProof="1"/>
              <a:t>逻辑地址</a:t>
            </a:r>
            <a:r>
              <a:rPr lang="en-US" altLang="zh-CN" noProof="1"/>
              <a:t>%</a:t>
            </a:r>
            <a:r>
              <a:rPr lang="zh-CN" altLang="en-US" noProof="1"/>
              <a:t>页面大小</a:t>
            </a:r>
            <a:endParaRPr lang="en-US" altLang="zh-CN" noProof="1"/>
          </a:p>
          <a:p>
            <a:pPr lvl="1" eaLnBrk="1" hangingPunct="1"/>
            <a:r>
              <a:rPr lang="zh-CN" altLang="en-US" noProof="1"/>
              <a:t>物理地址</a:t>
            </a:r>
            <a:r>
              <a:rPr lang="en-US" altLang="zh-CN" noProof="1"/>
              <a:t>=</a:t>
            </a:r>
            <a:r>
              <a:rPr lang="zh-CN" altLang="en-US" noProof="1"/>
              <a:t>块号</a:t>
            </a:r>
            <a:r>
              <a:rPr lang="en-US" altLang="zh-CN" noProof="1"/>
              <a:t>*</a:t>
            </a:r>
            <a:r>
              <a:rPr lang="zh-CN" altLang="en-US" noProof="1"/>
              <a:t>页面大小</a:t>
            </a:r>
            <a:r>
              <a:rPr lang="en-US" altLang="zh-CN" noProof="1"/>
              <a:t>+</a:t>
            </a:r>
            <a:r>
              <a:rPr lang="zh-CN" altLang="en-US" noProof="1"/>
              <a:t>页内偏移</a:t>
            </a:r>
          </a:p>
        </p:txBody>
      </p:sp>
      <p:sp>
        <p:nvSpPr>
          <p:cNvPr id="114692" name="Rectangle 4"/>
          <p:cNvSpPr>
            <a:spLocks noChangeArrowheads="1"/>
          </p:cNvSpPr>
          <p:nvPr/>
        </p:nvSpPr>
        <p:spPr bwMode="auto">
          <a:xfrm>
            <a:off x="3662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sp>
        <p:nvSpPr>
          <p:cNvPr id="115715"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1123" t="3032" r="2821" b="2776"/>
          <a:stretch>
            <a:fillRect/>
          </a:stretch>
        </p:blipFill>
        <p:spPr bwMode="auto">
          <a:xfrm>
            <a:off x="682625" y="1357313"/>
            <a:ext cx="7851775" cy="48053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66236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16739" name="Text Box 3"/>
          <p:cNvSpPr txBox="1">
            <a:spLocks noChangeArrowheads="1"/>
          </p:cNvSpPr>
          <p:nvPr/>
        </p:nvSpPr>
        <p:spPr bwMode="auto">
          <a:xfrm>
            <a:off x="1143000" y="48006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b="0">
              <a:latin typeface="Times New Roman" panose="02020603050405020304" pitchFamily="18" charset="0"/>
            </a:endParaRPr>
          </a:p>
        </p:txBody>
      </p:sp>
      <p:sp>
        <p:nvSpPr>
          <p:cNvPr id="116740" name="Rectangle 4"/>
          <p:cNvSpPr>
            <a:spLocks noChangeArrowheads="1"/>
          </p:cNvSpPr>
          <p:nvPr/>
        </p:nvSpPr>
        <p:spPr bwMode="auto">
          <a:xfrm>
            <a:off x="2219325" y="1690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116741" name="Object 5"/>
          <p:cNvGraphicFramePr>
            <a:graphicFrameLocks noChangeAspect="1"/>
          </p:cNvGraphicFramePr>
          <p:nvPr/>
        </p:nvGraphicFramePr>
        <p:xfrm>
          <a:off x="628650" y="1484313"/>
          <a:ext cx="7696200" cy="4876800"/>
        </p:xfrm>
        <a:graphic>
          <a:graphicData uri="http://schemas.openxmlformats.org/presentationml/2006/ole">
            <mc:AlternateContent xmlns:mc="http://schemas.openxmlformats.org/markup-compatibility/2006">
              <mc:Choice xmlns:v="urn:schemas-microsoft-com:vml" Requires="v">
                <p:oleObj spid="_x0000_s116766" r:id="rId3" imgW="4710684" imgH="3473196" progId="Visio.Drawing.6">
                  <p:embed/>
                </p:oleObj>
              </mc:Choice>
              <mc:Fallback>
                <p:oleObj r:id="rId3" imgW="4710684" imgH="3473196"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484313"/>
                        <a:ext cx="7696200" cy="4876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6742" name="Rectangle 6"/>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sp>
        <p:nvSpPr>
          <p:cNvPr id="117763" name="Rectangle 2"/>
          <p:cNvSpPr>
            <a:spLocks noGrp="1" noChangeArrowheads="1"/>
          </p:cNvSpPr>
          <p:nvPr>
            <p:ph idx="1"/>
          </p:nvPr>
        </p:nvSpPr>
        <p:spPr>
          <a:xfrm>
            <a:off x="628650" y="1659979"/>
            <a:ext cx="3016250" cy="4505325"/>
          </a:xfrm>
        </p:spPr>
        <p:txBody>
          <a:bodyPr/>
          <a:lstStyle/>
          <a:p>
            <a:pPr algn="just" eaLnBrk="1" hangingPunct="1"/>
            <a:r>
              <a:rPr lang="zh-CN" altLang="en-US" noProof="1"/>
              <a:t>例题：</a:t>
            </a:r>
          </a:p>
          <a:p>
            <a:pPr algn="just" eaLnBrk="1" hangingPunct="1"/>
            <a:r>
              <a:rPr lang="zh-CN" altLang="en-US" noProof="1"/>
              <a:t>页面大小为 </a:t>
            </a:r>
            <a:r>
              <a:rPr lang="zh-CN" altLang="zh-CN" noProof="1"/>
              <a:t>4 </a:t>
            </a:r>
            <a:r>
              <a:rPr lang="zh-CN" altLang="en-US" noProof="1"/>
              <a:t>字节。物理内存的大小为</a:t>
            </a:r>
            <a:r>
              <a:rPr lang="zh-CN" altLang="zh-CN" noProof="1"/>
              <a:t>32</a:t>
            </a:r>
            <a:r>
              <a:rPr lang="zh-CN" altLang="en-US" noProof="1"/>
              <a:t>字节。对应于该进程页表，则逻辑地址</a:t>
            </a:r>
            <a:r>
              <a:rPr lang="zh-CN" altLang="zh-CN" noProof="1"/>
              <a:t>0</a:t>
            </a:r>
            <a:r>
              <a:rPr lang="zh-CN" altLang="en-US" noProof="1"/>
              <a:t>映象到物理地址</a:t>
            </a:r>
            <a:r>
              <a:rPr lang="zh-CN" altLang="zh-CN" noProof="1"/>
              <a:t>20</a:t>
            </a:r>
            <a:r>
              <a:rPr lang="zh-CN" altLang="en-US" noProof="1"/>
              <a:t>，逻辑地址</a:t>
            </a:r>
            <a:r>
              <a:rPr lang="zh-CN" altLang="zh-CN" noProof="1"/>
              <a:t>13</a:t>
            </a:r>
            <a:r>
              <a:rPr lang="zh-CN" altLang="en-US" noProof="1"/>
              <a:t>映象到物理地址</a:t>
            </a:r>
            <a:r>
              <a:rPr lang="zh-CN" altLang="zh-CN" noProof="1"/>
              <a:t>9</a:t>
            </a:r>
            <a:r>
              <a:rPr lang="zh-CN" altLang="en-US" noProof="1"/>
              <a:t>。</a:t>
            </a:r>
          </a:p>
        </p:txBody>
      </p:sp>
      <p:pic>
        <p:nvPicPr>
          <p:cNvPr id="117764" name="Picture 3"/>
          <p:cNvPicPr>
            <a:picLocks noChangeAspect="1" noChangeArrowheads="1"/>
          </p:cNvPicPr>
          <p:nvPr/>
        </p:nvPicPr>
        <p:blipFill>
          <a:blip r:embed="rId2">
            <a:extLst>
              <a:ext uri="{28A0092B-C50C-407E-A947-70E740481C1C}">
                <a14:useLocalDpi xmlns:a14="http://schemas.microsoft.com/office/drawing/2010/main" val="0"/>
              </a:ext>
            </a:extLst>
          </a:blip>
          <a:srcRect l="21315" t="1199" r="22215" b="2017"/>
          <a:stretch>
            <a:fillRect/>
          </a:stretch>
        </p:blipFill>
        <p:spPr bwMode="auto">
          <a:xfrm>
            <a:off x="3997325" y="2143125"/>
            <a:ext cx="5003800" cy="40846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628650" y="365125"/>
            <a:ext cx="7886700" cy="992188"/>
          </a:xfrm>
        </p:spPr>
        <p:txBody>
          <a:bodyPr/>
          <a:lstStyle/>
          <a:p>
            <a:pPr eaLnBrk="1" hangingPunct="1"/>
            <a:r>
              <a:rPr lang="zh-CN" altLang="en-US" dirty="0"/>
              <a:t>例题：</a:t>
            </a:r>
          </a:p>
        </p:txBody>
      </p:sp>
      <p:sp>
        <p:nvSpPr>
          <p:cNvPr id="118787" name="Rectangle 3"/>
          <p:cNvSpPr>
            <a:spLocks noGrp="1" noChangeArrowheads="1"/>
          </p:cNvSpPr>
          <p:nvPr>
            <p:ph idx="1"/>
          </p:nvPr>
        </p:nvSpPr>
        <p:spPr>
          <a:xfrm>
            <a:off x="628650" y="1671638"/>
            <a:ext cx="8047806" cy="4505325"/>
          </a:xfrm>
        </p:spPr>
        <p:txBody>
          <a:bodyPr/>
          <a:lstStyle/>
          <a:p>
            <a:pPr eaLnBrk="1" hangingPunct="1"/>
            <a:r>
              <a:rPr lang="zh-CN" altLang="en-US" noProof="1"/>
              <a:t>在某个采用页式存储管理的系统中，某作业有</a:t>
            </a:r>
            <a:r>
              <a:rPr lang="zh-CN" altLang="zh-CN" noProof="1"/>
              <a:t>4</a:t>
            </a:r>
            <a:r>
              <a:rPr lang="zh-CN" altLang="en-US" noProof="1"/>
              <a:t>个页面，分别装入</a:t>
            </a:r>
            <a:r>
              <a:rPr lang="zh-CN" altLang="zh-CN" noProof="1"/>
              <a:t>3</a:t>
            </a:r>
            <a:r>
              <a:rPr lang="zh-CN" altLang="en-US" noProof="1"/>
              <a:t>、</a:t>
            </a:r>
            <a:r>
              <a:rPr lang="zh-CN" altLang="zh-CN" noProof="1"/>
              <a:t>4</a:t>
            </a:r>
            <a:r>
              <a:rPr lang="zh-CN" altLang="en-US" noProof="1"/>
              <a:t>、</a:t>
            </a:r>
            <a:r>
              <a:rPr lang="zh-CN" altLang="zh-CN" noProof="1"/>
              <a:t>6</a:t>
            </a:r>
            <a:r>
              <a:rPr lang="zh-CN" altLang="en-US" noProof="1"/>
              <a:t>、</a:t>
            </a:r>
            <a:r>
              <a:rPr lang="zh-CN" altLang="zh-CN" noProof="1"/>
              <a:t>8</a:t>
            </a:r>
            <a:r>
              <a:rPr lang="zh-CN" altLang="en-US" noProof="1"/>
              <a:t>块中，设页面大小为</a:t>
            </a:r>
            <a:r>
              <a:rPr lang="zh-CN" altLang="zh-CN" noProof="1"/>
              <a:t>1024</a:t>
            </a:r>
            <a:r>
              <a:rPr lang="zh-CN" altLang="en-US" noProof="1"/>
              <a:t>字节，主存容量为</a:t>
            </a:r>
            <a:r>
              <a:rPr lang="en-US" altLang="zh-CN" noProof="1"/>
              <a:t>10K</a:t>
            </a:r>
            <a:r>
              <a:rPr lang="en-US" altLang="en-US" noProof="1"/>
              <a:t>。</a:t>
            </a:r>
          </a:p>
          <a:p>
            <a:pPr lvl="1" eaLnBrk="1" hangingPunct="1"/>
            <a:r>
              <a:rPr lang="en-US" altLang="en-US" noProof="1"/>
              <a:t> （</a:t>
            </a:r>
            <a:r>
              <a:rPr lang="en-US" altLang="zh-CN" noProof="1"/>
              <a:t>1</a:t>
            </a:r>
            <a:r>
              <a:rPr lang="zh-CN" altLang="en-US" noProof="1"/>
              <a:t>）写出该作业的页面映像表</a:t>
            </a:r>
          </a:p>
          <a:p>
            <a:pPr lvl="1" eaLnBrk="1" hangingPunct="1"/>
            <a:r>
              <a:rPr lang="zh-CN" altLang="en-US" noProof="1"/>
              <a:t> （</a:t>
            </a:r>
            <a:r>
              <a:rPr lang="zh-CN" altLang="zh-CN" noProof="1"/>
              <a:t>2</a:t>
            </a:r>
            <a:r>
              <a:rPr lang="zh-CN" altLang="en-US" noProof="1"/>
              <a:t>）该作业运行时执行到其地址空间</a:t>
            </a:r>
            <a:r>
              <a:rPr lang="zh-CN" altLang="zh-CN" noProof="1"/>
              <a:t>500</a:t>
            </a:r>
            <a:r>
              <a:rPr lang="zh-CN" altLang="en-US" noProof="1"/>
              <a:t>号处遇到一条传送指令 </a:t>
            </a:r>
            <a:r>
              <a:rPr lang="en-US" altLang="zh-CN" noProof="1"/>
              <a:t>MOV    [2100], [3100]</a:t>
            </a:r>
          </a:p>
          <a:p>
            <a:pPr lvl="1" eaLnBrk="1" hangingPunct="1"/>
            <a:r>
              <a:rPr lang="zh-CN" altLang="en-US" noProof="1"/>
              <a:t>请计算</a:t>
            </a:r>
            <a:r>
              <a:rPr lang="en-US" altLang="zh-CN" noProof="1"/>
              <a:t>MOV</a:t>
            </a:r>
            <a:r>
              <a:rPr lang="zh-CN" altLang="en-US" noProof="1"/>
              <a:t>指令中两个操作数的物理地址</a:t>
            </a:r>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sp>
        <p:nvSpPr>
          <p:cNvPr id="98307" name="Rectangle 3">
            <a:extLst>
              <a:ext uri="{FF2B5EF4-FFF2-40B4-BE49-F238E27FC236}">
                <a16:creationId xmlns:a16="http://schemas.microsoft.com/office/drawing/2014/main" id="{F34397A1-BFB1-44D4-AB09-85137A3AA00A}"/>
              </a:ext>
            </a:extLst>
          </p:cNvPr>
          <p:cNvSpPr>
            <a:spLocks noGrp="1"/>
          </p:cNvSpPr>
          <p:nvPr>
            <p:ph idx="1" hasCustomPrompt="1"/>
          </p:nvPr>
        </p:nvSpPr>
        <p:spPr>
          <a:xfrm>
            <a:off x="628650" y="1671638"/>
            <a:ext cx="7886700" cy="4505325"/>
          </a:xfrm>
        </p:spPr>
        <p:txBody>
          <a:bodyPr/>
          <a:lstStyle/>
          <a:p>
            <a:pPr eaLnBrk="1" fontAlgn="auto" hangingPunct="1">
              <a:defRPr/>
            </a:pPr>
            <a:r>
              <a:rPr lang="zh-CN" altLang="en-US" noProof="1">
                <a:cs typeface="+mj-cs"/>
                <a:sym typeface="+mn-ea"/>
              </a:rPr>
              <a:t>具有快表的地址变换机构</a:t>
            </a:r>
            <a:endParaRPr lang="zh-CN" altLang="en-US" noProof="1">
              <a:cs typeface="+mj-cs"/>
            </a:endParaRPr>
          </a:p>
          <a:p>
            <a:pPr lvl="1" eaLnBrk="1" fontAlgn="auto" hangingPunct="1">
              <a:defRPr/>
            </a:pPr>
            <a:r>
              <a:rPr lang="zh-CN" altLang="en-US" noProof="1"/>
              <a:t>对绝大部分系统，页表是利用内存存储的，因此进行一次内存操作至少需要两次访问内存</a:t>
            </a:r>
          </a:p>
          <a:p>
            <a:pPr lvl="2" eaLnBrk="1" fontAlgn="auto" hangingPunct="1">
              <a:defRPr/>
            </a:pPr>
            <a:r>
              <a:rPr lang="zh-CN" altLang="en-US" noProof="1"/>
              <a:t>第一次读页表</a:t>
            </a:r>
          </a:p>
          <a:p>
            <a:pPr lvl="2" eaLnBrk="1" fontAlgn="auto" hangingPunct="1">
              <a:defRPr/>
            </a:pPr>
            <a:r>
              <a:rPr lang="zh-CN" altLang="en-US" noProof="1"/>
              <a:t>第二次访问数据。</a:t>
            </a:r>
          </a:p>
          <a:p>
            <a:pPr lvl="1" eaLnBrk="1" fontAlgn="auto" hangingPunct="1">
              <a:defRPr/>
            </a:pPr>
            <a:r>
              <a:rPr lang="zh-CN" altLang="en-US" noProof="1"/>
              <a:t>如能将页表装在寄存器中访问就快得多，但如果将其全部放在寄存器中，则成本太大。</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8650" y="365125"/>
            <a:ext cx="7886700" cy="992188"/>
          </a:xfrm>
        </p:spPr>
        <p:txBody>
          <a:bodyPr/>
          <a:lstStyle/>
          <a:p>
            <a:pPr eaLnBrk="1" hangingPunct="1"/>
            <a:r>
              <a:rPr lang="en-US" altLang="zh-CN"/>
              <a:t>4.1 </a:t>
            </a:r>
            <a:r>
              <a:rPr lang="zh-CN" altLang="en-US"/>
              <a:t>程序的装入和链接</a:t>
            </a:r>
          </a:p>
        </p:txBody>
      </p:sp>
      <p:sp>
        <p:nvSpPr>
          <p:cNvPr id="690179" name="Rectangle 3">
            <a:extLst>
              <a:ext uri="{FF2B5EF4-FFF2-40B4-BE49-F238E27FC236}">
                <a16:creationId xmlns:a16="http://schemas.microsoft.com/office/drawing/2014/main" id="{3A47B756-E978-49A9-A345-8B724C440C1C}"/>
              </a:ext>
            </a:extLst>
          </p:cNvPr>
          <p:cNvSpPr>
            <a:spLocks noGrp="1" noChangeArrowheads="1"/>
          </p:cNvSpPr>
          <p:nvPr>
            <p:ph idx="1" hasCustomPrompt="1"/>
          </p:nvPr>
        </p:nvSpPr>
        <p:spPr>
          <a:xfrm>
            <a:off x="323850" y="5661025"/>
            <a:ext cx="7886700" cy="593725"/>
          </a:xfrm>
        </p:spPr>
        <p:txBody>
          <a:bodyPr rtlCol="0">
            <a:normAutofit fontScale="25000" lnSpcReduction="20000"/>
          </a:bodyPr>
          <a:lstStyle/>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endParaRPr lang="zh-CN" altLang="en-US"/>
          </a:p>
          <a:p>
            <a:pPr eaLnBrk="1" fontAlgn="auto" hangingPunct="1">
              <a:spcAft>
                <a:spcPts val="0"/>
              </a:spcAft>
              <a:defRPr/>
            </a:pPr>
            <a:r>
              <a:rPr lang="zh-CN" altLang="en-US"/>
              <a:t>   装入模块再由</a:t>
            </a:r>
            <a:r>
              <a:rPr lang="en-US" altLang="zh-CN"/>
              <a:t>OS</a:t>
            </a:r>
            <a:r>
              <a:rPr lang="zh-CN" altLang="en-US"/>
              <a:t>装入内存，成为进程。</a:t>
            </a:r>
          </a:p>
        </p:txBody>
      </p:sp>
      <p:grpSp>
        <p:nvGrpSpPr>
          <p:cNvPr id="690180" name="Group 4"/>
          <p:cNvGrpSpPr>
            <a:grpSpLocks/>
          </p:cNvGrpSpPr>
          <p:nvPr/>
        </p:nvGrpSpPr>
        <p:grpSpPr bwMode="auto">
          <a:xfrm>
            <a:off x="401638" y="2636838"/>
            <a:ext cx="8023225" cy="849312"/>
            <a:chOff x="528" y="2112"/>
            <a:chExt cx="4992" cy="583"/>
          </a:xfrm>
        </p:grpSpPr>
        <p:sp>
          <p:nvSpPr>
            <p:cNvPr id="48138" name="Rectangle 5"/>
            <p:cNvSpPr>
              <a:spLocks noChangeArrowheads="1"/>
            </p:cNvSpPr>
            <p:nvPr/>
          </p:nvSpPr>
          <p:spPr bwMode="auto">
            <a:xfrm>
              <a:off x="528" y="2463"/>
              <a:ext cx="499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1600" b="0">
                  <a:latin typeface="微软雅黑" panose="020B0503020204020204" pitchFamily="34" charset="-122"/>
                  <a:ea typeface="微软雅黑" panose="020B0503020204020204" pitchFamily="34" charset="-122"/>
                </a:rPr>
                <a:t> </a:t>
              </a:r>
              <a:r>
                <a:rPr lang="zh-CN" altLang="en-US" sz="1600" b="0">
                  <a:solidFill>
                    <a:srgbClr val="FF0000"/>
                  </a:solidFill>
                  <a:latin typeface="微软雅黑" panose="020B0503020204020204" pitchFamily="34" charset="-122"/>
                  <a:ea typeface="微软雅黑" panose="020B0503020204020204" pitchFamily="34" charset="-122"/>
                </a:rPr>
                <a:t>编译</a:t>
              </a:r>
              <a:r>
                <a:rPr lang="zh-CN" altLang="en-US" sz="1600" b="0">
                  <a:latin typeface="微软雅黑" panose="020B0503020204020204" pitchFamily="34" charset="-122"/>
                  <a:ea typeface="微软雅黑" panose="020B0503020204020204" pitchFamily="34" charset="-122"/>
                </a:rPr>
                <a:t>：从每个源文件得到对应的目标文件（</a:t>
              </a:r>
              <a:r>
                <a:rPr lang="en-US" altLang="zh-CN" sz="1600" b="0">
                  <a:latin typeface="微软雅黑" panose="020B0503020204020204" pitchFamily="34" charset="-122"/>
                  <a:ea typeface="微软雅黑" panose="020B0503020204020204" pitchFamily="34" charset="-122"/>
                </a:rPr>
                <a:t>PC</a:t>
              </a:r>
              <a:r>
                <a:rPr lang="zh-CN" altLang="en-US" sz="1600" b="0">
                  <a:latin typeface="微软雅黑" panose="020B0503020204020204" pitchFamily="34" charset="-122"/>
                  <a:ea typeface="微软雅黑" panose="020B0503020204020204" pitchFamily="34" charset="-122"/>
                </a:rPr>
                <a:t>机系统后缀为</a:t>
              </a:r>
              <a:r>
                <a:rPr lang="en-US" altLang="en-US" sz="1600" b="0">
                  <a:latin typeface="微软雅黑" panose="020B0503020204020204" pitchFamily="34" charset="-122"/>
                  <a:ea typeface="微软雅黑" panose="020B0503020204020204" pitchFamily="34" charset="-122"/>
                </a:rPr>
                <a:t>OBJ</a:t>
              </a:r>
              <a:r>
                <a:rPr lang="zh-CN" altLang="en-US" sz="1600" b="0">
                  <a:latin typeface="微软雅黑" panose="020B0503020204020204" pitchFamily="34" charset="-122"/>
                  <a:ea typeface="微软雅黑" panose="020B0503020204020204" pitchFamily="34" charset="-122"/>
                </a:rPr>
                <a:t>的文件)</a:t>
              </a:r>
            </a:p>
          </p:txBody>
        </p:sp>
        <p:sp>
          <p:nvSpPr>
            <p:cNvPr id="48139" name="AutoShape 6"/>
            <p:cNvSpPr>
              <a:spLocks noChangeArrowheads="1"/>
            </p:cNvSpPr>
            <p:nvPr/>
          </p:nvSpPr>
          <p:spPr bwMode="auto">
            <a:xfrm>
              <a:off x="2016" y="2112"/>
              <a:ext cx="288" cy="288"/>
            </a:xfrm>
            <a:prstGeom prst="downArrow">
              <a:avLst>
                <a:gd name="adj1" fmla="val 50000"/>
                <a:gd name="adj2" fmla="val 25000"/>
              </a:avLst>
            </a:prstGeom>
            <a:solidFill>
              <a:srgbClr val="000000"/>
            </a:solidFill>
            <a:ln w="9525">
              <a:solidFill>
                <a:schemeClr val="tx1"/>
              </a:solidFill>
              <a:miter lim="800000"/>
              <a:headEnd/>
              <a:tailEnd/>
            </a:ln>
          </p:spPr>
          <p:txBody>
            <a:bodyPr vert="eaVert"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1600" b="0">
                <a:latin typeface="微软雅黑" panose="020B0503020204020204" pitchFamily="34" charset="-122"/>
                <a:ea typeface="微软雅黑" panose="020B0503020204020204" pitchFamily="34" charset="-122"/>
              </a:endParaRPr>
            </a:p>
          </p:txBody>
        </p:sp>
      </p:grpSp>
      <p:grpSp>
        <p:nvGrpSpPr>
          <p:cNvPr id="690183" name="Group 7"/>
          <p:cNvGrpSpPr>
            <a:grpSpLocks/>
          </p:cNvGrpSpPr>
          <p:nvPr/>
        </p:nvGrpSpPr>
        <p:grpSpPr bwMode="auto">
          <a:xfrm>
            <a:off x="461963" y="4076700"/>
            <a:ext cx="8255000" cy="1363663"/>
            <a:chOff x="240" y="3024"/>
            <a:chExt cx="5520" cy="859"/>
          </a:xfrm>
        </p:grpSpPr>
        <p:sp>
          <p:nvSpPr>
            <p:cNvPr id="48136" name="Rectangle 8"/>
            <p:cNvSpPr>
              <a:spLocks noChangeArrowheads="1"/>
            </p:cNvSpPr>
            <p:nvPr/>
          </p:nvSpPr>
          <p:spPr bwMode="auto">
            <a:xfrm>
              <a:off x="240" y="3360"/>
              <a:ext cx="552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1600" b="0">
                  <a:solidFill>
                    <a:srgbClr val="FF0000"/>
                  </a:solidFill>
                  <a:latin typeface="微软雅黑" panose="020B0503020204020204" pitchFamily="34" charset="-122"/>
                  <a:ea typeface="微软雅黑" panose="020B0503020204020204" pitchFamily="34" charset="-122"/>
                </a:rPr>
                <a:t>链接</a:t>
              </a:r>
              <a:r>
                <a:rPr lang="zh-CN" altLang="en-US" sz="1600" b="0">
                  <a:latin typeface="微软雅黑" panose="020B0503020204020204" pitchFamily="34" charset="-122"/>
                  <a:ea typeface="微软雅黑" panose="020B0503020204020204" pitchFamily="34" charset="-122"/>
                </a:rPr>
                <a:t>：将若干有关目标文件（在</a:t>
              </a:r>
              <a:r>
                <a:rPr lang="en-US" altLang="zh-CN" sz="1600" b="0">
                  <a:latin typeface="微软雅黑" panose="020B0503020204020204" pitchFamily="34" charset="-122"/>
                  <a:ea typeface="微软雅黑" panose="020B0503020204020204" pitchFamily="34" charset="-122"/>
                </a:rPr>
                <a:t>VC++</a:t>
              </a:r>
              <a:r>
                <a:rPr lang="zh-CN" altLang="en-US" sz="1600" b="0">
                  <a:latin typeface="微软雅黑" panose="020B0503020204020204" pitchFamily="34" charset="-122"/>
                  <a:ea typeface="微软雅黑" panose="020B0503020204020204" pitchFamily="34" charset="-122"/>
                </a:rPr>
                <a:t>环境中为一个</a:t>
              </a:r>
              <a:r>
                <a:rPr lang="en-US" altLang="zh-CN" sz="1600" b="0">
                  <a:latin typeface="微软雅黑" panose="020B0503020204020204" pitchFamily="34" charset="-122"/>
                  <a:ea typeface="微软雅黑" panose="020B0503020204020204" pitchFamily="34" charset="-122"/>
                </a:rPr>
                <a:t>workspace</a:t>
              </a:r>
              <a:r>
                <a:rPr lang="zh-CN" altLang="zh-CN" sz="1600" b="0">
                  <a:latin typeface="微软雅黑" panose="020B0503020204020204" pitchFamily="34" charset="-122"/>
                  <a:ea typeface="微软雅黑" panose="020B0503020204020204" pitchFamily="34" charset="-122"/>
                </a:rPr>
                <a:t>中的文件）及有关系统库目标文件进行链接，</a:t>
              </a:r>
              <a:r>
                <a:rPr lang="zh-CN" altLang="en-US" sz="1600" b="0">
                  <a:latin typeface="微软雅黑" panose="020B0503020204020204" pitchFamily="34" charset="-122"/>
                  <a:ea typeface="微软雅黑" panose="020B0503020204020204" pitchFamily="34" charset="-122"/>
                </a:rPr>
                <a:t>得到相应的可执行文件（</a:t>
              </a:r>
              <a:r>
                <a:rPr lang="en-US" altLang="zh-CN" sz="1600" b="0">
                  <a:latin typeface="微软雅黑" panose="020B0503020204020204" pitchFamily="34" charset="-122"/>
                  <a:ea typeface="微软雅黑" panose="020B0503020204020204" pitchFamily="34" charset="-122"/>
                </a:rPr>
                <a:t>PC</a:t>
              </a:r>
              <a:r>
                <a:rPr lang="zh-CN" altLang="en-US" sz="1600" b="0">
                  <a:latin typeface="微软雅黑" panose="020B0503020204020204" pitchFamily="34" charset="-122"/>
                  <a:ea typeface="微软雅黑" panose="020B0503020204020204" pitchFamily="34" charset="-122"/>
                </a:rPr>
                <a:t>机系统后缀为</a:t>
              </a:r>
              <a:r>
                <a:rPr lang="en-US" altLang="zh-CN" sz="1600" b="0">
                  <a:latin typeface="微软雅黑" panose="020B0503020204020204" pitchFamily="34" charset="-122"/>
                  <a:ea typeface="微软雅黑" panose="020B0503020204020204" pitchFamily="34" charset="-122"/>
                </a:rPr>
                <a:t>EXE</a:t>
              </a:r>
              <a:r>
                <a:rPr lang="zh-CN" altLang="en-US" sz="1600" b="0">
                  <a:latin typeface="微软雅黑" panose="020B0503020204020204" pitchFamily="34" charset="-122"/>
                  <a:ea typeface="微软雅黑" panose="020B0503020204020204" pitchFamily="34" charset="-122"/>
                </a:rPr>
                <a:t>的文件或动态连接文件</a:t>
              </a:r>
              <a:r>
                <a:rPr lang="en-US" altLang="en-US" sz="1600" b="0">
                  <a:latin typeface="微软雅黑" panose="020B0503020204020204" pitchFamily="34" charset="-122"/>
                  <a:ea typeface="微软雅黑" panose="020B0503020204020204" pitchFamily="34" charset="-122"/>
                </a:rPr>
                <a:t>DLL)</a:t>
              </a:r>
              <a:r>
                <a:rPr lang="en-US" altLang="zh-CN" sz="1600" b="0">
                  <a:latin typeface="微软雅黑" panose="020B0503020204020204" pitchFamily="34" charset="-122"/>
                  <a:ea typeface="微软雅黑" panose="020B0503020204020204" pitchFamily="34" charset="-122"/>
                </a:rPr>
                <a:t>，</a:t>
              </a:r>
              <a:r>
                <a:rPr lang="zh-CN" altLang="en-US" sz="1600" b="0">
                  <a:latin typeface="微软雅黑" panose="020B0503020204020204" pitchFamily="34" charset="-122"/>
                  <a:ea typeface="微软雅黑" panose="020B0503020204020204" pitchFamily="34" charset="-122"/>
                </a:rPr>
                <a:t>即装入模块。</a:t>
              </a:r>
            </a:p>
          </p:txBody>
        </p:sp>
        <p:sp>
          <p:nvSpPr>
            <p:cNvPr id="48137" name="AutoShape 9"/>
            <p:cNvSpPr>
              <a:spLocks noChangeArrowheads="1"/>
            </p:cNvSpPr>
            <p:nvPr/>
          </p:nvSpPr>
          <p:spPr bwMode="auto">
            <a:xfrm>
              <a:off x="1728" y="3024"/>
              <a:ext cx="336" cy="288"/>
            </a:xfrm>
            <a:prstGeom prst="downArrow">
              <a:avLst>
                <a:gd name="adj1" fmla="val 50000"/>
                <a:gd name="adj2" fmla="val 25000"/>
              </a:avLst>
            </a:prstGeom>
            <a:solidFill>
              <a:srgbClr val="000000"/>
            </a:solidFill>
            <a:ln w="9525">
              <a:solidFill>
                <a:schemeClr val="tx1"/>
              </a:solidFill>
              <a:miter lim="800000"/>
              <a:headEnd/>
              <a:tailEnd/>
            </a:ln>
          </p:spPr>
          <p:txBody>
            <a:bodyPr vert="eaVert"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sz="1600" b="0">
                <a:latin typeface="微软雅黑" panose="020B0503020204020204" pitchFamily="34" charset="-122"/>
                <a:ea typeface="微软雅黑" panose="020B0503020204020204" pitchFamily="34" charset="-122"/>
              </a:endParaRPr>
            </a:p>
          </p:txBody>
        </p:sp>
      </p:grpSp>
      <p:sp>
        <p:nvSpPr>
          <p:cNvPr id="48134" name="文本框 1"/>
          <p:cNvSpPr txBox="1">
            <a:spLocks noChangeArrowheads="1"/>
          </p:cNvSpPr>
          <p:nvPr/>
        </p:nvSpPr>
        <p:spPr bwMode="auto">
          <a:xfrm>
            <a:off x="468313" y="1412875"/>
            <a:ext cx="68294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5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sym typeface="+mn-ea"/>
              </a:rPr>
              <a:t>编程得到可执行文件的步骤：编译、链接、装入。</a:t>
            </a:r>
            <a:endParaRPr lang="zh-CN" altLang="en-US" sz="1800" b="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1800" b="0">
                <a:latin typeface="微软雅黑" panose="020B0503020204020204" pitchFamily="34" charset="-122"/>
                <a:ea typeface="微软雅黑" panose="020B0503020204020204" pitchFamily="34" charset="-122"/>
                <a:sym typeface="+mn-ea"/>
              </a:rPr>
              <a:t>编辑：得到如</a:t>
            </a:r>
            <a:r>
              <a:rPr lang="en-US" altLang="en-US" sz="1800" b="0">
                <a:latin typeface="微软雅黑" panose="020B0503020204020204" pitchFamily="34" charset="-122"/>
                <a:ea typeface="微软雅黑" panose="020B0503020204020204" pitchFamily="34" charset="-122"/>
                <a:sym typeface="+mn-ea"/>
              </a:rPr>
              <a:t>test.cpp ,a.asm</a:t>
            </a:r>
            <a:r>
              <a:rPr lang="zh-CN" altLang="en-US" sz="1800" b="0">
                <a:latin typeface="微软雅黑" panose="020B0503020204020204" pitchFamily="34" charset="-122"/>
                <a:ea typeface="微软雅黑" panose="020B0503020204020204" pitchFamily="34" charset="-122"/>
                <a:sym typeface="+mn-ea"/>
              </a:rPr>
              <a:t>等源文件</a:t>
            </a:r>
            <a:endParaRPr lang="zh-CN" altLang="en-US" sz="1800" noProof="1">
              <a:latin typeface="Arial" panose="020B0604020202020204" pitchFamily="34" charset="0"/>
            </a:endParaRPr>
          </a:p>
        </p:txBody>
      </p:sp>
      <p:sp>
        <p:nvSpPr>
          <p:cNvPr id="3" name="文本框 2"/>
          <p:cNvSpPr txBox="1">
            <a:spLocks noChangeArrowheads="1"/>
          </p:cNvSpPr>
          <p:nvPr/>
        </p:nvSpPr>
        <p:spPr bwMode="auto">
          <a:xfrm>
            <a:off x="900113" y="5876925"/>
            <a:ext cx="4165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zh-CN" altLang="en-US">
                <a:latin typeface="微软雅黑" panose="020B0503020204020204" pitchFamily="34" charset="-122"/>
                <a:ea typeface="微软雅黑" panose="020B0503020204020204" pitchFamily="34" charset="-122"/>
              </a:rPr>
              <a:t>装入模块再由</a:t>
            </a:r>
            <a:r>
              <a:rPr lang="en-US" altLang="zh-CN">
                <a:latin typeface="微软雅黑" panose="020B0503020204020204" pitchFamily="34" charset="-122"/>
                <a:ea typeface="微软雅黑" panose="020B0503020204020204" pitchFamily="34" charset="-122"/>
              </a:rPr>
              <a:t>OS</a:t>
            </a:r>
            <a:r>
              <a:rPr lang="zh-CN" altLang="en-US">
                <a:latin typeface="微软雅黑" panose="020B0503020204020204" pitchFamily="34" charset="-122"/>
                <a:ea typeface="微软雅黑" panose="020B0503020204020204" pitchFamily="34" charset="-122"/>
              </a:rPr>
              <a:t>装入内存，成为进程。</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01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90179">
                                            <p:txEl>
                                              <p:charRg st="34" end="34"/>
                                            </p:txEl>
                                          </p:spTgt>
                                        </p:tgtEl>
                                        <p:attrNameLst>
                                          <p:attrName>style.visibility</p:attrName>
                                        </p:attrNameLst>
                                      </p:cBhvr>
                                      <p:to>
                                        <p:strVal val="visible"/>
                                      </p:to>
                                    </p:set>
                                    <p:animEffect transition="in" filter="blinds(horizontal)">
                                      <p:cBhvr>
                                        <p:cTn id="15" dur="500"/>
                                        <p:tgtEl>
                                          <p:spTgt spid="690179">
                                            <p:txEl>
                                              <p:charRg st="34" end="3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sp>
        <p:nvSpPr>
          <p:cNvPr id="77826" name="Rectangle 2">
            <a:extLst>
              <a:ext uri="{FF2B5EF4-FFF2-40B4-BE49-F238E27FC236}">
                <a16:creationId xmlns:a16="http://schemas.microsoft.com/office/drawing/2014/main" id="{147C4D30-8E8F-4C69-8333-8D069C0A11DF}"/>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a:t>联想存储器：</a:t>
            </a:r>
          </a:p>
          <a:p>
            <a:pPr lvl="1" eaLnBrk="1" fontAlgn="auto" hangingPunct="1">
              <a:spcAft>
                <a:spcPts val="0"/>
              </a:spcAft>
              <a:defRPr/>
            </a:pPr>
            <a:r>
              <a:rPr lang="zh-CN" altLang="en-US"/>
              <a:t>关联存储器</a:t>
            </a:r>
            <a:r>
              <a:rPr lang="en-US" altLang="zh-CN"/>
              <a:t>Associative Memory</a:t>
            </a:r>
          </a:p>
          <a:p>
            <a:pPr lvl="1" eaLnBrk="1" fontAlgn="auto" hangingPunct="1">
              <a:spcAft>
                <a:spcPts val="0"/>
              </a:spcAft>
              <a:defRPr/>
            </a:pPr>
            <a:r>
              <a:rPr lang="zh-CN" altLang="en-US"/>
              <a:t>具有并行查找功能的高速缓冲寄存器</a:t>
            </a:r>
            <a:endParaRPr lang="en-US" altLang="zh-CN"/>
          </a:p>
          <a:p>
            <a:pPr lvl="1" eaLnBrk="1" fontAlgn="auto" hangingPunct="1">
              <a:spcAft>
                <a:spcPts val="0"/>
              </a:spcAft>
              <a:defRPr/>
            </a:pPr>
            <a:r>
              <a:rPr lang="zh-CN" altLang="en-US"/>
              <a:t>快表</a:t>
            </a:r>
            <a:r>
              <a:rPr lang="en-US" altLang="zh-CN"/>
              <a:t>TLB</a:t>
            </a:r>
            <a:endParaRPr lang="zh-CN" altLang="en-US"/>
          </a:p>
          <a:p>
            <a:pPr lvl="1" eaLnBrk="1" fontAlgn="auto" hangingPunct="1">
              <a:spcAft>
                <a:spcPts val="0"/>
              </a:spcAft>
              <a:defRPr/>
            </a:pPr>
            <a:r>
              <a:rPr lang="zh-CN" altLang="en-US"/>
              <a:t>根据程序局部性原理，将页表的一部分放在里面。</a:t>
            </a:r>
          </a:p>
          <a:p>
            <a:pPr lvl="1" eaLnBrk="1" fontAlgn="auto" hangingPunct="1">
              <a:spcAft>
                <a:spcPts val="0"/>
              </a:spcAft>
              <a:defRPr/>
            </a:pPr>
            <a:r>
              <a:rPr lang="zh-CN" altLang="en-US"/>
              <a:t>个数一般在8到32个。（超过32个效果并不明显）</a:t>
            </a:r>
          </a:p>
          <a:p>
            <a:pPr eaLnBrk="1" fontAlgn="auto" hangingPunct="1">
              <a:spcAft>
                <a:spcPts val="0"/>
              </a:spcAft>
              <a:defRPr/>
            </a:pPr>
            <a:r>
              <a:rPr lang="zh-CN" altLang="en-US"/>
              <a:t>有快表的地址变换过程：</a:t>
            </a:r>
          </a:p>
          <a:p>
            <a:pPr lvl="1" eaLnBrk="1" fontAlgn="auto" hangingPunct="1">
              <a:spcAft>
                <a:spcPts val="0"/>
              </a:spcAft>
              <a:defRPr/>
            </a:pPr>
            <a:r>
              <a:rPr lang="zh-CN" altLang="en-US"/>
              <a:t>访存时首先查找快表，若命中，则直接产生物理地址。只需访存一次。</a:t>
            </a:r>
          </a:p>
          <a:p>
            <a:pPr lvl="1" eaLnBrk="1" fontAlgn="auto" hangingPunct="1">
              <a:spcAft>
                <a:spcPts val="0"/>
              </a:spcAft>
              <a:defRPr/>
            </a:pPr>
            <a:r>
              <a:rPr lang="zh-CN" altLang="en-US"/>
              <a:t>若快表不命中，则查找内存里的页表，并按照一定的置换算法，置换快表中的页表项。生成物理地址，此时要访存两次。</a:t>
            </a:r>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5638800" y="1447800"/>
            <a:ext cx="3352800" cy="1122363"/>
            <a:chOff x="2880" y="925"/>
            <a:chExt cx="2112" cy="707"/>
          </a:xfrm>
        </p:grpSpPr>
        <p:sp>
          <p:nvSpPr>
            <p:cNvPr id="122946" name="Rectangle 3"/>
            <p:cNvSpPr>
              <a:spLocks noChangeArrowheads="1"/>
            </p:cNvSpPr>
            <p:nvPr/>
          </p:nvSpPr>
          <p:spPr bwMode="auto">
            <a:xfrm>
              <a:off x="2880" y="1344"/>
              <a:ext cx="816" cy="28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页号（3）</a:t>
              </a:r>
              <a:endParaRPr lang="zh-CN" altLang="en-US" sz="2400" b="0">
                <a:latin typeface="Times New Roman" panose="02020603050405020304" pitchFamily="18" charset="0"/>
              </a:endParaRPr>
            </a:p>
          </p:txBody>
        </p:sp>
        <p:sp>
          <p:nvSpPr>
            <p:cNvPr id="122947" name="Text Box 4"/>
            <p:cNvSpPr txBox="1">
              <a:spLocks noChangeArrowheads="1"/>
            </p:cNvSpPr>
            <p:nvPr/>
          </p:nvSpPr>
          <p:spPr bwMode="auto">
            <a:xfrm>
              <a:off x="3398" y="925"/>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逻辑地址</a:t>
              </a:r>
            </a:p>
          </p:txBody>
        </p:sp>
        <p:sp>
          <p:nvSpPr>
            <p:cNvPr id="122948" name="Rectangle 5"/>
            <p:cNvSpPr>
              <a:spLocks noChangeArrowheads="1"/>
            </p:cNvSpPr>
            <p:nvPr/>
          </p:nvSpPr>
          <p:spPr bwMode="auto">
            <a:xfrm>
              <a:off x="3696" y="1344"/>
              <a:ext cx="1296" cy="288"/>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页内地址（100）</a:t>
              </a:r>
              <a:endParaRPr lang="zh-CN" altLang="en-US" sz="2000" b="0">
                <a:latin typeface="Times New Roman" panose="02020603050405020304" pitchFamily="18" charset="0"/>
              </a:endParaRPr>
            </a:p>
          </p:txBody>
        </p:sp>
      </p:grpSp>
      <p:grpSp>
        <p:nvGrpSpPr>
          <p:cNvPr id="122883" name="Group 6"/>
          <p:cNvGrpSpPr>
            <a:grpSpLocks/>
          </p:cNvGrpSpPr>
          <p:nvPr/>
        </p:nvGrpSpPr>
        <p:grpSpPr bwMode="auto">
          <a:xfrm>
            <a:off x="822325" y="1673225"/>
            <a:ext cx="2530475" cy="917575"/>
            <a:chOff x="518" y="1054"/>
            <a:chExt cx="1594" cy="578"/>
          </a:xfrm>
        </p:grpSpPr>
        <p:grpSp>
          <p:nvGrpSpPr>
            <p:cNvPr id="122942" name="Group 7"/>
            <p:cNvGrpSpPr>
              <a:grpSpLocks/>
            </p:cNvGrpSpPr>
            <p:nvPr/>
          </p:nvGrpSpPr>
          <p:grpSpPr bwMode="auto">
            <a:xfrm>
              <a:off x="518" y="1054"/>
              <a:ext cx="921" cy="578"/>
              <a:chOff x="518" y="1054"/>
              <a:chExt cx="921" cy="578"/>
            </a:xfrm>
          </p:grpSpPr>
          <p:sp>
            <p:nvSpPr>
              <p:cNvPr id="122944" name="Rectangle 8"/>
              <p:cNvSpPr>
                <a:spLocks noChangeArrowheads="1"/>
              </p:cNvSpPr>
              <p:nvPr/>
            </p:nvSpPr>
            <p:spPr bwMode="auto">
              <a:xfrm>
                <a:off x="528" y="1392"/>
                <a:ext cx="86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页表地址</a:t>
                </a:r>
                <a:endParaRPr lang="zh-CN" altLang="en-US" sz="2400" b="0">
                  <a:latin typeface="Times New Roman" panose="02020603050405020304" pitchFamily="18" charset="0"/>
                </a:endParaRPr>
              </a:p>
            </p:txBody>
          </p:sp>
          <p:sp>
            <p:nvSpPr>
              <p:cNvPr id="122945" name="Text Box 9"/>
              <p:cNvSpPr txBox="1">
                <a:spLocks noChangeArrowheads="1"/>
              </p:cNvSpPr>
              <p:nvPr/>
            </p:nvSpPr>
            <p:spPr bwMode="auto">
              <a:xfrm>
                <a:off x="518" y="1054"/>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页表寄存器</a:t>
                </a:r>
                <a:endParaRPr lang="zh-CN" altLang="en-US" sz="2000" b="0">
                  <a:latin typeface="Times New Roman" panose="02020603050405020304" pitchFamily="18" charset="0"/>
                </a:endParaRPr>
              </a:p>
            </p:txBody>
          </p:sp>
        </p:grpSp>
        <p:sp>
          <p:nvSpPr>
            <p:cNvPr id="122943" name="Rectangle 10"/>
            <p:cNvSpPr>
              <a:spLocks noChangeArrowheads="1"/>
            </p:cNvSpPr>
            <p:nvPr/>
          </p:nvSpPr>
          <p:spPr bwMode="auto">
            <a:xfrm>
              <a:off x="1392" y="1392"/>
              <a:ext cx="720"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Times New Roman" panose="02020603050405020304" pitchFamily="18" charset="0"/>
                </a:rPr>
                <a:t>长度</a:t>
              </a:r>
              <a:endParaRPr lang="zh-CN" altLang="en-US" sz="2400" b="0">
                <a:latin typeface="Times New Roman" panose="02020603050405020304" pitchFamily="18" charset="0"/>
              </a:endParaRPr>
            </a:p>
          </p:txBody>
        </p:sp>
      </p:grpSp>
      <p:grpSp>
        <p:nvGrpSpPr>
          <p:cNvPr id="122884" name="Group 11"/>
          <p:cNvGrpSpPr>
            <a:grpSpLocks/>
          </p:cNvGrpSpPr>
          <p:nvPr/>
        </p:nvGrpSpPr>
        <p:grpSpPr bwMode="auto">
          <a:xfrm>
            <a:off x="3429000" y="4191000"/>
            <a:ext cx="1371600" cy="2073275"/>
            <a:chOff x="2160" y="2640"/>
            <a:chExt cx="864" cy="1306"/>
          </a:xfrm>
        </p:grpSpPr>
        <p:sp>
          <p:nvSpPr>
            <p:cNvPr id="122936" name="Rectangle 12"/>
            <p:cNvSpPr>
              <a:spLocks noChangeArrowheads="1"/>
            </p:cNvSpPr>
            <p:nvPr/>
          </p:nvSpPr>
          <p:spPr bwMode="auto">
            <a:xfrm>
              <a:off x="2160" y="2832"/>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FF0000"/>
                  </a:solidFill>
                  <a:latin typeface="宋体" panose="02010600030101010101" pitchFamily="2" charset="-122"/>
                </a:rPr>
                <a:t>4</a:t>
              </a:r>
            </a:p>
          </p:txBody>
        </p:sp>
        <p:sp>
          <p:nvSpPr>
            <p:cNvPr id="122937" name="Rectangle 13"/>
            <p:cNvSpPr>
              <a:spLocks noChangeArrowheads="1"/>
            </p:cNvSpPr>
            <p:nvPr/>
          </p:nvSpPr>
          <p:spPr bwMode="auto">
            <a:xfrm>
              <a:off x="2160" y="2640"/>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1</a:t>
              </a:r>
              <a:endParaRPr lang="zh-CN" altLang="en-US" sz="2000" b="0">
                <a:solidFill>
                  <a:srgbClr val="000000"/>
                </a:solidFill>
                <a:latin typeface="Times New Roman" panose="02020603050405020304" pitchFamily="18" charset="0"/>
              </a:endParaRPr>
            </a:p>
          </p:txBody>
        </p:sp>
        <p:sp>
          <p:nvSpPr>
            <p:cNvPr id="122938" name="Rectangle 14"/>
            <p:cNvSpPr>
              <a:spLocks noChangeArrowheads="1"/>
            </p:cNvSpPr>
            <p:nvPr/>
          </p:nvSpPr>
          <p:spPr bwMode="auto">
            <a:xfrm>
              <a:off x="2160" y="3024"/>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5</a:t>
              </a:r>
              <a:endParaRPr lang="zh-CN" altLang="en-US" sz="2000">
                <a:solidFill>
                  <a:srgbClr val="000000"/>
                </a:solidFill>
                <a:latin typeface="Times New Roman" panose="02020603050405020304" pitchFamily="18" charset="0"/>
              </a:endParaRPr>
            </a:p>
          </p:txBody>
        </p:sp>
        <p:sp>
          <p:nvSpPr>
            <p:cNvPr id="122939" name="Rectangle 15"/>
            <p:cNvSpPr>
              <a:spLocks noChangeArrowheads="1"/>
            </p:cNvSpPr>
            <p:nvPr/>
          </p:nvSpPr>
          <p:spPr bwMode="auto">
            <a:xfrm>
              <a:off x="2160" y="3408"/>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b="0">
                  <a:latin typeface="Times New Roman" panose="02020603050405020304" pitchFamily="18" charset="0"/>
                </a:rPr>
                <a:t>…..</a:t>
              </a:r>
            </a:p>
          </p:txBody>
        </p:sp>
        <p:sp>
          <p:nvSpPr>
            <p:cNvPr id="122940" name="Rectangle 16"/>
            <p:cNvSpPr>
              <a:spLocks noChangeArrowheads="1"/>
            </p:cNvSpPr>
            <p:nvPr/>
          </p:nvSpPr>
          <p:spPr bwMode="auto">
            <a:xfrm>
              <a:off x="2160" y="3216"/>
              <a:ext cx="864" cy="192"/>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9</a:t>
              </a:r>
            </a:p>
          </p:txBody>
        </p:sp>
        <p:sp>
          <p:nvSpPr>
            <p:cNvPr id="122941" name="Text Box 17"/>
            <p:cNvSpPr txBox="1">
              <a:spLocks noChangeArrowheads="1"/>
            </p:cNvSpPr>
            <p:nvPr/>
          </p:nvSpPr>
          <p:spPr bwMode="auto">
            <a:xfrm>
              <a:off x="2160" y="369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进程页表</a:t>
              </a:r>
            </a:p>
          </p:txBody>
        </p:sp>
      </p:grpSp>
      <p:grpSp>
        <p:nvGrpSpPr>
          <p:cNvPr id="122885" name="Group 18"/>
          <p:cNvGrpSpPr>
            <a:grpSpLocks/>
          </p:cNvGrpSpPr>
          <p:nvPr/>
        </p:nvGrpSpPr>
        <p:grpSpPr bwMode="auto">
          <a:xfrm>
            <a:off x="3962400" y="2590800"/>
            <a:ext cx="2590800" cy="685800"/>
            <a:chOff x="2544" y="1632"/>
            <a:chExt cx="768" cy="432"/>
          </a:xfrm>
        </p:grpSpPr>
        <p:sp>
          <p:nvSpPr>
            <p:cNvPr id="122934" name="Line 19"/>
            <p:cNvSpPr>
              <a:spLocks noChangeShapeType="1"/>
            </p:cNvSpPr>
            <p:nvPr/>
          </p:nvSpPr>
          <p:spPr bwMode="auto">
            <a:xfrm>
              <a:off x="3312" y="163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5" name="Line 20"/>
            <p:cNvSpPr>
              <a:spLocks noChangeShapeType="1"/>
            </p:cNvSpPr>
            <p:nvPr/>
          </p:nvSpPr>
          <p:spPr bwMode="auto">
            <a:xfrm flipH="1">
              <a:off x="2544" y="206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886" name="Line 21"/>
          <p:cNvSpPr>
            <a:spLocks noChangeShapeType="1"/>
          </p:cNvSpPr>
          <p:nvPr/>
        </p:nvSpPr>
        <p:spPr bwMode="auto">
          <a:xfrm flipV="1">
            <a:off x="4038600" y="2590800"/>
            <a:ext cx="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22887" name="Oval 22"/>
          <p:cNvSpPr>
            <a:spLocks noChangeArrowheads="1"/>
          </p:cNvSpPr>
          <p:nvPr/>
        </p:nvSpPr>
        <p:spPr bwMode="auto">
          <a:xfrm>
            <a:off x="3810000" y="2209800"/>
            <a:ext cx="457200" cy="3810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宋体" panose="02010600030101010101" pitchFamily="2" charset="-122"/>
              </a:rPr>
              <a:t>&lt;</a:t>
            </a:r>
            <a:endParaRPr lang="zh-CN" altLang="en-US" sz="2400">
              <a:latin typeface="Times New Roman" panose="02020603050405020304" pitchFamily="18" charset="0"/>
            </a:endParaRPr>
          </a:p>
        </p:txBody>
      </p:sp>
      <p:sp>
        <p:nvSpPr>
          <p:cNvPr id="122888" name="Line 23"/>
          <p:cNvSpPr>
            <a:spLocks noChangeShapeType="1"/>
          </p:cNvSpPr>
          <p:nvPr/>
        </p:nvSpPr>
        <p:spPr bwMode="auto">
          <a:xfrm flipV="1">
            <a:off x="4038600" y="17526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889" name="Text Box 24"/>
          <p:cNvSpPr txBox="1">
            <a:spLocks noChangeArrowheads="1"/>
          </p:cNvSpPr>
          <p:nvPr/>
        </p:nvSpPr>
        <p:spPr bwMode="auto">
          <a:xfrm>
            <a:off x="3581400" y="9906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越界中断</a:t>
            </a:r>
          </a:p>
        </p:txBody>
      </p:sp>
      <p:grpSp>
        <p:nvGrpSpPr>
          <p:cNvPr id="122890" name="Group 25"/>
          <p:cNvGrpSpPr>
            <a:grpSpLocks/>
          </p:cNvGrpSpPr>
          <p:nvPr/>
        </p:nvGrpSpPr>
        <p:grpSpPr bwMode="auto">
          <a:xfrm>
            <a:off x="468313" y="2349500"/>
            <a:ext cx="1143000" cy="1905000"/>
            <a:chOff x="288" y="1488"/>
            <a:chExt cx="720" cy="1200"/>
          </a:xfrm>
        </p:grpSpPr>
        <p:sp>
          <p:nvSpPr>
            <p:cNvPr id="122931" name="Line 26"/>
            <p:cNvSpPr>
              <a:spLocks noChangeShapeType="1"/>
            </p:cNvSpPr>
            <p:nvPr/>
          </p:nvSpPr>
          <p:spPr bwMode="auto">
            <a:xfrm flipH="1">
              <a:off x="288" y="1488"/>
              <a:ext cx="24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2" name="Line 27"/>
            <p:cNvSpPr>
              <a:spLocks noChangeShapeType="1"/>
            </p:cNvSpPr>
            <p:nvPr/>
          </p:nvSpPr>
          <p:spPr bwMode="auto">
            <a:xfrm>
              <a:off x="288" y="2688"/>
              <a:ext cx="72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3" name="Line 28"/>
            <p:cNvSpPr>
              <a:spLocks noChangeShapeType="1"/>
            </p:cNvSpPr>
            <p:nvPr/>
          </p:nvSpPr>
          <p:spPr bwMode="auto">
            <a:xfrm>
              <a:off x="288" y="1488"/>
              <a:ext cx="0" cy="12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891" name="Group 29"/>
          <p:cNvGrpSpPr>
            <a:grpSpLocks/>
          </p:cNvGrpSpPr>
          <p:nvPr/>
        </p:nvGrpSpPr>
        <p:grpSpPr bwMode="auto">
          <a:xfrm>
            <a:off x="1835150" y="3284538"/>
            <a:ext cx="2209800" cy="609600"/>
            <a:chOff x="1152" y="2064"/>
            <a:chExt cx="1392" cy="384"/>
          </a:xfrm>
        </p:grpSpPr>
        <p:sp>
          <p:nvSpPr>
            <p:cNvPr id="122929" name="Line 30"/>
            <p:cNvSpPr>
              <a:spLocks noChangeShapeType="1"/>
            </p:cNvSpPr>
            <p:nvPr/>
          </p:nvSpPr>
          <p:spPr bwMode="auto">
            <a:xfrm flipH="1">
              <a:off x="1152" y="2064"/>
              <a:ext cx="139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0" name="Line 31"/>
            <p:cNvSpPr>
              <a:spLocks noChangeShapeType="1"/>
            </p:cNvSpPr>
            <p:nvPr/>
          </p:nvSpPr>
          <p:spPr bwMode="auto">
            <a:xfrm>
              <a:off x="1152" y="2064"/>
              <a:ext cx="0" cy="38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2892" name="Oval 32"/>
          <p:cNvSpPr>
            <a:spLocks noChangeArrowheads="1"/>
          </p:cNvSpPr>
          <p:nvPr/>
        </p:nvSpPr>
        <p:spPr bwMode="auto">
          <a:xfrm>
            <a:off x="1600200" y="3886200"/>
            <a:ext cx="533400" cy="7620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a:t>
            </a:r>
            <a:endParaRPr lang="zh-CN" altLang="en-US" sz="2400">
              <a:latin typeface="Times New Roman" panose="02020603050405020304" pitchFamily="18" charset="0"/>
            </a:endParaRPr>
          </a:p>
        </p:txBody>
      </p:sp>
      <p:grpSp>
        <p:nvGrpSpPr>
          <p:cNvPr id="122893" name="Group 33"/>
          <p:cNvGrpSpPr>
            <a:grpSpLocks/>
          </p:cNvGrpSpPr>
          <p:nvPr/>
        </p:nvGrpSpPr>
        <p:grpSpPr bwMode="auto">
          <a:xfrm>
            <a:off x="2133600" y="4267200"/>
            <a:ext cx="1219200" cy="990600"/>
            <a:chOff x="1344" y="2688"/>
            <a:chExt cx="768" cy="624"/>
          </a:xfrm>
        </p:grpSpPr>
        <p:sp>
          <p:nvSpPr>
            <p:cNvPr id="122926" name="Line 34"/>
            <p:cNvSpPr>
              <a:spLocks noChangeShapeType="1"/>
            </p:cNvSpPr>
            <p:nvPr/>
          </p:nvSpPr>
          <p:spPr bwMode="auto">
            <a:xfrm>
              <a:off x="1344" y="2688"/>
              <a:ext cx="240"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7" name="Line 35"/>
            <p:cNvSpPr>
              <a:spLocks noChangeShapeType="1"/>
            </p:cNvSpPr>
            <p:nvPr/>
          </p:nvSpPr>
          <p:spPr bwMode="auto">
            <a:xfrm>
              <a:off x="1584" y="2688"/>
              <a:ext cx="0" cy="624"/>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8" name="Line 36"/>
            <p:cNvSpPr>
              <a:spLocks noChangeShapeType="1"/>
            </p:cNvSpPr>
            <p:nvPr/>
          </p:nvSpPr>
          <p:spPr bwMode="auto">
            <a:xfrm>
              <a:off x="1584" y="3312"/>
              <a:ext cx="528" cy="0"/>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2895" name="Group 38"/>
          <p:cNvGrpSpPr>
            <a:grpSpLocks/>
          </p:cNvGrpSpPr>
          <p:nvPr/>
        </p:nvGrpSpPr>
        <p:grpSpPr bwMode="auto">
          <a:xfrm>
            <a:off x="6400800" y="6019800"/>
            <a:ext cx="2743200" cy="533400"/>
            <a:chOff x="3360" y="3168"/>
            <a:chExt cx="1728" cy="336"/>
          </a:xfrm>
        </p:grpSpPr>
        <p:sp>
          <p:nvSpPr>
            <p:cNvPr id="122924" name="Rectangle 39"/>
            <p:cNvSpPr>
              <a:spLocks noChangeArrowheads="1"/>
            </p:cNvSpPr>
            <p:nvPr/>
          </p:nvSpPr>
          <p:spPr bwMode="auto">
            <a:xfrm>
              <a:off x="3360" y="3168"/>
              <a:ext cx="624" cy="336"/>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9</a:t>
              </a:r>
              <a:endParaRPr lang="zh-CN" altLang="en-US" sz="2400" b="0">
                <a:latin typeface="Times New Roman" panose="02020603050405020304" pitchFamily="18" charset="0"/>
              </a:endParaRPr>
            </a:p>
          </p:txBody>
        </p:sp>
        <p:sp>
          <p:nvSpPr>
            <p:cNvPr id="122925" name="Rectangle 40"/>
            <p:cNvSpPr>
              <a:spLocks noChangeArrowheads="1"/>
            </p:cNvSpPr>
            <p:nvPr/>
          </p:nvSpPr>
          <p:spPr bwMode="auto">
            <a:xfrm>
              <a:off x="3984" y="3168"/>
              <a:ext cx="1104" cy="336"/>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000000"/>
                  </a:solidFill>
                  <a:latin typeface="宋体" panose="02010600030101010101" pitchFamily="2" charset="-122"/>
                </a:rPr>
                <a:t>100</a:t>
              </a:r>
            </a:p>
          </p:txBody>
        </p:sp>
      </p:grpSp>
      <p:sp>
        <p:nvSpPr>
          <p:cNvPr id="122896" name="Line 41"/>
          <p:cNvSpPr>
            <a:spLocks noChangeShapeType="1"/>
          </p:cNvSpPr>
          <p:nvPr/>
        </p:nvSpPr>
        <p:spPr bwMode="auto">
          <a:xfrm>
            <a:off x="3352800" y="2362200"/>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7" name="Line 42"/>
          <p:cNvSpPr>
            <a:spLocks noChangeShapeType="1"/>
          </p:cNvSpPr>
          <p:nvPr/>
        </p:nvSpPr>
        <p:spPr bwMode="auto">
          <a:xfrm>
            <a:off x="8305800" y="2590800"/>
            <a:ext cx="0" cy="34290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79310" name="Group 46"/>
          <p:cNvGrpSpPr>
            <a:grpSpLocks/>
          </p:cNvGrpSpPr>
          <p:nvPr/>
        </p:nvGrpSpPr>
        <p:grpSpPr bwMode="auto">
          <a:xfrm>
            <a:off x="5795964" y="3284538"/>
            <a:ext cx="1985963" cy="2057400"/>
            <a:chOff x="3648" y="2064"/>
            <a:chExt cx="1251" cy="1296"/>
          </a:xfrm>
        </p:grpSpPr>
        <p:sp>
          <p:nvSpPr>
            <p:cNvPr id="122903" name="Line 47"/>
            <p:cNvSpPr>
              <a:spLocks noChangeShapeType="1"/>
            </p:cNvSpPr>
            <p:nvPr/>
          </p:nvSpPr>
          <p:spPr bwMode="auto">
            <a:xfrm>
              <a:off x="3744" y="206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2904" name="Group 48"/>
            <p:cNvGrpSpPr>
              <a:grpSpLocks/>
            </p:cNvGrpSpPr>
            <p:nvPr/>
          </p:nvGrpSpPr>
          <p:grpSpPr bwMode="auto">
            <a:xfrm>
              <a:off x="3648" y="2160"/>
              <a:ext cx="1251" cy="1200"/>
              <a:chOff x="3648" y="2160"/>
              <a:chExt cx="1251" cy="1200"/>
            </a:xfrm>
          </p:grpSpPr>
          <p:sp>
            <p:nvSpPr>
              <p:cNvPr id="122908" name="Rectangle 49"/>
              <p:cNvSpPr>
                <a:spLocks noChangeArrowheads="1"/>
              </p:cNvSpPr>
              <p:nvPr/>
            </p:nvSpPr>
            <p:spPr bwMode="auto">
              <a:xfrm>
                <a:off x="4225" y="2583"/>
                <a:ext cx="288"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FF"/>
                    </a:solidFill>
                    <a:latin typeface="宋体" panose="02010600030101010101" pitchFamily="2" charset="-122"/>
                  </a:rPr>
                  <a:t>1</a:t>
                </a:r>
              </a:p>
            </p:txBody>
          </p:sp>
          <p:sp>
            <p:nvSpPr>
              <p:cNvPr id="122909" name="Rectangle 50"/>
              <p:cNvSpPr>
                <a:spLocks noChangeArrowheads="1"/>
              </p:cNvSpPr>
              <p:nvPr/>
            </p:nvSpPr>
            <p:spPr bwMode="auto">
              <a:xfrm>
                <a:off x="4225" y="2391"/>
                <a:ext cx="288"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000000"/>
                    </a:solidFill>
                    <a:latin typeface="宋体" panose="02010600030101010101" pitchFamily="2" charset="-122"/>
                  </a:rPr>
                  <a:t>0</a:t>
                </a:r>
                <a:endParaRPr lang="zh-CN" altLang="en-US" sz="2000" b="0" dirty="0">
                  <a:solidFill>
                    <a:srgbClr val="000000"/>
                  </a:solidFill>
                  <a:latin typeface="Times New Roman" panose="02020603050405020304" pitchFamily="18" charset="0"/>
                </a:endParaRPr>
              </a:p>
            </p:txBody>
          </p:sp>
          <p:sp>
            <p:nvSpPr>
              <p:cNvPr id="122910" name="Rectangle 51"/>
              <p:cNvSpPr>
                <a:spLocks noChangeArrowheads="1"/>
              </p:cNvSpPr>
              <p:nvPr/>
            </p:nvSpPr>
            <p:spPr bwMode="auto">
              <a:xfrm>
                <a:off x="4225" y="2775"/>
                <a:ext cx="288"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2</a:t>
                </a:r>
                <a:endParaRPr lang="zh-CN" altLang="en-US" sz="2000">
                  <a:solidFill>
                    <a:srgbClr val="000000"/>
                  </a:solidFill>
                  <a:latin typeface="Times New Roman" panose="02020603050405020304" pitchFamily="18" charset="0"/>
                </a:endParaRPr>
              </a:p>
            </p:txBody>
          </p:sp>
          <p:sp>
            <p:nvSpPr>
              <p:cNvPr id="122911" name="Rectangle 52"/>
              <p:cNvSpPr>
                <a:spLocks noChangeArrowheads="1"/>
              </p:cNvSpPr>
              <p:nvPr/>
            </p:nvSpPr>
            <p:spPr bwMode="auto">
              <a:xfrm>
                <a:off x="4225" y="3159"/>
                <a:ext cx="288"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b="0">
                    <a:latin typeface="Times New Roman" panose="02020603050405020304" pitchFamily="18" charset="0"/>
                  </a:rPr>
                  <a:t>..</a:t>
                </a:r>
              </a:p>
            </p:txBody>
          </p:sp>
          <p:sp>
            <p:nvSpPr>
              <p:cNvPr id="122912" name="Rectangle 53"/>
              <p:cNvSpPr>
                <a:spLocks noChangeArrowheads="1"/>
              </p:cNvSpPr>
              <p:nvPr/>
            </p:nvSpPr>
            <p:spPr bwMode="auto">
              <a:xfrm>
                <a:off x="4225" y="2967"/>
                <a:ext cx="288"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3</a:t>
                </a:r>
              </a:p>
            </p:txBody>
          </p:sp>
          <p:sp>
            <p:nvSpPr>
              <p:cNvPr id="122913" name="Rectangle 54"/>
              <p:cNvSpPr>
                <a:spLocks noChangeArrowheads="1"/>
              </p:cNvSpPr>
              <p:nvPr/>
            </p:nvSpPr>
            <p:spPr bwMode="auto">
              <a:xfrm>
                <a:off x="4513" y="2583"/>
                <a:ext cx="336"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00FF"/>
                    </a:solidFill>
                    <a:latin typeface="宋体" panose="02010600030101010101" pitchFamily="2" charset="-122"/>
                  </a:rPr>
                  <a:t>4</a:t>
                </a:r>
              </a:p>
            </p:txBody>
          </p:sp>
          <p:sp>
            <p:nvSpPr>
              <p:cNvPr id="122914" name="Rectangle 55"/>
              <p:cNvSpPr>
                <a:spLocks noChangeArrowheads="1"/>
              </p:cNvSpPr>
              <p:nvPr/>
            </p:nvSpPr>
            <p:spPr bwMode="auto">
              <a:xfrm>
                <a:off x="4513" y="2391"/>
                <a:ext cx="336"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1</a:t>
                </a:r>
                <a:endParaRPr lang="zh-CN" altLang="en-US" sz="2000" b="0">
                  <a:solidFill>
                    <a:srgbClr val="000000"/>
                  </a:solidFill>
                  <a:latin typeface="Times New Roman" panose="02020603050405020304" pitchFamily="18" charset="0"/>
                </a:endParaRPr>
              </a:p>
            </p:txBody>
          </p:sp>
          <p:sp>
            <p:nvSpPr>
              <p:cNvPr id="122915" name="Rectangle 56"/>
              <p:cNvSpPr>
                <a:spLocks noChangeArrowheads="1"/>
              </p:cNvSpPr>
              <p:nvPr/>
            </p:nvSpPr>
            <p:spPr bwMode="auto">
              <a:xfrm>
                <a:off x="4513" y="2775"/>
                <a:ext cx="336"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5</a:t>
                </a:r>
                <a:endParaRPr lang="zh-CN" altLang="en-US" sz="2000">
                  <a:solidFill>
                    <a:srgbClr val="000000"/>
                  </a:solidFill>
                  <a:latin typeface="Times New Roman" panose="02020603050405020304" pitchFamily="18" charset="0"/>
                </a:endParaRPr>
              </a:p>
            </p:txBody>
          </p:sp>
          <p:sp>
            <p:nvSpPr>
              <p:cNvPr id="122916" name="Rectangle 57"/>
              <p:cNvSpPr>
                <a:spLocks noChangeArrowheads="1"/>
              </p:cNvSpPr>
              <p:nvPr/>
            </p:nvSpPr>
            <p:spPr bwMode="auto">
              <a:xfrm>
                <a:off x="4513" y="3159"/>
                <a:ext cx="336"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b="0">
                    <a:latin typeface="Times New Roman" panose="02020603050405020304" pitchFamily="18" charset="0"/>
                  </a:rPr>
                  <a:t>..</a:t>
                </a:r>
              </a:p>
            </p:txBody>
          </p:sp>
          <p:sp>
            <p:nvSpPr>
              <p:cNvPr id="122917" name="Rectangle 58"/>
              <p:cNvSpPr>
                <a:spLocks noChangeArrowheads="1"/>
              </p:cNvSpPr>
              <p:nvPr/>
            </p:nvSpPr>
            <p:spPr bwMode="auto">
              <a:xfrm>
                <a:off x="4513" y="2967"/>
                <a:ext cx="336" cy="192"/>
              </a:xfrm>
              <a:prstGeom prst="rect">
                <a:avLst/>
              </a:prstGeom>
              <a:solidFill>
                <a:srgbClr val="CCFFFF"/>
              </a:solidFill>
              <a:ln w="9525">
                <a:solidFill>
                  <a:schemeClr val="bg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9</a:t>
                </a:r>
              </a:p>
            </p:txBody>
          </p:sp>
          <p:sp>
            <p:nvSpPr>
              <p:cNvPr id="122918" name="Text Box 59"/>
              <p:cNvSpPr txBox="1">
                <a:spLocks noChangeArrowheads="1"/>
              </p:cNvSpPr>
              <p:nvPr/>
            </p:nvSpPr>
            <p:spPr bwMode="auto">
              <a:xfrm>
                <a:off x="4167" y="2160"/>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Times New Roman" panose="02020603050405020304" pitchFamily="18" charset="0"/>
                  </a:rPr>
                  <a:t>页号 块号</a:t>
                </a:r>
                <a:endParaRPr lang="zh-CN" altLang="en-US" sz="2400" b="0" dirty="0">
                  <a:latin typeface="Times New Roman" panose="02020603050405020304" pitchFamily="18" charset="0"/>
                </a:endParaRPr>
              </a:p>
            </p:txBody>
          </p:sp>
          <p:sp>
            <p:nvSpPr>
              <p:cNvPr id="122919" name="Rectangle 60"/>
              <p:cNvSpPr>
                <a:spLocks noChangeArrowheads="1"/>
              </p:cNvSpPr>
              <p:nvPr/>
            </p:nvSpPr>
            <p:spPr bwMode="auto">
              <a:xfrm>
                <a:off x="3648" y="2304"/>
                <a:ext cx="192" cy="1056"/>
              </a:xfrm>
              <a:prstGeom prst="rect">
                <a:avLst/>
              </a:prstGeom>
              <a:solidFill>
                <a:srgbClr val="CCFFFF"/>
              </a:solidFill>
              <a:ln w="9525">
                <a:solidFill>
                  <a:schemeClr val="bg1"/>
                </a:solidFill>
                <a:miter lim="800000"/>
                <a:headEnd/>
                <a:tailEnd/>
              </a:ln>
            </p:spPr>
            <p:txBody>
              <a:bodyPr vert="eaVert"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b="0">
                    <a:solidFill>
                      <a:srgbClr val="000000"/>
                    </a:solidFill>
                    <a:latin typeface="Times New Roman" panose="02020603050405020304" pitchFamily="18" charset="0"/>
                  </a:rPr>
                  <a:t>输入寄存器</a:t>
                </a:r>
                <a:endParaRPr lang="zh-CN" altLang="en-US" sz="2400" b="0">
                  <a:latin typeface="Times New Roman" panose="02020603050405020304" pitchFamily="18" charset="0"/>
                </a:endParaRPr>
              </a:p>
            </p:txBody>
          </p:sp>
          <p:sp>
            <p:nvSpPr>
              <p:cNvPr id="122920" name="Line 61"/>
              <p:cNvSpPr>
                <a:spLocks noChangeShapeType="1"/>
              </p:cNvSpPr>
              <p:nvPr/>
            </p:nvSpPr>
            <p:spPr bwMode="auto">
              <a:xfrm flipV="1">
                <a:off x="3840" y="2496"/>
                <a:ext cx="384"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1" name="Line 62"/>
              <p:cNvSpPr>
                <a:spLocks noChangeShapeType="1"/>
              </p:cNvSpPr>
              <p:nvPr/>
            </p:nvSpPr>
            <p:spPr bwMode="auto">
              <a:xfrm flipV="1">
                <a:off x="3840" y="2688"/>
                <a:ext cx="384"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2" name="Line 63"/>
              <p:cNvSpPr>
                <a:spLocks noChangeShapeType="1"/>
              </p:cNvSpPr>
              <p:nvPr/>
            </p:nvSpPr>
            <p:spPr bwMode="auto">
              <a:xfrm>
                <a:off x="3840" y="2880"/>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3" name="Line 64"/>
              <p:cNvSpPr>
                <a:spLocks noChangeShapeType="1"/>
              </p:cNvSpPr>
              <p:nvPr/>
            </p:nvSpPr>
            <p:spPr bwMode="auto">
              <a:xfrm>
                <a:off x="3840" y="3024"/>
                <a:ext cx="384" cy="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22902" name="Rectangle 68"/>
          <p:cNvSpPr>
            <a:spLocks noGrp="1" noChangeArrowheads="1"/>
          </p:cNvSpPr>
          <p:nvPr>
            <p:ph type="title"/>
          </p:nvPr>
        </p:nvSpPr>
        <p:spPr>
          <a:xfrm>
            <a:off x="628650" y="365125"/>
            <a:ext cx="7886700" cy="992188"/>
          </a:xfrm>
        </p:spPr>
        <p:txBody>
          <a:bodyPr/>
          <a:lstStyle/>
          <a:p>
            <a:pPr eaLnBrk="1" hangingPunct="1"/>
            <a:r>
              <a:rPr lang="en-US" altLang="zh-CN"/>
              <a:t>4.3.2  </a:t>
            </a:r>
            <a:r>
              <a:rPr lang="zh-CN" altLang="en-US"/>
              <a:t>地址变换机构</a:t>
            </a:r>
          </a:p>
        </p:txBody>
      </p:sp>
      <p:cxnSp>
        <p:nvCxnSpPr>
          <p:cNvPr id="3" name="连接符: 肘形 2">
            <a:extLst>
              <a:ext uri="{FF2B5EF4-FFF2-40B4-BE49-F238E27FC236}">
                <a16:creationId xmlns:a16="http://schemas.microsoft.com/office/drawing/2014/main" id="{37EE370C-EC56-4452-87F0-15AC5C6B479D}"/>
              </a:ext>
            </a:extLst>
          </p:cNvPr>
          <p:cNvCxnSpPr>
            <a:stCxn id="122917" idx="3"/>
            <a:endCxn id="122924" idx="0"/>
          </p:cNvCxnSpPr>
          <p:nvPr/>
        </p:nvCxnSpPr>
        <p:spPr>
          <a:xfrm flipH="1">
            <a:off x="6896100" y="4870451"/>
            <a:ext cx="806452" cy="1149349"/>
          </a:xfrm>
          <a:prstGeom prst="bentConnector4">
            <a:avLst>
              <a:gd name="adj1" fmla="val -28346"/>
              <a:gd name="adj2" fmla="val 7320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连接符: 肘形 7">
            <a:extLst>
              <a:ext uri="{FF2B5EF4-FFF2-40B4-BE49-F238E27FC236}">
                <a16:creationId xmlns:a16="http://schemas.microsoft.com/office/drawing/2014/main" id="{5A1F29A9-5CB9-4AF8-9114-980C27DF6C16}"/>
              </a:ext>
            </a:extLst>
          </p:cNvPr>
          <p:cNvCxnSpPr>
            <a:stCxn id="122940" idx="3"/>
            <a:endCxn id="122924" idx="1"/>
          </p:cNvCxnSpPr>
          <p:nvPr/>
        </p:nvCxnSpPr>
        <p:spPr>
          <a:xfrm>
            <a:off x="4800600" y="5257800"/>
            <a:ext cx="1600200" cy="1028700"/>
          </a:xfrm>
          <a:prstGeom prst="bentConnector3">
            <a:avLst/>
          </a:prstGeom>
          <a:ln>
            <a:prstDash val="dash"/>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9310"/>
                                        </p:tgtEl>
                                        <p:attrNameLst>
                                          <p:attrName>style.visibility</p:attrName>
                                        </p:attrNameLst>
                                      </p:cBhvr>
                                      <p:to>
                                        <p:strVal val="visible"/>
                                      </p:to>
                                    </p:set>
                                    <p:animEffect transition="in" filter="blinds(horizontal)">
                                      <p:cBhvr>
                                        <p:cTn id="7" dur="500"/>
                                        <p:tgtEl>
                                          <p:spTgt spid="779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3874120"/>
          </a:xfrm>
          <a:prstGeom prst="rect">
            <a:avLst/>
          </a:prstGeom>
          <a:noFill/>
        </p:spPr>
        <p:txBody>
          <a:bodyPr vert="horz" wrap="square" rtlCol="0" anchor="ctr" anchorCtr="0">
            <a:noAutofit/>
          </a:bodyPr>
          <a:lstStyle/>
          <a:p>
            <a:pPr>
              <a:lnSpc>
                <a:spcPct val="150000"/>
              </a:lnSpc>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在页式存储管理中，假定访问主存的时间为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毫微秒，访问高速缓冲存储器的时间为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毫微秒，高速缓冲存储器为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个单元，查快表的命中率为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，则将逻辑地址转换成绝对地址进行存取的平均时间为</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53964208"/>
      </p:ext>
    </p:extLst>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 </a:t>
            </a:r>
          </a:p>
        </p:txBody>
      </p:sp>
      <p:sp>
        <p:nvSpPr>
          <p:cNvPr id="124931" name="Rectangle 3"/>
          <p:cNvSpPr>
            <a:spLocks noGrp="1" noChangeArrowheads="1"/>
          </p:cNvSpPr>
          <p:nvPr>
            <p:ph idx="1"/>
          </p:nvPr>
        </p:nvSpPr>
        <p:spPr>
          <a:xfrm>
            <a:off x="628650" y="1671638"/>
            <a:ext cx="7886700" cy="4505325"/>
          </a:xfrm>
        </p:spPr>
        <p:txBody>
          <a:bodyPr/>
          <a:lstStyle/>
          <a:p>
            <a:pPr eaLnBrk="1" hangingPunct="1"/>
            <a:r>
              <a:rPr lang="zh-CN" altLang="en-US" noProof="1"/>
              <a:t>现代计算机系统，</a:t>
            </a:r>
            <a:r>
              <a:rPr lang="en-US" altLang="zh-CN" noProof="1"/>
              <a:t>CPU</a:t>
            </a:r>
            <a:r>
              <a:rPr lang="zh-CN" altLang="en-US" noProof="1"/>
              <a:t>都支持非常大的逻辑地址空间（</a:t>
            </a:r>
            <a:r>
              <a:rPr lang="zh-CN" altLang="zh-CN" noProof="1"/>
              <a:t>2</a:t>
            </a:r>
            <a:r>
              <a:rPr lang="zh-CN" altLang="zh-CN" baseline="30000" noProof="1"/>
              <a:t>32</a:t>
            </a:r>
            <a:r>
              <a:rPr lang="zh-CN" altLang="zh-CN" noProof="1"/>
              <a:t>--2</a:t>
            </a:r>
            <a:r>
              <a:rPr lang="zh-CN" altLang="zh-CN" baseline="30000" noProof="1"/>
              <a:t>64</a:t>
            </a:r>
            <a:r>
              <a:rPr lang="zh-CN" altLang="en-US" noProof="1"/>
              <a:t>）。这样可想而知页表会非常大。</a:t>
            </a:r>
          </a:p>
          <a:p>
            <a:pPr eaLnBrk="1" hangingPunct="1"/>
            <a:r>
              <a:rPr lang="zh-CN" altLang="en-US" noProof="1"/>
              <a:t>设逻辑地址宽度为32</a:t>
            </a:r>
            <a:r>
              <a:rPr lang="en-US" altLang="zh-CN" noProof="1"/>
              <a:t>bit，</a:t>
            </a:r>
            <a:r>
              <a:rPr lang="zh-CN" altLang="en-US" noProof="1"/>
              <a:t>假设页面大小为4</a:t>
            </a:r>
            <a:r>
              <a:rPr lang="en-US" altLang="zh-CN" noProof="1"/>
              <a:t>K（</a:t>
            </a:r>
            <a:r>
              <a:rPr lang="zh-CN" altLang="en-US" noProof="1"/>
              <a:t>即2</a:t>
            </a:r>
            <a:r>
              <a:rPr lang="zh-CN" altLang="zh-CN" baseline="30000" noProof="1"/>
              <a:t>12</a:t>
            </a:r>
            <a:r>
              <a:rPr lang="zh-CN" altLang="en-US" noProof="1"/>
              <a:t>），页表项达1</a:t>
            </a:r>
            <a:r>
              <a:rPr lang="en-US" altLang="zh-CN" noProof="1"/>
              <a:t>M</a:t>
            </a:r>
            <a:r>
              <a:rPr lang="zh-CN" altLang="en-US" noProof="1"/>
              <a:t>之多，每个页表项为</a:t>
            </a:r>
            <a:r>
              <a:rPr lang="zh-CN" altLang="zh-CN" noProof="1"/>
              <a:t>4</a:t>
            </a:r>
            <a:r>
              <a:rPr lang="zh-CN" altLang="en-US" noProof="1"/>
              <a:t>个字节，仅页表项就要占用</a:t>
            </a:r>
            <a:r>
              <a:rPr lang="en-US" altLang="zh-CN" noProof="1"/>
              <a:t>4MB</a:t>
            </a:r>
            <a:r>
              <a:rPr lang="zh-CN" altLang="en-US" noProof="1"/>
              <a:t>的连续内存空间。解决方法：</a:t>
            </a:r>
          </a:p>
          <a:p>
            <a:pPr lvl="1" eaLnBrk="1" hangingPunct="1"/>
            <a:r>
              <a:rPr lang="zh-CN" altLang="en-US" noProof="1"/>
              <a:t>分散存储；</a:t>
            </a:r>
          </a:p>
          <a:p>
            <a:pPr lvl="1" eaLnBrk="1" hangingPunct="1"/>
            <a:r>
              <a:rPr lang="zh-CN" altLang="en-US" noProof="1"/>
              <a:t>当前需要的放在内存，其余的暂存于磁盘。</a:t>
            </a:r>
          </a:p>
        </p:txBody>
      </p:sp>
      <p:graphicFrame>
        <p:nvGraphicFramePr>
          <p:cNvPr id="124932" name="Object 4"/>
          <p:cNvGraphicFramePr>
            <a:graphicFrameLocks noChangeAspect="1"/>
          </p:cNvGraphicFramePr>
          <p:nvPr/>
        </p:nvGraphicFramePr>
        <p:xfrm>
          <a:off x="4527550" y="3333750"/>
          <a:ext cx="88900" cy="190500"/>
        </p:xfrm>
        <a:graphic>
          <a:graphicData uri="http://schemas.openxmlformats.org/presentationml/2006/ole">
            <mc:AlternateContent xmlns:mc="http://schemas.openxmlformats.org/markup-compatibility/2006">
              <mc:Choice xmlns:v="urn:schemas-microsoft-com:vml" Requires="v">
                <p:oleObj spid="_x0000_s124956" r:id="rId3" imgW="88784" imgH="190252" progId="Equation.3">
                  <p:embed/>
                </p:oleObj>
              </mc:Choice>
              <mc:Fallback>
                <p:oleObj r:id="rId3" imgW="88784" imgH="19025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3333750"/>
                        <a:ext cx="889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title"/>
          </p:nvPr>
        </p:nvSpPr>
        <p:spPr>
          <a:xfrm>
            <a:off x="628650" y="365125"/>
            <a:ext cx="7886700" cy="992188"/>
          </a:xfrm>
        </p:spPr>
        <p:txBody>
          <a:bodyPr/>
          <a:lstStyle/>
          <a:p>
            <a:pPr eaLnBrk="1" hangingPunct="1"/>
            <a:r>
              <a:rPr lang="en-US" altLang="zh-CN" dirty="0"/>
              <a:t>4.3.3   </a:t>
            </a:r>
            <a:r>
              <a:rPr lang="zh-CN" altLang="en-US" dirty="0"/>
              <a:t>两级和多级页表</a:t>
            </a:r>
          </a:p>
        </p:txBody>
      </p:sp>
      <p:sp>
        <p:nvSpPr>
          <p:cNvPr id="125955" name="Rectangle 2"/>
          <p:cNvSpPr>
            <a:spLocks noGrp="1" noChangeArrowheads="1"/>
          </p:cNvSpPr>
          <p:nvPr>
            <p:ph idx="1"/>
          </p:nvPr>
        </p:nvSpPr>
        <p:spPr>
          <a:xfrm>
            <a:off x="628650" y="1671638"/>
            <a:ext cx="7886700" cy="4505325"/>
          </a:xfrm>
        </p:spPr>
        <p:txBody>
          <a:bodyPr/>
          <a:lstStyle/>
          <a:p>
            <a:pPr eaLnBrk="1" hangingPunct="1"/>
            <a:r>
              <a:rPr lang="zh-CN" altLang="en-US" sz="1800" noProof="1"/>
              <a:t>两级页表（</a:t>
            </a:r>
            <a:r>
              <a:rPr lang="en-US" altLang="zh-CN" sz="1800" noProof="1"/>
              <a:t>Two Level Page Table）</a:t>
            </a:r>
          </a:p>
          <a:p>
            <a:pPr lvl="1" eaLnBrk="1" hangingPunct="1"/>
            <a:r>
              <a:rPr lang="zh-CN" altLang="en-US" sz="1600" noProof="1"/>
              <a:t>分散存储：将页表分页，每个页面的大小与物理页框的大小相同。解决难于找到大的连续物理内存的问题。</a:t>
            </a:r>
          </a:p>
          <a:p>
            <a:pPr lvl="1" eaLnBrk="1" hangingPunct="1"/>
            <a:r>
              <a:rPr lang="zh-CN" altLang="en-US" sz="1600" noProof="1"/>
              <a:t>相应的机制：增加页表的页表，即外层页表，也叫页目录表。</a:t>
            </a:r>
          </a:p>
          <a:p>
            <a:pPr lvl="1" eaLnBrk="1" hangingPunct="1"/>
            <a:r>
              <a:rPr lang="zh-CN" altLang="en-US" sz="1600" noProof="1"/>
              <a:t>页目录表也存放在内存中。此时，</a:t>
            </a:r>
            <a:r>
              <a:rPr lang="en-US" altLang="zh-CN" sz="1600" noProof="1"/>
              <a:t>PCB</a:t>
            </a:r>
            <a:r>
              <a:rPr lang="zh-CN" altLang="en-US" sz="1600" noProof="1"/>
              <a:t>中存放的是本进程对应的页目录表所在的物理页框号。上下文切换时，由</a:t>
            </a:r>
            <a:r>
              <a:rPr lang="en-US" altLang="zh-CN" sz="1600" noProof="1"/>
              <a:t>OS</a:t>
            </a:r>
            <a:r>
              <a:rPr lang="zh-CN" altLang="en-US" sz="1600" noProof="1"/>
              <a:t>加载到专用寄存器。</a:t>
            </a:r>
          </a:p>
        </p:txBody>
      </p:sp>
      <p:sp>
        <p:nvSpPr>
          <p:cNvPr id="125956" name="Rectangle 4"/>
          <p:cNvSpPr>
            <a:spLocks noChangeArrowheads="1"/>
          </p:cNvSpPr>
          <p:nvPr/>
        </p:nvSpPr>
        <p:spPr bwMode="auto">
          <a:xfrm>
            <a:off x="571500" y="4149725"/>
            <a:ext cx="80010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b="0">
                <a:latin typeface="宋体" panose="02010600030101010101" pitchFamily="2" charset="-122"/>
                <a:ea typeface="楷体_GB2312" pitchFamily="49" charset="-122"/>
              </a:rPr>
              <a:t>逻辑地址结构：</a:t>
            </a:r>
            <a:endParaRPr lang="en-US" altLang="zh-CN" sz="2000" b="0">
              <a:latin typeface="宋体" panose="02010600030101010101" pitchFamily="2" charset="-122"/>
              <a:ea typeface="楷体_GB2312" pitchFamily="49" charset="-122"/>
            </a:endParaRPr>
          </a:p>
        </p:txBody>
      </p:sp>
      <p:graphicFrame>
        <p:nvGraphicFramePr>
          <p:cNvPr id="125957" name="Object 5"/>
          <p:cNvGraphicFramePr>
            <a:graphicFrameLocks noChangeAspect="1"/>
          </p:cNvGraphicFramePr>
          <p:nvPr>
            <p:extLst>
              <p:ext uri="{D42A27DB-BD31-4B8C-83A1-F6EECF244321}">
                <p14:modId xmlns:p14="http://schemas.microsoft.com/office/powerpoint/2010/main" val="1246060130"/>
              </p:ext>
            </p:extLst>
          </p:nvPr>
        </p:nvGraphicFramePr>
        <p:xfrm>
          <a:off x="1187624" y="4732440"/>
          <a:ext cx="6903169" cy="1700162"/>
        </p:xfrm>
        <a:graphic>
          <a:graphicData uri="http://schemas.openxmlformats.org/presentationml/2006/ole">
            <mc:AlternateContent xmlns:mc="http://schemas.openxmlformats.org/markup-compatibility/2006">
              <mc:Choice xmlns:v="urn:schemas-microsoft-com:vml" Requires="v">
                <p:oleObj spid="_x0000_s125981" r:id="rId3" imgW="4600956" imgH="1046988" progId="Visio.Drawing.6">
                  <p:embed/>
                </p:oleObj>
              </mc:Choice>
              <mc:Fallback>
                <p:oleObj r:id="rId3" imgW="4600956" imgH="104698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732440"/>
                        <a:ext cx="6903169" cy="1700162"/>
                      </a:xfrm>
                      <a:prstGeom prst="rect">
                        <a:avLst/>
                      </a:prstGeom>
                      <a:solidFill>
                        <a:schemeClr val="bg1"/>
                      </a:solidFill>
                      <a:ln>
                        <a:noFill/>
                      </a:ln>
                      <a:extLst/>
                    </p:spPr>
                  </p:pic>
                </p:oleObj>
              </mc:Fallback>
            </mc:AlternateContent>
          </a:graphicData>
        </a:graphic>
      </p:graphicFrame>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2700338"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126979" name="Object 3"/>
          <p:cNvGraphicFramePr>
            <a:graphicFrameLocks noChangeAspect="1"/>
          </p:cNvGraphicFramePr>
          <p:nvPr>
            <p:extLst>
              <p:ext uri="{D42A27DB-BD31-4B8C-83A1-F6EECF244321}">
                <p14:modId xmlns:p14="http://schemas.microsoft.com/office/powerpoint/2010/main" val="3343106754"/>
              </p:ext>
            </p:extLst>
          </p:nvPr>
        </p:nvGraphicFramePr>
        <p:xfrm>
          <a:off x="1907704" y="2358073"/>
          <a:ext cx="5998170" cy="3818890"/>
        </p:xfrm>
        <a:graphic>
          <a:graphicData uri="http://schemas.openxmlformats.org/presentationml/2006/ole">
            <mc:AlternateContent xmlns:mc="http://schemas.openxmlformats.org/markup-compatibility/2006">
              <mc:Choice xmlns:v="urn:schemas-microsoft-com:vml" Requires="v">
                <p:oleObj spid="_x0000_s127005" r:id="rId3" imgW="3744468" imgH="3653028" progId="Visio.Drawing.6">
                  <p:embed/>
                </p:oleObj>
              </mc:Choice>
              <mc:Fallback>
                <p:oleObj r:id="rId3" imgW="3744468" imgH="365302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358073"/>
                        <a:ext cx="5998170" cy="3818890"/>
                      </a:xfrm>
                      <a:prstGeom prst="rect">
                        <a:avLst/>
                      </a:prstGeom>
                      <a:solidFill>
                        <a:schemeClr val="bg1"/>
                      </a:solidFill>
                      <a:ln>
                        <a:noFill/>
                      </a:ln>
                      <a:extLst/>
                    </p:spPr>
                  </p:pic>
                </p:oleObj>
              </mc:Fallback>
            </mc:AlternateContent>
          </a:graphicData>
        </a:graphic>
      </p:graphicFrame>
      <p:sp>
        <p:nvSpPr>
          <p:cNvPr id="126980" name="标题 3"/>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
        <p:nvSpPr>
          <p:cNvPr id="126981" name="Rectangle 4"/>
          <p:cNvSpPr>
            <a:spLocks noGrp="1" noChangeArrowheads="1"/>
          </p:cNvSpPr>
          <p:nvPr>
            <p:ph idx="1"/>
          </p:nvPr>
        </p:nvSpPr>
        <p:spPr>
          <a:xfrm>
            <a:off x="628650" y="1671638"/>
            <a:ext cx="7886700" cy="4505325"/>
          </a:xfrm>
        </p:spPr>
        <p:txBody>
          <a:bodyPr/>
          <a:lstStyle/>
          <a:p>
            <a:pPr eaLnBrk="1" hangingPunct="1"/>
            <a:r>
              <a:rPr lang="zh-CN" altLang="en-US" noProof="1"/>
              <a:t>两级页表结构： </a:t>
            </a:r>
          </a:p>
        </p:txBody>
      </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250825" y="1382713"/>
            <a:ext cx="1366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b="0">
              <a:solidFill>
                <a:srgbClr val="FFFF00"/>
              </a:solidFill>
              <a:latin typeface="宋体" panose="02010600030101010101" pitchFamily="2" charset="-122"/>
            </a:endParaRPr>
          </a:p>
        </p:txBody>
      </p:sp>
      <p:sp>
        <p:nvSpPr>
          <p:cNvPr id="128003" name="Rectangle 142"/>
          <p:cNvSpPr>
            <a:spLocks noChangeArrowheads="1"/>
          </p:cNvSpPr>
          <p:nvPr/>
        </p:nvSpPr>
        <p:spPr bwMode="auto">
          <a:xfrm>
            <a:off x="7235825" y="2132013"/>
            <a:ext cx="1619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页框（内存）</a:t>
            </a:r>
            <a:endParaRPr lang="zh-CN" altLang="en-US">
              <a:solidFill>
                <a:srgbClr val="FF0000"/>
              </a:solidFill>
              <a:latin typeface="Times New Roman" panose="02020603050405020304" pitchFamily="18" charset="0"/>
            </a:endParaRPr>
          </a:p>
        </p:txBody>
      </p:sp>
      <p:grpSp>
        <p:nvGrpSpPr>
          <p:cNvPr id="128004" name="组合 1"/>
          <p:cNvGrpSpPr>
            <a:grpSpLocks/>
          </p:cNvGrpSpPr>
          <p:nvPr/>
        </p:nvGrpSpPr>
        <p:grpSpPr bwMode="auto">
          <a:xfrm>
            <a:off x="419100" y="1682750"/>
            <a:ext cx="8486775" cy="4781550"/>
            <a:chOff x="850" y="977"/>
            <a:chExt cx="12985" cy="9235"/>
          </a:xfrm>
        </p:grpSpPr>
        <p:sp>
          <p:nvSpPr>
            <p:cNvPr id="128006" name="Rectangle 3"/>
            <p:cNvSpPr>
              <a:spLocks noChangeArrowheads="1"/>
            </p:cNvSpPr>
            <p:nvPr/>
          </p:nvSpPr>
          <p:spPr bwMode="auto">
            <a:xfrm>
              <a:off x="1475" y="7955"/>
              <a:ext cx="3642" cy="792"/>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0">
                <a:solidFill>
                  <a:srgbClr val="FFFF00"/>
                </a:solidFill>
                <a:latin typeface="Times New Roman" panose="02020603050405020304" pitchFamily="18" charset="0"/>
              </a:endParaRPr>
            </a:p>
          </p:txBody>
        </p:sp>
        <p:sp>
          <p:nvSpPr>
            <p:cNvPr id="128007" name="Rectangle 9"/>
            <p:cNvSpPr>
              <a:spLocks noChangeArrowheads="1"/>
            </p:cNvSpPr>
            <p:nvPr/>
          </p:nvSpPr>
          <p:spPr bwMode="auto">
            <a:xfrm>
              <a:off x="8147" y="7955"/>
              <a:ext cx="1967" cy="462"/>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08" name="Rectangle 10"/>
            <p:cNvSpPr>
              <a:spLocks noChangeArrowheads="1"/>
            </p:cNvSpPr>
            <p:nvPr/>
          </p:nvSpPr>
          <p:spPr bwMode="auto">
            <a:xfrm>
              <a:off x="11435" y="8778"/>
              <a:ext cx="145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物理地址</a:t>
              </a:r>
              <a:endParaRPr lang="zh-CN" altLang="en-US">
                <a:solidFill>
                  <a:srgbClr val="FF0000"/>
                </a:solidFill>
                <a:latin typeface="Times New Roman" panose="02020603050405020304" pitchFamily="18" charset="0"/>
              </a:endParaRPr>
            </a:p>
          </p:txBody>
        </p:sp>
        <p:sp>
          <p:nvSpPr>
            <p:cNvPr id="128009" name="Rectangle 22"/>
            <p:cNvSpPr>
              <a:spLocks noChangeArrowheads="1"/>
            </p:cNvSpPr>
            <p:nvPr/>
          </p:nvSpPr>
          <p:spPr bwMode="auto">
            <a:xfrm>
              <a:off x="3340" y="3763"/>
              <a:ext cx="183"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10" name="Rectangle 23"/>
            <p:cNvSpPr>
              <a:spLocks noChangeArrowheads="1"/>
            </p:cNvSpPr>
            <p:nvPr/>
          </p:nvSpPr>
          <p:spPr bwMode="auto">
            <a:xfrm>
              <a:off x="6935" y="31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1" name="Rectangle 24"/>
            <p:cNvSpPr>
              <a:spLocks noChangeArrowheads="1"/>
            </p:cNvSpPr>
            <p:nvPr/>
          </p:nvSpPr>
          <p:spPr bwMode="auto">
            <a:xfrm>
              <a:off x="6935" y="37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2" name="Rectangle 25"/>
            <p:cNvSpPr>
              <a:spLocks noChangeArrowheads="1"/>
            </p:cNvSpPr>
            <p:nvPr/>
          </p:nvSpPr>
          <p:spPr bwMode="auto">
            <a:xfrm>
              <a:off x="6935" y="43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latin typeface="宋体" panose="02010600030101010101" pitchFamily="2" charset="-122"/>
                </a:rPr>
                <a:t>页框地址</a:t>
              </a:r>
            </a:p>
          </p:txBody>
        </p:sp>
        <p:sp>
          <p:nvSpPr>
            <p:cNvPr id="128013" name="Rectangle 26"/>
            <p:cNvSpPr>
              <a:spLocks noChangeArrowheads="1"/>
            </p:cNvSpPr>
            <p:nvPr/>
          </p:nvSpPr>
          <p:spPr bwMode="auto">
            <a:xfrm>
              <a:off x="6935" y="49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4" name="Rectangle 27"/>
            <p:cNvSpPr>
              <a:spLocks noChangeArrowheads="1"/>
            </p:cNvSpPr>
            <p:nvPr/>
          </p:nvSpPr>
          <p:spPr bwMode="auto">
            <a:xfrm>
              <a:off x="6935" y="55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5" name="Rectangle 28"/>
            <p:cNvSpPr>
              <a:spLocks noChangeArrowheads="1"/>
            </p:cNvSpPr>
            <p:nvPr/>
          </p:nvSpPr>
          <p:spPr bwMode="auto">
            <a:xfrm>
              <a:off x="6935" y="6137"/>
              <a:ext cx="156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6" name="Rectangle 29"/>
            <p:cNvSpPr>
              <a:spLocks noChangeArrowheads="1"/>
            </p:cNvSpPr>
            <p:nvPr/>
          </p:nvSpPr>
          <p:spPr bwMode="auto">
            <a:xfrm>
              <a:off x="1678" y="8113"/>
              <a:ext cx="290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页目录地址寄存器</a:t>
              </a:r>
              <a:endParaRPr lang="zh-CN" altLang="en-US">
                <a:solidFill>
                  <a:schemeClr val="bg1"/>
                </a:solidFill>
                <a:latin typeface="Times New Roman" panose="02020603050405020304" pitchFamily="18" charset="0"/>
              </a:endParaRPr>
            </a:p>
          </p:txBody>
        </p:sp>
        <p:sp>
          <p:nvSpPr>
            <p:cNvPr id="128017" name="Rectangle 30"/>
            <p:cNvSpPr>
              <a:spLocks noChangeArrowheads="1"/>
            </p:cNvSpPr>
            <p:nvPr/>
          </p:nvSpPr>
          <p:spPr bwMode="auto">
            <a:xfrm>
              <a:off x="10115" y="7955"/>
              <a:ext cx="1920" cy="462"/>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18" name="Rectangle 31"/>
            <p:cNvSpPr>
              <a:spLocks noChangeArrowheads="1"/>
            </p:cNvSpPr>
            <p:nvPr/>
          </p:nvSpPr>
          <p:spPr bwMode="auto">
            <a:xfrm>
              <a:off x="1765" y="2575"/>
              <a:ext cx="4195"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页目录（每个进程1个）</a:t>
              </a:r>
            </a:p>
          </p:txBody>
        </p:sp>
        <p:sp>
          <p:nvSpPr>
            <p:cNvPr id="128019" name="Rectangle 32"/>
            <p:cNvSpPr>
              <a:spLocks noChangeArrowheads="1"/>
            </p:cNvSpPr>
            <p:nvPr/>
          </p:nvSpPr>
          <p:spPr bwMode="auto">
            <a:xfrm>
              <a:off x="2795" y="977"/>
              <a:ext cx="264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latin typeface="宋体" panose="02010600030101010101" pitchFamily="2" charset="-122"/>
                </a:rPr>
                <a:t>目录位移</a:t>
              </a:r>
            </a:p>
          </p:txBody>
        </p:sp>
        <p:sp>
          <p:nvSpPr>
            <p:cNvPr id="128020" name="Rectangle 33"/>
            <p:cNvSpPr>
              <a:spLocks noChangeArrowheads="1"/>
            </p:cNvSpPr>
            <p:nvPr/>
          </p:nvSpPr>
          <p:spPr bwMode="auto">
            <a:xfrm>
              <a:off x="5435" y="977"/>
              <a:ext cx="264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latin typeface="宋体" panose="02010600030101010101" pitchFamily="2" charset="-122"/>
                </a:rPr>
                <a:t>页表位移</a:t>
              </a:r>
            </a:p>
          </p:txBody>
        </p:sp>
        <p:sp>
          <p:nvSpPr>
            <p:cNvPr id="128021" name="Rectangle 34"/>
            <p:cNvSpPr>
              <a:spLocks noChangeArrowheads="1"/>
            </p:cNvSpPr>
            <p:nvPr/>
          </p:nvSpPr>
          <p:spPr bwMode="auto">
            <a:xfrm>
              <a:off x="8075" y="977"/>
              <a:ext cx="2640" cy="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latin typeface="宋体" panose="02010600030101010101" pitchFamily="2" charset="-122"/>
                </a:rPr>
                <a:t>页内地址</a:t>
              </a:r>
            </a:p>
          </p:txBody>
        </p:sp>
        <p:grpSp>
          <p:nvGrpSpPr>
            <p:cNvPr id="128022" name="Group 35"/>
            <p:cNvGrpSpPr>
              <a:grpSpLocks/>
            </p:cNvGrpSpPr>
            <p:nvPr/>
          </p:nvGrpSpPr>
          <p:grpSpPr bwMode="auto">
            <a:xfrm>
              <a:off x="12035" y="2777"/>
              <a:ext cx="1800" cy="3600"/>
              <a:chOff x="4752" y="1344"/>
              <a:chExt cx="720" cy="1440"/>
            </a:xfrm>
          </p:grpSpPr>
          <p:sp>
            <p:nvSpPr>
              <p:cNvPr id="128076" name="Rectangle 36"/>
              <p:cNvSpPr>
                <a:spLocks noChangeArrowheads="1"/>
              </p:cNvSpPr>
              <p:nvPr/>
            </p:nvSpPr>
            <p:spPr bwMode="auto">
              <a:xfrm>
                <a:off x="4752" y="134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77" name="Rectangle 37"/>
              <p:cNvSpPr>
                <a:spLocks noChangeArrowheads="1"/>
              </p:cNvSpPr>
              <p:nvPr/>
            </p:nvSpPr>
            <p:spPr bwMode="auto">
              <a:xfrm>
                <a:off x="4752" y="254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78" name="Rectangle 38"/>
              <p:cNvSpPr>
                <a:spLocks noChangeArrowheads="1"/>
              </p:cNvSpPr>
              <p:nvPr/>
            </p:nvSpPr>
            <p:spPr bwMode="auto">
              <a:xfrm>
                <a:off x="4752" y="230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79" name="Rectangle 39"/>
              <p:cNvSpPr>
                <a:spLocks noChangeArrowheads="1"/>
              </p:cNvSpPr>
              <p:nvPr/>
            </p:nvSpPr>
            <p:spPr bwMode="auto">
              <a:xfrm>
                <a:off x="4752" y="206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80" name="Rectangle 40"/>
              <p:cNvSpPr>
                <a:spLocks noChangeArrowheads="1"/>
              </p:cNvSpPr>
              <p:nvPr/>
            </p:nvSpPr>
            <p:spPr bwMode="auto">
              <a:xfrm>
                <a:off x="4752" y="158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81" name="Rectangle 41"/>
              <p:cNvSpPr>
                <a:spLocks noChangeArrowheads="1"/>
              </p:cNvSpPr>
              <p:nvPr/>
            </p:nvSpPr>
            <p:spPr bwMode="auto">
              <a:xfrm>
                <a:off x="4752" y="1824"/>
                <a:ext cx="720" cy="240"/>
              </a:xfrm>
              <a:prstGeom prst="rect">
                <a:avLst/>
              </a:prstGeom>
              <a:solidFill>
                <a:schemeClr val="accent1"/>
              </a:solidFill>
              <a:ln w="12700">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nvGrpSpPr>
            <p:cNvPr id="128023" name="Group 42"/>
            <p:cNvGrpSpPr>
              <a:grpSpLocks/>
            </p:cNvGrpSpPr>
            <p:nvPr/>
          </p:nvGrpSpPr>
          <p:grpSpPr bwMode="auto">
            <a:xfrm>
              <a:off x="1190" y="1205"/>
              <a:ext cx="1560" cy="3240"/>
              <a:chOff x="672" y="528"/>
              <a:chExt cx="624" cy="1296"/>
            </a:xfrm>
          </p:grpSpPr>
          <p:sp>
            <p:nvSpPr>
              <p:cNvPr id="128074" name="Line 43"/>
              <p:cNvSpPr>
                <a:spLocks noChangeShapeType="1"/>
              </p:cNvSpPr>
              <p:nvPr/>
            </p:nvSpPr>
            <p:spPr bwMode="auto">
              <a:xfrm flipH="1">
                <a:off x="672" y="528"/>
                <a:ext cx="62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5" name="Line 44"/>
              <p:cNvSpPr>
                <a:spLocks noChangeShapeType="1"/>
              </p:cNvSpPr>
              <p:nvPr/>
            </p:nvSpPr>
            <p:spPr bwMode="auto">
              <a:xfrm>
                <a:off x="672" y="528"/>
                <a:ext cx="0" cy="129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8024" name="Oval 45"/>
            <p:cNvSpPr>
              <a:spLocks noChangeArrowheads="1"/>
            </p:cNvSpPr>
            <p:nvPr/>
          </p:nvSpPr>
          <p:spPr bwMode="auto">
            <a:xfrm>
              <a:off x="875" y="4457"/>
              <a:ext cx="720" cy="60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FFFF00"/>
                  </a:solidFill>
                  <a:latin typeface="宋体" panose="02010600030101010101" pitchFamily="2" charset="-122"/>
                </a:rPr>
                <a:t>+</a:t>
              </a:r>
              <a:endParaRPr lang="zh-CN" altLang="en-US" sz="2400" b="0">
                <a:solidFill>
                  <a:srgbClr val="FFFF00"/>
                </a:solidFill>
                <a:latin typeface="Times New Roman" panose="02020603050405020304" pitchFamily="18" charset="0"/>
              </a:endParaRPr>
            </a:p>
          </p:txBody>
        </p:sp>
        <p:grpSp>
          <p:nvGrpSpPr>
            <p:cNvPr id="128025" name="Group 46"/>
            <p:cNvGrpSpPr>
              <a:grpSpLocks/>
            </p:cNvGrpSpPr>
            <p:nvPr/>
          </p:nvGrpSpPr>
          <p:grpSpPr bwMode="auto">
            <a:xfrm>
              <a:off x="1190" y="5060"/>
              <a:ext cx="240" cy="3240"/>
              <a:chOff x="672" y="2064"/>
              <a:chExt cx="96" cy="1296"/>
            </a:xfrm>
          </p:grpSpPr>
          <p:sp>
            <p:nvSpPr>
              <p:cNvPr id="128072" name="Line 47"/>
              <p:cNvSpPr>
                <a:spLocks noChangeShapeType="1"/>
              </p:cNvSpPr>
              <p:nvPr/>
            </p:nvSpPr>
            <p:spPr bwMode="auto">
              <a:xfrm flipV="1">
                <a:off x="672" y="2064"/>
                <a:ext cx="0" cy="129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73" name="Line 48"/>
              <p:cNvSpPr>
                <a:spLocks noChangeShapeType="1"/>
              </p:cNvSpPr>
              <p:nvPr/>
            </p:nvSpPr>
            <p:spPr bwMode="auto">
              <a:xfrm>
                <a:off x="672" y="3360"/>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8026" name="Line 49"/>
            <p:cNvSpPr>
              <a:spLocks noChangeShapeType="1"/>
            </p:cNvSpPr>
            <p:nvPr/>
          </p:nvSpPr>
          <p:spPr bwMode="auto">
            <a:xfrm>
              <a:off x="1595" y="4697"/>
              <a:ext cx="8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8027" name="Group 50"/>
            <p:cNvGrpSpPr>
              <a:grpSpLocks/>
            </p:cNvGrpSpPr>
            <p:nvPr/>
          </p:nvGrpSpPr>
          <p:grpSpPr bwMode="auto">
            <a:xfrm>
              <a:off x="4475" y="3257"/>
              <a:ext cx="840" cy="1440"/>
              <a:chOff x="1968" y="1344"/>
              <a:chExt cx="336" cy="576"/>
            </a:xfrm>
          </p:grpSpPr>
          <p:sp>
            <p:nvSpPr>
              <p:cNvPr id="128068" name="Line 51"/>
              <p:cNvSpPr>
                <a:spLocks noChangeShapeType="1"/>
              </p:cNvSpPr>
              <p:nvPr/>
            </p:nvSpPr>
            <p:spPr bwMode="auto">
              <a:xfrm flipV="1">
                <a:off x="2112" y="1344"/>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8069" name="Group 52"/>
              <p:cNvGrpSpPr>
                <a:grpSpLocks/>
              </p:cNvGrpSpPr>
              <p:nvPr/>
            </p:nvGrpSpPr>
            <p:grpSpPr bwMode="auto">
              <a:xfrm>
                <a:off x="1968" y="1344"/>
                <a:ext cx="336" cy="576"/>
                <a:chOff x="1968" y="1344"/>
                <a:chExt cx="336" cy="576"/>
              </a:xfrm>
            </p:grpSpPr>
            <p:sp>
              <p:nvSpPr>
                <p:cNvPr id="128070" name="Line 53"/>
                <p:cNvSpPr>
                  <a:spLocks noChangeShapeType="1"/>
                </p:cNvSpPr>
                <p:nvPr/>
              </p:nvSpPr>
              <p:spPr bwMode="auto">
                <a:xfrm>
                  <a:off x="1968" y="19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71" name="Line 54"/>
                <p:cNvSpPr>
                  <a:spLocks noChangeShapeType="1"/>
                </p:cNvSpPr>
                <p:nvPr/>
              </p:nvSpPr>
              <p:spPr bwMode="auto">
                <a:xfrm>
                  <a:off x="2112" y="1344"/>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8028" name="Group 55"/>
            <p:cNvGrpSpPr>
              <a:grpSpLocks/>
            </p:cNvGrpSpPr>
            <p:nvPr/>
          </p:nvGrpSpPr>
          <p:grpSpPr bwMode="auto">
            <a:xfrm>
              <a:off x="5915" y="1577"/>
              <a:ext cx="600" cy="1200"/>
              <a:chOff x="2544" y="672"/>
              <a:chExt cx="240" cy="480"/>
            </a:xfrm>
          </p:grpSpPr>
          <p:sp>
            <p:nvSpPr>
              <p:cNvPr id="128065" name="Line 56"/>
              <p:cNvSpPr>
                <a:spLocks noChangeShapeType="1"/>
              </p:cNvSpPr>
              <p:nvPr/>
            </p:nvSpPr>
            <p:spPr bwMode="auto">
              <a:xfrm>
                <a:off x="2784" y="67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6" name="Line 57"/>
              <p:cNvSpPr>
                <a:spLocks noChangeShapeType="1"/>
              </p:cNvSpPr>
              <p:nvPr/>
            </p:nvSpPr>
            <p:spPr bwMode="auto">
              <a:xfrm flipH="1">
                <a:off x="2544" y="912"/>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7" name="Line 58"/>
              <p:cNvSpPr>
                <a:spLocks noChangeShapeType="1"/>
              </p:cNvSpPr>
              <p:nvPr/>
            </p:nvSpPr>
            <p:spPr bwMode="auto">
              <a:xfrm>
                <a:off x="2544" y="912"/>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8029" name="Oval 59"/>
            <p:cNvSpPr>
              <a:spLocks noChangeArrowheads="1"/>
            </p:cNvSpPr>
            <p:nvPr/>
          </p:nvSpPr>
          <p:spPr bwMode="auto">
            <a:xfrm>
              <a:off x="5435" y="2897"/>
              <a:ext cx="840" cy="720"/>
            </a:xfrm>
            <a:prstGeom prst="ellipse">
              <a:avLst/>
            </a:prstGeom>
            <a:solidFill>
              <a:schemeClr val="accent1"/>
            </a:solidFill>
            <a:ln w="952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FFFF00"/>
                  </a:solidFill>
                  <a:latin typeface="宋体" panose="02010600030101010101" pitchFamily="2" charset="-122"/>
                </a:rPr>
                <a:t>+</a:t>
              </a:r>
              <a:endParaRPr lang="zh-CN" altLang="en-US" sz="2400" b="0">
                <a:solidFill>
                  <a:srgbClr val="FFFF00"/>
                </a:solidFill>
                <a:latin typeface="Times New Roman" panose="02020603050405020304" pitchFamily="18" charset="0"/>
              </a:endParaRPr>
            </a:p>
          </p:txBody>
        </p:sp>
        <p:grpSp>
          <p:nvGrpSpPr>
            <p:cNvPr id="128030" name="Group 60"/>
            <p:cNvGrpSpPr>
              <a:grpSpLocks/>
            </p:cNvGrpSpPr>
            <p:nvPr/>
          </p:nvGrpSpPr>
          <p:grpSpPr bwMode="auto">
            <a:xfrm>
              <a:off x="5915" y="3617"/>
              <a:ext cx="720" cy="1200"/>
              <a:chOff x="2544" y="1488"/>
              <a:chExt cx="288" cy="480"/>
            </a:xfrm>
          </p:grpSpPr>
          <p:sp>
            <p:nvSpPr>
              <p:cNvPr id="128063" name="Line 61"/>
              <p:cNvSpPr>
                <a:spLocks noChangeShapeType="1"/>
              </p:cNvSpPr>
              <p:nvPr/>
            </p:nvSpPr>
            <p:spPr bwMode="auto">
              <a:xfrm>
                <a:off x="2544" y="1488"/>
                <a:ext cx="0" cy="4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4" name="Line 62"/>
              <p:cNvSpPr>
                <a:spLocks noChangeShapeType="1"/>
              </p:cNvSpPr>
              <p:nvPr/>
            </p:nvSpPr>
            <p:spPr bwMode="auto">
              <a:xfrm>
                <a:off x="2544" y="1968"/>
                <a:ext cx="28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8031" name="Group 63"/>
            <p:cNvGrpSpPr>
              <a:grpSpLocks/>
            </p:cNvGrpSpPr>
            <p:nvPr/>
          </p:nvGrpSpPr>
          <p:grpSpPr bwMode="auto">
            <a:xfrm>
              <a:off x="8555" y="4697"/>
              <a:ext cx="480" cy="3240"/>
              <a:chOff x="3600" y="1920"/>
              <a:chExt cx="192" cy="1296"/>
            </a:xfrm>
          </p:grpSpPr>
          <p:sp>
            <p:nvSpPr>
              <p:cNvPr id="128061" name="Line 64"/>
              <p:cNvSpPr>
                <a:spLocks noChangeShapeType="1"/>
              </p:cNvSpPr>
              <p:nvPr/>
            </p:nvSpPr>
            <p:spPr bwMode="auto">
              <a:xfrm>
                <a:off x="3600" y="1920"/>
                <a:ext cx="192" cy="0"/>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2" name="Line 65"/>
              <p:cNvSpPr>
                <a:spLocks noChangeShapeType="1"/>
              </p:cNvSpPr>
              <p:nvPr/>
            </p:nvSpPr>
            <p:spPr bwMode="auto">
              <a:xfrm>
                <a:off x="3792" y="1920"/>
                <a:ext cx="0" cy="1296"/>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8032" name="Line 66"/>
            <p:cNvSpPr>
              <a:spLocks noChangeShapeType="1"/>
            </p:cNvSpPr>
            <p:nvPr/>
          </p:nvSpPr>
          <p:spPr bwMode="auto">
            <a:xfrm>
              <a:off x="10595" y="1577"/>
              <a:ext cx="0" cy="6360"/>
            </a:xfrm>
            <a:prstGeom prst="line">
              <a:avLst/>
            </a:prstGeom>
            <a:noFill/>
            <a:ln w="28575">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8033" name="Group 67"/>
            <p:cNvGrpSpPr>
              <a:grpSpLocks/>
            </p:cNvGrpSpPr>
            <p:nvPr/>
          </p:nvGrpSpPr>
          <p:grpSpPr bwMode="auto">
            <a:xfrm>
              <a:off x="11435" y="5057"/>
              <a:ext cx="960" cy="3120"/>
              <a:chOff x="4752" y="2064"/>
              <a:chExt cx="384" cy="1248"/>
            </a:xfrm>
          </p:grpSpPr>
          <p:sp>
            <p:nvSpPr>
              <p:cNvPr id="128056" name="Line 68"/>
              <p:cNvSpPr>
                <a:spLocks noChangeShapeType="1"/>
              </p:cNvSpPr>
              <p:nvPr/>
            </p:nvSpPr>
            <p:spPr bwMode="auto">
              <a:xfrm>
                <a:off x="4992" y="3312"/>
                <a:ext cx="144"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57" name="Line 69"/>
              <p:cNvSpPr>
                <a:spLocks noChangeShapeType="1"/>
              </p:cNvSpPr>
              <p:nvPr/>
            </p:nvSpPr>
            <p:spPr bwMode="auto">
              <a:xfrm flipV="1">
                <a:off x="5136" y="2832"/>
                <a:ext cx="0" cy="48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58" name="Line 70"/>
              <p:cNvSpPr>
                <a:spLocks noChangeShapeType="1"/>
              </p:cNvSpPr>
              <p:nvPr/>
            </p:nvSpPr>
            <p:spPr bwMode="auto">
              <a:xfrm flipH="1">
                <a:off x="4752" y="2832"/>
                <a:ext cx="384"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59" name="Line 71"/>
              <p:cNvSpPr>
                <a:spLocks noChangeShapeType="1"/>
              </p:cNvSpPr>
              <p:nvPr/>
            </p:nvSpPr>
            <p:spPr bwMode="auto">
              <a:xfrm flipV="1">
                <a:off x="4752" y="2064"/>
                <a:ext cx="0" cy="768"/>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60" name="Line 72"/>
              <p:cNvSpPr>
                <a:spLocks noChangeShapeType="1"/>
              </p:cNvSpPr>
              <p:nvPr/>
            </p:nvSpPr>
            <p:spPr bwMode="auto">
              <a:xfrm>
                <a:off x="4752" y="2064"/>
                <a:ext cx="192"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8034" name="Text Box 73"/>
            <p:cNvSpPr txBox="1">
              <a:spLocks noChangeArrowheads="1"/>
            </p:cNvSpPr>
            <p:nvPr/>
          </p:nvSpPr>
          <p:spPr bwMode="auto">
            <a:xfrm>
              <a:off x="850" y="9323"/>
              <a:ext cx="6320"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rPr>
                <a:t>数据存取需通过3次访问内存</a:t>
              </a:r>
              <a:endParaRPr lang="zh-CN" altLang="en-US" sz="2400" b="0">
                <a:solidFill>
                  <a:srgbClr val="FF0000"/>
                </a:solidFill>
                <a:latin typeface="Times New Roman" panose="02020603050405020304" pitchFamily="18" charset="0"/>
              </a:endParaRPr>
            </a:p>
          </p:txBody>
        </p:sp>
        <p:sp>
          <p:nvSpPr>
            <p:cNvPr id="128035" name="Rectangle 76"/>
            <p:cNvSpPr>
              <a:spLocks noChangeArrowheads="1"/>
            </p:cNvSpPr>
            <p:nvPr/>
          </p:nvSpPr>
          <p:spPr bwMode="auto">
            <a:xfrm>
              <a:off x="3345" y="3813"/>
              <a:ext cx="183"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36" name="Rectangle 80"/>
            <p:cNvSpPr>
              <a:spLocks noChangeArrowheads="1"/>
            </p:cNvSpPr>
            <p:nvPr/>
          </p:nvSpPr>
          <p:spPr bwMode="auto">
            <a:xfrm>
              <a:off x="3393" y="3775"/>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37" name="Rectangle 94"/>
            <p:cNvSpPr>
              <a:spLocks noChangeArrowheads="1"/>
            </p:cNvSpPr>
            <p:nvPr/>
          </p:nvSpPr>
          <p:spPr bwMode="auto">
            <a:xfrm>
              <a:off x="3443" y="3763"/>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38" name="Rectangle 109"/>
            <p:cNvSpPr>
              <a:spLocks noChangeArrowheads="1"/>
            </p:cNvSpPr>
            <p:nvPr/>
          </p:nvSpPr>
          <p:spPr bwMode="auto">
            <a:xfrm>
              <a:off x="3493" y="3790"/>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39" name="Rectangle 124"/>
            <p:cNvSpPr>
              <a:spLocks noChangeArrowheads="1"/>
            </p:cNvSpPr>
            <p:nvPr/>
          </p:nvSpPr>
          <p:spPr bwMode="auto">
            <a:xfrm>
              <a:off x="3443" y="3763"/>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sp>
          <p:nvSpPr>
            <p:cNvPr id="128040" name="Rectangle 127"/>
            <p:cNvSpPr>
              <a:spLocks noChangeArrowheads="1"/>
            </p:cNvSpPr>
            <p:nvPr/>
          </p:nvSpPr>
          <p:spPr bwMode="auto">
            <a:xfrm>
              <a:off x="2438" y="4605"/>
              <a:ext cx="182"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2</a:t>
              </a:r>
              <a:endParaRPr lang="zh-CN" altLang="en-US" sz="2400" b="0">
                <a:solidFill>
                  <a:srgbClr val="FF0000"/>
                </a:solidFill>
                <a:latin typeface="Times New Roman" panose="02020603050405020304" pitchFamily="18" charset="0"/>
              </a:endParaRPr>
            </a:p>
          </p:txBody>
        </p:sp>
        <p:sp>
          <p:nvSpPr>
            <p:cNvPr id="128041" name="Rectangle 139"/>
            <p:cNvSpPr>
              <a:spLocks noChangeArrowheads="1"/>
            </p:cNvSpPr>
            <p:nvPr/>
          </p:nvSpPr>
          <p:spPr bwMode="auto">
            <a:xfrm>
              <a:off x="3443" y="3763"/>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Times New Roman" panose="02020603050405020304" pitchFamily="18" charset="0"/>
              </a:endParaRPr>
            </a:p>
          </p:txBody>
        </p:sp>
        <p:grpSp>
          <p:nvGrpSpPr>
            <p:cNvPr id="128042" name="Group 144"/>
            <p:cNvGrpSpPr>
              <a:grpSpLocks/>
            </p:cNvGrpSpPr>
            <p:nvPr/>
          </p:nvGrpSpPr>
          <p:grpSpPr bwMode="auto">
            <a:xfrm>
              <a:off x="2437" y="3245"/>
              <a:ext cx="1980" cy="3655"/>
              <a:chOff x="1224" y="1344"/>
              <a:chExt cx="792" cy="1462"/>
            </a:xfrm>
          </p:grpSpPr>
          <p:sp>
            <p:nvSpPr>
              <p:cNvPr id="128047" name="Rectangle 145"/>
              <p:cNvSpPr>
                <a:spLocks noChangeArrowheads="1"/>
              </p:cNvSpPr>
              <p:nvPr/>
            </p:nvSpPr>
            <p:spPr bwMode="auto">
              <a:xfrm>
                <a:off x="1224" y="1365"/>
                <a:ext cx="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0</a:t>
                </a:r>
                <a:endParaRPr lang="zh-CN" altLang="en-US" sz="1600" b="0">
                  <a:solidFill>
                    <a:srgbClr val="FF0000"/>
                  </a:solidFill>
                  <a:latin typeface="Times New Roman" panose="02020603050405020304" pitchFamily="18" charset="0"/>
                </a:endParaRPr>
              </a:p>
            </p:txBody>
          </p:sp>
          <p:sp>
            <p:nvSpPr>
              <p:cNvPr id="128048" name="Rectangle 146"/>
              <p:cNvSpPr>
                <a:spLocks noChangeArrowheads="1"/>
              </p:cNvSpPr>
              <p:nvPr/>
            </p:nvSpPr>
            <p:spPr bwMode="auto">
              <a:xfrm>
                <a:off x="1224" y="2592"/>
                <a:ext cx="7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5</a:t>
                </a:r>
                <a:endParaRPr lang="zh-CN" altLang="en-US" b="0">
                  <a:solidFill>
                    <a:srgbClr val="FF0000"/>
                  </a:solidFill>
                  <a:latin typeface="Times New Roman" panose="02020603050405020304" pitchFamily="18" charset="0"/>
                </a:endParaRPr>
              </a:p>
            </p:txBody>
          </p:sp>
          <p:grpSp>
            <p:nvGrpSpPr>
              <p:cNvPr id="128049" name="Group 147"/>
              <p:cNvGrpSpPr>
                <a:grpSpLocks/>
              </p:cNvGrpSpPr>
              <p:nvPr/>
            </p:nvGrpSpPr>
            <p:grpSpPr bwMode="auto">
              <a:xfrm>
                <a:off x="1392" y="1344"/>
                <a:ext cx="624" cy="1440"/>
                <a:chOff x="2016" y="2736"/>
                <a:chExt cx="624" cy="1440"/>
              </a:xfrm>
            </p:grpSpPr>
            <p:sp>
              <p:nvSpPr>
                <p:cNvPr id="128050" name="Rectangle 148"/>
                <p:cNvSpPr>
                  <a:spLocks noChangeArrowheads="1"/>
                </p:cNvSpPr>
                <p:nvPr/>
              </p:nvSpPr>
              <p:spPr bwMode="auto">
                <a:xfrm>
                  <a:off x="2016" y="273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51" name="Rectangle 149"/>
                <p:cNvSpPr>
                  <a:spLocks noChangeArrowheads="1"/>
                </p:cNvSpPr>
                <p:nvPr/>
              </p:nvSpPr>
              <p:spPr bwMode="auto">
                <a:xfrm>
                  <a:off x="2016" y="297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52" name="Rectangle 150"/>
                <p:cNvSpPr>
                  <a:spLocks noChangeArrowheads="1"/>
                </p:cNvSpPr>
                <p:nvPr/>
              </p:nvSpPr>
              <p:spPr bwMode="auto">
                <a:xfrm>
                  <a:off x="2016" y="321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FFFF00"/>
                      </a:solidFill>
                      <a:latin typeface="宋体" panose="02010600030101010101" pitchFamily="2" charset="-122"/>
                    </a:rPr>
                    <a:t>页表地址</a:t>
                  </a:r>
                </a:p>
              </p:txBody>
            </p:sp>
            <p:sp>
              <p:nvSpPr>
                <p:cNvPr id="128053" name="Rectangle 151"/>
                <p:cNvSpPr>
                  <a:spLocks noChangeArrowheads="1"/>
                </p:cNvSpPr>
                <p:nvPr/>
              </p:nvSpPr>
              <p:spPr bwMode="auto">
                <a:xfrm>
                  <a:off x="2016" y="345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54" name="Rectangle 152"/>
                <p:cNvSpPr>
                  <a:spLocks noChangeArrowheads="1"/>
                </p:cNvSpPr>
                <p:nvPr/>
              </p:nvSpPr>
              <p:spPr bwMode="auto">
                <a:xfrm>
                  <a:off x="2016" y="369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28055" name="Rectangle 153"/>
                <p:cNvSpPr>
                  <a:spLocks noChangeArrowheads="1"/>
                </p:cNvSpPr>
                <p:nvPr/>
              </p:nvSpPr>
              <p:spPr bwMode="auto">
                <a:xfrm>
                  <a:off x="2016" y="3936"/>
                  <a:ext cx="624" cy="24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pSp>
        </p:grpSp>
        <p:sp>
          <p:nvSpPr>
            <p:cNvPr id="128043" name="Rectangle 154"/>
            <p:cNvSpPr>
              <a:spLocks noChangeArrowheads="1"/>
            </p:cNvSpPr>
            <p:nvPr/>
          </p:nvSpPr>
          <p:spPr bwMode="auto">
            <a:xfrm>
              <a:off x="2438" y="5740"/>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4</a:t>
              </a:r>
              <a:endParaRPr lang="zh-CN" altLang="en-US">
                <a:solidFill>
                  <a:srgbClr val="FF0000"/>
                </a:solidFill>
                <a:latin typeface="Times New Roman" panose="02020603050405020304" pitchFamily="18" charset="0"/>
              </a:endParaRPr>
            </a:p>
          </p:txBody>
        </p:sp>
        <p:sp>
          <p:nvSpPr>
            <p:cNvPr id="128044" name="Rectangle 155"/>
            <p:cNvSpPr>
              <a:spLocks noChangeArrowheads="1"/>
            </p:cNvSpPr>
            <p:nvPr/>
          </p:nvSpPr>
          <p:spPr bwMode="auto">
            <a:xfrm>
              <a:off x="3458" y="3925"/>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5</a:t>
              </a:r>
              <a:endParaRPr lang="zh-CN" altLang="en-US" b="0">
                <a:solidFill>
                  <a:srgbClr val="FFFF00"/>
                </a:solidFill>
                <a:latin typeface="宋体" panose="02010600030101010101" pitchFamily="2" charset="-122"/>
              </a:endParaRPr>
            </a:p>
          </p:txBody>
        </p:sp>
        <p:sp>
          <p:nvSpPr>
            <p:cNvPr id="128045" name="Rectangle 156"/>
            <p:cNvSpPr>
              <a:spLocks noChangeArrowheads="1"/>
            </p:cNvSpPr>
            <p:nvPr/>
          </p:nvSpPr>
          <p:spPr bwMode="auto">
            <a:xfrm>
              <a:off x="7313" y="2565"/>
              <a:ext cx="725"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页表</a:t>
              </a:r>
              <a:endParaRPr lang="zh-CN" altLang="en-US" b="0">
                <a:solidFill>
                  <a:srgbClr val="FF0000"/>
                </a:solidFill>
                <a:latin typeface="Times New Roman" panose="02020603050405020304" pitchFamily="18" charset="0"/>
              </a:endParaRPr>
            </a:p>
          </p:txBody>
        </p:sp>
        <p:sp>
          <p:nvSpPr>
            <p:cNvPr id="128046" name="Rectangle 157"/>
            <p:cNvSpPr>
              <a:spLocks noChangeArrowheads="1"/>
            </p:cNvSpPr>
            <p:nvPr/>
          </p:nvSpPr>
          <p:spPr bwMode="auto">
            <a:xfrm>
              <a:off x="6633" y="3245"/>
              <a:ext cx="182"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0</a:t>
              </a:r>
              <a:endParaRPr lang="zh-CN" altLang="en-US" sz="1600" b="0">
                <a:solidFill>
                  <a:srgbClr val="FF0000"/>
                </a:solidFill>
                <a:latin typeface="Times New Roman" panose="02020603050405020304" pitchFamily="18" charset="0"/>
              </a:endParaRPr>
            </a:p>
          </p:txBody>
        </p:sp>
      </p:grpSp>
      <p:sp>
        <p:nvSpPr>
          <p:cNvPr id="128005" name="Rectangle 158"/>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title"/>
          </p:nvPr>
        </p:nvSpPr>
        <p:spPr>
          <a:xfrm>
            <a:off x="628650" y="365125"/>
            <a:ext cx="7886700" cy="992188"/>
          </a:xfrm>
        </p:spPr>
        <p:txBody>
          <a:bodyPr/>
          <a:lstStyle/>
          <a:p>
            <a:pPr eaLnBrk="1" hangingPunct="1"/>
            <a:r>
              <a:rPr lang="en-US" altLang="zh-CN" dirty="0"/>
              <a:t>4.3.3 </a:t>
            </a:r>
            <a:r>
              <a:rPr lang="zh-CN" altLang="en-US" dirty="0"/>
              <a:t>两级和多级页表</a:t>
            </a:r>
          </a:p>
        </p:txBody>
      </p:sp>
      <p:sp>
        <p:nvSpPr>
          <p:cNvPr id="129027" name="Rectangle 2"/>
          <p:cNvSpPr>
            <a:spLocks noGrp="1" noChangeArrowheads="1"/>
          </p:cNvSpPr>
          <p:nvPr>
            <p:ph idx="1"/>
          </p:nvPr>
        </p:nvSpPr>
        <p:spPr>
          <a:xfrm>
            <a:off x="628650" y="1671638"/>
            <a:ext cx="7886700" cy="4505325"/>
          </a:xfrm>
        </p:spPr>
        <p:txBody>
          <a:bodyPr/>
          <a:lstStyle/>
          <a:p>
            <a:pPr eaLnBrk="1" hangingPunct="1"/>
            <a:r>
              <a:rPr lang="zh-CN" altLang="en-US" sz="2400" noProof="1"/>
              <a:t>多级页表</a:t>
            </a:r>
          </a:p>
          <a:p>
            <a:pPr lvl="1" eaLnBrk="1" hangingPunct="1"/>
            <a:r>
              <a:rPr lang="zh-CN" altLang="en-US" sz="2000" noProof="1"/>
              <a:t>对于64位字长的机器，虚拟地址空间很大而每页比较小，则进程页表太长。宜采用两级或多级页表。例如</a:t>
            </a:r>
            <a:r>
              <a:rPr lang="en-US" altLang="zh-CN" sz="2000" noProof="1"/>
              <a:t>SUN</a:t>
            </a:r>
            <a:r>
              <a:rPr lang="zh-CN" altLang="en-US" sz="2000" noProof="1"/>
              <a:t>的</a:t>
            </a:r>
            <a:r>
              <a:rPr lang="en-US" altLang="zh-CN" sz="2000" noProof="1"/>
              <a:t>SPARC</a:t>
            </a:r>
            <a:r>
              <a:rPr lang="zh-CN" altLang="en-US" sz="2000" noProof="1"/>
              <a:t>处理器，支持3级页表；而</a:t>
            </a:r>
            <a:r>
              <a:rPr lang="en-US" altLang="zh-CN" sz="2000" noProof="1"/>
              <a:t>Motorola</a:t>
            </a:r>
            <a:r>
              <a:rPr lang="zh-CN" altLang="en-US" sz="2000" noProof="1"/>
              <a:t>的68030处理器甚至支持4级页表。</a:t>
            </a:r>
          </a:p>
          <a:p>
            <a:pPr lvl="1" eaLnBrk="1" hangingPunct="1"/>
            <a:r>
              <a:rPr lang="zh-CN" altLang="en-US" sz="2000" noProof="1"/>
              <a:t>为缩短查找时间，多级页表中的每级都可以装入到关联存储器（即页表的高速缓存）中，并按照</a:t>
            </a:r>
            <a:r>
              <a:rPr lang="en-US" altLang="zh-CN" sz="2000" noProof="1"/>
              <a:t>cache</a:t>
            </a:r>
            <a:r>
              <a:rPr lang="zh-CN" altLang="en-US" sz="2000" noProof="1"/>
              <a:t>的原理进行更新。</a:t>
            </a:r>
          </a:p>
        </p:txBody>
      </p:sp>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3"/>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
        <p:nvSpPr>
          <p:cNvPr id="130051" name="Rectangle 2"/>
          <p:cNvSpPr>
            <a:spLocks noGrp="1" noChangeArrowheads="1"/>
          </p:cNvSpPr>
          <p:nvPr>
            <p:ph idx="1"/>
          </p:nvPr>
        </p:nvSpPr>
        <p:spPr>
          <a:xfrm>
            <a:off x="344487" y="1671638"/>
            <a:ext cx="3659189" cy="4505325"/>
          </a:xfrm>
        </p:spPr>
        <p:txBody>
          <a:bodyPr/>
          <a:lstStyle/>
          <a:p>
            <a:pPr eaLnBrk="1" hangingPunct="1"/>
            <a:r>
              <a:rPr lang="zh-CN" altLang="en-US" sz="1800" noProof="1"/>
              <a:t>例：物理页框大小为</a:t>
            </a:r>
            <a:r>
              <a:rPr lang="en-US" altLang="zh-CN" sz="1800" noProof="1"/>
              <a:t>4B</a:t>
            </a:r>
            <a:r>
              <a:rPr lang="zh-CN" altLang="en-US" sz="1800" noProof="1"/>
              <a:t>，每个页表项占</a:t>
            </a:r>
            <a:r>
              <a:rPr lang="en-US" altLang="zh-CN" sz="1800" noProof="1"/>
              <a:t>2B</a:t>
            </a:r>
            <a:r>
              <a:rPr lang="zh-CN" altLang="en-US" sz="1800" noProof="1"/>
              <a:t>，某进程逻辑地址空间</a:t>
            </a:r>
            <a:r>
              <a:rPr lang="en-US" altLang="zh-CN" sz="1800" noProof="1"/>
              <a:t>32B</a:t>
            </a:r>
            <a:r>
              <a:rPr lang="en-US" altLang="en-US" sz="1800" noProof="1"/>
              <a:t>。</a:t>
            </a:r>
          </a:p>
          <a:p>
            <a:pPr eaLnBrk="1" hangingPunct="1"/>
            <a:r>
              <a:rPr lang="zh-CN" altLang="en-US" sz="1800" noProof="1"/>
              <a:t>进程的代码段、数据段要占用</a:t>
            </a:r>
            <a:r>
              <a:rPr lang="zh-CN" altLang="zh-CN" sz="1800" noProof="1"/>
              <a:t>8</a:t>
            </a:r>
            <a:r>
              <a:rPr lang="zh-CN" altLang="en-US" sz="1800" noProof="1"/>
              <a:t>个页框，页表有</a:t>
            </a:r>
            <a:r>
              <a:rPr lang="zh-CN" altLang="zh-CN" sz="1800" noProof="1"/>
              <a:t>8</a:t>
            </a:r>
            <a:r>
              <a:rPr lang="zh-CN" altLang="en-US" sz="1800" noProof="1"/>
              <a:t>项。页表占用空间大小为</a:t>
            </a:r>
            <a:r>
              <a:rPr lang="en-US" altLang="zh-CN" sz="1800" noProof="1"/>
              <a:t>16B</a:t>
            </a:r>
            <a:r>
              <a:rPr lang="zh-CN" altLang="en-US" sz="1800" noProof="1"/>
              <a:t>，要分为</a:t>
            </a:r>
            <a:r>
              <a:rPr lang="zh-CN" altLang="zh-CN" sz="1800" noProof="1"/>
              <a:t>4</a:t>
            </a:r>
            <a:r>
              <a:rPr lang="zh-CN" altLang="en-US" sz="1800" noProof="1"/>
              <a:t>页存放。</a:t>
            </a:r>
          </a:p>
          <a:p>
            <a:pPr eaLnBrk="1" hangingPunct="1"/>
            <a:r>
              <a:rPr lang="zh-CN" altLang="en-US" sz="1800" noProof="1"/>
              <a:t>故二级页表有</a:t>
            </a:r>
            <a:r>
              <a:rPr lang="zh-CN" altLang="zh-CN" sz="1800" noProof="1"/>
              <a:t>4</a:t>
            </a:r>
            <a:r>
              <a:rPr lang="zh-CN" altLang="en-US" sz="1800" noProof="1"/>
              <a:t>项，占用内存</a:t>
            </a:r>
            <a:r>
              <a:rPr lang="en-US" altLang="zh-CN" sz="1800" noProof="1"/>
              <a:t>8B</a:t>
            </a:r>
            <a:r>
              <a:rPr lang="zh-CN" altLang="en-US" sz="1800" noProof="1"/>
              <a:t>。又分为</a:t>
            </a:r>
            <a:r>
              <a:rPr lang="zh-CN" altLang="zh-CN" sz="1800" noProof="1"/>
              <a:t>2</a:t>
            </a:r>
            <a:r>
              <a:rPr lang="zh-CN" altLang="en-US" sz="1800" noProof="1"/>
              <a:t>页存放，所以一级页表有</a:t>
            </a:r>
            <a:r>
              <a:rPr lang="zh-CN" altLang="zh-CN" sz="1800" noProof="1"/>
              <a:t>2</a:t>
            </a:r>
            <a:r>
              <a:rPr lang="zh-CN" altLang="en-US" sz="1800" noProof="1"/>
              <a:t>项，正好可以放入一页中。</a:t>
            </a:r>
          </a:p>
        </p:txBody>
      </p:sp>
      <p:sp>
        <p:nvSpPr>
          <p:cNvPr id="130052" name="Text Box 3"/>
          <p:cNvSpPr txBox="1">
            <a:spLocks noChangeArrowheads="1"/>
          </p:cNvSpPr>
          <p:nvPr/>
        </p:nvSpPr>
        <p:spPr bwMode="auto">
          <a:xfrm>
            <a:off x="7889875" y="908050"/>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a:t>
            </a:r>
          </a:p>
          <a:p>
            <a:pPr algn="ctr" eaLnBrk="1" hangingPunct="1"/>
            <a:r>
              <a:rPr lang="en-US" altLang="zh-CN" sz="2400">
                <a:latin typeface="Tahoma" panose="020B0604030504040204" pitchFamily="34" charset="0"/>
              </a:rPr>
              <a:t>5</a:t>
            </a:r>
          </a:p>
        </p:txBody>
      </p:sp>
      <p:sp>
        <p:nvSpPr>
          <p:cNvPr id="130053" name="Line 4"/>
          <p:cNvSpPr>
            <a:spLocks noChangeShapeType="1"/>
          </p:cNvSpPr>
          <p:nvPr/>
        </p:nvSpPr>
        <p:spPr bwMode="auto">
          <a:xfrm>
            <a:off x="7862888" y="1339850"/>
            <a:ext cx="86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4" name="Text Box 5"/>
          <p:cNvSpPr txBox="1">
            <a:spLocks noChangeArrowheads="1"/>
          </p:cNvSpPr>
          <p:nvPr/>
        </p:nvSpPr>
        <p:spPr bwMode="auto">
          <a:xfrm>
            <a:off x="7934325" y="2000250"/>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2</a:t>
            </a:r>
          </a:p>
          <a:p>
            <a:pPr algn="ctr" eaLnBrk="1" hangingPunct="1"/>
            <a:r>
              <a:rPr lang="en-US" altLang="zh-CN" sz="2400">
                <a:latin typeface="Tahoma" panose="020B0604030504040204" pitchFamily="34" charset="0"/>
              </a:rPr>
              <a:t>7</a:t>
            </a:r>
          </a:p>
        </p:txBody>
      </p:sp>
      <p:sp>
        <p:nvSpPr>
          <p:cNvPr id="130055" name="Line 6"/>
          <p:cNvSpPr>
            <a:spLocks noChangeShapeType="1"/>
          </p:cNvSpPr>
          <p:nvPr/>
        </p:nvSpPr>
        <p:spPr bwMode="auto">
          <a:xfrm>
            <a:off x="7934325" y="2419350"/>
            <a:ext cx="865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6" name="Text Box 7"/>
          <p:cNvSpPr txBox="1">
            <a:spLocks noChangeArrowheads="1"/>
          </p:cNvSpPr>
          <p:nvPr/>
        </p:nvSpPr>
        <p:spPr bwMode="auto">
          <a:xfrm>
            <a:off x="7934325" y="3152775"/>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11</a:t>
            </a:r>
          </a:p>
          <a:p>
            <a:pPr algn="ctr" eaLnBrk="1" hangingPunct="1"/>
            <a:r>
              <a:rPr lang="en-US" altLang="zh-CN" sz="2400">
                <a:latin typeface="Tahoma" panose="020B0604030504040204" pitchFamily="34" charset="0"/>
              </a:rPr>
              <a:t>17</a:t>
            </a:r>
          </a:p>
        </p:txBody>
      </p:sp>
      <p:sp>
        <p:nvSpPr>
          <p:cNvPr id="130057" name="Line 8"/>
          <p:cNvSpPr>
            <a:spLocks noChangeShapeType="1"/>
          </p:cNvSpPr>
          <p:nvPr/>
        </p:nvSpPr>
        <p:spPr bwMode="auto">
          <a:xfrm>
            <a:off x="7934325" y="3579813"/>
            <a:ext cx="792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58" name="Text Box 9"/>
          <p:cNvSpPr txBox="1">
            <a:spLocks noChangeArrowheads="1"/>
          </p:cNvSpPr>
          <p:nvPr/>
        </p:nvSpPr>
        <p:spPr bwMode="auto">
          <a:xfrm>
            <a:off x="7934325" y="4305300"/>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8</a:t>
            </a:r>
          </a:p>
          <a:p>
            <a:pPr algn="ctr" eaLnBrk="1" hangingPunct="1"/>
            <a:r>
              <a:rPr lang="en-US" altLang="zh-CN" sz="2400">
                <a:latin typeface="Tahoma" panose="020B0604030504040204" pitchFamily="34" charset="0"/>
              </a:rPr>
              <a:t>9</a:t>
            </a:r>
          </a:p>
        </p:txBody>
      </p:sp>
      <p:sp>
        <p:nvSpPr>
          <p:cNvPr id="130059" name="Line 10"/>
          <p:cNvSpPr>
            <a:spLocks noChangeShapeType="1"/>
          </p:cNvSpPr>
          <p:nvPr/>
        </p:nvSpPr>
        <p:spPr bwMode="auto">
          <a:xfrm>
            <a:off x="7934325" y="4724400"/>
            <a:ext cx="86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0" name="Text Box 11"/>
          <p:cNvSpPr txBox="1">
            <a:spLocks noChangeArrowheads="1"/>
          </p:cNvSpPr>
          <p:nvPr/>
        </p:nvSpPr>
        <p:spPr bwMode="auto">
          <a:xfrm>
            <a:off x="7358063" y="11239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21</a:t>
            </a:r>
          </a:p>
        </p:txBody>
      </p:sp>
      <p:sp>
        <p:nvSpPr>
          <p:cNvPr id="130061" name="Text Box 12"/>
          <p:cNvSpPr txBox="1">
            <a:spLocks noChangeArrowheads="1"/>
          </p:cNvSpPr>
          <p:nvPr/>
        </p:nvSpPr>
        <p:spPr bwMode="auto">
          <a:xfrm>
            <a:off x="7358063" y="220345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16</a:t>
            </a:r>
          </a:p>
        </p:txBody>
      </p:sp>
      <p:sp>
        <p:nvSpPr>
          <p:cNvPr id="130062" name="Text Box 13"/>
          <p:cNvSpPr txBox="1">
            <a:spLocks noChangeArrowheads="1"/>
          </p:cNvSpPr>
          <p:nvPr/>
        </p:nvSpPr>
        <p:spPr bwMode="auto">
          <a:xfrm>
            <a:off x="7573963" y="3355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ahoma" panose="020B0604030504040204" pitchFamily="34" charset="0"/>
            </a:endParaRPr>
          </a:p>
        </p:txBody>
      </p:sp>
      <p:sp>
        <p:nvSpPr>
          <p:cNvPr id="130063" name="Text Box 14"/>
          <p:cNvSpPr txBox="1">
            <a:spLocks noChangeArrowheads="1"/>
          </p:cNvSpPr>
          <p:nvPr/>
        </p:nvSpPr>
        <p:spPr bwMode="auto">
          <a:xfrm>
            <a:off x="7361238" y="3224213"/>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13</a:t>
            </a:r>
          </a:p>
        </p:txBody>
      </p:sp>
      <p:sp>
        <p:nvSpPr>
          <p:cNvPr id="130064" name="Text Box 15"/>
          <p:cNvSpPr txBox="1">
            <a:spLocks noChangeArrowheads="1"/>
          </p:cNvSpPr>
          <p:nvPr/>
        </p:nvSpPr>
        <p:spPr bwMode="auto">
          <a:xfrm>
            <a:off x="7358063" y="443547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24</a:t>
            </a:r>
          </a:p>
        </p:txBody>
      </p:sp>
      <p:sp>
        <p:nvSpPr>
          <p:cNvPr id="130065" name="Text Box 16"/>
          <p:cNvSpPr txBox="1">
            <a:spLocks noChangeArrowheads="1"/>
          </p:cNvSpPr>
          <p:nvPr/>
        </p:nvSpPr>
        <p:spPr bwMode="auto">
          <a:xfrm>
            <a:off x="6172200" y="1771650"/>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21</a:t>
            </a:r>
          </a:p>
          <a:p>
            <a:pPr algn="ctr" eaLnBrk="1" hangingPunct="1"/>
            <a:r>
              <a:rPr lang="en-US" altLang="zh-CN" sz="2400">
                <a:latin typeface="Tahoma" panose="020B0604030504040204" pitchFamily="34" charset="0"/>
              </a:rPr>
              <a:t>16</a:t>
            </a:r>
          </a:p>
        </p:txBody>
      </p:sp>
      <p:sp>
        <p:nvSpPr>
          <p:cNvPr id="130066" name="Line 17"/>
          <p:cNvSpPr>
            <a:spLocks noChangeShapeType="1"/>
          </p:cNvSpPr>
          <p:nvPr/>
        </p:nvSpPr>
        <p:spPr bwMode="auto">
          <a:xfrm>
            <a:off x="6172200" y="2203450"/>
            <a:ext cx="86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7" name="Text Box 18"/>
          <p:cNvSpPr txBox="1">
            <a:spLocks noChangeArrowheads="1"/>
          </p:cNvSpPr>
          <p:nvPr/>
        </p:nvSpPr>
        <p:spPr bwMode="auto">
          <a:xfrm>
            <a:off x="6245225" y="3441700"/>
            <a:ext cx="836613"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13</a:t>
            </a:r>
          </a:p>
          <a:p>
            <a:pPr algn="ctr" eaLnBrk="1" hangingPunct="1"/>
            <a:r>
              <a:rPr lang="en-US" altLang="zh-CN" sz="2400">
                <a:latin typeface="Tahoma" panose="020B0604030504040204" pitchFamily="34" charset="0"/>
              </a:rPr>
              <a:t>24</a:t>
            </a:r>
          </a:p>
        </p:txBody>
      </p:sp>
      <p:sp>
        <p:nvSpPr>
          <p:cNvPr id="130068" name="Line 19"/>
          <p:cNvSpPr>
            <a:spLocks noChangeShapeType="1"/>
          </p:cNvSpPr>
          <p:nvPr/>
        </p:nvSpPr>
        <p:spPr bwMode="auto">
          <a:xfrm>
            <a:off x="6245225" y="3859213"/>
            <a:ext cx="86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69" name="Text Box 20"/>
          <p:cNvSpPr txBox="1">
            <a:spLocks noChangeArrowheads="1"/>
          </p:cNvSpPr>
          <p:nvPr/>
        </p:nvSpPr>
        <p:spPr bwMode="auto">
          <a:xfrm>
            <a:off x="5595938" y="2058988"/>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35</a:t>
            </a:r>
          </a:p>
        </p:txBody>
      </p:sp>
      <p:sp>
        <p:nvSpPr>
          <p:cNvPr id="130070" name="Text Box 21"/>
          <p:cNvSpPr txBox="1">
            <a:spLocks noChangeArrowheads="1"/>
          </p:cNvSpPr>
          <p:nvPr/>
        </p:nvSpPr>
        <p:spPr bwMode="auto">
          <a:xfrm>
            <a:off x="5595938" y="3643313"/>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30</a:t>
            </a:r>
          </a:p>
        </p:txBody>
      </p:sp>
      <p:sp>
        <p:nvSpPr>
          <p:cNvPr id="130071" name="Text Box 22"/>
          <p:cNvSpPr txBox="1">
            <a:spLocks noChangeArrowheads="1"/>
          </p:cNvSpPr>
          <p:nvPr/>
        </p:nvSpPr>
        <p:spPr bwMode="auto">
          <a:xfrm>
            <a:off x="4643438" y="2708275"/>
            <a:ext cx="836612" cy="850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35</a:t>
            </a:r>
          </a:p>
          <a:p>
            <a:pPr algn="ctr" eaLnBrk="1" hangingPunct="1"/>
            <a:r>
              <a:rPr lang="en-US" altLang="zh-CN" sz="2400">
                <a:latin typeface="Tahoma" panose="020B0604030504040204" pitchFamily="34" charset="0"/>
              </a:rPr>
              <a:t>30</a:t>
            </a:r>
          </a:p>
        </p:txBody>
      </p:sp>
      <p:sp>
        <p:nvSpPr>
          <p:cNvPr id="130072" name="Line 23"/>
          <p:cNvSpPr>
            <a:spLocks noChangeShapeType="1"/>
          </p:cNvSpPr>
          <p:nvPr/>
        </p:nvSpPr>
        <p:spPr bwMode="auto">
          <a:xfrm>
            <a:off x="4643438" y="3140075"/>
            <a:ext cx="8651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073" name="Text Box 24"/>
          <p:cNvSpPr txBox="1">
            <a:spLocks noChangeArrowheads="1"/>
          </p:cNvSpPr>
          <p:nvPr/>
        </p:nvSpPr>
        <p:spPr bwMode="auto">
          <a:xfrm>
            <a:off x="3995738" y="2924175"/>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33</a:t>
            </a:r>
          </a:p>
        </p:txBody>
      </p:sp>
      <p:sp>
        <p:nvSpPr>
          <p:cNvPr id="130074" name="Text Box 25"/>
          <p:cNvSpPr txBox="1">
            <a:spLocks noChangeArrowheads="1"/>
          </p:cNvSpPr>
          <p:nvPr/>
        </p:nvSpPr>
        <p:spPr bwMode="auto">
          <a:xfrm>
            <a:off x="430213" y="5845175"/>
            <a:ext cx="644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FF0000"/>
                </a:solidFill>
                <a:latin typeface="Tahoma" panose="020B0604030504040204" pitchFamily="34" charset="0"/>
              </a:rPr>
              <a:t>设逻辑地址为</a:t>
            </a:r>
            <a:r>
              <a:rPr lang="en-US" altLang="zh-CN" sz="2400" dirty="0">
                <a:solidFill>
                  <a:srgbClr val="FF0000"/>
                </a:solidFill>
                <a:latin typeface="Tahoma" panose="020B0604030504040204" pitchFamily="34" charset="0"/>
              </a:rPr>
              <a:t>13</a:t>
            </a:r>
            <a:r>
              <a:rPr lang="zh-CN" altLang="en-US" sz="2400" dirty="0">
                <a:solidFill>
                  <a:srgbClr val="FF0000"/>
                </a:solidFill>
                <a:latin typeface="Tahoma" panose="020B0604030504040204" pitchFamily="34" charset="0"/>
              </a:rPr>
              <a:t>，则对应的物理地址是</a:t>
            </a:r>
            <a:r>
              <a:rPr lang="en-US" altLang="zh-CN" sz="2400" dirty="0">
                <a:solidFill>
                  <a:srgbClr val="FF0000"/>
                </a:solidFill>
                <a:latin typeface="Tahoma" panose="020B0604030504040204" pitchFamily="34" charset="0"/>
              </a:rPr>
              <a:t>_____</a:t>
            </a:r>
          </a:p>
        </p:txBody>
      </p:sp>
      <p:sp>
        <p:nvSpPr>
          <p:cNvPr id="130075" name="Text Box 26"/>
          <p:cNvSpPr txBox="1">
            <a:spLocks noChangeArrowheads="1"/>
          </p:cNvSpPr>
          <p:nvPr/>
        </p:nvSpPr>
        <p:spPr bwMode="auto">
          <a:xfrm>
            <a:off x="4148138" y="37163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一级页表</a:t>
            </a:r>
          </a:p>
        </p:txBody>
      </p:sp>
      <p:sp>
        <p:nvSpPr>
          <p:cNvPr id="130076" name="Text Box 27"/>
          <p:cNvSpPr txBox="1">
            <a:spLocks noChangeArrowheads="1"/>
          </p:cNvSpPr>
          <p:nvPr/>
        </p:nvSpPr>
        <p:spPr bwMode="auto">
          <a:xfrm>
            <a:off x="5884863" y="45085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二级页表</a:t>
            </a:r>
          </a:p>
        </p:txBody>
      </p:sp>
      <p:sp>
        <p:nvSpPr>
          <p:cNvPr id="130077" name="Text Box 28"/>
          <p:cNvSpPr txBox="1">
            <a:spLocks noChangeArrowheads="1"/>
          </p:cNvSpPr>
          <p:nvPr/>
        </p:nvSpPr>
        <p:spPr bwMode="auto">
          <a:xfrm>
            <a:off x="7646988" y="53721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三级页表</a:t>
            </a:r>
          </a:p>
        </p:txBody>
      </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131075" name="Rectangle 2"/>
          <p:cNvSpPr>
            <a:spLocks noGrp="1" noChangeArrowheads="1"/>
          </p:cNvSpPr>
          <p:nvPr>
            <p:ph idx="1"/>
          </p:nvPr>
        </p:nvSpPr>
        <p:spPr>
          <a:xfrm>
            <a:off x="628650" y="1671638"/>
            <a:ext cx="7886700" cy="4505325"/>
          </a:xfrm>
        </p:spPr>
        <p:txBody>
          <a:bodyPr/>
          <a:lstStyle/>
          <a:p>
            <a:pPr eaLnBrk="1" hangingPunct="1"/>
            <a:r>
              <a:rPr lang="zh-CN" altLang="en-US"/>
              <a:t>作业</a:t>
            </a:r>
          </a:p>
          <a:p>
            <a:pPr eaLnBrk="1" hangingPunct="1"/>
            <a:r>
              <a:rPr lang="zh-CN" altLang="en-US"/>
              <a:t>某计算机有</a:t>
            </a:r>
            <a:r>
              <a:rPr lang="en-US" altLang="zh-CN"/>
              <a:t>32</a:t>
            </a:r>
            <a:r>
              <a:rPr lang="zh-CN" altLang="en-US"/>
              <a:t>位虚地址空间，且页大小为</a:t>
            </a:r>
            <a:r>
              <a:rPr lang="en-US" altLang="zh-CN"/>
              <a:t>1024</a:t>
            </a:r>
            <a:r>
              <a:rPr lang="zh-CN" altLang="en-US"/>
              <a:t>字节。每个页表项长</a:t>
            </a:r>
            <a:r>
              <a:rPr lang="en-US" altLang="zh-CN"/>
              <a:t>4</a:t>
            </a:r>
            <a:r>
              <a:rPr lang="zh-CN" altLang="en-US"/>
              <a:t>个字节。因为每个页表都必须包含在一页中，所以使用多级页表，则</a:t>
            </a:r>
          </a:p>
          <a:p>
            <a:pPr eaLnBrk="1" hangingPunct="1"/>
            <a:r>
              <a:rPr lang="zh-CN" altLang="en-US"/>
              <a:t> （</a:t>
            </a:r>
            <a:r>
              <a:rPr lang="en-US" altLang="zh-CN"/>
              <a:t>1</a:t>
            </a:r>
            <a:r>
              <a:rPr lang="zh-CN" altLang="en-US"/>
              <a:t>）需要几级页表？</a:t>
            </a:r>
          </a:p>
          <a:p>
            <a:pPr eaLnBrk="1" hangingPunct="1"/>
            <a:r>
              <a:rPr lang="zh-CN" altLang="en-US"/>
              <a:t> （</a:t>
            </a:r>
            <a:r>
              <a:rPr lang="en-US" altLang="zh-CN"/>
              <a:t>2</a:t>
            </a:r>
            <a:r>
              <a:rPr lang="zh-CN" altLang="en-US"/>
              <a:t>）地址映象时，逻辑地址被分为几部分？每部分几位？ </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28650" y="365125"/>
            <a:ext cx="7886700" cy="992188"/>
          </a:xfrm>
        </p:spPr>
        <p:txBody>
          <a:bodyPr/>
          <a:lstStyle/>
          <a:p>
            <a:pPr eaLnBrk="1" hangingPunct="1"/>
            <a:r>
              <a:rPr lang="en-US" altLang="zh-CN"/>
              <a:t>4.1 </a:t>
            </a:r>
            <a:r>
              <a:rPr lang="zh-CN" altLang="en-US"/>
              <a:t>程序的装入和链接</a:t>
            </a:r>
          </a:p>
        </p:txBody>
      </p:sp>
      <p:sp>
        <p:nvSpPr>
          <p:cNvPr id="50179"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50180" name="Picture 11" descr="HTSB8HWF2QVXZE]K~`F{A1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1268413"/>
            <a:ext cx="8929687"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132099" name="Rectangle 2"/>
          <p:cNvSpPr>
            <a:spLocks noGrp="1" noChangeArrowheads="1"/>
          </p:cNvSpPr>
          <p:nvPr>
            <p:ph idx="1"/>
          </p:nvPr>
        </p:nvSpPr>
        <p:spPr>
          <a:xfrm>
            <a:off x="628650" y="1671638"/>
            <a:ext cx="7886700" cy="2193925"/>
          </a:xfrm>
        </p:spPr>
        <p:txBody>
          <a:bodyPr/>
          <a:lstStyle/>
          <a:p>
            <a:pPr eaLnBrk="1" hangingPunct="1"/>
            <a:r>
              <a:rPr lang="zh-CN" altLang="en-US" sz="1600" noProof="1"/>
              <a:t>作业</a:t>
            </a:r>
          </a:p>
          <a:p>
            <a:pPr eaLnBrk="1" hangingPunct="1"/>
            <a:r>
              <a:rPr lang="zh-CN" altLang="en-US" sz="1600" noProof="1"/>
              <a:t>某系统主存按字节编址，内存采用分页管理机制，物理页框大小为</a:t>
            </a:r>
            <a:r>
              <a:rPr lang="en-US" altLang="zh-CN" sz="1600" noProof="1"/>
              <a:t>8B</a:t>
            </a:r>
            <a:r>
              <a:rPr lang="zh-CN" altLang="en-US" sz="1600" noProof="1"/>
              <a:t>，每个页表项占</a:t>
            </a:r>
            <a:r>
              <a:rPr lang="en-US" altLang="zh-CN" sz="1600" noProof="1"/>
              <a:t>2B</a:t>
            </a:r>
            <a:r>
              <a:rPr lang="zh-CN" altLang="en-US" sz="1600" noProof="1"/>
              <a:t>。进程</a:t>
            </a:r>
            <a:r>
              <a:rPr lang="en-US" altLang="zh-CN" sz="1600" noProof="1"/>
              <a:t>P</a:t>
            </a:r>
            <a:r>
              <a:rPr lang="zh-CN" altLang="en-US" sz="1600" noProof="1"/>
              <a:t>的逻辑地址空间为</a:t>
            </a:r>
            <a:r>
              <a:rPr lang="en-US" altLang="zh-CN" sz="1600" noProof="1"/>
              <a:t>64B</a:t>
            </a:r>
            <a:r>
              <a:rPr lang="zh-CN" altLang="en-US" sz="1600" noProof="1"/>
              <a:t>，进程</a:t>
            </a:r>
            <a:r>
              <a:rPr lang="en-US" altLang="zh-CN" sz="1600" noProof="1"/>
              <a:t>P</a:t>
            </a:r>
            <a:r>
              <a:rPr lang="zh-CN" altLang="en-US" sz="1600" noProof="1"/>
              <a:t>的</a:t>
            </a:r>
            <a:r>
              <a:rPr lang="en-US" altLang="zh-CN" sz="1600" noProof="1"/>
              <a:t>PCB</a:t>
            </a:r>
            <a:r>
              <a:rPr lang="zh-CN" altLang="en-US" sz="1600" noProof="1"/>
              <a:t>中存放的最外层页表所在的物理页框号为</a:t>
            </a:r>
            <a:r>
              <a:rPr lang="zh-CN" altLang="zh-CN" sz="1600" noProof="1"/>
              <a:t>8</a:t>
            </a:r>
            <a:r>
              <a:rPr lang="zh-CN" altLang="en-US" sz="1600" noProof="1"/>
              <a:t>。图中给出了进程</a:t>
            </a:r>
            <a:r>
              <a:rPr lang="en-US" altLang="zh-CN" sz="1600" noProof="1"/>
              <a:t>P</a:t>
            </a:r>
            <a:r>
              <a:rPr lang="zh-CN" altLang="en-US" sz="1600" noProof="1"/>
              <a:t>各级页表依次存放的物理页框号（注：页表项的其他内容省略了）。请问：（</a:t>
            </a:r>
            <a:r>
              <a:rPr lang="zh-CN" altLang="zh-CN" sz="1600" noProof="1"/>
              <a:t>1</a:t>
            </a:r>
            <a:r>
              <a:rPr lang="zh-CN" altLang="en-US" sz="1600" noProof="1"/>
              <a:t>）</a:t>
            </a:r>
            <a:r>
              <a:rPr lang="en-US" altLang="zh-CN" sz="1600" noProof="1"/>
              <a:t>P</a:t>
            </a:r>
            <a:r>
              <a:rPr lang="zh-CN" altLang="en-US" sz="1600" noProof="1"/>
              <a:t>进程的页表分为几级？（</a:t>
            </a:r>
            <a:r>
              <a:rPr lang="zh-CN" altLang="zh-CN" sz="1600" noProof="1"/>
              <a:t>2</a:t>
            </a:r>
            <a:r>
              <a:rPr lang="zh-CN" altLang="en-US" sz="1600" noProof="1"/>
              <a:t>）计算进程</a:t>
            </a:r>
            <a:r>
              <a:rPr lang="en-US" altLang="zh-CN" sz="1600" noProof="1"/>
              <a:t>P</a:t>
            </a:r>
            <a:r>
              <a:rPr lang="zh-CN" altLang="en-US" sz="1600" noProof="1"/>
              <a:t>在执行时产生的逻辑地址</a:t>
            </a:r>
            <a:r>
              <a:rPr lang="zh-CN" altLang="zh-CN" sz="1600" noProof="1"/>
              <a:t>20</a:t>
            </a:r>
            <a:r>
              <a:rPr lang="zh-CN" altLang="en-US" sz="1600" noProof="1"/>
              <a:t>所对应的物理地址。</a:t>
            </a:r>
          </a:p>
        </p:txBody>
      </p:sp>
      <p:graphicFrame>
        <p:nvGraphicFramePr>
          <p:cNvPr id="132100" name="Object 4"/>
          <p:cNvGraphicFramePr>
            <a:graphicFrameLocks noChangeAspect="1"/>
          </p:cNvGraphicFramePr>
          <p:nvPr/>
        </p:nvGraphicFramePr>
        <p:xfrm>
          <a:off x="250825" y="4005263"/>
          <a:ext cx="8499475" cy="1944687"/>
        </p:xfrm>
        <a:graphic>
          <a:graphicData uri="http://schemas.openxmlformats.org/presentationml/2006/ole">
            <mc:AlternateContent xmlns:mc="http://schemas.openxmlformats.org/markup-compatibility/2006">
              <mc:Choice xmlns:v="urn:schemas-microsoft-com:vml" Requires="v">
                <p:oleObj spid="_x0000_s132124" r:id="rId3" imgW="5491113" imgH="1260049" progId="Word.Picture.8">
                  <p:embed/>
                </p:oleObj>
              </mc:Choice>
              <mc:Fallback>
                <p:oleObj r:id="rId3" imgW="5491113" imgH="126004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05263"/>
                        <a:ext cx="84994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
        <p:nvSpPr>
          <p:cNvPr id="133123" name="Rectangle 2"/>
          <p:cNvSpPr>
            <a:spLocks noGrp="1" noChangeArrowheads="1"/>
          </p:cNvSpPr>
          <p:nvPr>
            <p:ph idx="1"/>
          </p:nvPr>
        </p:nvSpPr>
        <p:spPr>
          <a:xfrm>
            <a:off x="628650" y="1671638"/>
            <a:ext cx="7886700" cy="4505325"/>
          </a:xfrm>
        </p:spPr>
        <p:txBody>
          <a:bodyPr/>
          <a:lstStyle/>
          <a:p>
            <a:pPr eaLnBrk="1" hangingPunct="1"/>
            <a:r>
              <a:rPr lang="zh-CN" altLang="en-US" noProof="1"/>
              <a:t>反置页表（</a:t>
            </a:r>
            <a:r>
              <a:rPr lang="en-US" altLang="zh-CN" noProof="1"/>
              <a:t>Inverted Page Table） </a:t>
            </a:r>
            <a:endParaRPr lang="en-US" altLang="en-US" noProof="1"/>
          </a:p>
          <a:p>
            <a:pPr lvl="1" eaLnBrk="1" hangingPunct="1"/>
            <a:r>
              <a:rPr lang="zh-CN" altLang="en-US" noProof="1"/>
              <a:t>以上方法，每个进程一张页表，页表按照进程的逻辑地址顺序排序，内容为物理块号（页框号）。</a:t>
            </a:r>
          </a:p>
          <a:p>
            <a:pPr lvl="1" eaLnBrk="1" hangingPunct="1"/>
            <a:r>
              <a:rPr lang="zh-CN" altLang="en-US" noProof="1"/>
              <a:t>反置页表则按物理块号的顺序排序，内容为隶属的进程</a:t>
            </a:r>
            <a:r>
              <a:rPr lang="en-US" altLang="zh-CN" noProof="1"/>
              <a:t>id</a:t>
            </a:r>
            <a:r>
              <a:rPr lang="zh-CN" altLang="en-US" noProof="1"/>
              <a:t>及其页号。</a:t>
            </a:r>
          </a:p>
          <a:p>
            <a:pPr lvl="1" eaLnBrk="1" hangingPunct="1"/>
            <a:r>
              <a:rPr lang="zh-CN" altLang="en-US" noProof="1"/>
              <a:t>实例：</a:t>
            </a:r>
            <a:r>
              <a:rPr lang="en-US" altLang="zh-CN" noProof="1"/>
              <a:t>IBM AS/100、IBM RISC SYSTEM 6000</a:t>
            </a:r>
            <a:r>
              <a:rPr lang="zh-CN" altLang="en-US" noProof="1"/>
              <a:t>等。</a:t>
            </a:r>
          </a:p>
          <a:p>
            <a:pPr lvl="1" eaLnBrk="1" hangingPunct="1"/>
            <a:r>
              <a:rPr lang="zh-CN" altLang="en-US" noProof="1"/>
              <a:t>在利用反置页表进行地址变换时，是利用进程</a:t>
            </a:r>
            <a:r>
              <a:rPr lang="en-US" altLang="zh-CN" noProof="1"/>
              <a:t>id</a:t>
            </a:r>
            <a:r>
              <a:rPr lang="zh-CN" altLang="en-US" noProof="1"/>
              <a:t>和页号，检索反置页表，实际上可利用联想存储器来检索</a:t>
            </a:r>
          </a:p>
        </p:txBody>
      </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
        <p:nvSpPr>
          <p:cNvPr id="134147"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134148" name="Picture 4"/>
          <p:cNvPicPr>
            <a:picLocks noChangeAspect="1" noChangeArrowheads="1"/>
          </p:cNvPicPr>
          <p:nvPr/>
        </p:nvPicPr>
        <p:blipFill>
          <a:blip r:embed="rId2">
            <a:extLst>
              <a:ext uri="{28A0092B-C50C-407E-A947-70E740481C1C}">
                <a14:useLocalDpi xmlns:a14="http://schemas.microsoft.com/office/drawing/2010/main" val="0"/>
              </a:ext>
            </a:extLst>
          </a:blip>
          <a:srcRect l="639" t="4491" r="479" b="4591"/>
          <a:stretch>
            <a:fillRect/>
          </a:stretch>
        </p:blipFill>
        <p:spPr bwMode="auto">
          <a:xfrm>
            <a:off x="1042988" y="1628775"/>
            <a:ext cx="6256337" cy="45291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28650" y="365125"/>
            <a:ext cx="7886700" cy="992188"/>
          </a:xfrm>
        </p:spPr>
        <p:txBody>
          <a:bodyPr/>
          <a:lstStyle/>
          <a:p>
            <a:pPr eaLnBrk="1" hangingPunct="1"/>
            <a:r>
              <a:rPr lang="en-US" altLang="zh-CN"/>
              <a:t>4.3.3 </a:t>
            </a:r>
            <a:r>
              <a:rPr lang="zh-CN" altLang="en-US"/>
              <a:t>两级和多级页表</a:t>
            </a:r>
          </a:p>
        </p:txBody>
      </p:sp>
      <p:sp>
        <p:nvSpPr>
          <p:cNvPr id="135171" name="Rectangle 3"/>
          <p:cNvSpPr>
            <a:spLocks noGrp="1" noChangeArrowheads="1"/>
          </p:cNvSpPr>
          <p:nvPr>
            <p:ph idx="1"/>
          </p:nvPr>
        </p:nvSpPr>
        <p:spPr>
          <a:xfrm>
            <a:off x="628650" y="1671638"/>
            <a:ext cx="7886700" cy="4505325"/>
          </a:xfrm>
        </p:spPr>
        <p:txBody>
          <a:bodyPr/>
          <a:lstStyle/>
          <a:p>
            <a:pPr eaLnBrk="1" hangingPunct="1"/>
            <a:r>
              <a:rPr lang="zh-CN" altLang="en-US" noProof="1"/>
              <a:t>采用反置页表技术，整个系统中只有一张页表，每个物理页框在页表中只有一项。</a:t>
            </a:r>
          </a:p>
          <a:p>
            <a:pPr eaLnBrk="1" hangingPunct="1"/>
            <a:r>
              <a:rPr lang="zh-CN" altLang="en-US" noProof="1"/>
              <a:t>每次访存，查页表速度慢，可能需要查找整张表。</a:t>
            </a:r>
          </a:p>
          <a:p>
            <a:pPr eaLnBrk="1" hangingPunct="1"/>
            <a:r>
              <a:rPr lang="zh-CN" altLang="en-US" noProof="1"/>
              <a:t>不易于实现页面共享。</a:t>
            </a:r>
          </a:p>
        </p:txBody>
      </p:sp>
    </p:spTree>
  </p:cSld>
  <p:clrMapOvr>
    <a:masterClrMapping/>
  </p:clrMapOvr>
  <p:transition>
    <p:fade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28650" y="365125"/>
            <a:ext cx="7886700" cy="992188"/>
          </a:xfrm>
        </p:spPr>
        <p:txBody>
          <a:bodyPr/>
          <a:lstStyle/>
          <a:p>
            <a:pPr eaLnBrk="1" hangingPunct="1"/>
            <a:r>
              <a:rPr lang="en-US" altLang="zh-CN"/>
              <a:t>4.  </a:t>
            </a:r>
            <a:r>
              <a:rPr lang="zh-CN" altLang="en-US"/>
              <a:t>页面共享</a:t>
            </a:r>
          </a:p>
        </p:txBody>
      </p:sp>
      <p:sp>
        <p:nvSpPr>
          <p:cNvPr id="136195" name="内容占位符 3"/>
          <p:cNvSpPr>
            <a:spLocks noGrp="1" noChangeArrowheads="1"/>
          </p:cNvSpPr>
          <p:nvPr>
            <p:ph idx="1"/>
          </p:nvPr>
        </p:nvSpPr>
        <p:spPr>
          <a:xfrm>
            <a:off x="628650" y="1671638"/>
            <a:ext cx="7886700" cy="4505325"/>
          </a:xfrm>
        </p:spPr>
        <p:txBody>
          <a:bodyPr/>
          <a:lstStyle/>
          <a:p>
            <a:pPr eaLnBrk="1" hangingPunct="1"/>
            <a:endParaRPr lang="zh-CN" altLang="en-US" noProof="1"/>
          </a:p>
        </p:txBody>
      </p:sp>
      <p:pic>
        <p:nvPicPr>
          <p:cNvPr id="136196" name="Picture 3"/>
          <p:cNvPicPr>
            <a:picLocks noChangeAspect="1" noChangeArrowheads="1"/>
          </p:cNvPicPr>
          <p:nvPr/>
        </p:nvPicPr>
        <p:blipFill>
          <a:blip r:embed="rId2">
            <a:extLst>
              <a:ext uri="{28A0092B-C50C-407E-A947-70E740481C1C}">
                <a14:useLocalDpi xmlns:a14="http://schemas.microsoft.com/office/drawing/2010/main" val="0"/>
              </a:ext>
            </a:extLst>
          </a:blip>
          <a:srcRect l="1698" t="848" r="1698" b="850"/>
          <a:stretch>
            <a:fillRect/>
          </a:stretch>
        </p:blipFill>
        <p:spPr bwMode="auto">
          <a:xfrm>
            <a:off x="827088" y="1235075"/>
            <a:ext cx="6926262" cy="537845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3"/>
          <p:cNvSpPr>
            <a:spLocks noGrp="1" noChangeArrowheads="1"/>
          </p:cNvSpPr>
          <p:nvPr>
            <p:ph type="title"/>
          </p:nvPr>
        </p:nvSpPr>
        <p:spPr>
          <a:xfrm>
            <a:off x="628650" y="365125"/>
            <a:ext cx="7886700" cy="992188"/>
          </a:xfrm>
        </p:spPr>
        <p:txBody>
          <a:bodyPr/>
          <a:lstStyle/>
          <a:p>
            <a:pPr eaLnBrk="1" hangingPunct="1"/>
            <a:endParaRPr lang="zh-CN" altLang="en-US"/>
          </a:p>
        </p:txBody>
      </p:sp>
      <p:sp>
        <p:nvSpPr>
          <p:cNvPr id="93186" name="Rectangle 2">
            <a:extLst>
              <a:ext uri="{FF2B5EF4-FFF2-40B4-BE49-F238E27FC236}">
                <a16:creationId xmlns:a16="http://schemas.microsoft.com/office/drawing/2014/main" id="{865C6793-B685-419B-839A-BDE27E1AC786}"/>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a:t>在实际应用中，经常需要分配一组连续的页框，而频繁地申请和释放不同大小的连续页框，必然导致在已分配页框的内存块中分散了许多小块的空闲页框。这样，即使这些页框是空闲的，其他需要分配连续页框的应用也很难得到满足。</a:t>
            </a:r>
          </a:p>
          <a:p>
            <a:pPr eaLnBrk="1" fontAlgn="auto" hangingPunct="1">
              <a:spcAft>
                <a:spcPts val="0"/>
              </a:spcAft>
              <a:defRPr/>
            </a:pPr>
            <a:r>
              <a:rPr lang="zh-CN" altLang="en-US"/>
              <a:t>为了避免出现这种情况，</a:t>
            </a:r>
            <a:r>
              <a:rPr lang="en-US" altLang="zh-CN"/>
              <a:t>Linux</a:t>
            </a:r>
            <a:r>
              <a:rPr lang="zh-CN" altLang="en-US"/>
              <a:t>内核中引入了伙伴系统算法</a:t>
            </a:r>
            <a:r>
              <a:rPr lang="en-US" altLang="zh-CN"/>
              <a:t>(buddy system)</a:t>
            </a:r>
            <a:r>
              <a:rPr lang="zh-CN" altLang="en-US"/>
              <a:t>。把所有的空闲页框分组为</a:t>
            </a:r>
            <a:r>
              <a:rPr lang="en-US" altLang="zh-CN"/>
              <a:t>11</a:t>
            </a:r>
            <a:r>
              <a:rPr lang="zh-CN" altLang="en-US"/>
              <a:t>个块链表，每个块链表分别包含大小为</a:t>
            </a:r>
            <a:r>
              <a:rPr lang="en-US" altLang="zh-CN"/>
              <a:t>1</a:t>
            </a:r>
            <a:r>
              <a:rPr lang="zh-CN" altLang="en-US"/>
              <a:t>，</a:t>
            </a:r>
            <a:r>
              <a:rPr lang="en-US" altLang="zh-CN"/>
              <a:t>2</a:t>
            </a:r>
            <a:r>
              <a:rPr lang="zh-CN" altLang="en-US"/>
              <a:t>，</a:t>
            </a:r>
            <a:r>
              <a:rPr lang="en-US" altLang="zh-CN"/>
              <a:t>4</a:t>
            </a:r>
            <a:r>
              <a:rPr lang="zh-CN" altLang="en-US"/>
              <a:t>，</a:t>
            </a:r>
            <a:r>
              <a:rPr lang="en-US" altLang="zh-CN"/>
              <a:t>8</a:t>
            </a:r>
            <a:r>
              <a:rPr lang="zh-CN" altLang="en-US"/>
              <a:t>，</a:t>
            </a:r>
            <a:r>
              <a:rPr lang="en-US" altLang="zh-CN"/>
              <a:t>16</a:t>
            </a:r>
            <a:r>
              <a:rPr lang="zh-CN" altLang="en-US"/>
              <a:t>，</a:t>
            </a:r>
            <a:r>
              <a:rPr lang="en-US" altLang="zh-CN"/>
              <a:t>32</a:t>
            </a:r>
            <a:r>
              <a:rPr lang="zh-CN" altLang="en-US"/>
              <a:t>，</a:t>
            </a:r>
            <a:r>
              <a:rPr lang="en-US" altLang="zh-CN"/>
              <a:t>64</a:t>
            </a:r>
            <a:r>
              <a:rPr lang="zh-CN" altLang="en-US"/>
              <a:t>，</a:t>
            </a:r>
            <a:r>
              <a:rPr lang="en-US" altLang="zh-CN"/>
              <a:t>128</a:t>
            </a:r>
            <a:r>
              <a:rPr lang="zh-CN" altLang="en-US"/>
              <a:t>，</a:t>
            </a:r>
            <a:r>
              <a:rPr lang="en-US" altLang="zh-CN"/>
              <a:t>256</a:t>
            </a:r>
            <a:r>
              <a:rPr lang="zh-CN" altLang="en-US"/>
              <a:t>，</a:t>
            </a:r>
            <a:r>
              <a:rPr lang="en-US" altLang="zh-CN"/>
              <a:t>512</a:t>
            </a:r>
            <a:r>
              <a:rPr lang="zh-CN" altLang="en-US"/>
              <a:t>和</a:t>
            </a:r>
            <a:r>
              <a:rPr lang="en-US" altLang="zh-CN"/>
              <a:t>1024</a:t>
            </a:r>
            <a:r>
              <a:rPr lang="zh-CN" altLang="en-US"/>
              <a:t>个连续页框的页框块。最大可以申请</a:t>
            </a:r>
            <a:r>
              <a:rPr lang="en-US" altLang="zh-CN"/>
              <a:t>1024</a:t>
            </a:r>
            <a:r>
              <a:rPr lang="zh-CN" altLang="en-US"/>
              <a:t>个连续页框，对应</a:t>
            </a:r>
            <a:r>
              <a:rPr lang="en-US" altLang="zh-CN"/>
              <a:t>4MB</a:t>
            </a:r>
            <a:r>
              <a:rPr lang="zh-CN" altLang="en-US"/>
              <a:t>大小的连续内存。每个页框块的第一个页框的物理地址是该块大小的整数倍。（页框大小为</a:t>
            </a:r>
            <a:r>
              <a:rPr lang="en-US" altLang="zh-CN"/>
              <a:t>4KB</a:t>
            </a:r>
            <a:r>
              <a:rPr lang="zh-CN" altLang="en-US"/>
              <a:t>）</a:t>
            </a:r>
          </a:p>
        </p:txBody>
      </p:sp>
    </p:spTree>
  </p:cSld>
  <p:clrMapOvr>
    <a:masterClrMapping/>
  </p:clrMapOvr>
  <p:transition>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EA0221CA-098C-4531-AEC0-DC775CE4D644}"/>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516188" y="3140075"/>
            <a:ext cx="4015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分段存储管理方式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32A88E0E-275B-45AA-AD77-84A3D8EEC9B7}"/>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9456F4C5-00E2-45DF-A0DA-5CC6175EEED5}"/>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227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a:solidFill>
                  <a:schemeClr val="bg1"/>
                </a:solidFill>
                <a:latin typeface="微软雅黑" panose="020B0503020204020204" pitchFamily="34" charset="-122"/>
                <a:ea typeface="微软雅黑" panose="020B0503020204020204" pitchFamily="34" charset="-122"/>
              </a:rPr>
              <a:t>04</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4296488"/>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28650" y="365125"/>
            <a:ext cx="7886700" cy="992188"/>
          </a:xfrm>
        </p:spPr>
        <p:txBody>
          <a:bodyPr/>
          <a:lstStyle/>
          <a:p>
            <a:pPr eaLnBrk="1" hangingPunct="1"/>
            <a:r>
              <a:rPr lang="en-US" altLang="zh-CN" dirty="0"/>
              <a:t>4.4  </a:t>
            </a:r>
            <a:r>
              <a:rPr lang="zh-CN" altLang="en-US" dirty="0"/>
              <a:t>基本分段存储管理 </a:t>
            </a:r>
          </a:p>
        </p:txBody>
      </p:sp>
      <p:sp>
        <p:nvSpPr>
          <p:cNvPr id="138243" name="Rectangle 3"/>
          <p:cNvSpPr>
            <a:spLocks noGrp="1" noChangeArrowheads="1"/>
          </p:cNvSpPr>
          <p:nvPr>
            <p:ph idx="1"/>
          </p:nvPr>
        </p:nvSpPr>
        <p:spPr>
          <a:xfrm>
            <a:off x="628650" y="1671638"/>
            <a:ext cx="7886700" cy="4505325"/>
          </a:xfrm>
        </p:spPr>
        <p:txBody>
          <a:bodyPr/>
          <a:lstStyle/>
          <a:p>
            <a:pPr eaLnBrk="1" hangingPunct="1"/>
            <a:r>
              <a:rPr lang="zh-CN" altLang="en-US"/>
              <a:t>分页管理的方法，提高内存的利用率，对程序员是透明的；分段管理的方法，满足了程序员在编程和使用上的要求，适应软件工程开发上的要求。</a:t>
            </a:r>
          </a:p>
          <a:p>
            <a:pPr eaLnBrk="1" hangingPunct="1"/>
            <a:r>
              <a:rPr lang="zh-CN" altLang="en-US"/>
              <a:t>将程序的地址空间划分为若干个段(</a:t>
            </a:r>
            <a:r>
              <a:rPr lang="en-US" altLang="zh-CN"/>
              <a:t>segment)，</a:t>
            </a:r>
            <a:r>
              <a:rPr lang="zh-CN" altLang="en-US"/>
              <a:t>程序加载时，分配其所需的所有段（内存分区），各段不必连续；物理内存的管理采用动态分区。需要</a:t>
            </a:r>
            <a:r>
              <a:rPr lang="en-US" altLang="zh-CN"/>
              <a:t>CPU</a:t>
            </a:r>
            <a:r>
              <a:rPr lang="zh-CN" altLang="en-US"/>
              <a:t>的硬件支持。 </a:t>
            </a:r>
          </a:p>
        </p:txBody>
      </p:sp>
    </p:spTree>
  </p:cSld>
  <p:clrMapOvr>
    <a:masterClrMapping/>
  </p:clrMapOvr>
  <p:transition>
    <p:fade thruBlk="1"/>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28650" y="365125"/>
            <a:ext cx="7886700" cy="992188"/>
          </a:xfrm>
        </p:spPr>
        <p:txBody>
          <a:bodyPr/>
          <a:lstStyle/>
          <a:p>
            <a:pPr eaLnBrk="1" hangingPunct="1"/>
            <a:r>
              <a:rPr lang="zh-CN" altLang="en-US"/>
              <a:t>分段原理</a:t>
            </a:r>
          </a:p>
        </p:txBody>
      </p:sp>
      <p:grpSp>
        <p:nvGrpSpPr>
          <p:cNvPr id="139268" name="Group 3"/>
          <p:cNvGrpSpPr>
            <a:grpSpLocks/>
          </p:cNvGrpSpPr>
          <p:nvPr/>
        </p:nvGrpSpPr>
        <p:grpSpPr bwMode="auto">
          <a:xfrm>
            <a:off x="1042988" y="1557338"/>
            <a:ext cx="3308350" cy="4735512"/>
            <a:chOff x="204" y="709"/>
            <a:chExt cx="2540" cy="3442"/>
          </a:xfrm>
        </p:grpSpPr>
        <p:pic>
          <p:nvPicPr>
            <p:cNvPr id="139283" name="Picture 4"/>
            <p:cNvPicPr>
              <a:picLocks noChangeAspect="1" noChangeArrowheads="1"/>
            </p:cNvPicPr>
            <p:nvPr/>
          </p:nvPicPr>
          <p:blipFill>
            <a:blip r:embed="rId2">
              <a:extLst>
                <a:ext uri="{28A0092B-C50C-407E-A947-70E740481C1C}">
                  <a14:useLocalDpi xmlns:a14="http://schemas.microsoft.com/office/drawing/2010/main" val="0"/>
                </a:ext>
              </a:extLst>
            </a:blip>
            <a:srcRect l="21700" t="1469" r="21819" b="1843"/>
            <a:stretch>
              <a:fillRect/>
            </a:stretch>
          </p:blipFill>
          <p:spPr bwMode="auto">
            <a:xfrm>
              <a:off x="204" y="709"/>
              <a:ext cx="2540" cy="344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9284" name="Text Box 5"/>
            <p:cNvSpPr txBox="1">
              <a:spLocks noChangeArrowheads="1"/>
            </p:cNvSpPr>
            <p:nvPr/>
          </p:nvSpPr>
          <p:spPr bwMode="auto">
            <a:xfrm>
              <a:off x="1701" y="3475"/>
              <a:ext cx="23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latin typeface="Tahoma" panose="020B0604030504040204" pitchFamily="34" charset="0"/>
                </a:rPr>
                <a:t>1</a:t>
              </a:r>
            </a:p>
          </p:txBody>
        </p:sp>
        <p:sp>
          <p:nvSpPr>
            <p:cNvPr id="139285" name="Text Box 6"/>
            <p:cNvSpPr txBox="1">
              <a:spLocks noChangeArrowheads="1"/>
            </p:cNvSpPr>
            <p:nvPr/>
          </p:nvSpPr>
          <p:spPr bwMode="auto">
            <a:xfrm>
              <a:off x="793" y="2160"/>
              <a:ext cx="23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latin typeface="Tahoma" panose="020B0604030504040204" pitchFamily="34" charset="0"/>
                </a:rPr>
                <a:t>2</a:t>
              </a:r>
            </a:p>
          </p:txBody>
        </p:sp>
        <p:sp>
          <p:nvSpPr>
            <p:cNvPr id="139286" name="Text Box 7"/>
            <p:cNvSpPr txBox="1">
              <a:spLocks noChangeArrowheads="1"/>
            </p:cNvSpPr>
            <p:nvPr/>
          </p:nvSpPr>
          <p:spPr bwMode="auto">
            <a:xfrm>
              <a:off x="1655" y="1706"/>
              <a:ext cx="23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latin typeface="Tahoma" panose="020B0604030504040204" pitchFamily="34" charset="0"/>
                </a:rPr>
                <a:t>3</a:t>
              </a:r>
            </a:p>
          </p:txBody>
        </p:sp>
        <p:sp>
          <p:nvSpPr>
            <p:cNvPr id="139287" name="Text Box 8"/>
            <p:cNvSpPr txBox="1">
              <a:spLocks noChangeArrowheads="1"/>
            </p:cNvSpPr>
            <p:nvPr/>
          </p:nvSpPr>
          <p:spPr bwMode="auto">
            <a:xfrm>
              <a:off x="2290" y="2614"/>
              <a:ext cx="23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latin typeface="Tahoma" panose="020B0604030504040204" pitchFamily="34" charset="0"/>
                </a:rPr>
                <a:t>4</a:t>
              </a:r>
            </a:p>
          </p:txBody>
        </p:sp>
        <p:sp>
          <p:nvSpPr>
            <p:cNvPr id="139288" name="Text Box 9"/>
            <p:cNvSpPr txBox="1">
              <a:spLocks noChangeArrowheads="1"/>
            </p:cNvSpPr>
            <p:nvPr/>
          </p:nvSpPr>
          <p:spPr bwMode="auto">
            <a:xfrm>
              <a:off x="869" y="3483"/>
              <a:ext cx="23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latin typeface="Tahoma" panose="020B0604030504040204" pitchFamily="34" charset="0"/>
                </a:rPr>
                <a:t>5</a:t>
              </a:r>
            </a:p>
          </p:txBody>
        </p:sp>
      </p:grpSp>
      <p:grpSp>
        <p:nvGrpSpPr>
          <p:cNvPr id="139269" name="Group 10"/>
          <p:cNvGrpSpPr>
            <a:grpSpLocks/>
          </p:cNvGrpSpPr>
          <p:nvPr/>
        </p:nvGrpSpPr>
        <p:grpSpPr bwMode="auto">
          <a:xfrm>
            <a:off x="6227763" y="836613"/>
            <a:ext cx="2160587" cy="5641975"/>
            <a:chOff x="3923" y="527"/>
            <a:chExt cx="1361" cy="3554"/>
          </a:xfrm>
        </p:grpSpPr>
        <p:sp>
          <p:nvSpPr>
            <p:cNvPr id="139270" name="Rectangle 11"/>
            <p:cNvSpPr>
              <a:spLocks noChangeArrowheads="1"/>
            </p:cNvSpPr>
            <p:nvPr/>
          </p:nvSpPr>
          <p:spPr bwMode="auto">
            <a:xfrm>
              <a:off x="3923" y="527"/>
              <a:ext cx="1361" cy="3311"/>
            </a:xfrm>
            <a:prstGeom prst="rect">
              <a:avLst/>
            </a:prstGeom>
            <a:solidFill>
              <a:schemeClr val="accent1"/>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ahoma" panose="020B0604030504040204" pitchFamily="34" charset="0"/>
              </a:endParaRPr>
            </a:p>
          </p:txBody>
        </p:sp>
        <p:sp>
          <p:nvSpPr>
            <p:cNvPr id="139271" name="Line 12"/>
            <p:cNvSpPr>
              <a:spLocks noChangeShapeType="1"/>
            </p:cNvSpPr>
            <p:nvPr/>
          </p:nvSpPr>
          <p:spPr bwMode="auto">
            <a:xfrm>
              <a:off x="3923" y="981"/>
              <a:ext cx="1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2" name="Text Box 13"/>
            <p:cNvSpPr txBox="1">
              <a:spLocks noChangeArrowheads="1"/>
            </p:cNvSpPr>
            <p:nvPr/>
          </p:nvSpPr>
          <p:spPr bwMode="auto">
            <a:xfrm>
              <a:off x="4377" y="618"/>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OS</a:t>
              </a:r>
            </a:p>
          </p:txBody>
        </p:sp>
        <p:sp>
          <p:nvSpPr>
            <p:cNvPr id="139273" name="Text Box 14"/>
            <p:cNvSpPr txBox="1">
              <a:spLocks noChangeArrowheads="1"/>
            </p:cNvSpPr>
            <p:nvPr/>
          </p:nvSpPr>
          <p:spPr bwMode="auto">
            <a:xfrm>
              <a:off x="4320" y="1034"/>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2</a:t>
              </a:r>
            </a:p>
          </p:txBody>
        </p:sp>
        <p:sp>
          <p:nvSpPr>
            <p:cNvPr id="139274" name="Text Box 15"/>
            <p:cNvSpPr txBox="1">
              <a:spLocks noChangeArrowheads="1"/>
            </p:cNvSpPr>
            <p:nvPr/>
          </p:nvSpPr>
          <p:spPr bwMode="auto">
            <a:xfrm>
              <a:off x="4332" y="2024"/>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3</a:t>
              </a:r>
            </a:p>
          </p:txBody>
        </p:sp>
        <p:sp>
          <p:nvSpPr>
            <p:cNvPr id="139275" name="Line 16"/>
            <p:cNvSpPr>
              <a:spLocks noChangeShapeType="1"/>
            </p:cNvSpPr>
            <p:nvPr/>
          </p:nvSpPr>
          <p:spPr bwMode="auto">
            <a:xfrm>
              <a:off x="3923" y="2296"/>
              <a:ext cx="1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6" name="Text Box 17"/>
            <p:cNvSpPr txBox="1">
              <a:spLocks noChangeArrowheads="1"/>
            </p:cNvSpPr>
            <p:nvPr/>
          </p:nvSpPr>
          <p:spPr bwMode="auto">
            <a:xfrm>
              <a:off x="4332" y="2387"/>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1</a:t>
              </a:r>
            </a:p>
          </p:txBody>
        </p:sp>
        <p:sp>
          <p:nvSpPr>
            <p:cNvPr id="139277" name="Line 18"/>
            <p:cNvSpPr>
              <a:spLocks noChangeShapeType="1"/>
            </p:cNvSpPr>
            <p:nvPr/>
          </p:nvSpPr>
          <p:spPr bwMode="auto">
            <a:xfrm>
              <a:off x="3923" y="2795"/>
              <a:ext cx="1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8" name="Text Box 19"/>
            <p:cNvSpPr txBox="1">
              <a:spLocks noChangeArrowheads="1"/>
            </p:cNvSpPr>
            <p:nvPr/>
          </p:nvSpPr>
          <p:spPr bwMode="auto">
            <a:xfrm>
              <a:off x="4332" y="2840"/>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5</a:t>
              </a:r>
            </a:p>
          </p:txBody>
        </p:sp>
        <p:sp>
          <p:nvSpPr>
            <p:cNvPr id="139279" name="Text Box 20"/>
            <p:cNvSpPr txBox="1">
              <a:spLocks noChangeArrowheads="1"/>
            </p:cNvSpPr>
            <p:nvPr/>
          </p:nvSpPr>
          <p:spPr bwMode="auto">
            <a:xfrm>
              <a:off x="4332" y="3521"/>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rPr>
                <a:t>4</a:t>
              </a:r>
            </a:p>
          </p:txBody>
        </p:sp>
        <p:sp>
          <p:nvSpPr>
            <p:cNvPr id="139280" name="Rectangle 21"/>
            <p:cNvSpPr>
              <a:spLocks noChangeArrowheads="1"/>
            </p:cNvSpPr>
            <p:nvPr/>
          </p:nvSpPr>
          <p:spPr bwMode="auto">
            <a:xfrm>
              <a:off x="3923" y="3113"/>
              <a:ext cx="1361" cy="362"/>
            </a:xfrm>
            <a:prstGeom prst="rect">
              <a:avLst/>
            </a:prstGeom>
            <a:solidFill>
              <a:srgbClr val="FFFF00"/>
            </a:solidFill>
            <a:ln w="28575">
              <a:solidFill>
                <a:srgbClr val="FFFF00"/>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39281" name="Rectangle 22"/>
            <p:cNvSpPr>
              <a:spLocks noChangeArrowheads="1"/>
            </p:cNvSpPr>
            <p:nvPr/>
          </p:nvSpPr>
          <p:spPr bwMode="auto">
            <a:xfrm>
              <a:off x="3923" y="1525"/>
              <a:ext cx="1361" cy="227"/>
            </a:xfrm>
            <a:prstGeom prst="rect">
              <a:avLst/>
            </a:prstGeom>
            <a:solidFill>
              <a:srgbClr val="FFFF00"/>
            </a:solidFill>
            <a:ln w="2857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39282" name="Text Box 23"/>
            <p:cNvSpPr txBox="1">
              <a:spLocks noChangeArrowheads="1"/>
            </p:cNvSpPr>
            <p:nvPr/>
          </p:nvSpPr>
          <p:spPr bwMode="auto">
            <a:xfrm>
              <a:off x="4150" y="379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ahoma" panose="020B0604030504040204" pitchFamily="34" charset="0"/>
                </a:rPr>
                <a:t>物理内存</a:t>
              </a:r>
            </a:p>
          </p:txBody>
        </p:sp>
      </p:grpSp>
    </p:spTree>
  </p:cSld>
  <p:clrMapOvr>
    <a:masterClrMapping/>
  </p:clrMapOvr>
  <p:transition>
    <p:fade thruBlk="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title"/>
          </p:nvPr>
        </p:nvSpPr>
        <p:spPr>
          <a:xfrm>
            <a:off x="628650" y="365125"/>
            <a:ext cx="7886700" cy="992188"/>
          </a:xfrm>
        </p:spPr>
        <p:txBody>
          <a:bodyPr/>
          <a:lstStyle/>
          <a:p>
            <a:pPr eaLnBrk="1" hangingPunct="1"/>
            <a:r>
              <a:rPr lang="en-US" altLang="zh-CN"/>
              <a:t>4.4.1 </a:t>
            </a:r>
            <a:r>
              <a:rPr lang="zh-CN" altLang="en-US"/>
              <a:t>分段存储管理方式的引入</a:t>
            </a:r>
          </a:p>
        </p:txBody>
      </p:sp>
      <p:sp>
        <p:nvSpPr>
          <p:cNvPr id="96258" name="Rectangle 2">
            <a:extLst>
              <a:ext uri="{FF2B5EF4-FFF2-40B4-BE49-F238E27FC236}">
                <a16:creationId xmlns:a16="http://schemas.microsoft.com/office/drawing/2014/main" id="{C277E567-B94C-4C81-A5C5-CEC68680A83F}"/>
              </a:ext>
            </a:extLst>
          </p:cNvPr>
          <p:cNvSpPr>
            <a:spLocks noGrp="1" noChangeArrowheads="1"/>
          </p:cNvSpPr>
          <p:nvPr>
            <p:ph idx="1" hasCustomPrompt="1"/>
          </p:nvPr>
        </p:nvSpPr>
        <p:spPr>
          <a:xfrm>
            <a:off x="628650" y="1671638"/>
            <a:ext cx="7886700" cy="4505325"/>
          </a:xfrm>
        </p:spPr>
        <p:txBody>
          <a:bodyPr rtlCol="0">
            <a:normAutofit fontScale="77500" lnSpcReduction="20000"/>
          </a:bodyPr>
          <a:lstStyle/>
          <a:p>
            <a:pPr eaLnBrk="1" fontAlgn="auto" hangingPunct="1">
              <a:spcAft>
                <a:spcPts val="0"/>
              </a:spcAft>
              <a:defRPr/>
            </a:pPr>
            <a:r>
              <a:rPr lang="zh-CN" altLang="en-US"/>
              <a:t>方便编程</a:t>
            </a:r>
          </a:p>
          <a:p>
            <a:pPr lvl="1" eaLnBrk="1" fontAlgn="auto" hangingPunct="1">
              <a:spcAft>
                <a:spcPts val="0"/>
              </a:spcAft>
              <a:defRPr/>
            </a:pPr>
            <a:r>
              <a:rPr lang="zh-CN" altLang="en-US"/>
              <a:t>按逻辑关系划分段：有独立的段名，各段的逻辑地址均从0开始。程序通过分段(</a:t>
            </a:r>
            <a:r>
              <a:rPr lang="en-US" altLang="zh-CN"/>
              <a:t>segmentation)</a:t>
            </a:r>
            <a:r>
              <a:rPr lang="zh-CN" altLang="en-US"/>
              <a:t>划分为多个模块，如代码段、数据段、共享段。可以分别编写和编译。</a:t>
            </a:r>
          </a:p>
          <a:p>
            <a:pPr eaLnBrk="1" fontAlgn="auto" hangingPunct="1">
              <a:spcAft>
                <a:spcPts val="0"/>
              </a:spcAft>
              <a:defRPr/>
            </a:pPr>
            <a:r>
              <a:rPr lang="zh-CN" altLang="en-US"/>
              <a:t>分段共享：可以按段为单位来进行共享；分页不易于实现共享。</a:t>
            </a:r>
          </a:p>
          <a:p>
            <a:pPr eaLnBrk="1" fontAlgn="auto" hangingPunct="1">
              <a:spcAft>
                <a:spcPts val="0"/>
              </a:spcAft>
              <a:defRPr/>
            </a:pPr>
            <a:r>
              <a:rPr lang="zh-CN" altLang="en-US"/>
              <a:t>分段保护：可以针对不同类型的段采取不同的保护措施</a:t>
            </a:r>
          </a:p>
          <a:p>
            <a:pPr eaLnBrk="1" fontAlgn="auto" hangingPunct="1">
              <a:spcAft>
                <a:spcPts val="0"/>
              </a:spcAft>
              <a:defRPr/>
            </a:pPr>
            <a:r>
              <a:rPr lang="zh-CN" altLang="en-US"/>
              <a:t>动态链接：进程开始运行时，只装入主模块，运行中需要哪段再装入、链接。</a:t>
            </a:r>
          </a:p>
          <a:p>
            <a:pPr eaLnBrk="1" fontAlgn="auto" hangingPunct="1">
              <a:spcAft>
                <a:spcPts val="0"/>
              </a:spcAft>
              <a:defRPr/>
            </a:pPr>
            <a:r>
              <a:rPr lang="zh-CN" altLang="en-US"/>
              <a:t>动态增长：如数据段根据运行需要可能会增大。</a:t>
            </a:r>
          </a:p>
          <a:p>
            <a:pPr eaLnBrk="1" fontAlgn="auto" hangingPunct="1">
              <a:spcAft>
                <a:spcPts val="0"/>
              </a:spcAft>
              <a:defRPr/>
            </a:pPr>
            <a:r>
              <a:rPr lang="zh-CN" altLang="en-US"/>
              <a:t>优点：</a:t>
            </a:r>
          </a:p>
          <a:p>
            <a:pPr lvl="1" eaLnBrk="1" fontAlgn="auto" hangingPunct="1">
              <a:spcAft>
                <a:spcPts val="0"/>
              </a:spcAft>
              <a:defRPr/>
            </a:pPr>
            <a:r>
              <a:rPr lang="zh-CN" altLang="en-US"/>
              <a:t>没有内碎片，外碎片可以通过内存紧凑来消除。便于改变进程占用空间的大小。</a:t>
            </a:r>
          </a:p>
          <a:p>
            <a:pPr eaLnBrk="1" fontAlgn="auto" hangingPunct="1">
              <a:spcAft>
                <a:spcPts val="0"/>
              </a:spcAft>
              <a:defRPr/>
            </a:pPr>
            <a:r>
              <a:rPr lang="zh-CN" altLang="en-US"/>
              <a:t>缺点：</a:t>
            </a:r>
          </a:p>
          <a:p>
            <a:pPr lvl="1" eaLnBrk="1" fontAlgn="auto" hangingPunct="1">
              <a:spcAft>
                <a:spcPts val="0"/>
              </a:spcAft>
              <a:defRPr/>
            </a:pPr>
            <a:r>
              <a:rPr lang="zh-CN" altLang="en-US"/>
              <a:t>基本分段管理要求进程全部装入内存。</a:t>
            </a:r>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3cbb6638-977b-4eec-b4c4-858ef96a12cf}"/>
  <p:tag name="TABLE_ENDDRAG_ORIGIN_RECT" val="594*162"/>
  <p:tag name="TABLE_ENDDRAG_RECT" val="53*207*594*162"/>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90.888188976378,&quot;width&quot;:9772.691338582677}"/>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FillBlank"/>
  <p:tag name="PROBLEMBLANKORDER" val="true"/>
  <p:tag name="PROBLEMBLANKKEYWORD" val="填空"/>
  <p:tag name="PROBLEMSCORE" val="1.0"/>
  <p:tag name="PROBLEMBLANK" val="[{&quot;Num&quot;:1,&quot;Score&quot;:1.0,&quot;Answers&quot;:[&quot;260毫微秒&quot;],&quot;CaseSensitive&quot;:false,&quot;FuzzyMatch&quot;:fals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code_number_popups">
  <a:themeElements>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_number_popup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_number_popu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_number_popu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_number_popu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_number_popu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_number_popu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_number_popu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_number_popu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_number_popu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_number_popu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_number_popu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_number_popu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www.1ppt.com">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第一PPT，www.1ppt.com">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code_number_popups</Template>
  <TotalTime>765</TotalTime>
  <Words>7437</Words>
  <Application>Microsoft Office PowerPoint</Application>
  <PresentationFormat>全屏显示(4:3)</PresentationFormat>
  <Paragraphs>903</Paragraphs>
  <Slides>110</Slides>
  <Notes>4</Notes>
  <HiddenSlides>0</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3</vt:i4>
      </vt:variant>
      <vt:variant>
        <vt:lpstr>幻灯片标题</vt:lpstr>
      </vt:variant>
      <vt:variant>
        <vt:i4>110</vt:i4>
      </vt:variant>
    </vt:vector>
  </HeadingPairs>
  <TitlesOfParts>
    <vt:vector size="133" baseType="lpstr">
      <vt:lpstr>Microsoft Yahei</vt:lpstr>
      <vt:lpstr>黑体</vt:lpstr>
      <vt:lpstr>楷体_GB2312</vt:lpstr>
      <vt:lpstr>思源黑体</vt:lpstr>
      <vt:lpstr>宋体</vt:lpstr>
      <vt:lpstr>微软雅黑</vt:lpstr>
      <vt:lpstr>Arial</vt:lpstr>
      <vt:lpstr>Arial Rounded MT Bold</vt:lpstr>
      <vt:lpstr>Calibri</vt:lpstr>
      <vt:lpstr>Calibri Light</vt:lpstr>
      <vt:lpstr>Helvetica</vt:lpstr>
      <vt:lpstr>Impact</vt:lpstr>
      <vt:lpstr>Tahoma</vt:lpstr>
      <vt:lpstr>Times New Roman</vt:lpstr>
      <vt:lpstr>Verdana</vt:lpstr>
      <vt:lpstr>Wingdings</vt:lpstr>
      <vt:lpstr>code_number_popups</vt:lpstr>
      <vt:lpstr>Custom Design</vt:lpstr>
      <vt:lpstr>第一PPT，www.1ppt.com</vt:lpstr>
      <vt:lpstr>1_第一PPT，www.1ppt.com</vt:lpstr>
      <vt:lpstr>Microsoft Visio 2000/2002 Drawing</vt:lpstr>
      <vt:lpstr>Equation.3</vt:lpstr>
      <vt:lpstr>Microsoft Word Picture</vt:lpstr>
      <vt:lpstr>第4章 存储器管理</vt:lpstr>
      <vt:lpstr>PowerPoint 演示文稿</vt:lpstr>
      <vt:lpstr>存储器管理的功能</vt:lpstr>
      <vt:lpstr>逻辑地址空间与物理地址空间</vt:lpstr>
      <vt:lpstr>地址空间</vt:lpstr>
      <vt:lpstr>逻辑地址和物理地址</vt:lpstr>
      <vt:lpstr>PowerPoint 演示文稿</vt:lpstr>
      <vt:lpstr>4.1 程序的装入和链接</vt:lpstr>
      <vt:lpstr>4.1 程序的装入和链接</vt:lpstr>
      <vt:lpstr>4.1.1  程序的装入 </vt:lpstr>
      <vt:lpstr>4.1.1  程序的装入 </vt:lpstr>
      <vt:lpstr>4.1.1  程序的装入</vt:lpstr>
      <vt:lpstr>PowerPoint 演示文稿</vt:lpstr>
      <vt:lpstr>4.1.1  程序的装入</vt:lpstr>
      <vt:lpstr>4.1.1  程序的装入</vt:lpstr>
      <vt:lpstr>4.1.2  程序的链接 </vt:lpstr>
      <vt:lpstr>4.1.2  程序的链接</vt:lpstr>
      <vt:lpstr>4.1.2  程序的链接</vt:lpstr>
      <vt:lpstr>4.1.2  程序的链接</vt:lpstr>
      <vt:lpstr>4.1.2  程序的链接</vt:lpstr>
      <vt:lpstr>地址生成</vt:lpstr>
      <vt:lpstr>地址安全检查</vt:lpstr>
      <vt:lpstr>地址安全检查</vt:lpstr>
      <vt:lpstr>PowerPoint 演示文稿</vt:lpstr>
      <vt:lpstr>PowerPoint 演示文稿</vt:lpstr>
      <vt:lpstr>4.2    连续分配存储管理方式 </vt:lpstr>
      <vt:lpstr>4.2.1 单一连续分配 </vt:lpstr>
      <vt:lpstr>分区式存储管理 </vt:lpstr>
      <vt:lpstr>4.2.2 固定分区分配(fixed partitioning) </vt:lpstr>
      <vt:lpstr>PowerPoint 演示文稿</vt:lpstr>
      <vt:lpstr>4.2.2 固定分区分配(fixed partitioning)</vt:lpstr>
      <vt:lpstr>4.2.3   动态分区分配(dynamic partitioning) </vt:lpstr>
      <vt:lpstr>4.2.3 动态分区分配(dynamic partitioning)</vt:lpstr>
      <vt:lpstr>PowerPoint 演示文稿</vt:lpstr>
      <vt:lpstr>PowerPoint 演示文稿</vt:lpstr>
      <vt:lpstr>PowerPoint 演示文稿</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4.2.3 动态分区分配(dynamic partitioning)</vt:lpstr>
      <vt:lpstr>例</vt:lpstr>
      <vt:lpstr>PowerPoint 演示文稿</vt:lpstr>
      <vt:lpstr>PowerPoint 演示文稿</vt:lpstr>
      <vt:lpstr>4.2.4 可重定位分区分配 </vt:lpstr>
      <vt:lpstr>4.2.4    可重定位分区分配</vt:lpstr>
      <vt:lpstr>4.2.4  可重定位分区分配</vt:lpstr>
      <vt:lpstr>动态重定位</vt:lpstr>
      <vt:lpstr>PowerPoint 演示文稿</vt:lpstr>
      <vt:lpstr>动态重定位分区分配算法</vt:lpstr>
      <vt:lpstr>4.2.5 覆盖(overlay) </vt:lpstr>
      <vt:lpstr>4.2.5 覆盖(overlay)</vt:lpstr>
      <vt:lpstr>4.2.6  对换(swapping)</vt:lpstr>
      <vt:lpstr>对换</vt:lpstr>
      <vt:lpstr>4.2.6  对换(swapping)</vt:lpstr>
      <vt:lpstr>PowerPoint 演示文稿</vt:lpstr>
      <vt:lpstr>PowerPoint 演示文稿</vt:lpstr>
      <vt:lpstr>4.3.1 基本分页存储管理的基本概念</vt:lpstr>
      <vt:lpstr>4.3.1 基本分页存储管理的基本概念</vt:lpstr>
      <vt:lpstr>4.3.1 基本分页存储管理的基本概念</vt:lpstr>
      <vt:lpstr>如何为进程分配物理页框</vt:lpstr>
      <vt:lpstr>4.3.1 基本分页存储管理的基本概念</vt:lpstr>
      <vt:lpstr>4.3.1 基本分页存储管理的基本概念</vt:lpstr>
      <vt:lpstr>4.3.1 基本分页存储管理的基本概念</vt:lpstr>
      <vt:lpstr>4.3.1 基本分页存储管理的基本概念</vt:lpstr>
      <vt:lpstr>4.3.1 基本分页存储管理的基本概念</vt:lpstr>
      <vt:lpstr>4.3.2  地址变换机构</vt:lpstr>
      <vt:lpstr>4.3.2  地址变换机构</vt:lpstr>
      <vt:lpstr>4.3.2  地址变换机构</vt:lpstr>
      <vt:lpstr>4.3.2  地址变换机构</vt:lpstr>
      <vt:lpstr>例题：</vt:lpstr>
      <vt:lpstr>4.3.2  地址变换机构</vt:lpstr>
      <vt:lpstr>4.3.2  地址变换机构</vt:lpstr>
      <vt:lpstr>4.3.2  地址变换机构</vt:lpstr>
      <vt:lpstr>PowerPoint 演示文稿</vt:lpstr>
      <vt:lpstr>4.3.3   两级和多级页表 </vt:lpstr>
      <vt:lpstr>4.3.3   两级和多级页表</vt:lpstr>
      <vt:lpstr>4.3.3   两级和多级页表</vt:lpstr>
      <vt:lpstr>4.3.3 两级和多级页表</vt:lpstr>
      <vt:lpstr>4.3.3 两级和多级页表</vt:lpstr>
      <vt:lpstr>4.3.3 两级和多级页表</vt:lpstr>
      <vt:lpstr>PowerPoint 演示文稿</vt:lpstr>
      <vt:lpstr>PowerPoint 演示文稿</vt:lpstr>
      <vt:lpstr>4.3.3 两级和多级页表</vt:lpstr>
      <vt:lpstr>4.3.3 两级和多级页表</vt:lpstr>
      <vt:lpstr>4.3.3 两级和多级页表</vt:lpstr>
      <vt:lpstr>4.  页面共享</vt:lpstr>
      <vt:lpstr>PowerPoint 演示文稿</vt:lpstr>
      <vt:lpstr>PowerPoint 演示文稿</vt:lpstr>
      <vt:lpstr>4.4  基本分段存储管理 </vt:lpstr>
      <vt:lpstr>分段原理</vt:lpstr>
      <vt:lpstr>4.4.1 分段存储管理方式的引入</vt:lpstr>
      <vt:lpstr>4.4.2   分段系统的基本原理</vt:lpstr>
      <vt:lpstr>4.4.2   分段系统的基本原理</vt:lpstr>
      <vt:lpstr>4.4.2 分段系统的基本原理</vt:lpstr>
      <vt:lpstr>4.4.2   分段系统的基本原理</vt:lpstr>
      <vt:lpstr>PowerPoint 演示文稿</vt:lpstr>
      <vt:lpstr>PowerPoint 演示文稿</vt:lpstr>
      <vt:lpstr>4.4.3  信息共享</vt:lpstr>
      <vt:lpstr>4.4.4  段页式存储管理方式 </vt:lpstr>
      <vt:lpstr>PowerPoint 演示文稿</vt:lpstr>
      <vt:lpstr>PowerPoint 演示文稿</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邹建伟</dc:creator>
  <cp:lastModifiedBy>Qilin</cp:lastModifiedBy>
  <cp:revision>867</cp:revision>
  <dcterms:created xsi:type="dcterms:W3CDTF">2002-02-05T11:01:08Z</dcterms:created>
  <dcterms:modified xsi:type="dcterms:W3CDTF">2023-04-02T11:44:44Z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E76CF93A375A45758BF557546841BD8D</vt:lpwstr>
  </property>
  <property fmtid="{D5CDD505-2E9C-101B-9397-08002B2CF9AE}" pid="3" name="KSOProductBuildVer">
    <vt:lpwstr>2052-11.1.0.11365</vt:lpwstr>
  </property>
</Properties>
</file>