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C9CF7-3D5A-43D2-AC0D-B500395A3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C06F78-E1A3-4E5B-82FC-F720DD376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EB683-7120-4D4C-A055-E6FCF7B9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39359-8CD4-4716-8D3B-B7955179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4AAC8-BF3A-4F40-89DA-09EB6377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3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E6698-B845-42A2-9800-7119D1FF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A3A60-4244-411C-B116-B340DD399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F822C-10E7-4698-8E21-4F9E54E0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A9D52-9B7D-4368-B6CA-4BEC8EEF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7259A-A911-4229-B1BD-54C820E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1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593E1-0D8D-4791-9979-0EED99214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DCB122-2D67-4E65-9FCC-34BB5C700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0D7BB-2F96-47E0-9DD7-D39466DD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5CF97-7712-4568-A95A-19A79B76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AB0DA-5EA1-4A10-A6FA-D0E2D387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2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A8AC6-C58A-43EE-99CF-83206303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CE2E6-636E-460D-9B86-439594F52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787CC-EAB2-462E-8194-341D141F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AF66C-F582-4C5F-8102-992BE346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5331C-7E75-41EB-81BA-D82981DA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76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EF1D-1845-47DB-84E2-5133111E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CE133-49D9-446A-8C8B-2AEB7F15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C91E1-60B2-4DA4-B3C4-6D4DD229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BD264-EEED-454C-800A-CFD69E91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C02A6-9637-4B82-9F61-DB4AC316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97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A0B0F-7A31-4751-BF36-8362DAFA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1D486-C232-4A97-9C07-125EBBCDD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DA110-CEE1-41DB-A4E0-4E17F1296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02CFC-0AD7-4669-88FE-3B06CD9D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518BD-0319-4A8B-8D99-CABFEB78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8DBE2-42B7-4427-9B4E-B29B346B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89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ABFB-76EE-4CD1-BC14-109BA61F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0CE5D-F600-461A-8813-A9E331E0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CE07AD-FEEE-46F0-9AB7-BB02527C8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26DEDD-164E-4F85-85A3-394139DCA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B1AB7B-26C1-4A78-812F-DCC4BE540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6DFDB6-C6A4-4CBA-843E-DC731D8F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A02BEE-B9D3-4F55-B7D2-AF00A068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82B94C-21CE-4621-A25B-D037BE56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2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D937A-E609-49F3-A7DD-4F6673D28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89159C-1E05-4F17-A8EC-34037513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10ED31-6FAF-4D10-AE7A-038BCDBA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394BA0-95F3-4ED8-B4E5-4D292B24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3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B8FB4-C393-4395-91DC-358FE423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EC109E-CAEC-463E-BF93-8A58CC67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AF549-C6F1-44B6-8CEA-6683610B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3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5480C-0D39-4E50-9535-640DE5D1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54A50-0143-4BA3-9692-C89F3100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E0B76-51B6-4592-A32D-51F3A44B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D6A48-69AA-4B05-81B2-6A61DDFC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68D22-744F-40A9-8C47-31B14D48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BEA59-79B0-4CEA-939B-34224475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1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6EDAD-C7C7-4930-B2C4-B90B37B1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BB0FC-B355-45B3-899A-BB6902C29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1C484-D276-46F7-B20A-6CE86BB71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CDEEE-AF38-40F9-B333-0C072511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3F6DC-0E51-4A5D-A168-5BFCEF59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01D1E-720B-4CEB-8EE5-5F5DB2BB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7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CFAE93-7992-4B90-88B3-FE94F007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1CA5C1-4173-434D-87E7-6E86963C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7EE8D-C7C0-4AF6-B602-12D31CD6E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12613-E8DD-4E61-AAD3-D9CF8B74FF6F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41279-8339-4B6B-A8DA-58559475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D99AC-2A34-45DD-8C53-43B76CA17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93C9-27CB-4DF7-A11F-FCAEB0D92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5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01ACC-BAD9-4057-8901-4D1C2CAFA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B285-4179-4744-93B4-5A3A3BE15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AB730-9F69-4D0B-AC86-7EE9C13E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205C4E-19CF-49C6-8D85-78B2CED03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5" t="-311" r="62486" b="311"/>
          <a:stretch/>
        </p:blipFill>
        <p:spPr>
          <a:xfrm>
            <a:off x="739127" y="2226011"/>
            <a:ext cx="5173675" cy="366154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7D6EA4-247E-4FEB-B38F-89424693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92" y="2023478"/>
            <a:ext cx="4497924" cy="43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2453A-631E-46C7-B9E8-7F03AE9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画图怎么画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A8BA77-0A31-4868-8E23-3DA7F59FB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8437"/>
            <a:ext cx="5480501" cy="589057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635BF2-42E7-4145-A11F-E51C0AB5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35" y="1091381"/>
            <a:ext cx="6260635" cy="46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02F32-A6F5-4B72-94BD-62B92632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设置属性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6A6377-277B-4031-B402-1D6ADEA9B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320" y="1690688"/>
            <a:ext cx="6412726" cy="4700996"/>
          </a:xfrm>
        </p:spPr>
      </p:pic>
    </p:spTree>
    <p:extLst>
      <p:ext uri="{BB962C8B-B14F-4D97-AF65-F5344CB8AC3E}">
        <p14:creationId xmlns:p14="http://schemas.microsoft.com/office/powerpoint/2010/main" val="211392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画图怎么画</vt:lpstr>
      <vt:lpstr>设置属性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佳成</dc:creator>
  <cp:lastModifiedBy>张 佳成</cp:lastModifiedBy>
  <cp:revision>6</cp:revision>
  <dcterms:created xsi:type="dcterms:W3CDTF">2021-08-29T14:19:14Z</dcterms:created>
  <dcterms:modified xsi:type="dcterms:W3CDTF">2021-08-29T14:36:13Z</dcterms:modified>
</cp:coreProperties>
</file>