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B5EC-7728-494E-8EE3-2383805F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A0495-2457-49C6-8EDE-5281B5102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F34EE-2C61-4DD5-A286-89595B1D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BAC75-140D-495C-9158-D5D59D10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457D9-915B-4F35-BD55-5C03D5AD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163B1-A2CE-424C-A482-E2138C3D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4175C-777A-4ADE-A657-944D4AD8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E50EB-35B5-433F-A3BC-C9977F8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573C5-1FDC-4C55-8B8B-7944E740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A3237-CBAD-4B09-AF9A-63DC551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2B4960-4FCC-4A4D-BAC8-77794C7B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740DC-2BA2-43D7-B15A-FD869174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ECC68-548F-4D82-99B4-B28653EB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93A25-0582-49F7-A70F-8B7D42E2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5AE7-BA09-492A-A2CC-1D807DEF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BF943-1C6B-4D17-91C8-DF27B339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5B7CD-06D1-4CE5-8CB6-26AD2E49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48A0A-01BF-4AAA-AD56-B3794E61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09E77-65CB-442D-9EAB-7B76CF52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DE505-36C3-4546-A276-794CE18F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8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BF6F-F7BC-4669-AA61-7207A480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6F69C-2504-4EA4-896C-1A4B7396A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5AE61-2742-45C1-A617-2C648366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C60A-84EE-4B04-BBF5-576549D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86AAD-604A-44DE-8C1B-C14392C1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6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016B8-82E8-4B03-A5F2-FEBAC94A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DE437-DD04-428E-ACBD-F9B0AD9E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42B74-191B-4928-904B-635CF1710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13B69-A1EA-422E-8598-7A7180B2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E9E53-50AF-4E5A-AE58-0D33B88B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8B3A-3C2A-4C1C-8939-BEBA1911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F373-96D3-4FB5-A3B8-8A3AD05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406B7-D9BF-41EE-BE19-9F22C5EC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A59BF5-62F8-43BB-A57C-872425F9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4C571-071F-49C8-A22D-B5FDAFC6C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7E65F-5D63-4A53-9FD5-ED165296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614532-D41C-4CCA-A3E4-D29A340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DB5D9-53C8-4379-865F-44F2FDEC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C9771-8677-4BB5-A3B5-83B0B8F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C42D-FAE7-47A6-862F-C419A62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93D38-4B70-466B-8557-B325CEC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0681B-6E55-4A1A-BF0D-B75C909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C5B85-1091-4411-8B29-0BC5EDEA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5FD80B-53AA-4E24-A8C3-A05E16C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7CD39-ACE3-4D93-88A9-6371906F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0BE1D-5339-4A30-B4DB-4381311F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9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33CF-56F5-4102-9DEC-492F923C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32DB9-51BE-44D2-A06B-7647C6E9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B13-AA78-4012-8931-C6B67F5A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FD483-89CB-45FF-BDEA-76F2AD0E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99B11-4EB4-4663-B172-3F7DDB68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302B9-1189-4C1F-8117-A75AE4EF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75F87-66F9-4A45-BF5B-86E79F2D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3793C-30F6-469E-8ADB-47C72E6F8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F2D31-B3A3-4A91-8051-B5A52033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E241D-C5A2-4B14-9EB6-E5B726F5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C8759-8623-4A4A-B967-6815AF5C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B4C5-40ED-4945-B053-6AC7CE37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28E9C-B88E-4C97-A814-53A16880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912C3-CCD1-40AD-92EC-BA9DF4C2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96BDA-C614-440C-8F30-FFB8E6717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262A-29F4-4140-AB9C-59A8F99E059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88AF2-569B-468B-B8EE-654C72705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1E3EF-61EB-44A8-9EB6-2027780A1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FE7D-3C80-4A3A-9452-61908187D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98681-F361-4136-8760-DBE44A75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F51BF-FC26-475D-A464-3951E4AFC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3B6AC-AA44-40A3-83FD-5D36A21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306E25-AA63-4507-AFBA-C68D131CE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58" y="2069609"/>
            <a:ext cx="10141471" cy="571529"/>
          </a:xfrm>
        </p:spPr>
      </p:pic>
    </p:spTree>
    <p:extLst>
      <p:ext uri="{BB962C8B-B14F-4D97-AF65-F5344CB8AC3E}">
        <p14:creationId xmlns:p14="http://schemas.microsoft.com/office/powerpoint/2010/main" val="87353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EA6D1-6472-4E8C-850A-C3D13ECC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7BFE4-55E1-46C5-A6C0-AC1246C2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Upper</a:t>
            </a:r>
            <a:r>
              <a:rPr lang="zh-CN" altLang="en-US" dirty="0"/>
              <a:t>和</a:t>
            </a:r>
            <a:r>
              <a:rPr lang="en-US" altLang="zh-CN" dirty="0"/>
              <a:t>lower</a:t>
            </a:r>
            <a:r>
              <a:rPr lang="zh-CN" altLang="en-US" dirty="0"/>
              <a:t>是进行矩阵的颠倒。其中</a:t>
            </a:r>
            <a:r>
              <a:rPr lang="en-US" altLang="zh-CN" dirty="0"/>
              <a:t>upper</a:t>
            </a:r>
            <a:r>
              <a:rPr lang="zh-CN" altLang="en-US" dirty="0"/>
              <a:t>是正常的顺序</a:t>
            </a:r>
          </a:p>
        </p:txBody>
      </p:sp>
    </p:spTree>
    <p:extLst>
      <p:ext uri="{BB962C8B-B14F-4D97-AF65-F5344CB8AC3E}">
        <p14:creationId xmlns:p14="http://schemas.microsoft.com/office/powerpoint/2010/main" val="248608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BF8B5-9E2A-478D-868B-D0F8E56B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Interpolation</a:t>
            </a:r>
            <a:r>
              <a:rPr lang="zh-CN" altLang="en-US"/>
              <a:t>的可选参数及其样式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9ED013-F9CA-42D9-842D-AED854CDE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40" y="1825625"/>
            <a:ext cx="7811719" cy="4351338"/>
          </a:xfrm>
        </p:spPr>
      </p:pic>
    </p:spTree>
    <p:extLst>
      <p:ext uri="{BB962C8B-B14F-4D97-AF65-F5344CB8AC3E}">
        <p14:creationId xmlns:p14="http://schemas.microsoft.com/office/powerpoint/2010/main" val="5717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25F2-8731-4FBB-84AF-0A084575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3459D2-D37D-46DA-BA49-C51D438A5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37" y="1825625"/>
            <a:ext cx="7042125" cy="4351338"/>
          </a:xfrm>
        </p:spPr>
      </p:pic>
    </p:spTree>
    <p:extLst>
      <p:ext uri="{BB962C8B-B14F-4D97-AF65-F5344CB8AC3E}">
        <p14:creationId xmlns:p14="http://schemas.microsoft.com/office/powerpoint/2010/main" val="47841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9C7A20-9A2B-49AD-972E-B1CA1D5C04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18" y="525452"/>
            <a:ext cx="7832936" cy="59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4AFF7-12D1-4E15-802E-C3C80B37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81D4CC-8499-4863-AA1C-30C7296B0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433" y="2889987"/>
            <a:ext cx="10389134" cy="2222614"/>
          </a:xfrm>
        </p:spPr>
      </p:pic>
    </p:spTree>
    <p:extLst>
      <p:ext uri="{BB962C8B-B14F-4D97-AF65-F5344CB8AC3E}">
        <p14:creationId xmlns:p14="http://schemas.microsoft.com/office/powerpoint/2010/main" val="391957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宽屏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Interpolation的可选参数及其样式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佳成</dc:creator>
  <cp:lastModifiedBy>张 佳成</cp:lastModifiedBy>
  <cp:revision>3</cp:revision>
  <dcterms:created xsi:type="dcterms:W3CDTF">2021-08-29T14:00:16Z</dcterms:created>
  <dcterms:modified xsi:type="dcterms:W3CDTF">2021-08-29T14:03:03Z</dcterms:modified>
</cp:coreProperties>
</file>