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D653E-2880-4A56-B088-165BFCF48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C1F80F-6E32-43F7-91E3-1579E3D02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339B1-B502-4189-906B-D2AE08C1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99C4C-AF8A-4467-83B0-850F5BAD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E7530-F18E-4F2F-8C9E-175737F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1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8132-4C9D-4B10-B19B-952181B0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07D13-643F-4C1D-8983-3B4B63CF7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A7C11-B714-4CB4-AB06-8180D595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90C64-3A27-4677-AACC-78269966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A5599-EDCF-4560-BD0B-2FB4AFDC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517DC4-2062-47FA-8ADC-A0E388044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E0E25-189E-4B45-96C1-B6609484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E7538-AB91-457F-8F19-C65D0827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62E99-83A6-47CF-A9F5-AEBF1E39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741D3-4916-448C-9416-769359B8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18CF-5CD1-47D7-9F96-1C79A063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05B52-9304-4116-8E45-CC527AFC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8EC79-D420-4531-96CB-2408D62D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E24EB-77EE-4C2F-A0F5-5B9B294D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D4B57-C42E-4A76-B4E2-F1212D9E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3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A6FA7-7183-4383-A0D7-89FFDBB9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2B67E-380A-4FE3-9CF7-BC4FBA00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7E5BB-6ED8-46A0-879F-8A7DC656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BDF47-278D-4778-AEEA-1F31E33A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BA1D0-93B8-42C7-BAAE-7AA4743F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8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46C3-5C2C-42CE-AFA3-D7535EF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EB28C-0F0D-485C-AE06-0B38EAD81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DE825-B04C-4957-B303-E353614B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5EBAE-F47D-40D7-9AC6-8FDA528C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1F6E3-31B1-4F93-9AB3-F326CCA1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44A9C-D870-4F91-BC91-4A10C5B8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3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5403-D1A5-48B2-B0F8-FC28C7C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D3880-D893-466B-9853-ECF45AC8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CB7E9-BEB2-4E64-96C0-DC66E318C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FBF7D2-F6AC-4B7B-AA3D-AB4C8778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0956C-E896-4B0A-B970-8887F819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1B5F46-52BE-4B2B-A733-CC7A57DE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C2433-7467-4488-9821-F54BE67E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E0853C-51C6-48B4-BA19-BFB0542D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6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D83A-AA7C-4151-9CE0-85E4F904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DE6C0-86D4-4725-8ACC-D9674896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0931C4-803B-4180-ACBC-2038DB63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040EC9-C529-483B-B7E2-2AAC997B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4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7F38BB-D250-4E48-858D-41758AB0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C0AC9A-F756-4B80-9D26-3384FA9D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CDF827-1399-42E3-AF0C-8A12D32E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71FE-7C6A-44C5-974B-2945112F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570EA-944B-4902-AEDD-57C8C90AB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AE427-3441-49E8-B512-A32515CC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D1B50-B8B1-49DE-94E6-F458F370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7CA68-BEDE-4E25-A354-A891B968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C8A31-8D07-4FB0-85EF-02CBD52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0781-C2F6-47AD-AB08-B4DF7562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446822-2118-41DC-9C1D-A0FD0F4D7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8480E-EF2D-45FA-9E09-2C2F7817A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B8305-1E9E-4B70-B929-DB60FCC0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0309EA-E195-4927-A705-8D129F6A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0BA7A-A0A6-49C8-8583-58FAEFD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D32D37-65C2-4C29-BB53-5CBB629B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E5F84-7558-4038-B7C6-088798D7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B32D6-4717-47B4-A288-79F317F19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FB11-901D-4225-84A0-6AE0F92FE612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F0B1-D195-4D9B-B2B3-C3A85C24B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539B4-7F56-4AED-BB0D-B942B755A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F2A1-FDBD-433F-91FC-99EDC5BB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F73BE-9B26-41CD-B967-31F3A3EB9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89166-8E72-46D3-925B-6E5AA6B9F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D675-A3BB-40C4-A993-C704625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177E98A-5813-4DE5-AE0B-DB1C50D1C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05" y="1950148"/>
            <a:ext cx="10716279" cy="2326883"/>
          </a:xfrm>
        </p:spPr>
      </p:pic>
    </p:spTree>
    <p:extLst>
      <p:ext uri="{BB962C8B-B14F-4D97-AF65-F5344CB8AC3E}">
        <p14:creationId xmlns:p14="http://schemas.microsoft.com/office/powerpoint/2010/main" val="22553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022C4-6120-4DFA-8F53-82737F90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8C6366-880F-4B6A-80A6-B599D324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73" y="1849765"/>
            <a:ext cx="5653396" cy="13255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2BC1E0-AFFD-4AED-845A-8229156D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24" y="2637647"/>
            <a:ext cx="5653396" cy="39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D893D-A181-443B-A7A7-25638976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C1737BE-B501-4096-A738-EA111EFD4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565" y="2007200"/>
            <a:ext cx="5405940" cy="3962948"/>
          </a:xfrm>
        </p:spPr>
      </p:pic>
    </p:spTree>
    <p:extLst>
      <p:ext uri="{BB962C8B-B14F-4D97-AF65-F5344CB8AC3E}">
        <p14:creationId xmlns:p14="http://schemas.microsoft.com/office/powerpoint/2010/main" val="388741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佳成</dc:creator>
  <cp:lastModifiedBy>张 佳成</cp:lastModifiedBy>
  <cp:revision>4</cp:revision>
  <dcterms:created xsi:type="dcterms:W3CDTF">2021-08-29T14:08:34Z</dcterms:created>
  <dcterms:modified xsi:type="dcterms:W3CDTF">2021-08-29T14:35:47Z</dcterms:modified>
</cp:coreProperties>
</file>