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0028-7648-493B-8828-E227208FBACB}" type="datetimeFigureOut">
              <a:rPr lang="zh-CN" altLang="en-US" smtClean="0"/>
              <a:t>2019-11-5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0D6B-36B9-4F3D-9BE4-FD4E37CF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求职心得分享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71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1134" y="665826"/>
            <a:ext cx="10484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 </a:t>
            </a:r>
            <a:r>
              <a:rPr lang="zh-CN" altLang="en-US" sz="2800" dirty="0" smtClean="0"/>
              <a:t>知识准备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硬件基础知识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接口协议 </a:t>
            </a:r>
            <a:r>
              <a:rPr lang="en-US" altLang="zh-CN" sz="2800" dirty="0" smtClean="0"/>
              <a:t>AMBA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DDR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STA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主流工具使用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加</a:t>
            </a:r>
            <a:r>
              <a:rPr lang="zh-CN" altLang="en-US" sz="2800" dirty="0" smtClean="0"/>
              <a:t>分（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36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1134" y="665826"/>
            <a:ext cx="104845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公司选择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工作地 北京 上海 深圳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公司</a:t>
            </a:r>
            <a:r>
              <a:rPr lang="zh-CN" altLang="en-US" sz="2800" dirty="0" smtClean="0"/>
              <a:t>类型 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外企 </a:t>
            </a:r>
            <a:r>
              <a:rPr lang="zh-CN" altLang="zh-CN" sz="2800" dirty="0" smtClean="0"/>
              <a:t>英伟达</a:t>
            </a:r>
            <a:r>
              <a:rPr lang="en-US" altLang="zh-CN" sz="2800" dirty="0" smtClean="0"/>
              <a:t> Cadence </a:t>
            </a:r>
            <a:r>
              <a:rPr lang="zh-CN" altLang="zh-CN" sz="2800" dirty="0" smtClean="0"/>
              <a:t>英特尔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美满电子</a:t>
            </a:r>
            <a:r>
              <a:rPr lang="en-US" altLang="zh-CN" sz="2800" dirty="0" smtClean="0"/>
              <a:t> Synopsys ARM</a:t>
            </a:r>
            <a:r>
              <a:rPr lang="zh-CN" altLang="en-US" sz="2800" dirty="0" smtClean="0"/>
              <a:t>中国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国企 </a:t>
            </a:r>
            <a:r>
              <a:rPr lang="zh-CN" altLang="zh-CN" sz="2800" dirty="0" smtClean="0"/>
              <a:t>研究所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中兴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展锐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华大</a:t>
            </a:r>
            <a:r>
              <a:rPr lang="zh-CN" altLang="zh-CN" sz="2800" dirty="0"/>
              <a:t>半导体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大型企业 </a:t>
            </a:r>
            <a:r>
              <a:rPr lang="zh-CN" altLang="zh-CN" sz="2800" dirty="0" smtClean="0"/>
              <a:t>华为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百度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阿里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海康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独角兽 </a:t>
            </a:r>
            <a:r>
              <a:rPr lang="zh-CN" altLang="zh-CN" sz="2800" dirty="0" smtClean="0"/>
              <a:t>大疆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寒武纪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地平线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旷视 </a:t>
            </a:r>
            <a:r>
              <a:rPr lang="en-US" altLang="zh-CN" sz="2800" dirty="0" smtClean="0"/>
              <a:t>Pony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ai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9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1134" y="665826"/>
            <a:ext cx="104845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 </a:t>
            </a:r>
            <a:r>
              <a:rPr lang="zh-CN" altLang="en-US" sz="2800" dirty="0" smtClean="0"/>
              <a:t>公司方向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数字电路设计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硬件基础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人工智能加速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算法相关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479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623" y="665826"/>
            <a:ext cx="104845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 </a:t>
            </a:r>
            <a:r>
              <a:rPr lang="zh-CN" altLang="en-US" sz="2800" dirty="0" smtClean="0"/>
              <a:t>心得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结合项目（面试与知识积累）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Verilog  + SystemVerilog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编程基础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数字电路 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题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针对</a:t>
            </a:r>
            <a:r>
              <a:rPr lang="zh-CN" altLang="en-US" sz="2800" dirty="0" smtClean="0"/>
              <a:t>岗位要求有针对性的准备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Verilog</a:t>
            </a:r>
            <a:r>
              <a:rPr lang="zh-CN" altLang="en-US" sz="2800" b="1" dirty="0">
                <a:solidFill>
                  <a:srgbClr val="002060"/>
                </a:solidFill>
              </a:rPr>
              <a:t>在线学习 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b="1" dirty="0">
                <a:solidFill>
                  <a:srgbClr val="002060"/>
                </a:solidFill>
              </a:rPr>
              <a:t>https://hdlbits.01xz.net/wiki/Main_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Page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0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1" y="639192"/>
            <a:ext cx="10950794" cy="54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Wingdings</vt:lpstr>
      <vt:lpstr>Office 主题​​</vt:lpstr>
      <vt:lpstr>求职心得分享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工作经验分享</dc:title>
  <dc:creator>june th</dc:creator>
  <cp:lastModifiedBy>june th</cp:lastModifiedBy>
  <cp:revision>7</cp:revision>
  <dcterms:created xsi:type="dcterms:W3CDTF">2019-11-05T07:23:26Z</dcterms:created>
  <dcterms:modified xsi:type="dcterms:W3CDTF">2019-11-05T07:57:42Z</dcterms:modified>
</cp:coreProperties>
</file>