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63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求职经验（干货）分享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査羿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6575" y="431800"/>
            <a:ext cx="10710545" cy="6069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就业的选择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377950"/>
            <a:ext cx="10852150" cy="4780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313055"/>
            <a:ext cx="10617200" cy="5955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431800"/>
            <a:ext cx="10537190" cy="5930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准备</a:t>
            </a:r>
            <a:r>
              <a:rPr lang="en-US" altLang="zh-CN"/>
              <a:t>——</a:t>
            </a:r>
            <a:r>
              <a:t>千里之行始于足下，点滴积累在平时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560195"/>
            <a:ext cx="10852150" cy="4777105"/>
          </a:xfrm>
        </p:spPr>
        <p:txBody>
          <a:bodyPr/>
          <a:p>
            <a:r>
              <a:rPr lang="zh-CN" altLang="en-US" sz="2400"/>
              <a:t>项目！项目！项目！：拿大</a:t>
            </a:r>
            <a:r>
              <a:rPr sz="2400"/>
              <a:t>奖选手</a:t>
            </a:r>
            <a:r>
              <a:rPr lang="en-US" altLang="zh-CN" sz="2400"/>
              <a:t>==</a:t>
            </a:r>
            <a:r>
              <a:rPr sz="2400"/>
              <a:t>项目上干活最多的</a:t>
            </a:r>
            <a:r>
              <a:rPr lang="en-US" altLang="zh-CN" sz="2400"/>
              <a:t>==</a:t>
            </a:r>
            <a:r>
              <a:rPr sz="2400"/>
              <a:t>看似最苦逼的</a:t>
            </a:r>
            <a:endParaRPr lang="zh-CN" altLang="en-US" sz="2400"/>
          </a:p>
          <a:p>
            <a:r>
              <a:rPr lang="zh-CN" altLang="en-US" sz="2400"/>
              <a:t>科研文章：硕士期间最好能有一篇。</a:t>
            </a:r>
            <a:endParaRPr lang="zh-CN" altLang="en-US" sz="2400"/>
          </a:p>
          <a:p>
            <a:r>
              <a:rPr lang="zh-CN" altLang="en-US" sz="2400"/>
              <a:t>知识点的储备：数字</a:t>
            </a:r>
            <a:r>
              <a:rPr lang="en-US" altLang="zh-CN" sz="2400"/>
              <a:t>IC</a:t>
            </a:r>
            <a:r>
              <a:rPr sz="2400"/>
              <a:t>设计</a:t>
            </a:r>
            <a:r>
              <a:rPr lang="en-US" altLang="zh-CN" sz="2400"/>
              <a:t>100</a:t>
            </a:r>
            <a:r>
              <a:rPr sz="2400"/>
              <a:t>题，软件类</a:t>
            </a:r>
            <a:r>
              <a:rPr lang="en-US" altLang="zh-CN" sz="2400"/>
              <a:t>leetcode</a:t>
            </a:r>
            <a:endParaRPr lang="en-US" altLang="zh-CN" sz="2400"/>
          </a:p>
          <a:p>
            <a:r>
              <a:rPr sz="2400"/>
              <a:t>竞赛经历：集成电路创新大赛，数学建模（户口加分）</a:t>
            </a:r>
            <a:endParaRPr lang="en-US" altLang="zh-CN" sz="2400"/>
          </a:p>
          <a:p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运气</a:t>
            </a:r>
            <a:r>
              <a:rPr lang="en-US" altLang="zh-CN"/>
              <a:t>——</a:t>
            </a:r>
            <a:r>
              <a:t>幸运</a:t>
            </a:r>
            <a:r>
              <a:rPr lang="en-US" altLang="zh-CN"/>
              <a:t>er</a:t>
            </a:r>
            <a:r>
              <a:t>的眼光和手段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（</a:t>
            </a:r>
            <a:r>
              <a:rPr lang="en-US" altLang="zh-CN" sz="3600"/>
              <a:t>1</a:t>
            </a:r>
            <a:r>
              <a:rPr sz="3600"/>
              <a:t>）下手快狠准，最早的提前批是</a:t>
            </a:r>
            <a:r>
              <a:rPr lang="en-US" altLang="zh-CN" sz="3600"/>
              <a:t>6</a:t>
            </a:r>
            <a:r>
              <a:rPr sz="3600"/>
              <a:t>月份。</a:t>
            </a:r>
            <a:endParaRPr sz="3600"/>
          </a:p>
          <a:p>
            <a:r>
              <a:rPr sz="3600"/>
              <a:t>（</a:t>
            </a:r>
            <a:r>
              <a:rPr lang="en-US" altLang="zh-CN" sz="3600"/>
              <a:t>2</a:t>
            </a:r>
            <a:r>
              <a:rPr sz="3600"/>
              <a:t>）熟悉项目，面试花式吹（花蕊</a:t>
            </a:r>
            <a:r>
              <a:rPr lang="en-US" altLang="zh-CN" sz="3600"/>
              <a:t>+</a:t>
            </a:r>
            <a:r>
              <a:rPr sz="3600"/>
              <a:t>花芯）</a:t>
            </a:r>
            <a:r>
              <a:rPr sz="3600"/>
              <a:t>。</a:t>
            </a:r>
            <a:endParaRPr sz="3600"/>
          </a:p>
          <a:p>
            <a:r>
              <a:rPr sz="3600"/>
              <a:t>（</a:t>
            </a:r>
            <a:r>
              <a:rPr lang="en-US" altLang="zh-CN" sz="3600"/>
              <a:t>3</a:t>
            </a:r>
            <a:r>
              <a:rPr sz="3600"/>
              <a:t>）自信，主动，积极引导谈话的方向。</a:t>
            </a:r>
            <a:endParaRPr sz="3600"/>
          </a:p>
          <a:p>
            <a:r>
              <a:rPr sz="3600"/>
              <a:t>（</a:t>
            </a:r>
            <a:r>
              <a:rPr lang="en-US" altLang="zh-CN" sz="3600"/>
              <a:t>4</a:t>
            </a:r>
            <a:r>
              <a:rPr sz="3600"/>
              <a:t>）遇到不懂的要坦诚，虚心。</a:t>
            </a:r>
            <a:endParaRPr sz="3600"/>
          </a:p>
          <a:p>
            <a:r>
              <a:rPr sz="3600"/>
              <a:t>（</a:t>
            </a:r>
            <a:r>
              <a:rPr lang="en-US" altLang="zh-CN" sz="3600"/>
              <a:t>5</a:t>
            </a:r>
            <a:r>
              <a:rPr sz="3600"/>
              <a:t>）性格测试：低调，乐观，老黄牛一样的人。</a:t>
            </a: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演示</Application>
  <PresentationFormat>宽屏</PresentationFormat>
  <Paragraphs>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羿羿</cp:lastModifiedBy>
  <cp:revision>25</cp:revision>
  <dcterms:created xsi:type="dcterms:W3CDTF">2019-06-19T02:08:00Z</dcterms:created>
  <dcterms:modified xsi:type="dcterms:W3CDTF">2019-11-05T08:01:59Z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