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9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9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7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2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7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0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9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566E-C618-4E2E-B990-6DB4472DA1D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0C4A-EAE2-4885-A967-74A9A112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求职经验分享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7483" y="4281853"/>
            <a:ext cx="4953001" cy="1007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朱棣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1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938" y="2244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毕业去向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2646" y="208939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公司：华为南京研究所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部门：海思麒麟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岗位：算法工程师</a:t>
            </a:r>
            <a:endParaRPr lang="zh-CN" altLang="en-US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82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61" y="32421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软件？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861" y="1649780"/>
            <a:ext cx="1186668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薪资：供求关系决定，无明显差别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竞争：软件 </a:t>
            </a:r>
            <a:r>
              <a:rPr lang="en-US" altLang="zh-CN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&gt;&gt; </a:t>
            </a: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：行行出状元</a:t>
            </a:r>
            <a:endParaRPr lang="zh-CN" altLang="en-US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76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938" y="2244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实习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4192" y="164978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高水平期刊</a:t>
            </a:r>
            <a:r>
              <a:rPr lang="en-US" altLang="zh-CN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会议的论文是硬通货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厂实习经历有加分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哪里不重要，做什么才关键</a:t>
            </a:r>
            <a:endParaRPr lang="zh-CN" altLang="en-US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938" y="2244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关于实习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4192" y="164978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实习不是学习而是工作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华为实习选好部门和方向很重要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暑期实习会影响秋招，需要做好权衡</a:t>
            </a:r>
            <a:endParaRPr lang="zh-CN" altLang="en-US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81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938" y="2244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如何准备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4192" y="164978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不可止步于基础知识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在项目中培养业务能力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通过思考培养逻辑思维能力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76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938" y="2244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如何准备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4192" y="164978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不可止步于基础知识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在项目中培养业务能力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通过思考培养逻辑思维能力</a:t>
            </a:r>
            <a:endParaRPr lang="en-US" altLang="zh-CN" sz="36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再加一些与面试官胡吹的能力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13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1791" y="2519240"/>
            <a:ext cx="3383936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29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144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Wingdings</vt:lpstr>
      <vt:lpstr>Office 主题​​</vt:lpstr>
      <vt:lpstr>求职经验分享</vt:lpstr>
      <vt:lpstr>毕业去向</vt:lpstr>
      <vt:lpstr>硬件or软件？</vt:lpstr>
      <vt:lpstr>论文or实习or项目</vt:lpstr>
      <vt:lpstr>关于实习</vt:lpstr>
      <vt:lpstr>如何准备</vt:lpstr>
      <vt:lpstr>如何准备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课题组资源共享平台</dc:title>
  <dc:creator>朱 棣</dc:creator>
  <cp:lastModifiedBy>朱 棣</cp:lastModifiedBy>
  <cp:revision>15</cp:revision>
  <dcterms:created xsi:type="dcterms:W3CDTF">2019-11-01T05:20:41Z</dcterms:created>
  <dcterms:modified xsi:type="dcterms:W3CDTF">2019-11-05T07:52:48Z</dcterms:modified>
</cp:coreProperties>
</file>