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1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2FD49-6735-4E4A-86A7-2C7C0B637F2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3DF52-EBE7-4A08-BE6A-082A70D09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483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需要关注牛客网，各个公司招聘公众号，或者</a:t>
            </a:r>
            <a:r>
              <a:rPr lang="en-US" altLang="zh-CN" dirty="0" smtClean="0"/>
              <a:t>IC</a:t>
            </a:r>
            <a:r>
              <a:rPr lang="zh-CN" altLang="en-US" dirty="0" smtClean="0"/>
              <a:t>相关的公众号。多和同门交流，掌握第一手公司招聘信息。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3DF52-EBE7-4A08-BE6A-082A70D0908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892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薪水</a:t>
            </a:r>
            <a:r>
              <a:rPr lang="zh-CN" altLang="en-US" dirty="0" smtClean="0"/>
              <a:t>、工作氛围、是否弹性工作制等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3DF52-EBE7-4A08-BE6A-082A70D0908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736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部分外企</a:t>
            </a:r>
            <a:r>
              <a:rPr lang="zh-CN" altLang="en-US" dirty="0" smtClean="0"/>
              <a:t>需要英文简历。另外，本科、研究生成绩单、四六级证书有的企业也会需要。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3DF52-EBE7-4A08-BE6A-082A70D0908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113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3DF52-EBE7-4A08-BE6A-082A70D0908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103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笔试时，题目会不局限于数字</a:t>
            </a:r>
            <a:r>
              <a:rPr lang="en-US" altLang="zh-CN" dirty="0" smtClean="0"/>
              <a:t>IC</a:t>
            </a:r>
            <a:r>
              <a:rPr lang="zh-CN" altLang="en-US" dirty="0" smtClean="0"/>
              <a:t>前端，后端、验证相关的知识都会有。面试时，则一般只问对应岗位的问题。基础知识，还包括时钟分频，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相关的，数字电路里面的真值表，设计状态机，逻辑函数化简等</a:t>
            </a:r>
            <a:r>
              <a:rPr lang="en-US" altLang="zh-CN" dirty="0" smtClean="0"/>
              <a:t>.</a:t>
            </a:r>
            <a:r>
              <a:rPr lang="zh-CN" altLang="en-US" dirty="0" smtClean="0"/>
              <a:t>计算机体系结构、</a:t>
            </a:r>
            <a:r>
              <a:rPr lang="en-US" altLang="zh-CN" dirty="0" smtClean="0"/>
              <a:t>SOC</a:t>
            </a:r>
            <a:r>
              <a:rPr lang="zh-CN" altLang="en-US" dirty="0" smtClean="0"/>
              <a:t>系统，</a:t>
            </a:r>
            <a:r>
              <a:rPr lang="en-US" altLang="zh-CN" dirty="0" smtClean="0"/>
              <a:t>AMBA</a:t>
            </a:r>
            <a:r>
              <a:rPr lang="zh-CN" altLang="en-US" dirty="0" smtClean="0"/>
              <a:t>总线，基础的通信接口，如</a:t>
            </a:r>
            <a:r>
              <a:rPr lang="en-US" altLang="zh-CN" dirty="0" smtClean="0"/>
              <a:t>I2C,UART</a:t>
            </a:r>
            <a:r>
              <a:rPr lang="zh-CN" altLang="en-US" dirty="0" smtClean="0"/>
              <a:t>等等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3DF52-EBE7-4A08-BE6A-082A70D0908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509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ChangeArrowheads="1"/>
          </p:cNvSpPr>
          <p:nvPr/>
        </p:nvSpPr>
        <p:spPr bwMode="auto">
          <a:xfrm flipV="1">
            <a:off x="406391" y="2996951"/>
            <a:ext cx="11450240" cy="72009"/>
          </a:xfrm>
          <a:prstGeom prst="rect">
            <a:avLst/>
          </a:prstGeom>
          <a:solidFill>
            <a:schemeClr val="tx2"/>
          </a:solidFill>
          <a:ln w="9525" cmpd="dbl">
            <a:solidFill>
              <a:srgbClr val="0070C0"/>
            </a:solidFill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 algn="ctr">
              <a:defRPr sz="5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altLang="zh-CN" strike="noStrike" noProof="1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0250"/>
            <a:ext cx="85344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fontAlgn="base"/>
            <a:r>
              <a:rPr lang="zh-CN" altLang="en-US" strike="noStrike" noProof="1" smtClean="0"/>
              <a:t>单击以编辑母版副标题样式</a:t>
            </a:r>
            <a:endParaRPr lang="en-US" altLang="zh-CN" strike="noStrike" noProof="1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ACE95336-DC28-4CC7-9D74-F58614378FD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6EA9933-8D09-4B04-A77F-9244C8FD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68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36-DC28-4CC7-9D74-F58614378FD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9933-8D09-4B04-A77F-9244C8FD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12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42031" cy="58531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36-DC28-4CC7-9D74-F58614378FD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9933-8D09-4B04-A77F-9244C8FD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548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92615" cy="4530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89785" y="1600201"/>
            <a:ext cx="5392615" cy="21891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89785" y="3941763"/>
            <a:ext cx="5392615" cy="21891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36-DC28-4CC7-9D74-F58614378FD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9933-8D09-4B04-A77F-9244C8FD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455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92615" cy="4530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 hasCustomPrompt="1"/>
          </p:nvPr>
        </p:nvSpPr>
        <p:spPr>
          <a:xfrm>
            <a:off x="6189785" y="1600201"/>
            <a:ext cx="5392615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单击图标添加剪 贴画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36-DC28-4CC7-9D74-F58614378FD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9933-8D09-4B04-A77F-9244C8FD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274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71461" y="214314"/>
            <a:ext cx="10972800" cy="7143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76210" y="1142986"/>
            <a:ext cx="10972800" cy="5286375"/>
          </a:xfrm>
        </p:spPr>
        <p:txBody>
          <a:bodyPr/>
          <a:lstStyle>
            <a:lvl1pPr>
              <a:buFont typeface="Wingdings" panose="05000000000000000000" pitchFamily="2" charset="2"/>
              <a:buChar char="n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36-DC28-4CC7-9D74-F58614378FD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9933-8D09-4B04-A77F-9244C8FD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926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220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 bwMode="auto">
          <a:xfrm flipH="1">
            <a:off x="-19052" y="1"/>
            <a:ext cx="12206817" cy="85723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50000"/>
              </a:lnSpc>
              <a:spcAft>
                <a:spcPct val="20000"/>
              </a:spcAft>
              <a:buClr>
                <a:srgbClr val="BE02C2"/>
              </a:buClr>
              <a:defRPr/>
            </a:pPr>
            <a:endParaRPr lang="en-US" altLang="zh-CN" sz="36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71461" y="142852"/>
            <a:ext cx="10972800" cy="714356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132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71461" y="142852"/>
            <a:ext cx="10972800" cy="714356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96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71461" y="142852"/>
            <a:ext cx="10972800" cy="714356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520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4827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4625"/>
            <a:ext cx="10972800" cy="100811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36-DC28-4CC7-9D74-F58614378FD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9933-8D09-4B04-A77F-9244C8FD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624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949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4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36-DC28-4CC7-9D74-F58614378FD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9933-8D09-4B04-A77F-9244C8FD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63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36-DC28-4CC7-9D74-F58614378FD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9933-8D09-4B04-A77F-9244C8FD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2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4624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36-DC28-4CC7-9D74-F58614378FD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9933-8D09-4B04-A77F-9244C8FD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93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36-DC28-4CC7-9D74-F58614378FD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9933-8D09-4B04-A77F-9244C8FD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9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ACE95336-DC28-4CC7-9D74-F58614378FD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9276862" y="635635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6EA9933-8D09-4B04-A77F-9244C8FD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41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36-DC28-4CC7-9D74-F58614378FD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9933-8D09-4B04-A77F-9244C8FD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86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单击图标添加图片</a:t>
            </a: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36-DC28-4CC7-9D74-F58614378FD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9933-8D09-4B04-A77F-9244C8FD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72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44451"/>
            <a:ext cx="10972800" cy="9366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600" y="1268413"/>
            <a:ext cx="10972800" cy="48625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 indent="-285750"/>
            <a:r>
              <a:rPr lang="zh-CN" altLang="en-US" dirty="0"/>
              <a:t>第二级</a:t>
            </a:r>
            <a:endParaRPr lang="en-US" altLang="zh-CN" dirty="0"/>
          </a:p>
          <a:p>
            <a:pPr lvl="2" indent="-228600"/>
            <a:r>
              <a:rPr lang="zh-CN" altLang="en-US" dirty="0"/>
              <a:t>第三级</a:t>
            </a:r>
            <a:endParaRPr lang="en-US" altLang="zh-CN" dirty="0"/>
          </a:p>
          <a:p>
            <a:pPr lvl="3" indent="-228600"/>
            <a:r>
              <a:rPr lang="zh-CN" altLang="en-US" dirty="0"/>
              <a:t>第四级</a:t>
            </a:r>
            <a:endParaRPr lang="en-US" altLang="zh-CN" dirty="0"/>
          </a:p>
          <a:p>
            <a:pPr lvl="4" indent="-22860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0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fld id="{ACE95336-DC28-4CC7-9D74-F58614378FD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/>
            </a:lvl1pPr>
          </a:lstStyle>
          <a:p>
            <a:fld id="{D6EA9933-8D09-4B04-A77F-9244C8FD822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31" name="Line 8"/>
          <p:cNvSpPr/>
          <p:nvPr/>
        </p:nvSpPr>
        <p:spPr>
          <a:xfrm>
            <a:off x="644769" y="1125538"/>
            <a:ext cx="10769600" cy="0"/>
          </a:xfrm>
          <a:prstGeom prst="line">
            <a:avLst/>
          </a:prstGeom>
          <a:ln w="3810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1310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宋体" panose="0201060003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85000"/>
        <a:buFont typeface="Wingdings" panose="05000000000000000000" pitchFamily="2" charset="2"/>
        <a:buChar char="p"/>
        <a:defRPr kumimoji="1" sz="28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85000"/>
        <a:buFont typeface="Wingdings" panose="05000000000000000000" pitchFamily="2" charset="2"/>
        <a:buChar char="Ø"/>
        <a:defRPr kumimoji="1" sz="24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求职分享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713178" y="5037504"/>
            <a:ext cx="3232638" cy="1108319"/>
          </a:xfrm>
        </p:spPr>
        <p:txBody>
          <a:bodyPr/>
          <a:lstStyle/>
          <a:p>
            <a:r>
              <a:rPr lang="zh-CN" altLang="en-US" dirty="0" smtClean="0"/>
              <a:t>娄胜</a:t>
            </a:r>
            <a:endParaRPr lang="en-US" altLang="zh-CN" dirty="0" smtClean="0"/>
          </a:p>
          <a:p>
            <a:r>
              <a:rPr lang="en-US" altLang="zh-CN" dirty="0" smtClean="0"/>
              <a:t>2020/11/11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409591" y="3463611"/>
            <a:ext cx="3640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-------</a:t>
            </a:r>
            <a:r>
              <a:rPr lang="zh-CN" altLang="en-US" sz="2400" dirty="0" smtClean="0"/>
              <a:t>数字</a:t>
            </a:r>
            <a:r>
              <a:rPr lang="en-US" altLang="zh-CN" sz="2400" dirty="0" smtClean="0"/>
              <a:t>IC</a:t>
            </a:r>
            <a:r>
              <a:rPr lang="zh-CN" altLang="en-US" sz="2400" dirty="0" smtClean="0"/>
              <a:t>前端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1325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691557"/>
            <a:ext cx="10972800" cy="1008112"/>
          </a:xfrm>
        </p:spPr>
        <p:txBody>
          <a:bodyPr/>
          <a:lstStyle/>
          <a:p>
            <a:pPr algn="ctr"/>
            <a:r>
              <a:rPr lang="zh-CN" altLang="en-US" dirty="0" smtClean="0"/>
              <a:t>祝学弟学妹们找到理想的工作</a:t>
            </a:r>
            <a:r>
              <a:rPr lang="en-US" altLang="zh-CN" dirty="0"/>
              <a:t>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2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岗位分析</a:t>
            </a:r>
            <a:endParaRPr lang="en-US" altLang="zh-CN" dirty="0" smtClean="0"/>
          </a:p>
          <a:p>
            <a:r>
              <a:rPr lang="zh-CN" altLang="en-US" dirty="0"/>
              <a:t>简历</a:t>
            </a:r>
            <a:r>
              <a:rPr lang="zh-CN" altLang="en-US" dirty="0" smtClean="0"/>
              <a:t>书写</a:t>
            </a:r>
            <a:endParaRPr lang="en-US" altLang="zh-CN" dirty="0" smtClean="0"/>
          </a:p>
          <a:p>
            <a:r>
              <a:rPr lang="zh-CN" altLang="en-US" dirty="0" smtClean="0"/>
              <a:t>笔</a:t>
            </a:r>
            <a:r>
              <a:rPr lang="zh-CN" altLang="en-US" dirty="0"/>
              <a:t>、</a:t>
            </a:r>
            <a:r>
              <a:rPr lang="zh-CN" altLang="en-US" dirty="0" smtClean="0"/>
              <a:t>面试准备</a:t>
            </a:r>
            <a:endParaRPr lang="en-US" altLang="zh-CN" dirty="0" smtClean="0"/>
          </a:p>
          <a:p>
            <a:r>
              <a:rPr lang="zh-CN" altLang="en-US" dirty="0" smtClean="0"/>
              <a:t>面试技巧</a:t>
            </a:r>
            <a:endParaRPr lang="en-US" altLang="zh-CN" dirty="0" smtClean="0"/>
          </a:p>
          <a:p>
            <a:r>
              <a:rPr lang="zh-CN" altLang="en-US" dirty="0"/>
              <a:t>一些建议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63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 bwMode="auto">
          <a:xfrm flipV="1">
            <a:off x="1160585" y="3253154"/>
            <a:ext cx="0" cy="4220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直接连接符 10"/>
          <p:cNvCxnSpPr/>
          <p:nvPr/>
        </p:nvCxnSpPr>
        <p:spPr bwMode="auto">
          <a:xfrm>
            <a:off x="1960685" y="3675185"/>
            <a:ext cx="0" cy="404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直接连接符 11"/>
          <p:cNvCxnSpPr/>
          <p:nvPr/>
        </p:nvCxnSpPr>
        <p:spPr bwMode="auto">
          <a:xfrm flipV="1">
            <a:off x="2790093" y="3253154"/>
            <a:ext cx="0" cy="4220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直接连接符 12"/>
          <p:cNvCxnSpPr/>
          <p:nvPr/>
        </p:nvCxnSpPr>
        <p:spPr bwMode="auto">
          <a:xfrm>
            <a:off x="3590193" y="3675185"/>
            <a:ext cx="0" cy="404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直接连接符 13"/>
          <p:cNvCxnSpPr/>
          <p:nvPr/>
        </p:nvCxnSpPr>
        <p:spPr bwMode="auto">
          <a:xfrm flipV="1">
            <a:off x="4434254" y="3253154"/>
            <a:ext cx="0" cy="4220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直接连接符 14"/>
          <p:cNvCxnSpPr/>
          <p:nvPr/>
        </p:nvCxnSpPr>
        <p:spPr bwMode="auto">
          <a:xfrm>
            <a:off x="5234354" y="3675185"/>
            <a:ext cx="0" cy="404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直接连接符 15"/>
          <p:cNvCxnSpPr/>
          <p:nvPr/>
        </p:nvCxnSpPr>
        <p:spPr bwMode="auto">
          <a:xfrm flipV="1">
            <a:off x="5972908" y="3253154"/>
            <a:ext cx="0" cy="4220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直接连接符 16"/>
          <p:cNvCxnSpPr/>
          <p:nvPr/>
        </p:nvCxnSpPr>
        <p:spPr bwMode="auto">
          <a:xfrm>
            <a:off x="6773008" y="3675185"/>
            <a:ext cx="0" cy="404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直接连接符 17"/>
          <p:cNvCxnSpPr/>
          <p:nvPr/>
        </p:nvCxnSpPr>
        <p:spPr bwMode="auto">
          <a:xfrm flipV="1">
            <a:off x="7602416" y="3253154"/>
            <a:ext cx="0" cy="4220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直接连接符 18"/>
          <p:cNvCxnSpPr/>
          <p:nvPr/>
        </p:nvCxnSpPr>
        <p:spPr bwMode="auto">
          <a:xfrm>
            <a:off x="8402516" y="3675185"/>
            <a:ext cx="0" cy="404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直接连接符 19"/>
          <p:cNvCxnSpPr/>
          <p:nvPr/>
        </p:nvCxnSpPr>
        <p:spPr bwMode="auto">
          <a:xfrm flipV="1">
            <a:off x="9246577" y="3253154"/>
            <a:ext cx="0" cy="4220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直接连接符 20"/>
          <p:cNvCxnSpPr/>
          <p:nvPr/>
        </p:nvCxnSpPr>
        <p:spPr bwMode="auto">
          <a:xfrm>
            <a:off x="10046677" y="3675185"/>
            <a:ext cx="0" cy="404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直接连接符 21"/>
          <p:cNvCxnSpPr/>
          <p:nvPr/>
        </p:nvCxnSpPr>
        <p:spPr bwMode="auto">
          <a:xfrm flipV="1">
            <a:off x="10805746" y="3253154"/>
            <a:ext cx="0" cy="4220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/>
          <p:nvPr/>
        </p:nvCxnSpPr>
        <p:spPr bwMode="auto">
          <a:xfrm>
            <a:off x="11605846" y="3675185"/>
            <a:ext cx="0" cy="404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文本框 23"/>
          <p:cNvSpPr txBox="1"/>
          <p:nvPr/>
        </p:nvSpPr>
        <p:spPr>
          <a:xfrm>
            <a:off x="866044" y="2813376"/>
            <a:ext cx="72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4976446" y="4176346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285893" y="2804775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576148" y="2813376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202223" y="3675185"/>
            <a:ext cx="11746523" cy="0"/>
            <a:chOff x="263769" y="3675185"/>
            <a:chExt cx="11746523" cy="0"/>
          </a:xfrm>
        </p:grpSpPr>
        <p:cxnSp>
          <p:nvCxnSpPr>
            <p:cNvPr id="5" name="直接连接符 4"/>
            <p:cNvCxnSpPr/>
            <p:nvPr/>
          </p:nvCxnSpPr>
          <p:spPr bwMode="auto">
            <a:xfrm>
              <a:off x="263769" y="3675185"/>
              <a:ext cx="115443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直接箭头连接符 29"/>
            <p:cNvCxnSpPr/>
            <p:nvPr/>
          </p:nvCxnSpPr>
          <p:spPr bwMode="auto">
            <a:xfrm>
              <a:off x="11799277" y="3675185"/>
              <a:ext cx="21101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33" name="文本框 32"/>
          <p:cNvSpPr txBox="1"/>
          <p:nvPr/>
        </p:nvSpPr>
        <p:spPr>
          <a:xfrm>
            <a:off x="5193323" y="4580709"/>
            <a:ext cx="16764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校招</a:t>
            </a:r>
            <a:r>
              <a:rPr lang="zh-CN" altLang="en-US" dirty="0" smtClean="0"/>
              <a:t>提前</a:t>
            </a:r>
            <a:r>
              <a:rPr lang="zh-CN" altLang="en-US" dirty="0"/>
              <a:t>批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553200" y="4176264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8129954" y="4176264"/>
            <a:ext cx="71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748705" y="2809130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4189537" y="2817949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3390898" y="4171909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1732083" y="4163090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8908075" y="2813376"/>
            <a:ext cx="71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9788770" y="4163060"/>
            <a:ext cx="71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3308105" y="2435443"/>
            <a:ext cx="188521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实习招聘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6690946" y="2426623"/>
            <a:ext cx="2866292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校招</a:t>
            </a:r>
            <a:endParaRPr lang="zh-CN" altLang="en-US" dirty="0"/>
          </a:p>
        </p:txBody>
      </p:sp>
      <p:sp>
        <p:nvSpPr>
          <p:cNvPr id="46" name="标题 1"/>
          <p:cNvSpPr>
            <a:spLocks noGrp="1"/>
          </p:cNvSpPr>
          <p:nvPr>
            <p:ph type="title"/>
          </p:nvPr>
        </p:nvSpPr>
        <p:spPr>
          <a:xfrm>
            <a:off x="609600" y="281353"/>
            <a:ext cx="10972800" cy="771383"/>
          </a:xfrm>
        </p:spPr>
        <p:txBody>
          <a:bodyPr/>
          <a:lstStyle/>
          <a:p>
            <a:r>
              <a:rPr lang="zh-CN" altLang="en-US" dirty="0"/>
              <a:t>求职</a:t>
            </a:r>
            <a:r>
              <a:rPr lang="zh-CN" altLang="en-US" dirty="0" smtClean="0"/>
              <a:t>时间轴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15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岗位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城市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上海、深圳、北京、南京、西安、成都、武汉</a:t>
            </a:r>
            <a:r>
              <a:rPr lang="en-US" altLang="zh-CN" dirty="0" smtClean="0"/>
              <a:t>···</a:t>
            </a:r>
          </a:p>
          <a:p>
            <a:r>
              <a:rPr lang="zh-CN" altLang="en-US" dirty="0" smtClean="0"/>
              <a:t>岗位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数字前端、数字后端、数字验证</a:t>
            </a:r>
            <a:r>
              <a:rPr lang="en-US" altLang="zh-CN" dirty="0" smtClean="0"/>
              <a:t>···</a:t>
            </a:r>
          </a:p>
          <a:p>
            <a:r>
              <a:rPr lang="zh-CN" altLang="en-US" dirty="0" smtClean="0"/>
              <a:t>工作制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996 or 965</a:t>
            </a:r>
          </a:p>
          <a:p>
            <a:r>
              <a:rPr lang="zh-CN" altLang="en-US" dirty="0" smtClean="0"/>
              <a:t>企业性质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研究所、国企、私企、外企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005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简历书写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版式</a:t>
            </a:r>
            <a:r>
              <a:rPr lang="zh-CN" altLang="en-US" dirty="0"/>
              <a:t>简洁、一页 </a:t>
            </a:r>
          </a:p>
          <a:p>
            <a:r>
              <a:rPr lang="zh-CN" altLang="en-US" dirty="0" smtClean="0"/>
              <a:t>真实</a:t>
            </a:r>
            <a:r>
              <a:rPr lang="zh-CN" altLang="en-US" dirty="0"/>
              <a:t>可信 </a:t>
            </a:r>
          </a:p>
          <a:p>
            <a:r>
              <a:rPr lang="zh-CN" altLang="en-US" dirty="0" smtClean="0"/>
              <a:t>突出</a:t>
            </a:r>
            <a:r>
              <a:rPr lang="zh-CN" altLang="en-US" dirty="0"/>
              <a:t>重点 </a:t>
            </a:r>
          </a:p>
          <a:p>
            <a:r>
              <a:rPr lang="zh-CN" altLang="en-US" dirty="0" smtClean="0"/>
              <a:t>不</a:t>
            </a:r>
            <a:r>
              <a:rPr lang="zh-CN" altLang="en-US" dirty="0"/>
              <a:t>写不熟悉的细节 </a:t>
            </a:r>
            <a:endParaRPr lang="en-US" altLang="zh-CN" dirty="0" smtClean="0"/>
          </a:p>
          <a:p>
            <a:r>
              <a:rPr lang="zh-CN" altLang="en-US" b="1" dirty="0" smtClean="0"/>
              <a:t>持续更新简历</a:t>
            </a:r>
            <a:endParaRPr lang="en-US" altLang="zh-CN" b="1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65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笔试准备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413"/>
            <a:ext cx="10972800" cy="5079633"/>
          </a:xfrm>
        </p:spPr>
        <p:txBody>
          <a:bodyPr/>
          <a:lstStyle/>
          <a:p>
            <a:r>
              <a:rPr lang="zh-CN" altLang="en-US" dirty="0"/>
              <a:t>推荐</a:t>
            </a:r>
            <a:r>
              <a:rPr lang="zh-CN" altLang="en-US" dirty="0" smtClean="0"/>
              <a:t>书籍</a:t>
            </a:r>
            <a:endParaRPr lang="en-US" altLang="zh-CN" dirty="0"/>
          </a:p>
          <a:p>
            <a:pPr lvl="1"/>
            <a:r>
              <a:rPr lang="zh-CN" altLang="en-US" b="1" dirty="0"/>
              <a:t>数字电路</a:t>
            </a:r>
            <a:endParaRPr lang="en-US" altLang="zh-CN" b="1" dirty="0"/>
          </a:p>
          <a:p>
            <a:pPr lvl="1"/>
            <a:r>
              <a:rPr lang="en-US" altLang="zh-CN" b="1" dirty="0"/>
              <a:t>Verilog</a:t>
            </a:r>
            <a:r>
              <a:rPr lang="zh-CN" altLang="en-US" b="1" dirty="0"/>
              <a:t>数字系统设计</a:t>
            </a:r>
            <a:r>
              <a:rPr lang="zh-CN" altLang="en-US" b="1" dirty="0" smtClean="0"/>
              <a:t>教程（夏宇闻）</a:t>
            </a:r>
            <a:endParaRPr lang="en-US" altLang="zh-CN" b="1" dirty="0"/>
          </a:p>
          <a:p>
            <a:pPr lvl="1"/>
            <a:r>
              <a:rPr lang="zh-CN" altLang="en-US" b="1" dirty="0" smtClean="0"/>
              <a:t>硬件</a:t>
            </a:r>
            <a:r>
              <a:rPr lang="zh-CN" altLang="en-US" b="1" dirty="0"/>
              <a:t>架构的</a:t>
            </a:r>
            <a:r>
              <a:rPr lang="zh-CN" altLang="en-US" b="1" dirty="0" smtClean="0"/>
              <a:t>艺术</a:t>
            </a:r>
            <a:r>
              <a:rPr lang="en-US" altLang="zh-CN" b="1" dirty="0" smtClean="0"/>
              <a:t>++</a:t>
            </a:r>
            <a:r>
              <a:rPr lang="zh-CN" altLang="en-US" b="1" dirty="0" smtClean="0"/>
              <a:t>数字电路的设计方法与技术</a:t>
            </a:r>
            <a:endParaRPr lang="en-US" altLang="zh-CN" b="1" dirty="0" smtClean="0"/>
          </a:p>
          <a:p>
            <a:pPr lvl="1"/>
            <a:r>
              <a:rPr lang="en-US" altLang="zh-CN" dirty="0"/>
              <a:t>Verilog HDL</a:t>
            </a:r>
            <a:r>
              <a:rPr lang="zh-CN" altLang="en-US" dirty="0"/>
              <a:t>高级数字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zh-CN" altLang="en-US" dirty="0" smtClean="0"/>
              <a:t>笔试题库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数字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100</a:t>
            </a:r>
            <a:r>
              <a:rPr lang="zh-CN" altLang="en-US" dirty="0" smtClean="0"/>
              <a:t>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···</a:t>
            </a:r>
          </a:p>
          <a:p>
            <a:r>
              <a:rPr lang="zh-CN" altLang="en-US" dirty="0"/>
              <a:t>微信公众号</a:t>
            </a:r>
            <a:endParaRPr lang="en-US" altLang="zh-CN" dirty="0"/>
          </a:p>
          <a:p>
            <a:pPr lvl="1"/>
            <a:r>
              <a:rPr lang="zh-CN" altLang="en-US" dirty="0"/>
              <a:t>数字</a:t>
            </a:r>
            <a:r>
              <a:rPr lang="en-US" altLang="zh-CN" dirty="0"/>
              <a:t>IC</a:t>
            </a:r>
            <a:r>
              <a:rPr lang="zh-CN" altLang="en-US" dirty="0"/>
              <a:t>自修室、数字</a:t>
            </a:r>
            <a:r>
              <a:rPr lang="en-US" altLang="zh-CN" dirty="0" err="1" smtClean="0"/>
              <a:t>ICer</a:t>
            </a:r>
            <a:r>
              <a:rPr lang="zh-CN" altLang="en-US" dirty="0"/>
              <a:t>、摸鱼范式、数字芯片实验室</a:t>
            </a:r>
            <a:endParaRPr lang="en-US" altLang="zh-CN" dirty="0"/>
          </a:p>
          <a:p>
            <a:pPr lvl="1"/>
            <a:r>
              <a:rPr lang="zh-CN" altLang="en-US" dirty="0"/>
              <a:t>全栈芯片工程师、达尔闻说</a:t>
            </a:r>
            <a:r>
              <a:rPr lang="en-US" altLang="zh-CN" dirty="0" smtClean="0"/>
              <a:t>···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13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面试</a:t>
            </a:r>
            <a:r>
              <a:rPr lang="zh-CN" altLang="en-US" dirty="0" smtClean="0"/>
              <a:t>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54113"/>
            <a:ext cx="10972800" cy="531702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项目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从系统角度阐述自己的项目：背景、目的、优势</a:t>
            </a:r>
            <a:r>
              <a:rPr lang="en-US" altLang="zh-CN" dirty="0" smtClean="0"/>
              <a:t>···</a:t>
            </a:r>
          </a:p>
          <a:p>
            <a:pPr lvl="1"/>
            <a:r>
              <a:rPr lang="zh-CN" altLang="en-US" dirty="0" smtClean="0"/>
              <a:t>画出系统框图，能说明每一个模块的作用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针对自己的工作，能熟练的说明模块的设计方法、思路，每一个细节都能解释清楚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模块的测试验证方法，</a:t>
            </a:r>
            <a:r>
              <a:rPr lang="en-US" altLang="zh-CN" dirty="0" smtClean="0"/>
              <a:t>test case</a:t>
            </a:r>
            <a:r>
              <a:rPr lang="zh-CN" altLang="en-US" dirty="0" smtClean="0"/>
              <a:t>编写，验证完备性考量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数字</a:t>
            </a:r>
            <a:r>
              <a:rPr lang="en-US" altLang="zh-CN" dirty="0" smtClean="0"/>
              <a:t>IC</a:t>
            </a:r>
            <a:r>
              <a:rPr lang="zh-CN" altLang="en-US" dirty="0" smtClean="0"/>
              <a:t>基础知识：</a:t>
            </a:r>
            <a:endParaRPr lang="en-US" altLang="zh-CN" dirty="0" smtClean="0"/>
          </a:p>
          <a:p>
            <a:pPr lvl="1"/>
            <a:r>
              <a:rPr lang="zh-CN" altLang="en-US" dirty="0"/>
              <a:t>时序分析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芯片低功耗设计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······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096000" y="4234322"/>
            <a:ext cx="6065560" cy="233819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 smtClean="0"/>
              <a:t>手撕代码：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序列检测器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状态机设计（售货机）</a:t>
            </a:r>
            <a:endParaRPr lang="en-US" altLang="zh-CN" kern="0" dirty="0" smtClean="0"/>
          </a:p>
          <a:p>
            <a:pPr lvl="1"/>
            <a:r>
              <a:rPr lang="en-US" altLang="zh-CN" kern="0" dirty="0" smtClean="0"/>
              <a:t>···</a:t>
            </a:r>
          </a:p>
          <a:p>
            <a:pPr lvl="1"/>
            <a:endParaRPr lang="en-US" altLang="zh-CN" kern="0" dirty="0" smtClean="0"/>
          </a:p>
        </p:txBody>
      </p:sp>
    </p:spTree>
    <p:extLst>
      <p:ext uri="{BB962C8B-B14F-4D97-AF65-F5344CB8AC3E}">
        <p14:creationId xmlns:p14="http://schemas.microsoft.com/office/powerpoint/2010/main" val="189568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面试技巧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准备自我介绍</a:t>
            </a:r>
            <a:endParaRPr lang="en-US" altLang="zh-CN" dirty="0" smtClean="0"/>
          </a:p>
          <a:p>
            <a:r>
              <a:rPr lang="zh-CN" altLang="en-US" dirty="0" smtClean="0"/>
              <a:t>自信、谈吐自然</a:t>
            </a:r>
            <a:endParaRPr lang="en-US" altLang="zh-CN" dirty="0" smtClean="0"/>
          </a:p>
          <a:p>
            <a:r>
              <a:rPr lang="zh-CN" altLang="en-US" dirty="0" smtClean="0"/>
              <a:t>问什么答什么</a:t>
            </a:r>
            <a:endParaRPr lang="en-US" altLang="zh-CN" dirty="0" smtClean="0"/>
          </a:p>
          <a:p>
            <a:r>
              <a:rPr lang="zh-CN" altLang="en-US" dirty="0" smtClean="0"/>
              <a:t>坦诚、不懂即不懂</a:t>
            </a:r>
            <a:endParaRPr lang="en-US" altLang="zh-CN" dirty="0" smtClean="0"/>
          </a:p>
          <a:p>
            <a:r>
              <a:rPr lang="zh-CN" altLang="en-US" dirty="0" smtClean="0"/>
              <a:t>开放性问题，冷静分析</a:t>
            </a:r>
            <a:endParaRPr lang="en-US" altLang="zh-CN" dirty="0" smtClean="0"/>
          </a:p>
          <a:p>
            <a:r>
              <a:rPr lang="zh-CN" altLang="en-US" dirty="0" smtClean="0"/>
              <a:t>对职位表现出浓厚兴趣</a:t>
            </a:r>
            <a:endParaRPr lang="en-US" altLang="zh-CN" dirty="0" smtClean="0"/>
          </a:p>
          <a:p>
            <a:r>
              <a:rPr lang="zh-CN" altLang="en-US" dirty="0" smtClean="0"/>
              <a:t>准备几个对</a:t>
            </a:r>
            <a:r>
              <a:rPr lang="zh-CN" altLang="en-US" dirty="0"/>
              <a:t>岗位</a:t>
            </a:r>
            <a:r>
              <a:rPr lang="en-US" altLang="zh-CN" dirty="0" smtClean="0"/>
              <a:t>/</a:t>
            </a:r>
            <a:r>
              <a:rPr lang="zh-CN" altLang="en-US" dirty="0" smtClean="0"/>
              <a:t>部门</a:t>
            </a:r>
            <a:r>
              <a:rPr lang="en-US" altLang="zh-CN" dirty="0"/>
              <a:t>/</a:t>
            </a:r>
            <a:r>
              <a:rPr lang="zh-CN" altLang="en-US" dirty="0" smtClean="0"/>
              <a:t>公司的问题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468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77205"/>
            <a:ext cx="10972800" cy="4862512"/>
          </a:xfrm>
        </p:spPr>
        <p:txBody>
          <a:bodyPr/>
          <a:lstStyle/>
          <a:p>
            <a:r>
              <a:rPr lang="zh-CN" altLang="en-US" dirty="0" smtClean="0"/>
              <a:t>善于思考</a:t>
            </a:r>
            <a:endParaRPr lang="en-US" altLang="zh-CN" dirty="0" smtClean="0"/>
          </a:p>
          <a:p>
            <a:r>
              <a:rPr lang="zh-CN" altLang="en-US" dirty="0" smtClean="0"/>
              <a:t>多练习，多编程</a:t>
            </a:r>
            <a:endParaRPr lang="en-US" altLang="zh-CN" dirty="0" smtClean="0"/>
          </a:p>
          <a:p>
            <a:r>
              <a:rPr lang="zh-CN" altLang="en-US" dirty="0" smtClean="0"/>
              <a:t>笔、面试完总结记录</a:t>
            </a:r>
            <a:endParaRPr lang="en-US" altLang="zh-CN" dirty="0" smtClean="0"/>
          </a:p>
          <a:p>
            <a:r>
              <a:rPr lang="zh-CN" altLang="en-US" dirty="0" smtClean="0"/>
              <a:t>心仪公司的面试放在后面</a:t>
            </a:r>
            <a:endParaRPr lang="en-US" altLang="zh-CN" dirty="0" smtClean="0"/>
          </a:p>
          <a:p>
            <a:r>
              <a:rPr lang="zh-CN" altLang="en-US" dirty="0" smtClean="0"/>
              <a:t>平常</a:t>
            </a:r>
            <a:r>
              <a:rPr lang="zh-CN" altLang="en-US" dirty="0"/>
              <a:t>心</a:t>
            </a:r>
            <a:endParaRPr lang="en-US" altLang="zh-CN" dirty="0" smtClean="0"/>
          </a:p>
          <a:p>
            <a:r>
              <a:rPr lang="zh-CN" altLang="en-US" dirty="0" smtClean="0"/>
              <a:t>多交流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885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朴素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演示稿（水平）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演示稿（水平）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朴素" id="{E1858740-1E47-46CE-A71E-7310A2B5E83F}" vid="{EB069C35-17BF-48B7-8C90-AEE05BDDD0D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朴素</Template>
  <TotalTime>762</TotalTime>
  <Words>488</Words>
  <Application>Microsoft Office PowerPoint</Application>
  <PresentationFormat>宽屏</PresentationFormat>
  <Paragraphs>93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宋体</vt:lpstr>
      <vt:lpstr>微软雅黑</vt:lpstr>
      <vt:lpstr>Arial</vt:lpstr>
      <vt:lpstr>Times New Roman</vt:lpstr>
      <vt:lpstr>Wingdings</vt:lpstr>
      <vt:lpstr>朴素</vt:lpstr>
      <vt:lpstr>求职分享</vt:lpstr>
      <vt:lpstr>目录</vt:lpstr>
      <vt:lpstr>求职时间轴</vt:lpstr>
      <vt:lpstr>岗位分析</vt:lpstr>
      <vt:lpstr>简历书写</vt:lpstr>
      <vt:lpstr>笔试准备</vt:lpstr>
      <vt:lpstr>面试准备</vt:lpstr>
      <vt:lpstr>面试技巧</vt:lpstr>
      <vt:lpstr>一些建议</vt:lpstr>
      <vt:lpstr>祝学弟学妹们找到理想的工作~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娄 胜</dc:creator>
  <cp:lastModifiedBy>娄 胜</cp:lastModifiedBy>
  <cp:revision>33</cp:revision>
  <dcterms:created xsi:type="dcterms:W3CDTF">2020-11-10T06:38:05Z</dcterms:created>
  <dcterms:modified xsi:type="dcterms:W3CDTF">2020-11-11T08:24:03Z</dcterms:modified>
</cp:coreProperties>
</file>