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2" r:id="rId4"/>
    <p:sldId id="263" r:id="rId5"/>
    <p:sldId id="258" r:id="rId6"/>
    <p:sldId id="260" r:id="rId7"/>
    <p:sldId id="259" r:id="rId8"/>
    <p:sldId id="265" r:id="rId9"/>
    <p:sldId id="261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84434" autoAdjust="0"/>
  </p:normalViewPr>
  <p:slideViewPr>
    <p:cSldViewPr>
      <p:cViewPr varScale="1">
        <p:scale>
          <a:sx n="100" d="100"/>
          <a:sy n="100" d="100"/>
        </p:scale>
        <p:origin x="-20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F3AC1-1E8F-4C62-B193-3FB24B587121}" type="datetimeFigureOut">
              <a:rPr lang="zh-CN" altLang="en-US" smtClean="0"/>
              <a:t>2020/11/18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CF76A-BF73-481D-91EC-1D2325C86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908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大家好，今天我带给大家的主要是针对软件开发方向的求职经验分享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F76A-BF73-481D-91EC-1D2325C8659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5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实习结束一个多星期就接到了实习通过的消息，要选自己的意向工作地和预期薪资等等，我就选了深圳。然后很快十月份就牵了卖身契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F76A-BF73-481D-91EC-1D2325C8659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7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我对软件方向的同学的第一个建议和求职方向有关。</a:t>
            </a:r>
            <a:endParaRPr lang="en-US" altLang="zh-CN" dirty="0" smtClean="0"/>
          </a:p>
          <a:p>
            <a:r>
              <a:rPr lang="zh-CN" altLang="en-US" dirty="0" smtClean="0"/>
              <a:t>首先岗位最好是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相关的岗位，什么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、前后端之类的，除非你是真的会，不然建议不要投。</a:t>
            </a:r>
            <a:endParaRPr lang="en-US" altLang="zh-CN" dirty="0" smtClean="0"/>
          </a:p>
          <a:p>
            <a:r>
              <a:rPr lang="zh-CN" altLang="en-US" dirty="0" smtClean="0"/>
              <a:t>你可以去做一些比如驱动开发，或者是运算优化之类的工作。</a:t>
            </a:r>
            <a:endParaRPr lang="en-US" altLang="zh-CN" dirty="0" smtClean="0"/>
          </a:p>
          <a:p>
            <a:r>
              <a:rPr lang="zh-CN" altLang="en-US" dirty="0" smtClean="0"/>
              <a:t>目标的公司可以参考硬件组的同学，比如华为之类，互联网如腾讯、字节之类的也可以投，但不建议作为重点对象。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要想想怎么扬长避短，不要和计软同学正面刚。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F76A-BF73-481D-91EC-1D2325C8659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859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第二个方面就是求职的一些准备工作</a:t>
            </a:r>
            <a:endParaRPr lang="en-US" altLang="zh-CN" dirty="0" smtClean="0"/>
          </a:p>
          <a:p>
            <a:r>
              <a:rPr lang="zh-CN" altLang="en-US" dirty="0" smtClean="0"/>
              <a:t>这两个应该是这期间你打开最频繁的网站了，如果你对工资很重视的话也会经常用到微信上面的这个</a:t>
            </a:r>
            <a:r>
              <a:rPr lang="en-US" altLang="zh-CN" dirty="0" err="1" smtClean="0"/>
              <a:t>offershow</a:t>
            </a:r>
            <a:endParaRPr lang="en-US" altLang="zh-CN" dirty="0" smtClean="0"/>
          </a:p>
          <a:p>
            <a:r>
              <a:rPr lang="zh-CN" altLang="en-US" dirty="0" smtClean="0"/>
              <a:t>大概研二的寒假就可以开始慢慢边看书边做一些题了</a:t>
            </a:r>
            <a:endParaRPr lang="en-US" altLang="zh-CN" dirty="0" smtClean="0"/>
          </a:p>
          <a:p>
            <a:r>
              <a:rPr lang="zh-CN" altLang="en-US" dirty="0" smtClean="0"/>
              <a:t>如果一天刷五道题，一百天就是五百道。三五百道题的量还是要有的，然后再用一些自己的学习方法，提高效率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F76A-BF73-481D-91EC-1D2325C8659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046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然后说一下需要准备的一些知识点</a:t>
            </a:r>
            <a:endParaRPr lang="en-US" altLang="zh-CN" dirty="0" smtClean="0"/>
          </a:p>
          <a:p>
            <a:r>
              <a:rPr lang="zh-CN" altLang="en-US" dirty="0" smtClean="0"/>
              <a:t>操作系统里面的死锁、调度、内存管理之类的几乎是必问的</a:t>
            </a:r>
            <a:endParaRPr lang="en-US" altLang="zh-CN" dirty="0" smtClean="0"/>
          </a:p>
          <a:p>
            <a:r>
              <a:rPr lang="zh-CN" altLang="en-US" dirty="0" smtClean="0"/>
              <a:t>如果是</a:t>
            </a:r>
            <a:r>
              <a:rPr lang="en-US" altLang="zh-CN" dirty="0" smtClean="0"/>
              <a:t>C\C++</a:t>
            </a:r>
            <a:r>
              <a:rPr lang="zh-CN" altLang="en-US" dirty="0" smtClean="0"/>
              <a:t>语言，什么指针引用，多态，各种关键字的作用等等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数据结构的树、链表是必考点，不管是笔试还是面试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计组一般不会显示的提问，但是作为基本功要掌握</a:t>
            </a:r>
            <a:endParaRPr lang="en-US" altLang="zh-CN" dirty="0" smtClean="0"/>
          </a:p>
          <a:p>
            <a:r>
              <a:rPr lang="zh-CN" altLang="en-US" dirty="0" smtClean="0"/>
              <a:t>都可以在牛客网上刷题碰到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F76A-BF73-481D-91EC-1D2325C8659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031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如果啃不动这些严肃、专业的，也可以看看像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这样稍微诙谐轻松一点的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F76A-BF73-481D-91EC-1D2325C8659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230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我的第三个建议是关于实习。</a:t>
            </a:r>
            <a:endParaRPr lang="en-US" altLang="zh-CN" dirty="0" smtClean="0"/>
          </a:p>
          <a:p>
            <a:r>
              <a:rPr lang="zh-CN" altLang="en-US" dirty="0" smtClean="0"/>
              <a:t>实习带给你的好处大概是两个方面的，首先是你会熟悉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其次实习转正的机会是很大的，表现好就直接拿</a:t>
            </a:r>
            <a:r>
              <a:rPr lang="en-US" altLang="zh-CN" dirty="0" err="1" smtClean="0"/>
              <a:t>sp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实习的公司要选大厂或者是你真正想去的其他公司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如果这两个都没有拿到的话，那建议就不要去实习，耽误两个月的秋招准备时间，回来发现什么都忘了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F76A-BF73-481D-91EC-1D2325C8659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446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就我所知，从实习到秋招直到后面毕业，导师没有以各种理由设置额外障碍的，至少在我们学院，是非常少的</a:t>
            </a:r>
            <a:endParaRPr lang="en-US" altLang="zh-CN" dirty="0" smtClean="0"/>
          </a:p>
          <a:p>
            <a:r>
              <a:rPr lang="zh-CN" altLang="en-US" dirty="0" smtClean="0"/>
              <a:t>所以大家还是要珍惜这样的机会，在实习和面试的时候认真对待。</a:t>
            </a:r>
            <a:endParaRPr lang="en-US" altLang="zh-CN" dirty="0" smtClean="0"/>
          </a:p>
          <a:p>
            <a:r>
              <a:rPr lang="zh-CN" altLang="en-US" dirty="0" smtClean="0"/>
              <a:t>秋招主要是看实力，但有时候也有运气成分。不同的公司时间节点、运作方式都不太一样，在这个过程中也可能面临各种各样的问题和选择，需要及时认清自己和认清形势，调整心态。</a:t>
            </a:r>
            <a:endParaRPr lang="en-US" altLang="zh-CN" dirty="0" smtClean="0"/>
          </a:p>
          <a:p>
            <a:r>
              <a:rPr lang="zh-CN" altLang="en-US" dirty="0" smtClean="0"/>
              <a:t>最后就是说以前大家都在聊的，软件工资比硬件高的情况，今年可能开始要有些改变了。所以不管是软件硬件，大家都要加油。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比如公司的开奖时间、开价高低、奖金福利、提供岗位都会有不同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F76A-BF73-481D-91EC-1D2325C8659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974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2020/11/18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2020/11/18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2020/11/18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2020/11/18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求职经验分享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软开方向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522920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吕航</a:t>
            </a:r>
            <a:endParaRPr lang="en-US" altLang="zh-CN" dirty="0" smtClean="0"/>
          </a:p>
          <a:p>
            <a:fld id="{66253697-773B-4B81-B93A-5CA15EE5957A}" type="datetime5">
              <a:rPr lang="zh-CN" altLang="en-US" smtClean="0"/>
              <a:t>2020/11/18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559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mgsa.baidu.com/timg?image&amp;quality=80&amp;size=b9999_10000&amp;sec=1605260864327&amp;di=e50f767353efb0e4cca0a8ff164bca6b&amp;imgtype=0&amp;src=http%3A%2F%2Fww1.sinaimg.cn%2Fmw690%2F006Bdvtlgy1gk2nhji59tj31400u0th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57225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957" y="44624"/>
            <a:ext cx="8229600" cy="3370386"/>
          </a:xfrm>
        </p:spPr>
        <p:txBody>
          <a:bodyPr>
            <a:normAutofit/>
          </a:bodyPr>
          <a:lstStyle/>
          <a:p>
            <a:r>
              <a:rPr lang="zh-CN" altLang="en-US" dirty="0"/>
              <a:t>祝</a:t>
            </a:r>
            <a:r>
              <a:rPr lang="zh-CN" altLang="en-US" dirty="0" smtClean="0"/>
              <a:t>大家都能拿到满意</a:t>
            </a:r>
            <a:r>
              <a:rPr lang="en-US" altLang="zh-CN" dirty="0" smtClean="0"/>
              <a:t>offer</a:t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谢谢</a:t>
            </a:r>
            <a:endParaRPr lang="zh-CN" altLang="en-US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56734" y="6021288"/>
            <a:ext cx="955626" cy="39744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58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我的情况</a:t>
            </a:r>
            <a:endParaRPr lang="en-US" altLang="zh-CN" dirty="0" smtClean="0"/>
          </a:p>
          <a:p>
            <a:r>
              <a:rPr lang="zh-CN" altLang="en-US" dirty="0"/>
              <a:t>求职</a:t>
            </a:r>
            <a:r>
              <a:rPr lang="zh-CN" altLang="en-US" dirty="0" smtClean="0"/>
              <a:t>方向</a:t>
            </a:r>
            <a:endParaRPr lang="en-US" altLang="zh-CN" dirty="0" smtClean="0"/>
          </a:p>
          <a:p>
            <a:r>
              <a:rPr lang="zh-CN" altLang="en-US" dirty="0" smtClean="0"/>
              <a:t>求职准备</a:t>
            </a:r>
            <a:endParaRPr lang="en-US" altLang="zh-CN" dirty="0" smtClean="0"/>
          </a:p>
          <a:p>
            <a:r>
              <a:rPr lang="zh-CN" altLang="en-US" dirty="0"/>
              <a:t>关于</a:t>
            </a:r>
            <a:r>
              <a:rPr lang="zh-CN" altLang="en-US" dirty="0" smtClean="0"/>
              <a:t>实习</a:t>
            </a:r>
            <a:endParaRPr lang="en-US" altLang="zh-CN" dirty="0" smtClean="0"/>
          </a:p>
          <a:p>
            <a:r>
              <a:rPr lang="zh-CN" altLang="en-US" dirty="0"/>
              <a:t>其他建议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95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实习：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7-8</a:t>
            </a:r>
            <a:r>
              <a:rPr lang="zh-CN" altLang="en-US" dirty="0" smtClean="0"/>
              <a:t>月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oppo</a:t>
            </a:r>
            <a:r>
              <a:rPr lang="zh-CN" altLang="en-US" dirty="0" smtClean="0"/>
              <a:t>南京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签约：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</a:t>
            </a:r>
            <a:r>
              <a:rPr lang="zh-CN" altLang="en-US" dirty="0" smtClean="0"/>
              <a:t>月底签三方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oppo</a:t>
            </a:r>
            <a:r>
              <a:rPr lang="zh-CN" altLang="en-US" dirty="0" smtClean="0"/>
              <a:t>深圳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C\C++</a:t>
            </a:r>
            <a:r>
              <a:rPr lang="zh-CN" altLang="en-US" dirty="0" smtClean="0"/>
              <a:t>软件开发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多媒体与智慧</a:t>
            </a:r>
            <a:r>
              <a:rPr lang="zh-CN" altLang="en-US" dirty="0"/>
              <a:t>开发</a:t>
            </a:r>
            <a:r>
              <a:rPr lang="zh-CN" altLang="en-US" dirty="0" smtClean="0"/>
              <a:t>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求职方向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岗位：</a:t>
            </a:r>
            <a:r>
              <a:rPr lang="en-US" altLang="zh-CN" dirty="0"/>
              <a:t>C\C++</a:t>
            </a:r>
            <a:r>
              <a:rPr lang="zh-CN" altLang="en-US" dirty="0"/>
              <a:t>类</a:t>
            </a:r>
            <a:r>
              <a:rPr lang="zh-CN" altLang="en-US" dirty="0" smtClean="0"/>
              <a:t>岗位、嵌入式等等</a:t>
            </a:r>
            <a:endParaRPr lang="en-US" altLang="zh-CN" dirty="0" smtClean="0"/>
          </a:p>
          <a:p>
            <a:pPr lvl="1"/>
            <a:r>
              <a:rPr lang="zh-CN" altLang="en-US" dirty="0"/>
              <a:t>驱动</a:t>
            </a:r>
            <a:r>
              <a:rPr lang="zh-CN" altLang="en-US" dirty="0" smtClean="0"/>
              <a:t>开发、运算优化等等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公司：参考</a:t>
            </a:r>
            <a:r>
              <a:rPr lang="en-US" altLang="zh-CN" dirty="0" smtClean="0"/>
              <a:t>IC</a:t>
            </a:r>
            <a:r>
              <a:rPr lang="zh-CN" altLang="en-US" dirty="0" smtClean="0"/>
              <a:t>硬件组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互联网、银行：不建议作为重点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不要和计软同学正面刚</a:t>
            </a:r>
            <a:endParaRPr lang="en-US" altLang="zh-CN" sz="32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333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leetcode</a:t>
            </a:r>
            <a:r>
              <a:rPr lang="zh-CN" altLang="en-US" dirty="0" smtClean="0"/>
              <a:t>，牛客</a:t>
            </a:r>
            <a:r>
              <a:rPr lang="zh-CN" altLang="en-US" dirty="0" smtClean="0"/>
              <a:t>网，</a:t>
            </a:r>
            <a:r>
              <a:rPr lang="en-US" altLang="zh-CN" dirty="0" err="1" smtClean="0"/>
              <a:t>offershow</a:t>
            </a:r>
            <a:endParaRPr lang="en-US" altLang="zh-CN" dirty="0" smtClean="0"/>
          </a:p>
          <a:p>
            <a:pPr lvl="1"/>
            <a:r>
              <a:rPr lang="zh-CN" altLang="en-US" dirty="0"/>
              <a:t>面</a:t>
            </a:r>
            <a:r>
              <a:rPr lang="zh-CN" altLang="en-US" dirty="0" smtClean="0"/>
              <a:t>经、题库、知识点</a:t>
            </a:r>
            <a:endParaRPr lang="en-US" altLang="zh-CN" dirty="0" smtClean="0"/>
          </a:p>
          <a:p>
            <a:r>
              <a:rPr lang="zh-CN" altLang="en-US" dirty="0" smtClean="0"/>
              <a:t>研二的</a:t>
            </a:r>
            <a:r>
              <a:rPr lang="zh-CN" altLang="en-US" dirty="0" smtClean="0"/>
              <a:t>寒假可以</a:t>
            </a:r>
            <a:r>
              <a:rPr lang="zh-CN" altLang="en-US" dirty="0" smtClean="0"/>
              <a:t>开始刷</a:t>
            </a:r>
            <a:r>
              <a:rPr lang="zh-CN" altLang="en-US" dirty="0" smtClean="0"/>
              <a:t>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在校以项目为主</a:t>
            </a:r>
            <a:endParaRPr lang="en-US" altLang="zh-CN" dirty="0" smtClean="0"/>
          </a:p>
          <a:p>
            <a:r>
              <a:rPr lang="zh-CN" altLang="en-US" dirty="0" smtClean="0"/>
              <a:t>三五百</a:t>
            </a:r>
            <a:r>
              <a:rPr lang="zh-CN" altLang="en-US" dirty="0" smtClean="0"/>
              <a:t>道编程</a:t>
            </a:r>
            <a:r>
              <a:rPr lang="zh-CN" altLang="en-US" dirty="0" smtClean="0"/>
              <a:t>题</a:t>
            </a:r>
            <a:endParaRPr lang="en-US" altLang="zh-CN" dirty="0" smtClean="0"/>
          </a:p>
          <a:p>
            <a:pPr lvl="1"/>
            <a:r>
              <a:rPr lang="zh-CN" altLang="en-US" dirty="0"/>
              <a:t>根据个人</a:t>
            </a:r>
            <a:r>
              <a:rPr lang="zh-CN" altLang="en-US" dirty="0" smtClean="0"/>
              <a:t>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79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知识储备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操作系统</a:t>
            </a:r>
            <a:endParaRPr lang="en-US" altLang="zh-CN" dirty="0" smtClean="0"/>
          </a:p>
          <a:p>
            <a:r>
              <a:rPr lang="zh-CN" altLang="en-US" dirty="0" smtClean="0"/>
              <a:t>语言特性（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数据结构与算法</a:t>
            </a:r>
            <a:endParaRPr lang="en-US" altLang="zh-CN" dirty="0" smtClean="0"/>
          </a:p>
          <a:p>
            <a:r>
              <a:rPr lang="zh-CN" altLang="en-US" dirty="0"/>
              <a:t>计算机组成</a:t>
            </a:r>
            <a:r>
              <a:rPr lang="zh-CN" altLang="en-US" dirty="0" smtClean="0"/>
              <a:t>原理</a:t>
            </a:r>
            <a:endParaRPr lang="en-US" altLang="zh-CN" dirty="0" smtClean="0"/>
          </a:p>
          <a:p>
            <a:r>
              <a:rPr lang="en-US" altLang="zh-CN" dirty="0"/>
              <a:t>……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2792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剑指</a:t>
            </a:r>
            <a:r>
              <a:rPr lang="en-US" altLang="zh-CN" dirty="0" smtClean="0"/>
              <a:t>offer》</a:t>
            </a:r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数据结构</a:t>
            </a:r>
            <a:r>
              <a:rPr lang="en-US" altLang="zh-CN" dirty="0" smtClean="0"/>
              <a:t>》</a:t>
            </a:r>
          </a:p>
          <a:p>
            <a:r>
              <a:rPr lang="en-US" altLang="zh-CN" dirty="0" smtClean="0"/>
              <a:t>《C++ Primer Plus》</a:t>
            </a:r>
          </a:p>
          <a:p>
            <a:r>
              <a:rPr lang="en-US" altLang="zh-CN" dirty="0" smtClean="0"/>
              <a:t>《</a:t>
            </a:r>
            <a:r>
              <a:rPr lang="zh-CN" altLang="en-US" dirty="0"/>
              <a:t>鸟哥的</a:t>
            </a:r>
            <a:r>
              <a:rPr lang="en-US" altLang="zh-CN" dirty="0"/>
              <a:t>Linux</a:t>
            </a:r>
            <a:r>
              <a:rPr lang="zh-CN" altLang="en-US" dirty="0"/>
              <a:t>私房菜</a:t>
            </a:r>
            <a:r>
              <a:rPr lang="en-US" altLang="zh-CN" dirty="0" smtClean="0"/>
              <a:t>》</a:t>
            </a:r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漫画算法</a:t>
            </a:r>
            <a:r>
              <a:rPr lang="en-US" altLang="zh-CN" dirty="0" smtClean="0"/>
              <a:t>》</a:t>
            </a:r>
            <a:endParaRPr lang="en-US" altLang="zh-CN" dirty="0"/>
          </a:p>
          <a:p>
            <a:r>
              <a:rPr lang="en-US" altLang="zh-CN" dirty="0" smtClean="0"/>
              <a:t>   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078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实习的作用</a:t>
            </a:r>
            <a:endParaRPr lang="en-US" altLang="zh-CN" dirty="0"/>
          </a:p>
          <a:p>
            <a:pPr lvl="1"/>
            <a:r>
              <a:rPr lang="zh-CN" altLang="en-US" dirty="0"/>
              <a:t>熟悉公司</a:t>
            </a:r>
            <a:endParaRPr lang="en-US" altLang="zh-CN" dirty="0"/>
          </a:p>
          <a:p>
            <a:pPr lvl="1"/>
            <a:r>
              <a:rPr lang="zh-CN" altLang="en-US" dirty="0"/>
              <a:t>转正、优招</a:t>
            </a:r>
            <a:endParaRPr lang="en-US" altLang="zh-CN" dirty="0"/>
          </a:p>
          <a:p>
            <a:r>
              <a:rPr lang="zh-CN" altLang="en-US" dirty="0" smtClean="0"/>
              <a:t>公司选择</a:t>
            </a:r>
            <a:endParaRPr lang="en-US" altLang="zh-CN" dirty="0" smtClean="0"/>
          </a:p>
          <a:p>
            <a:pPr lvl="1"/>
            <a:r>
              <a:rPr lang="zh-CN" altLang="en-US" dirty="0"/>
              <a:t>大</a:t>
            </a:r>
            <a:r>
              <a:rPr lang="zh-CN" altLang="en-US" dirty="0" smtClean="0"/>
              <a:t>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心仪的其他公司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不是</a:t>
            </a:r>
            <a:r>
              <a:rPr lang="zh-CN" altLang="en-US" sz="3200" dirty="0"/>
              <a:t>必须</a:t>
            </a:r>
            <a:endParaRPr lang="en-US" altLang="zh-CN" sz="3200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964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其他的一些建议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珍惜机会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认真对待实验室项目和求职</a:t>
            </a:r>
            <a:endParaRPr lang="en-US" altLang="zh-CN" dirty="0" smtClean="0"/>
          </a:p>
          <a:p>
            <a:r>
              <a:rPr lang="zh-CN" altLang="en-US" dirty="0"/>
              <a:t>调整</a:t>
            </a:r>
            <a:r>
              <a:rPr lang="zh-CN" altLang="en-US" dirty="0" smtClean="0"/>
              <a:t>心态</a:t>
            </a:r>
            <a:endParaRPr lang="en-US" altLang="zh-CN" dirty="0" smtClean="0"/>
          </a:p>
          <a:p>
            <a:pPr lvl="1"/>
            <a:r>
              <a:rPr lang="zh-CN" altLang="en-US" dirty="0"/>
              <a:t>两</a:t>
            </a:r>
            <a:r>
              <a:rPr lang="zh-CN" altLang="en-US" dirty="0" smtClean="0"/>
              <a:t>方签不签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月亮</a:t>
            </a:r>
            <a:r>
              <a:rPr lang="en-US" altLang="zh-CN" dirty="0" smtClean="0"/>
              <a:t>or</a:t>
            </a:r>
            <a:r>
              <a:rPr lang="zh-CN" altLang="en-US" dirty="0" smtClean="0"/>
              <a:t>六便士</a:t>
            </a:r>
            <a:endParaRPr lang="en-US" altLang="zh-CN" dirty="0" smtClean="0"/>
          </a:p>
          <a:p>
            <a:r>
              <a:rPr lang="zh-CN" altLang="en-US" dirty="0" smtClean="0"/>
              <a:t>软件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硬件？</a:t>
            </a:r>
            <a:endParaRPr lang="en-US" altLang="zh-CN" dirty="0" smtClean="0"/>
          </a:p>
          <a:p>
            <a:r>
              <a:rPr lang="zh-CN" altLang="en-US" dirty="0" smtClean="0"/>
              <a:t>实力和经历是硬通货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2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821</Words>
  <Application>Microsoft Office PowerPoint</Application>
  <PresentationFormat>全屏显示(4:3)</PresentationFormat>
  <Paragraphs>101</Paragraphs>
  <Slides>10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求职经验分享</vt:lpstr>
      <vt:lpstr>目录</vt:lpstr>
      <vt:lpstr>我的情况</vt:lpstr>
      <vt:lpstr>求职方向</vt:lpstr>
      <vt:lpstr>准备</vt:lpstr>
      <vt:lpstr>知识储备</vt:lpstr>
      <vt:lpstr>书</vt:lpstr>
      <vt:lpstr>实习</vt:lpstr>
      <vt:lpstr>其他的一些建议</vt:lpstr>
      <vt:lpstr>祝大家都能拿到满意offer  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软件求职经验分享</dc:title>
  <dc:creator>Hang</dc:creator>
  <cp:lastModifiedBy>Administrator</cp:lastModifiedBy>
  <cp:revision>235</cp:revision>
  <dcterms:created xsi:type="dcterms:W3CDTF">2020-09-27T08:31:13Z</dcterms:created>
  <dcterms:modified xsi:type="dcterms:W3CDTF">2020-11-18T08:07:32Z</dcterms:modified>
</cp:coreProperties>
</file>