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8" r:id="rId8"/>
    <p:sldId id="263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40F6B-6376-432B-8D73-0CC5970AD28F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F446CF-CFDC-45F6-877E-F2A621DDD45C}">
      <dgm:prSet phldrT="[文本]"/>
      <dgm:spPr/>
      <dgm:t>
        <a:bodyPr/>
        <a:lstStyle/>
        <a:p>
          <a:r>
            <a:rPr lang="zh-CN" altLang="en-US" dirty="0" smtClean="0"/>
            <a:t>就业</a:t>
          </a:r>
          <a:endParaRPr lang="zh-CN" altLang="en-US" dirty="0"/>
        </a:p>
      </dgm:t>
    </dgm:pt>
    <dgm:pt modelId="{25F5A603-B896-4114-B710-8ABC647EBF0F}" type="parTrans" cxnId="{D6E120EC-276C-4628-A3E4-D9F603FF013E}">
      <dgm:prSet/>
      <dgm:spPr/>
      <dgm:t>
        <a:bodyPr/>
        <a:lstStyle/>
        <a:p>
          <a:endParaRPr lang="zh-CN" altLang="en-US"/>
        </a:p>
      </dgm:t>
    </dgm:pt>
    <dgm:pt modelId="{CC5D78C1-3B9E-430E-9DAA-7756D3182844}" type="sibTrans" cxnId="{D6E120EC-276C-4628-A3E4-D9F603FF013E}">
      <dgm:prSet/>
      <dgm:spPr/>
      <dgm:t>
        <a:bodyPr/>
        <a:lstStyle/>
        <a:p>
          <a:endParaRPr lang="zh-CN" altLang="en-US"/>
        </a:p>
      </dgm:t>
    </dgm:pt>
    <dgm:pt modelId="{6DDBE07A-C88A-4D75-A1F9-D8891E45D808}">
      <dgm:prSet phldrT="[文本]"/>
      <dgm:spPr/>
      <dgm:t>
        <a:bodyPr/>
        <a:lstStyle/>
        <a:p>
          <a:r>
            <a:rPr lang="zh-CN" altLang="en-US" dirty="0" smtClean="0"/>
            <a:t>体制</a:t>
          </a:r>
          <a:endParaRPr lang="zh-CN" altLang="en-US" dirty="0"/>
        </a:p>
      </dgm:t>
    </dgm:pt>
    <dgm:pt modelId="{5ECC3B7D-385D-444D-9B9E-0816C3EBDA49}" type="parTrans" cxnId="{CC838067-E859-42D2-B9DD-493CE9F8477C}">
      <dgm:prSet/>
      <dgm:spPr/>
      <dgm:t>
        <a:bodyPr/>
        <a:lstStyle/>
        <a:p>
          <a:endParaRPr lang="zh-CN" altLang="en-US"/>
        </a:p>
      </dgm:t>
    </dgm:pt>
    <dgm:pt modelId="{9605175F-DDA5-4729-8D9F-B4AE9A2EEC89}" type="sibTrans" cxnId="{CC838067-E859-42D2-B9DD-493CE9F8477C}">
      <dgm:prSet/>
      <dgm:spPr/>
      <dgm:t>
        <a:bodyPr/>
        <a:lstStyle/>
        <a:p>
          <a:endParaRPr lang="zh-CN" altLang="en-US"/>
        </a:p>
      </dgm:t>
    </dgm:pt>
    <dgm:pt modelId="{648760F0-8CAB-4275-8937-DE2FADEEEF35}">
      <dgm:prSet phldrT="[文本]"/>
      <dgm:spPr/>
      <dgm:t>
        <a:bodyPr/>
        <a:lstStyle/>
        <a:p>
          <a:r>
            <a:rPr lang="zh-CN" altLang="en-US" dirty="0" smtClean="0"/>
            <a:t>公务员</a:t>
          </a:r>
          <a:endParaRPr lang="zh-CN" altLang="en-US" dirty="0"/>
        </a:p>
      </dgm:t>
    </dgm:pt>
    <dgm:pt modelId="{8BFEF367-C5C5-4EDF-B014-E347F70024AB}" type="parTrans" cxnId="{A201785B-83BA-49B0-A9BF-AA1D43D669F5}">
      <dgm:prSet/>
      <dgm:spPr/>
      <dgm:t>
        <a:bodyPr/>
        <a:lstStyle/>
        <a:p>
          <a:endParaRPr lang="zh-CN" altLang="en-US"/>
        </a:p>
      </dgm:t>
    </dgm:pt>
    <dgm:pt modelId="{D7A68005-98E2-4DB5-B656-1B87FE54581B}" type="sibTrans" cxnId="{A201785B-83BA-49B0-A9BF-AA1D43D669F5}">
      <dgm:prSet/>
      <dgm:spPr/>
      <dgm:t>
        <a:bodyPr/>
        <a:lstStyle/>
        <a:p>
          <a:endParaRPr lang="zh-CN" altLang="en-US"/>
        </a:p>
      </dgm:t>
    </dgm:pt>
    <dgm:pt modelId="{096EA2D0-E279-459B-845E-AAE44CE4D7C2}">
      <dgm:prSet phldrT="[文本]"/>
      <dgm:spPr/>
      <dgm:t>
        <a:bodyPr/>
        <a:lstStyle/>
        <a:p>
          <a:r>
            <a:rPr lang="zh-CN" altLang="en-US" dirty="0" smtClean="0"/>
            <a:t>银行</a:t>
          </a:r>
          <a:endParaRPr lang="zh-CN" altLang="en-US" dirty="0"/>
        </a:p>
      </dgm:t>
    </dgm:pt>
    <dgm:pt modelId="{15E750B0-963E-4871-80C7-B7858C35BFED}" type="parTrans" cxnId="{21A2F8E1-1CFA-446C-9BD6-F16F23BA0107}">
      <dgm:prSet/>
      <dgm:spPr/>
      <dgm:t>
        <a:bodyPr/>
        <a:lstStyle/>
        <a:p>
          <a:endParaRPr lang="zh-CN" altLang="en-US"/>
        </a:p>
      </dgm:t>
    </dgm:pt>
    <dgm:pt modelId="{739D4383-A810-4EA6-AFCA-95F932339419}" type="sibTrans" cxnId="{21A2F8E1-1CFA-446C-9BD6-F16F23BA0107}">
      <dgm:prSet/>
      <dgm:spPr/>
      <dgm:t>
        <a:bodyPr/>
        <a:lstStyle/>
        <a:p>
          <a:endParaRPr lang="zh-CN" altLang="en-US"/>
        </a:p>
      </dgm:t>
    </dgm:pt>
    <dgm:pt modelId="{664820E6-F241-4D90-A012-0F5748DE8A13}">
      <dgm:prSet phldrT="[文本]"/>
      <dgm:spPr/>
      <dgm:t>
        <a:bodyPr/>
        <a:lstStyle/>
        <a:p>
          <a:r>
            <a:rPr lang="zh-CN" altLang="en-US" dirty="0" smtClean="0"/>
            <a:t>非体制</a:t>
          </a:r>
          <a:endParaRPr lang="zh-CN" altLang="en-US" dirty="0"/>
        </a:p>
      </dgm:t>
    </dgm:pt>
    <dgm:pt modelId="{9C26A8A7-19A8-4D28-9253-975F5B2052D3}" type="parTrans" cxnId="{2A3DF62C-7FF6-4BDD-A7E6-02E019B0F75E}">
      <dgm:prSet/>
      <dgm:spPr/>
      <dgm:t>
        <a:bodyPr/>
        <a:lstStyle/>
        <a:p>
          <a:endParaRPr lang="zh-CN" altLang="en-US"/>
        </a:p>
      </dgm:t>
    </dgm:pt>
    <dgm:pt modelId="{10BCE4CE-618C-4E46-B7B7-CE02A9306303}" type="sibTrans" cxnId="{2A3DF62C-7FF6-4BDD-A7E6-02E019B0F75E}">
      <dgm:prSet/>
      <dgm:spPr/>
      <dgm:t>
        <a:bodyPr/>
        <a:lstStyle/>
        <a:p>
          <a:endParaRPr lang="zh-CN" altLang="en-US"/>
        </a:p>
      </dgm:t>
    </dgm:pt>
    <dgm:pt modelId="{542D3802-CC9E-4AEA-A9A9-812C3E1CF151}">
      <dgm:prSet phldrT="[文本]"/>
      <dgm:spPr/>
      <dgm:t>
        <a:bodyPr/>
        <a:lstStyle/>
        <a:p>
          <a:r>
            <a:rPr lang="zh-CN" altLang="en-US" dirty="0" smtClean="0"/>
            <a:t>芯片</a:t>
          </a:r>
          <a:endParaRPr lang="zh-CN" altLang="en-US" dirty="0"/>
        </a:p>
      </dgm:t>
    </dgm:pt>
    <dgm:pt modelId="{EC705FB6-599B-41E6-BF03-5CDF8E21169B}" type="parTrans" cxnId="{438DA216-F7B6-45A4-B8D0-E774F6A9693C}">
      <dgm:prSet/>
      <dgm:spPr/>
      <dgm:t>
        <a:bodyPr/>
        <a:lstStyle/>
        <a:p>
          <a:endParaRPr lang="zh-CN" altLang="en-US"/>
        </a:p>
      </dgm:t>
    </dgm:pt>
    <dgm:pt modelId="{7F0604CE-6219-4A90-83BF-A6EE8D8D869E}" type="sibTrans" cxnId="{438DA216-F7B6-45A4-B8D0-E774F6A9693C}">
      <dgm:prSet/>
      <dgm:spPr/>
      <dgm:t>
        <a:bodyPr/>
        <a:lstStyle/>
        <a:p>
          <a:endParaRPr lang="zh-CN" altLang="en-US"/>
        </a:p>
      </dgm:t>
    </dgm:pt>
    <dgm:pt modelId="{A88BCE89-F080-4449-8C2E-DD4E42DC8647}">
      <dgm:prSet/>
      <dgm:spPr/>
      <dgm:t>
        <a:bodyPr/>
        <a:lstStyle/>
        <a:p>
          <a:r>
            <a:rPr lang="zh-CN" altLang="en-US" dirty="0" smtClean="0"/>
            <a:t>互联网</a:t>
          </a:r>
          <a:endParaRPr lang="zh-CN" altLang="en-US" dirty="0"/>
        </a:p>
      </dgm:t>
    </dgm:pt>
    <dgm:pt modelId="{382F13A6-4A24-497E-B427-53A39EDB94D2}" type="parTrans" cxnId="{4E17BF60-D542-4642-9138-A25ED166F691}">
      <dgm:prSet/>
      <dgm:spPr/>
      <dgm:t>
        <a:bodyPr/>
        <a:lstStyle/>
        <a:p>
          <a:endParaRPr lang="zh-CN" altLang="en-US"/>
        </a:p>
      </dgm:t>
    </dgm:pt>
    <dgm:pt modelId="{4CDB264D-547C-4936-859C-861BAA41DAD8}" type="sibTrans" cxnId="{4E17BF60-D542-4642-9138-A25ED166F691}">
      <dgm:prSet/>
      <dgm:spPr/>
      <dgm:t>
        <a:bodyPr/>
        <a:lstStyle/>
        <a:p>
          <a:endParaRPr lang="zh-CN" altLang="en-US"/>
        </a:p>
      </dgm:t>
    </dgm:pt>
    <dgm:pt modelId="{FC40EE50-0ED1-42A1-B423-D84BE1CF2228}">
      <dgm:prSet/>
      <dgm:spPr/>
      <dgm:t>
        <a:bodyPr/>
        <a:lstStyle/>
        <a:p>
          <a:r>
            <a:rPr lang="zh-CN" altLang="en-US" dirty="0" smtClean="0"/>
            <a:t>选调</a:t>
          </a:r>
          <a:endParaRPr lang="zh-CN" altLang="en-US" dirty="0"/>
        </a:p>
      </dgm:t>
    </dgm:pt>
    <dgm:pt modelId="{2A7A557E-1837-412E-BD80-EC2A90546ECC}" type="parTrans" cxnId="{7E37F522-BEA8-43A1-93DF-069E8ADDB04A}">
      <dgm:prSet/>
      <dgm:spPr/>
      <dgm:t>
        <a:bodyPr/>
        <a:lstStyle/>
        <a:p>
          <a:endParaRPr lang="zh-CN" altLang="en-US"/>
        </a:p>
      </dgm:t>
    </dgm:pt>
    <dgm:pt modelId="{357559DB-A497-4548-A26D-21A409C1A2A3}" type="sibTrans" cxnId="{7E37F522-BEA8-43A1-93DF-069E8ADDB04A}">
      <dgm:prSet/>
      <dgm:spPr/>
      <dgm:t>
        <a:bodyPr/>
        <a:lstStyle/>
        <a:p>
          <a:endParaRPr lang="zh-CN" altLang="en-US"/>
        </a:p>
      </dgm:t>
    </dgm:pt>
    <dgm:pt modelId="{9BED4845-A3A2-46FA-AFD5-310655A79FB9}">
      <dgm:prSet/>
      <dgm:spPr/>
      <dgm:t>
        <a:bodyPr/>
        <a:lstStyle/>
        <a:p>
          <a:r>
            <a:rPr lang="zh-CN" altLang="en-US" dirty="0" smtClean="0"/>
            <a:t>省考国考</a:t>
          </a:r>
          <a:endParaRPr lang="zh-CN" altLang="en-US" dirty="0"/>
        </a:p>
      </dgm:t>
    </dgm:pt>
    <dgm:pt modelId="{0C968679-CC42-43E7-806B-8E6907DACC8A}" type="parTrans" cxnId="{891BF922-7DF9-41E2-A7E4-015938A7ECEE}">
      <dgm:prSet/>
      <dgm:spPr/>
      <dgm:t>
        <a:bodyPr/>
        <a:lstStyle/>
        <a:p>
          <a:endParaRPr lang="zh-CN" altLang="en-US"/>
        </a:p>
      </dgm:t>
    </dgm:pt>
    <dgm:pt modelId="{E00B5376-79D7-4A80-8060-EBC4949D376F}" type="sibTrans" cxnId="{891BF922-7DF9-41E2-A7E4-015938A7ECEE}">
      <dgm:prSet/>
      <dgm:spPr/>
      <dgm:t>
        <a:bodyPr/>
        <a:lstStyle/>
        <a:p>
          <a:endParaRPr lang="zh-CN" altLang="en-US"/>
        </a:p>
      </dgm:t>
    </dgm:pt>
    <dgm:pt modelId="{34B467E1-5F3C-4618-A48F-BE365C7270C8}">
      <dgm:prSet/>
      <dgm:spPr/>
      <dgm:t>
        <a:bodyPr/>
        <a:lstStyle/>
        <a:p>
          <a:r>
            <a:rPr lang="zh-CN" altLang="en-US" dirty="0" smtClean="0"/>
            <a:t>运营商</a:t>
          </a:r>
          <a:endParaRPr lang="zh-CN" altLang="en-US" dirty="0"/>
        </a:p>
      </dgm:t>
    </dgm:pt>
    <dgm:pt modelId="{053C897B-DE9F-40E8-99CD-8EA0C5FED9DE}" type="parTrans" cxnId="{FA56F7E7-B7E6-4D27-B146-14B8AC48DD66}">
      <dgm:prSet/>
      <dgm:spPr/>
      <dgm:t>
        <a:bodyPr/>
        <a:lstStyle/>
        <a:p>
          <a:endParaRPr lang="zh-CN" altLang="en-US"/>
        </a:p>
      </dgm:t>
    </dgm:pt>
    <dgm:pt modelId="{3638B32D-9814-40A4-B853-1CA932677DF4}" type="sibTrans" cxnId="{FA56F7E7-B7E6-4D27-B146-14B8AC48DD66}">
      <dgm:prSet/>
      <dgm:spPr/>
      <dgm:t>
        <a:bodyPr/>
        <a:lstStyle/>
        <a:p>
          <a:endParaRPr lang="zh-CN" altLang="en-US"/>
        </a:p>
      </dgm:t>
    </dgm:pt>
    <dgm:pt modelId="{778CAC2A-A75C-4C8E-8265-B8A9602AAC4F}">
      <dgm:prSet/>
      <dgm:spPr/>
      <dgm:t>
        <a:bodyPr/>
        <a:lstStyle/>
        <a:p>
          <a:r>
            <a:rPr lang="zh-CN" altLang="en-US" dirty="0" smtClean="0"/>
            <a:t>研究所</a:t>
          </a:r>
          <a:endParaRPr lang="zh-CN" altLang="en-US" dirty="0"/>
        </a:p>
      </dgm:t>
    </dgm:pt>
    <dgm:pt modelId="{2F7F7D7E-BA8B-4580-A53A-CC051E6E2AFF}" type="parTrans" cxnId="{55D49E92-C372-4786-9A6B-D1AC27A9DCE9}">
      <dgm:prSet/>
      <dgm:spPr/>
      <dgm:t>
        <a:bodyPr/>
        <a:lstStyle/>
        <a:p>
          <a:endParaRPr lang="zh-CN" altLang="en-US"/>
        </a:p>
      </dgm:t>
    </dgm:pt>
    <dgm:pt modelId="{D64220C8-9201-41F5-8285-AE16EDF4CB7A}" type="sibTrans" cxnId="{55D49E92-C372-4786-9A6B-D1AC27A9DCE9}">
      <dgm:prSet/>
      <dgm:spPr/>
      <dgm:t>
        <a:bodyPr/>
        <a:lstStyle/>
        <a:p>
          <a:endParaRPr lang="zh-CN" altLang="en-US"/>
        </a:p>
      </dgm:t>
    </dgm:pt>
    <dgm:pt modelId="{9B46CDA6-2CF3-4CA0-A209-80629BED4FAE}">
      <dgm:prSet phldrT="[文本]"/>
      <dgm:spPr/>
      <dgm:t>
        <a:bodyPr/>
        <a:lstStyle/>
        <a:p>
          <a:r>
            <a:rPr lang="zh-CN" altLang="en-US" dirty="0" smtClean="0"/>
            <a:t>技术</a:t>
          </a:r>
          <a:endParaRPr lang="zh-CN" altLang="en-US" dirty="0"/>
        </a:p>
      </dgm:t>
    </dgm:pt>
    <dgm:pt modelId="{51A308A3-EA4F-4D77-AA99-B1049411F1B1}" type="parTrans" cxnId="{959BF76E-B219-47A9-BFAE-07094780CC04}">
      <dgm:prSet/>
      <dgm:spPr/>
      <dgm:t>
        <a:bodyPr/>
        <a:lstStyle/>
        <a:p>
          <a:endParaRPr lang="zh-CN" altLang="en-US"/>
        </a:p>
      </dgm:t>
    </dgm:pt>
    <dgm:pt modelId="{625D20D7-81CD-4EB4-9CCC-27FF1D46F66A}" type="sibTrans" cxnId="{959BF76E-B219-47A9-BFAE-07094780CC04}">
      <dgm:prSet/>
      <dgm:spPr/>
      <dgm:t>
        <a:bodyPr/>
        <a:lstStyle/>
        <a:p>
          <a:endParaRPr lang="zh-CN" altLang="en-US"/>
        </a:p>
      </dgm:t>
    </dgm:pt>
    <dgm:pt modelId="{2CDEB889-35C9-4DA2-85E1-D5BF7D1F6DB9}">
      <dgm:prSet phldrT="[文本]"/>
      <dgm:spPr/>
      <dgm:t>
        <a:bodyPr/>
        <a:lstStyle/>
        <a:p>
          <a:r>
            <a:rPr lang="zh-CN" altLang="en-US" dirty="0" smtClean="0"/>
            <a:t>产品</a:t>
          </a:r>
          <a:endParaRPr lang="zh-CN" altLang="en-US" dirty="0"/>
        </a:p>
      </dgm:t>
    </dgm:pt>
    <dgm:pt modelId="{56A867FE-C858-429B-81A5-8F442FEBC800}" type="parTrans" cxnId="{2F8D0972-E624-4FB3-90A8-F451FF8CB67B}">
      <dgm:prSet/>
      <dgm:spPr/>
      <dgm:t>
        <a:bodyPr/>
        <a:lstStyle/>
        <a:p>
          <a:endParaRPr lang="zh-CN" altLang="en-US"/>
        </a:p>
      </dgm:t>
    </dgm:pt>
    <dgm:pt modelId="{1F3C1450-D5B4-4298-8B18-B5028CB57313}" type="sibTrans" cxnId="{2F8D0972-E624-4FB3-90A8-F451FF8CB67B}">
      <dgm:prSet/>
      <dgm:spPr/>
      <dgm:t>
        <a:bodyPr/>
        <a:lstStyle/>
        <a:p>
          <a:endParaRPr lang="zh-CN" altLang="en-US"/>
        </a:p>
      </dgm:t>
    </dgm:pt>
    <dgm:pt modelId="{9F5AF0AF-4EBD-4292-8A63-C1BFEDA5C30D}" type="pres">
      <dgm:prSet presAssocID="{2F240F6B-6376-432B-8D73-0CC5970AD2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5506EA-0F14-4270-B8E7-DD404FAE8160}" type="pres">
      <dgm:prSet presAssocID="{8BF446CF-CFDC-45F6-877E-F2A621DDD45C}" presName="root1" presStyleCnt="0"/>
      <dgm:spPr/>
    </dgm:pt>
    <dgm:pt modelId="{A52D494C-55A8-4B6F-8FFD-31F984026930}" type="pres">
      <dgm:prSet presAssocID="{8BF446CF-CFDC-45F6-877E-F2A621DDD45C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433A74-9CDF-4C38-9AD4-0194C1467D99}" type="pres">
      <dgm:prSet presAssocID="{8BF446CF-CFDC-45F6-877E-F2A621DDD45C}" presName="level2hierChild" presStyleCnt="0"/>
      <dgm:spPr/>
    </dgm:pt>
    <dgm:pt modelId="{15FEC81B-6D0E-4B22-B89E-A09D6B6E1947}" type="pres">
      <dgm:prSet presAssocID="{5ECC3B7D-385D-444D-9B9E-0816C3EBDA49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BE7DAA10-A263-4B98-BFED-0FDD5F328F09}" type="pres">
      <dgm:prSet presAssocID="{5ECC3B7D-385D-444D-9B9E-0816C3EBDA49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64A1637F-780C-4244-B755-DF77160D694C}" type="pres">
      <dgm:prSet presAssocID="{6DDBE07A-C88A-4D75-A1F9-D8891E45D808}" presName="root2" presStyleCnt="0"/>
      <dgm:spPr/>
    </dgm:pt>
    <dgm:pt modelId="{0EFE08B4-C24F-40EE-BB96-F7C36A31F9EC}" type="pres">
      <dgm:prSet presAssocID="{6DDBE07A-C88A-4D75-A1F9-D8891E45D80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62D19D-F074-44D3-A400-1381935EF5D4}" type="pres">
      <dgm:prSet presAssocID="{6DDBE07A-C88A-4D75-A1F9-D8891E45D808}" presName="level3hierChild" presStyleCnt="0"/>
      <dgm:spPr/>
    </dgm:pt>
    <dgm:pt modelId="{0D54D3F9-4B3D-4D20-888B-A94A6FE34E95}" type="pres">
      <dgm:prSet presAssocID="{8BFEF367-C5C5-4EDF-B014-E347F70024AB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2609058E-60A2-4778-84FE-5FFB67CDC9A8}" type="pres">
      <dgm:prSet presAssocID="{8BFEF367-C5C5-4EDF-B014-E347F70024AB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83F586B1-D671-4BEB-AD3F-029B1FED00E2}" type="pres">
      <dgm:prSet presAssocID="{648760F0-8CAB-4275-8937-DE2FADEEEF35}" presName="root2" presStyleCnt="0"/>
      <dgm:spPr/>
    </dgm:pt>
    <dgm:pt modelId="{4EED43E8-5CB1-474B-9457-E01FE7025194}" type="pres">
      <dgm:prSet presAssocID="{648760F0-8CAB-4275-8937-DE2FADEEEF35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93D88C-C9B1-48A4-A581-BFBF96B7B3D1}" type="pres">
      <dgm:prSet presAssocID="{648760F0-8CAB-4275-8937-DE2FADEEEF35}" presName="level3hierChild" presStyleCnt="0"/>
      <dgm:spPr/>
    </dgm:pt>
    <dgm:pt modelId="{C6CF647B-B26E-4709-9333-E8192FD4099B}" type="pres">
      <dgm:prSet presAssocID="{2A7A557E-1837-412E-BD80-EC2A90546ECC}" presName="conn2-1" presStyleLbl="parChTrans1D4" presStyleIdx="0" presStyleCnt="2"/>
      <dgm:spPr/>
      <dgm:t>
        <a:bodyPr/>
        <a:lstStyle/>
        <a:p>
          <a:endParaRPr lang="zh-CN" altLang="en-US"/>
        </a:p>
      </dgm:t>
    </dgm:pt>
    <dgm:pt modelId="{23E3D0E1-42F0-40AD-A357-42C5C7AB82E9}" type="pres">
      <dgm:prSet presAssocID="{2A7A557E-1837-412E-BD80-EC2A90546ECC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99AC020C-1374-4FD9-874C-D62771CE001A}" type="pres">
      <dgm:prSet presAssocID="{FC40EE50-0ED1-42A1-B423-D84BE1CF2228}" presName="root2" presStyleCnt="0"/>
      <dgm:spPr/>
    </dgm:pt>
    <dgm:pt modelId="{B0405D86-B535-418D-B382-7318DABBCE5F}" type="pres">
      <dgm:prSet presAssocID="{FC40EE50-0ED1-42A1-B423-D84BE1CF2228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CD61F4-312C-45B4-89D4-B61844467C42}" type="pres">
      <dgm:prSet presAssocID="{FC40EE50-0ED1-42A1-B423-D84BE1CF2228}" presName="level3hierChild" presStyleCnt="0"/>
      <dgm:spPr/>
    </dgm:pt>
    <dgm:pt modelId="{C7AB57E7-A076-4BC9-98BA-AD7B700462CB}" type="pres">
      <dgm:prSet presAssocID="{0C968679-CC42-43E7-806B-8E6907DACC8A}" presName="conn2-1" presStyleLbl="parChTrans1D4" presStyleIdx="1" presStyleCnt="2"/>
      <dgm:spPr/>
      <dgm:t>
        <a:bodyPr/>
        <a:lstStyle/>
        <a:p>
          <a:endParaRPr lang="zh-CN" altLang="en-US"/>
        </a:p>
      </dgm:t>
    </dgm:pt>
    <dgm:pt modelId="{5C271B5E-3A6A-4D5F-B746-D7CCD32601F2}" type="pres">
      <dgm:prSet presAssocID="{0C968679-CC42-43E7-806B-8E6907DACC8A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9F53E802-FF58-4AB9-A618-970E2569D1FF}" type="pres">
      <dgm:prSet presAssocID="{9BED4845-A3A2-46FA-AFD5-310655A79FB9}" presName="root2" presStyleCnt="0"/>
      <dgm:spPr/>
    </dgm:pt>
    <dgm:pt modelId="{D3C1C799-9267-462E-BBC0-CBAE8DEF2892}" type="pres">
      <dgm:prSet presAssocID="{9BED4845-A3A2-46FA-AFD5-310655A79FB9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61F541-0506-45B7-BE2A-15A544E940F6}" type="pres">
      <dgm:prSet presAssocID="{9BED4845-A3A2-46FA-AFD5-310655A79FB9}" presName="level3hierChild" presStyleCnt="0"/>
      <dgm:spPr/>
    </dgm:pt>
    <dgm:pt modelId="{1B4D29AF-8A83-4B52-9624-E8D58AB1AA68}" type="pres">
      <dgm:prSet presAssocID="{15E750B0-963E-4871-80C7-B7858C35BFED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E816A846-3204-423F-BA4D-8F50871FA34E}" type="pres">
      <dgm:prSet presAssocID="{15E750B0-963E-4871-80C7-B7858C35BFED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C4F52BED-E724-49DB-BD22-82BCDF9AF7B2}" type="pres">
      <dgm:prSet presAssocID="{096EA2D0-E279-459B-845E-AAE44CE4D7C2}" presName="root2" presStyleCnt="0"/>
      <dgm:spPr/>
    </dgm:pt>
    <dgm:pt modelId="{2E1C5FE7-A656-4BBF-B0F7-5EDFFE27686A}" type="pres">
      <dgm:prSet presAssocID="{096EA2D0-E279-459B-845E-AAE44CE4D7C2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13F7C0-9055-427A-89E6-504EB77EA131}" type="pres">
      <dgm:prSet presAssocID="{096EA2D0-E279-459B-845E-AAE44CE4D7C2}" presName="level3hierChild" presStyleCnt="0"/>
      <dgm:spPr/>
    </dgm:pt>
    <dgm:pt modelId="{1A6B6EAE-0A37-45D7-A4A6-E7E6FC2674FE}" type="pres">
      <dgm:prSet presAssocID="{053C897B-DE9F-40E8-99CD-8EA0C5FED9DE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43CEFE89-3A33-4973-A52F-7CF8CA624A90}" type="pres">
      <dgm:prSet presAssocID="{053C897B-DE9F-40E8-99CD-8EA0C5FED9DE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52E3D089-A7AB-4E28-AE08-2AEA0120A986}" type="pres">
      <dgm:prSet presAssocID="{34B467E1-5F3C-4618-A48F-BE365C7270C8}" presName="root2" presStyleCnt="0"/>
      <dgm:spPr/>
    </dgm:pt>
    <dgm:pt modelId="{5494D597-CC64-4B52-9FC0-5D5442A866B9}" type="pres">
      <dgm:prSet presAssocID="{34B467E1-5F3C-4618-A48F-BE365C7270C8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CE0841-73B3-4628-B318-F8AF1D76B44B}" type="pres">
      <dgm:prSet presAssocID="{34B467E1-5F3C-4618-A48F-BE365C7270C8}" presName="level3hierChild" presStyleCnt="0"/>
      <dgm:spPr/>
    </dgm:pt>
    <dgm:pt modelId="{DA862644-D950-44EE-A0BB-FBA374F640CA}" type="pres">
      <dgm:prSet presAssocID="{2F7F7D7E-BA8B-4580-A53A-CC051E6E2AFF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75B8EF5A-2746-48F8-B493-744506EC2E5F}" type="pres">
      <dgm:prSet presAssocID="{2F7F7D7E-BA8B-4580-A53A-CC051E6E2AFF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AA80DDCC-1228-49E7-B814-AB516E94AC1A}" type="pres">
      <dgm:prSet presAssocID="{778CAC2A-A75C-4C8E-8265-B8A9602AAC4F}" presName="root2" presStyleCnt="0"/>
      <dgm:spPr/>
    </dgm:pt>
    <dgm:pt modelId="{38B2EF82-A16C-4F55-8046-4F888B55EBA0}" type="pres">
      <dgm:prSet presAssocID="{778CAC2A-A75C-4C8E-8265-B8A9602AAC4F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1A7237-BA05-4BB6-A552-961E0CEC08FE}" type="pres">
      <dgm:prSet presAssocID="{778CAC2A-A75C-4C8E-8265-B8A9602AAC4F}" presName="level3hierChild" presStyleCnt="0"/>
      <dgm:spPr/>
    </dgm:pt>
    <dgm:pt modelId="{CAEA6A66-A932-49DE-A6B5-AFE9478777F3}" type="pres">
      <dgm:prSet presAssocID="{9C26A8A7-19A8-4D28-9253-975F5B2052D3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810946ED-4830-4014-9F19-F820B10CA347}" type="pres">
      <dgm:prSet presAssocID="{9C26A8A7-19A8-4D28-9253-975F5B2052D3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4955649-001F-40F3-AD98-F372DEC6A9F7}" type="pres">
      <dgm:prSet presAssocID="{664820E6-F241-4D90-A012-0F5748DE8A13}" presName="root2" presStyleCnt="0"/>
      <dgm:spPr/>
    </dgm:pt>
    <dgm:pt modelId="{FD5D18E7-A034-49AF-AD55-C0C2C2755C23}" type="pres">
      <dgm:prSet presAssocID="{664820E6-F241-4D90-A012-0F5748DE8A1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78EA72-6F73-44C9-8ADE-131627E532B8}" type="pres">
      <dgm:prSet presAssocID="{664820E6-F241-4D90-A012-0F5748DE8A13}" presName="level3hierChild" presStyleCnt="0"/>
      <dgm:spPr/>
    </dgm:pt>
    <dgm:pt modelId="{175817D1-C68E-4ADF-BADB-75FD6E1D5904}" type="pres">
      <dgm:prSet presAssocID="{EC705FB6-599B-41E6-BF03-5CDF8E21169B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98325433-DF9D-4AD6-9A6A-45E3B80360B0}" type="pres">
      <dgm:prSet presAssocID="{EC705FB6-599B-41E6-BF03-5CDF8E21169B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F4B446CB-3312-472A-B071-80000E22EBFC}" type="pres">
      <dgm:prSet presAssocID="{542D3802-CC9E-4AEA-A9A9-812C3E1CF151}" presName="root2" presStyleCnt="0"/>
      <dgm:spPr/>
    </dgm:pt>
    <dgm:pt modelId="{667D1D9B-E231-43C3-9DED-633417BFB112}" type="pres">
      <dgm:prSet presAssocID="{542D3802-CC9E-4AEA-A9A9-812C3E1CF151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72949E-828F-4F10-84E3-0A96D40C730F}" type="pres">
      <dgm:prSet presAssocID="{542D3802-CC9E-4AEA-A9A9-812C3E1CF151}" presName="level3hierChild" presStyleCnt="0"/>
      <dgm:spPr/>
    </dgm:pt>
    <dgm:pt modelId="{444FA169-E1DD-423F-9B1E-D740837722BB}" type="pres">
      <dgm:prSet presAssocID="{382F13A6-4A24-497E-B427-53A39EDB94D2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F3A16046-8337-4A2E-AAB3-271860465A78}" type="pres">
      <dgm:prSet presAssocID="{382F13A6-4A24-497E-B427-53A39EDB94D2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A2E5687D-4262-4C82-811E-3AC95CB1F33A}" type="pres">
      <dgm:prSet presAssocID="{A88BCE89-F080-4449-8C2E-DD4E42DC8647}" presName="root2" presStyleCnt="0"/>
      <dgm:spPr/>
    </dgm:pt>
    <dgm:pt modelId="{BE562F7B-CECA-4D98-81AC-AC200E7C025B}" type="pres">
      <dgm:prSet presAssocID="{A88BCE89-F080-4449-8C2E-DD4E42DC8647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76189F-A2E4-4AE8-9FF8-16AA6009A5DA}" type="pres">
      <dgm:prSet presAssocID="{A88BCE89-F080-4449-8C2E-DD4E42DC8647}" presName="level3hierChild" presStyleCnt="0"/>
      <dgm:spPr/>
    </dgm:pt>
    <dgm:pt modelId="{6F3C25A0-1C7E-4CC1-8C63-C05AB9CACD7F}" type="pres">
      <dgm:prSet presAssocID="{9B46CDA6-2CF3-4CA0-A209-80629BED4FAE}" presName="root1" presStyleCnt="0"/>
      <dgm:spPr/>
    </dgm:pt>
    <dgm:pt modelId="{500E800B-0E3F-4831-AF73-931072A3D564}" type="pres">
      <dgm:prSet presAssocID="{9B46CDA6-2CF3-4CA0-A209-80629BED4FAE}" presName="LevelOneTextNode" presStyleLbl="node0" presStyleIdx="1" presStyleCnt="3" custLinFactX="200000" custLinFactNeighborX="211082" custLinFactNeighborY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C00F55-5D51-43F8-A4E1-29D48F6F198E}" type="pres">
      <dgm:prSet presAssocID="{9B46CDA6-2CF3-4CA0-A209-80629BED4FAE}" presName="level2hierChild" presStyleCnt="0"/>
      <dgm:spPr/>
    </dgm:pt>
    <dgm:pt modelId="{A27C9C88-1B2B-4B85-8A3F-82C60584AFE8}" type="pres">
      <dgm:prSet presAssocID="{2CDEB889-35C9-4DA2-85E1-D5BF7D1F6DB9}" presName="root1" presStyleCnt="0"/>
      <dgm:spPr/>
    </dgm:pt>
    <dgm:pt modelId="{D9C1AD58-6076-466E-A7D9-49237088FD2F}" type="pres">
      <dgm:prSet presAssocID="{2CDEB889-35C9-4DA2-85E1-D5BF7D1F6DB9}" presName="LevelOneTextNode" presStyleLbl="node0" presStyleIdx="2" presStyleCnt="3" custLinFactX="200000" custLinFactNeighborX="211180" custLinFactNeighborY="1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6D9FEE-6FC5-4974-9912-E88E831B7D06}" type="pres">
      <dgm:prSet presAssocID="{2CDEB889-35C9-4DA2-85E1-D5BF7D1F6DB9}" presName="level2hierChild" presStyleCnt="0"/>
      <dgm:spPr/>
    </dgm:pt>
  </dgm:ptLst>
  <dgm:cxnLst>
    <dgm:cxn modelId="{47F13A72-FC27-4F4E-A8AC-13D9D748C88C}" type="presOf" srcId="{15E750B0-963E-4871-80C7-B7858C35BFED}" destId="{1B4D29AF-8A83-4B52-9624-E8D58AB1AA68}" srcOrd="0" destOrd="0" presId="urn:microsoft.com/office/officeart/2005/8/layout/hierarchy2"/>
    <dgm:cxn modelId="{7453B99A-3648-4AD6-ABB2-D21D4503111B}" type="presOf" srcId="{34B467E1-5F3C-4618-A48F-BE365C7270C8}" destId="{5494D597-CC64-4B52-9FC0-5D5442A866B9}" srcOrd="0" destOrd="0" presId="urn:microsoft.com/office/officeart/2005/8/layout/hierarchy2"/>
    <dgm:cxn modelId="{99FF09FC-1AA7-46BA-9355-E2E61C079F85}" type="presOf" srcId="{FC40EE50-0ED1-42A1-B423-D84BE1CF2228}" destId="{B0405D86-B535-418D-B382-7318DABBCE5F}" srcOrd="0" destOrd="0" presId="urn:microsoft.com/office/officeart/2005/8/layout/hierarchy2"/>
    <dgm:cxn modelId="{FA56F7E7-B7E6-4D27-B146-14B8AC48DD66}" srcId="{6DDBE07A-C88A-4D75-A1F9-D8891E45D808}" destId="{34B467E1-5F3C-4618-A48F-BE365C7270C8}" srcOrd="2" destOrd="0" parTransId="{053C897B-DE9F-40E8-99CD-8EA0C5FED9DE}" sibTransId="{3638B32D-9814-40A4-B853-1CA932677DF4}"/>
    <dgm:cxn modelId="{F374FD6D-FA92-4609-9ED8-05567876300D}" type="presOf" srcId="{2F7F7D7E-BA8B-4580-A53A-CC051E6E2AFF}" destId="{75B8EF5A-2746-48F8-B493-744506EC2E5F}" srcOrd="1" destOrd="0" presId="urn:microsoft.com/office/officeart/2005/8/layout/hierarchy2"/>
    <dgm:cxn modelId="{CC838067-E859-42D2-B9DD-493CE9F8477C}" srcId="{8BF446CF-CFDC-45F6-877E-F2A621DDD45C}" destId="{6DDBE07A-C88A-4D75-A1F9-D8891E45D808}" srcOrd="0" destOrd="0" parTransId="{5ECC3B7D-385D-444D-9B9E-0816C3EBDA49}" sibTransId="{9605175F-DDA5-4729-8D9F-B4AE9A2EEC89}"/>
    <dgm:cxn modelId="{1A617BB0-8DE7-427B-98B1-CA55F205BDF7}" type="presOf" srcId="{15E750B0-963E-4871-80C7-B7858C35BFED}" destId="{E816A846-3204-423F-BA4D-8F50871FA34E}" srcOrd="1" destOrd="0" presId="urn:microsoft.com/office/officeart/2005/8/layout/hierarchy2"/>
    <dgm:cxn modelId="{9F2542F7-9337-49CD-8D4C-F9EA962B929A}" type="presOf" srcId="{648760F0-8CAB-4275-8937-DE2FADEEEF35}" destId="{4EED43E8-5CB1-474B-9457-E01FE7025194}" srcOrd="0" destOrd="0" presId="urn:microsoft.com/office/officeart/2005/8/layout/hierarchy2"/>
    <dgm:cxn modelId="{583761F0-EF37-49AB-A199-4EAE5ADD8C4B}" type="presOf" srcId="{542D3802-CC9E-4AEA-A9A9-812C3E1CF151}" destId="{667D1D9B-E231-43C3-9DED-633417BFB112}" srcOrd="0" destOrd="0" presId="urn:microsoft.com/office/officeart/2005/8/layout/hierarchy2"/>
    <dgm:cxn modelId="{1CA7C215-345B-47DE-8871-40D6E0BC97C3}" type="presOf" srcId="{5ECC3B7D-385D-444D-9B9E-0816C3EBDA49}" destId="{BE7DAA10-A263-4B98-BFED-0FDD5F328F09}" srcOrd="1" destOrd="0" presId="urn:microsoft.com/office/officeart/2005/8/layout/hierarchy2"/>
    <dgm:cxn modelId="{4E17BF60-D542-4642-9138-A25ED166F691}" srcId="{664820E6-F241-4D90-A012-0F5748DE8A13}" destId="{A88BCE89-F080-4449-8C2E-DD4E42DC8647}" srcOrd="1" destOrd="0" parTransId="{382F13A6-4A24-497E-B427-53A39EDB94D2}" sibTransId="{4CDB264D-547C-4936-859C-861BAA41DAD8}"/>
    <dgm:cxn modelId="{2F8D0972-E624-4FB3-90A8-F451FF8CB67B}" srcId="{2F240F6B-6376-432B-8D73-0CC5970AD28F}" destId="{2CDEB889-35C9-4DA2-85E1-D5BF7D1F6DB9}" srcOrd="2" destOrd="0" parTransId="{56A867FE-C858-429B-81A5-8F442FEBC800}" sibTransId="{1F3C1450-D5B4-4298-8B18-B5028CB57313}"/>
    <dgm:cxn modelId="{1C101387-2D5E-4D1D-B035-DA32FDEA2C57}" type="presOf" srcId="{382F13A6-4A24-497E-B427-53A39EDB94D2}" destId="{444FA169-E1DD-423F-9B1E-D740837722BB}" srcOrd="0" destOrd="0" presId="urn:microsoft.com/office/officeart/2005/8/layout/hierarchy2"/>
    <dgm:cxn modelId="{E2799314-BDD2-4908-9CDA-85B0CC93AE3E}" type="presOf" srcId="{EC705FB6-599B-41E6-BF03-5CDF8E21169B}" destId="{175817D1-C68E-4ADF-BADB-75FD6E1D5904}" srcOrd="0" destOrd="0" presId="urn:microsoft.com/office/officeart/2005/8/layout/hierarchy2"/>
    <dgm:cxn modelId="{891BF922-7DF9-41E2-A7E4-015938A7ECEE}" srcId="{648760F0-8CAB-4275-8937-DE2FADEEEF35}" destId="{9BED4845-A3A2-46FA-AFD5-310655A79FB9}" srcOrd="1" destOrd="0" parTransId="{0C968679-CC42-43E7-806B-8E6907DACC8A}" sibTransId="{E00B5376-79D7-4A80-8060-EBC4949D376F}"/>
    <dgm:cxn modelId="{E2D4C22D-E95C-48DC-BC19-75A06B534D30}" type="presOf" srcId="{8BFEF367-C5C5-4EDF-B014-E347F70024AB}" destId="{0D54D3F9-4B3D-4D20-888B-A94A6FE34E95}" srcOrd="0" destOrd="0" presId="urn:microsoft.com/office/officeart/2005/8/layout/hierarchy2"/>
    <dgm:cxn modelId="{52033F42-6EC3-47A9-B128-0EBB0F52BAA2}" type="presOf" srcId="{664820E6-F241-4D90-A012-0F5748DE8A13}" destId="{FD5D18E7-A034-49AF-AD55-C0C2C2755C23}" srcOrd="0" destOrd="0" presId="urn:microsoft.com/office/officeart/2005/8/layout/hierarchy2"/>
    <dgm:cxn modelId="{A201785B-83BA-49B0-A9BF-AA1D43D669F5}" srcId="{6DDBE07A-C88A-4D75-A1F9-D8891E45D808}" destId="{648760F0-8CAB-4275-8937-DE2FADEEEF35}" srcOrd="0" destOrd="0" parTransId="{8BFEF367-C5C5-4EDF-B014-E347F70024AB}" sibTransId="{D7A68005-98E2-4DB5-B656-1B87FE54581B}"/>
    <dgm:cxn modelId="{2E387A80-B7D1-417D-A33C-D9A1941FC136}" type="presOf" srcId="{0C968679-CC42-43E7-806B-8E6907DACC8A}" destId="{5C271B5E-3A6A-4D5F-B746-D7CCD32601F2}" srcOrd="1" destOrd="0" presId="urn:microsoft.com/office/officeart/2005/8/layout/hierarchy2"/>
    <dgm:cxn modelId="{8D948C97-2CBE-44CC-B970-765223AB525C}" type="presOf" srcId="{778CAC2A-A75C-4C8E-8265-B8A9602AAC4F}" destId="{38B2EF82-A16C-4F55-8046-4F888B55EBA0}" srcOrd="0" destOrd="0" presId="urn:microsoft.com/office/officeart/2005/8/layout/hierarchy2"/>
    <dgm:cxn modelId="{D6E120EC-276C-4628-A3E4-D9F603FF013E}" srcId="{2F240F6B-6376-432B-8D73-0CC5970AD28F}" destId="{8BF446CF-CFDC-45F6-877E-F2A621DDD45C}" srcOrd="0" destOrd="0" parTransId="{25F5A603-B896-4114-B710-8ABC647EBF0F}" sibTransId="{CC5D78C1-3B9E-430E-9DAA-7756D3182844}"/>
    <dgm:cxn modelId="{0865AC37-194B-46AC-BCB2-F01D9629278D}" type="presOf" srcId="{2F240F6B-6376-432B-8D73-0CC5970AD28F}" destId="{9F5AF0AF-4EBD-4292-8A63-C1BFEDA5C30D}" srcOrd="0" destOrd="0" presId="urn:microsoft.com/office/officeart/2005/8/layout/hierarchy2"/>
    <dgm:cxn modelId="{26221BDA-F415-43DA-A8F3-A1ADC2BB29A5}" type="presOf" srcId="{2A7A557E-1837-412E-BD80-EC2A90546ECC}" destId="{23E3D0E1-42F0-40AD-A357-42C5C7AB82E9}" srcOrd="1" destOrd="0" presId="urn:microsoft.com/office/officeart/2005/8/layout/hierarchy2"/>
    <dgm:cxn modelId="{239E358B-CDDB-4F8C-B110-8AD3D41DD124}" type="presOf" srcId="{8BFEF367-C5C5-4EDF-B014-E347F70024AB}" destId="{2609058E-60A2-4778-84FE-5FFB67CDC9A8}" srcOrd="1" destOrd="0" presId="urn:microsoft.com/office/officeart/2005/8/layout/hierarchy2"/>
    <dgm:cxn modelId="{7E37F522-BEA8-43A1-93DF-069E8ADDB04A}" srcId="{648760F0-8CAB-4275-8937-DE2FADEEEF35}" destId="{FC40EE50-0ED1-42A1-B423-D84BE1CF2228}" srcOrd="0" destOrd="0" parTransId="{2A7A557E-1837-412E-BD80-EC2A90546ECC}" sibTransId="{357559DB-A497-4548-A26D-21A409C1A2A3}"/>
    <dgm:cxn modelId="{D026C99A-4BF4-4D01-9D27-EDCC2F8CCCD4}" type="presOf" srcId="{9C26A8A7-19A8-4D28-9253-975F5B2052D3}" destId="{CAEA6A66-A932-49DE-A6B5-AFE9478777F3}" srcOrd="0" destOrd="0" presId="urn:microsoft.com/office/officeart/2005/8/layout/hierarchy2"/>
    <dgm:cxn modelId="{2A3DF62C-7FF6-4BDD-A7E6-02E019B0F75E}" srcId="{8BF446CF-CFDC-45F6-877E-F2A621DDD45C}" destId="{664820E6-F241-4D90-A012-0F5748DE8A13}" srcOrd="1" destOrd="0" parTransId="{9C26A8A7-19A8-4D28-9253-975F5B2052D3}" sibTransId="{10BCE4CE-618C-4E46-B7B7-CE02A9306303}"/>
    <dgm:cxn modelId="{B48CFF0D-BFBA-48B5-8F2E-061B1E5AE91D}" type="presOf" srcId="{8BF446CF-CFDC-45F6-877E-F2A621DDD45C}" destId="{A52D494C-55A8-4B6F-8FFD-31F984026930}" srcOrd="0" destOrd="0" presId="urn:microsoft.com/office/officeart/2005/8/layout/hierarchy2"/>
    <dgm:cxn modelId="{682A52D5-D300-426D-B023-D5EBCA1711AA}" type="presOf" srcId="{5ECC3B7D-385D-444D-9B9E-0816C3EBDA49}" destId="{15FEC81B-6D0E-4B22-B89E-A09D6B6E1947}" srcOrd="0" destOrd="0" presId="urn:microsoft.com/office/officeart/2005/8/layout/hierarchy2"/>
    <dgm:cxn modelId="{BC432135-28C2-469B-A096-627ABCF7B6B8}" type="presOf" srcId="{053C897B-DE9F-40E8-99CD-8EA0C5FED9DE}" destId="{43CEFE89-3A33-4973-A52F-7CF8CA624A90}" srcOrd="1" destOrd="0" presId="urn:microsoft.com/office/officeart/2005/8/layout/hierarchy2"/>
    <dgm:cxn modelId="{D051650B-A1AD-4CF4-ADC5-00140E3DF62E}" type="presOf" srcId="{0C968679-CC42-43E7-806B-8E6907DACC8A}" destId="{C7AB57E7-A076-4BC9-98BA-AD7B700462CB}" srcOrd="0" destOrd="0" presId="urn:microsoft.com/office/officeart/2005/8/layout/hierarchy2"/>
    <dgm:cxn modelId="{C196BBB9-93D7-40D0-AF7A-B6AF97F4C4AD}" type="presOf" srcId="{096EA2D0-E279-459B-845E-AAE44CE4D7C2}" destId="{2E1C5FE7-A656-4BBF-B0F7-5EDFFE27686A}" srcOrd="0" destOrd="0" presId="urn:microsoft.com/office/officeart/2005/8/layout/hierarchy2"/>
    <dgm:cxn modelId="{437EF7A2-27AA-4ACD-8033-EB4B70327FAA}" type="presOf" srcId="{EC705FB6-599B-41E6-BF03-5CDF8E21169B}" destId="{98325433-DF9D-4AD6-9A6A-45E3B80360B0}" srcOrd="1" destOrd="0" presId="urn:microsoft.com/office/officeart/2005/8/layout/hierarchy2"/>
    <dgm:cxn modelId="{1EA8345B-3C9A-4C83-A740-3EC9C7F6EE6E}" type="presOf" srcId="{9B46CDA6-2CF3-4CA0-A209-80629BED4FAE}" destId="{500E800B-0E3F-4831-AF73-931072A3D564}" srcOrd="0" destOrd="0" presId="urn:microsoft.com/office/officeart/2005/8/layout/hierarchy2"/>
    <dgm:cxn modelId="{2A07BE11-737F-4CAB-A91A-D9CE162056EE}" type="presOf" srcId="{2A7A557E-1837-412E-BD80-EC2A90546ECC}" destId="{C6CF647B-B26E-4709-9333-E8192FD4099B}" srcOrd="0" destOrd="0" presId="urn:microsoft.com/office/officeart/2005/8/layout/hierarchy2"/>
    <dgm:cxn modelId="{DC5431F2-0F1F-46FC-843D-EC51426A8420}" type="presOf" srcId="{A88BCE89-F080-4449-8C2E-DD4E42DC8647}" destId="{BE562F7B-CECA-4D98-81AC-AC200E7C025B}" srcOrd="0" destOrd="0" presId="urn:microsoft.com/office/officeart/2005/8/layout/hierarchy2"/>
    <dgm:cxn modelId="{563C63E5-AA09-4CCB-920A-3F0534214D13}" type="presOf" srcId="{2F7F7D7E-BA8B-4580-A53A-CC051E6E2AFF}" destId="{DA862644-D950-44EE-A0BB-FBA374F640CA}" srcOrd="0" destOrd="0" presId="urn:microsoft.com/office/officeart/2005/8/layout/hierarchy2"/>
    <dgm:cxn modelId="{959BF76E-B219-47A9-BFAE-07094780CC04}" srcId="{2F240F6B-6376-432B-8D73-0CC5970AD28F}" destId="{9B46CDA6-2CF3-4CA0-A209-80629BED4FAE}" srcOrd="1" destOrd="0" parTransId="{51A308A3-EA4F-4D77-AA99-B1049411F1B1}" sibTransId="{625D20D7-81CD-4EB4-9CCC-27FF1D46F66A}"/>
    <dgm:cxn modelId="{EA03C1AD-799A-471B-8EC0-6E23C0F81591}" type="presOf" srcId="{2CDEB889-35C9-4DA2-85E1-D5BF7D1F6DB9}" destId="{D9C1AD58-6076-466E-A7D9-49237088FD2F}" srcOrd="0" destOrd="0" presId="urn:microsoft.com/office/officeart/2005/8/layout/hierarchy2"/>
    <dgm:cxn modelId="{438DA216-F7B6-45A4-B8D0-E774F6A9693C}" srcId="{664820E6-F241-4D90-A012-0F5748DE8A13}" destId="{542D3802-CC9E-4AEA-A9A9-812C3E1CF151}" srcOrd="0" destOrd="0" parTransId="{EC705FB6-599B-41E6-BF03-5CDF8E21169B}" sibTransId="{7F0604CE-6219-4A90-83BF-A6EE8D8D869E}"/>
    <dgm:cxn modelId="{55D49E92-C372-4786-9A6B-D1AC27A9DCE9}" srcId="{6DDBE07A-C88A-4D75-A1F9-D8891E45D808}" destId="{778CAC2A-A75C-4C8E-8265-B8A9602AAC4F}" srcOrd="3" destOrd="0" parTransId="{2F7F7D7E-BA8B-4580-A53A-CC051E6E2AFF}" sibTransId="{D64220C8-9201-41F5-8285-AE16EDF4CB7A}"/>
    <dgm:cxn modelId="{BAB7E422-D595-4B04-8E99-E97FBC38F93F}" type="presOf" srcId="{382F13A6-4A24-497E-B427-53A39EDB94D2}" destId="{F3A16046-8337-4A2E-AAB3-271860465A78}" srcOrd="1" destOrd="0" presId="urn:microsoft.com/office/officeart/2005/8/layout/hierarchy2"/>
    <dgm:cxn modelId="{4485C2F8-3AE3-4709-A0B5-2750A97B3672}" type="presOf" srcId="{6DDBE07A-C88A-4D75-A1F9-D8891E45D808}" destId="{0EFE08B4-C24F-40EE-BB96-F7C36A31F9EC}" srcOrd="0" destOrd="0" presId="urn:microsoft.com/office/officeart/2005/8/layout/hierarchy2"/>
    <dgm:cxn modelId="{36380A0D-A8CE-48CE-AD59-FB8FEB7EFB00}" type="presOf" srcId="{053C897B-DE9F-40E8-99CD-8EA0C5FED9DE}" destId="{1A6B6EAE-0A37-45D7-A4A6-E7E6FC2674FE}" srcOrd="0" destOrd="0" presId="urn:microsoft.com/office/officeart/2005/8/layout/hierarchy2"/>
    <dgm:cxn modelId="{ADF0DCAE-04DD-4068-A521-0DE31C0EC606}" type="presOf" srcId="{9C26A8A7-19A8-4D28-9253-975F5B2052D3}" destId="{810946ED-4830-4014-9F19-F820B10CA347}" srcOrd="1" destOrd="0" presId="urn:microsoft.com/office/officeart/2005/8/layout/hierarchy2"/>
    <dgm:cxn modelId="{6A2DA9D7-FE06-4A68-A655-86840686717A}" type="presOf" srcId="{9BED4845-A3A2-46FA-AFD5-310655A79FB9}" destId="{D3C1C799-9267-462E-BBC0-CBAE8DEF2892}" srcOrd="0" destOrd="0" presId="urn:microsoft.com/office/officeart/2005/8/layout/hierarchy2"/>
    <dgm:cxn modelId="{21A2F8E1-1CFA-446C-9BD6-F16F23BA0107}" srcId="{6DDBE07A-C88A-4D75-A1F9-D8891E45D808}" destId="{096EA2D0-E279-459B-845E-AAE44CE4D7C2}" srcOrd="1" destOrd="0" parTransId="{15E750B0-963E-4871-80C7-B7858C35BFED}" sibTransId="{739D4383-A810-4EA6-AFCA-95F932339419}"/>
    <dgm:cxn modelId="{B806E22D-3DAE-4AC2-AB59-CECBCE56F757}" type="presParOf" srcId="{9F5AF0AF-4EBD-4292-8A63-C1BFEDA5C30D}" destId="{F55506EA-0F14-4270-B8E7-DD404FAE8160}" srcOrd="0" destOrd="0" presId="urn:microsoft.com/office/officeart/2005/8/layout/hierarchy2"/>
    <dgm:cxn modelId="{08C0AD99-CA95-4269-844B-9EC04502177A}" type="presParOf" srcId="{F55506EA-0F14-4270-B8E7-DD404FAE8160}" destId="{A52D494C-55A8-4B6F-8FFD-31F984026930}" srcOrd="0" destOrd="0" presId="urn:microsoft.com/office/officeart/2005/8/layout/hierarchy2"/>
    <dgm:cxn modelId="{D365ABC4-EC2F-41BB-828E-FA69418C7865}" type="presParOf" srcId="{F55506EA-0F14-4270-B8E7-DD404FAE8160}" destId="{12433A74-9CDF-4C38-9AD4-0194C1467D99}" srcOrd="1" destOrd="0" presId="urn:microsoft.com/office/officeart/2005/8/layout/hierarchy2"/>
    <dgm:cxn modelId="{FA9262C6-2FD9-403F-BF05-D41EA7DD8827}" type="presParOf" srcId="{12433A74-9CDF-4C38-9AD4-0194C1467D99}" destId="{15FEC81B-6D0E-4B22-B89E-A09D6B6E1947}" srcOrd="0" destOrd="0" presId="urn:microsoft.com/office/officeart/2005/8/layout/hierarchy2"/>
    <dgm:cxn modelId="{A6B228B1-71F4-4BB8-9B90-6B71FA812806}" type="presParOf" srcId="{15FEC81B-6D0E-4B22-B89E-A09D6B6E1947}" destId="{BE7DAA10-A263-4B98-BFED-0FDD5F328F09}" srcOrd="0" destOrd="0" presId="urn:microsoft.com/office/officeart/2005/8/layout/hierarchy2"/>
    <dgm:cxn modelId="{539E7336-6CDB-47A2-8C82-199C9822699E}" type="presParOf" srcId="{12433A74-9CDF-4C38-9AD4-0194C1467D99}" destId="{64A1637F-780C-4244-B755-DF77160D694C}" srcOrd="1" destOrd="0" presId="urn:microsoft.com/office/officeart/2005/8/layout/hierarchy2"/>
    <dgm:cxn modelId="{306BFC17-8276-471C-9C28-8BF542B12668}" type="presParOf" srcId="{64A1637F-780C-4244-B755-DF77160D694C}" destId="{0EFE08B4-C24F-40EE-BB96-F7C36A31F9EC}" srcOrd="0" destOrd="0" presId="urn:microsoft.com/office/officeart/2005/8/layout/hierarchy2"/>
    <dgm:cxn modelId="{07CD38BD-AD7E-4FFA-B035-2FFBDCFA56F9}" type="presParOf" srcId="{64A1637F-780C-4244-B755-DF77160D694C}" destId="{A362D19D-F074-44D3-A400-1381935EF5D4}" srcOrd="1" destOrd="0" presId="urn:microsoft.com/office/officeart/2005/8/layout/hierarchy2"/>
    <dgm:cxn modelId="{A2F10A88-B5A2-4BA1-BEB0-C775B0178D3E}" type="presParOf" srcId="{A362D19D-F074-44D3-A400-1381935EF5D4}" destId="{0D54D3F9-4B3D-4D20-888B-A94A6FE34E95}" srcOrd="0" destOrd="0" presId="urn:microsoft.com/office/officeart/2005/8/layout/hierarchy2"/>
    <dgm:cxn modelId="{9290D629-717A-4E8F-8966-0EFC1207C694}" type="presParOf" srcId="{0D54D3F9-4B3D-4D20-888B-A94A6FE34E95}" destId="{2609058E-60A2-4778-84FE-5FFB67CDC9A8}" srcOrd="0" destOrd="0" presId="urn:microsoft.com/office/officeart/2005/8/layout/hierarchy2"/>
    <dgm:cxn modelId="{65C39575-FAB7-4047-9D1B-7C96E0078683}" type="presParOf" srcId="{A362D19D-F074-44D3-A400-1381935EF5D4}" destId="{83F586B1-D671-4BEB-AD3F-029B1FED00E2}" srcOrd="1" destOrd="0" presId="urn:microsoft.com/office/officeart/2005/8/layout/hierarchy2"/>
    <dgm:cxn modelId="{BF291F57-F9C3-4F48-B1DB-E7CC1C06AE9C}" type="presParOf" srcId="{83F586B1-D671-4BEB-AD3F-029B1FED00E2}" destId="{4EED43E8-5CB1-474B-9457-E01FE7025194}" srcOrd="0" destOrd="0" presId="urn:microsoft.com/office/officeart/2005/8/layout/hierarchy2"/>
    <dgm:cxn modelId="{97F7D949-0C23-4A11-8AEC-4E76C29F4134}" type="presParOf" srcId="{83F586B1-D671-4BEB-AD3F-029B1FED00E2}" destId="{4293D88C-C9B1-48A4-A581-BFBF96B7B3D1}" srcOrd="1" destOrd="0" presId="urn:microsoft.com/office/officeart/2005/8/layout/hierarchy2"/>
    <dgm:cxn modelId="{327A72A5-CD1E-4B94-822A-764FBA97A2C5}" type="presParOf" srcId="{4293D88C-C9B1-48A4-A581-BFBF96B7B3D1}" destId="{C6CF647B-B26E-4709-9333-E8192FD4099B}" srcOrd="0" destOrd="0" presId="urn:microsoft.com/office/officeart/2005/8/layout/hierarchy2"/>
    <dgm:cxn modelId="{4F274CCD-9105-4D4C-9B3E-1A86B789C009}" type="presParOf" srcId="{C6CF647B-B26E-4709-9333-E8192FD4099B}" destId="{23E3D0E1-42F0-40AD-A357-42C5C7AB82E9}" srcOrd="0" destOrd="0" presId="urn:microsoft.com/office/officeart/2005/8/layout/hierarchy2"/>
    <dgm:cxn modelId="{E01D8FF1-080B-492F-A21B-9DF78210CDCA}" type="presParOf" srcId="{4293D88C-C9B1-48A4-A581-BFBF96B7B3D1}" destId="{99AC020C-1374-4FD9-874C-D62771CE001A}" srcOrd="1" destOrd="0" presId="urn:microsoft.com/office/officeart/2005/8/layout/hierarchy2"/>
    <dgm:cxn modelId="{32493A02-8248-4923-89B5-2EF09D05D361}" type="presParOf" srcId="{99AC020C-1374-4FD9-874C-D62771CE001A}" destId="{B0405D86-B535-418D-B382-7318DABBCE5F}" srcOrd="0" destOrd="0" presId="urn:microsoft.com/office/officeart/2005/8/layout/hierarchy2"/>
    <dgm:cxn modelId="{90250925-C899-4698-B02E-E701DC41761D}" type="presParOf" srcId="{99AC020C-1374-4FD9-874C-D62771CE001A}" destId="{3CCD61F4-312C-45B4-89D4-B61844467C42}" srcOrd="1" destOrd="0" presId="urn:microsoft.com/office/officeart/2005/8/layout/hierarchy2"/>
    <dgm:cxn modelId="{A8DD7359-659A-4E37-BB0A-8F4BD3AFBFFA}" type="presParOf" srcId="{4293D88C-C9B1-48A4-A581-BFBF96B7B3D1}" destId="{C7AB57E7-A076-4BC9-98BA-AD7B700462CB}" srcOrd="2" destOrd="0" presId="urn:microsoft.com/office/officeart/2005/8/layout/hierarchy2"/>
    <dgm:cxn modelId="{CFE35FCC-08F5-4D86-957C-63AC11F24CFD}" type="presParOf" srcId="{C7AB57E7-A076-4BC9-98BA-AD7B700462CB}" destId="{5C271B5E-3A6A-4D5F-B746-D7CCD32601F2}" srcOrd="0" destOrd="0" presId="urn:microsoft.com/office/officeart/2005/8/layout/hierarchy2"/>
    <dgm:cxn modelId="{DD03A8BA-6D59-4A24-B189-E16394674429}" type="presParOf" srcId="{4293D88C-C9B1-48A4-A581-BFBF96B7B3D1}" destId="{9F53E802-FF58-4AB9-A618-970E2569D1FF}" srcOrd="3" destOrd="0" presId="urn:microsoft.com/office/officeart/2005/8/layout/hierarchy2"/>
    <dgm:cxn modelId="{4B334464-FA40-4EF6-BE68-D9EC56ECC7BA}" type="presParOf" srcId="{9F53E802-FF58-4AB9-A618-970E2569D1FF}" destId="{D3C1C799-9267-462E-BBC0-CBAE8DEF2892}" srcOrd="0" destOrd="0" presId="urn:microsoft.com/office/officeart/2005/8/layout/hierarchy2"/>
    <dgm:cxn modelId="{179925EB-F638-4462-A1F6-1F7451782AA4}" type="presParOf" srcId="{9F53E802-FF58-4AB9-A618-970E2569D1FF}" destId="{9C61F541-0506-45B7-BE2A-15A544E940F6}" srcOrd="1" destOrd="0" presId="urn:microsoft.com/office/officeart/2005/8/layout/hierarchy2"/>
    <dgm:cxn modelId="{0F06DD40-E75A-4D59-81A6-C0650C59AF0C}" type="presParOf" srcId="{A362D19D-F074-44D3-A400-1381935EF5D4}" destId="{1B4D29AF-8A83-4B52-9624-E8D58AB1AA68}" srcOrd="2" destOrd="0" presId="urn:microsoft.com/office/officeart/2005/8/layout/hierarchy2"/>
    <dgm:cxn modelId="{2FFFA864-04D1-4CB9-A14D-AE67618F67C8}" type="presParOf" srcId="{1B4D29AF-8A83-4B52-9624-E8D58AB1AA68}" destId="{E816A846-3204-423F-BA4D-8F50871FA34E}" srcOrd="0" destOrd="0" presId="urn:microsoft.com/office/officeart/2005/8/layout/hierarchy2"/>
    <dgm:cxn modelId="{D222D632-997E-4CF1-ACD4-90153DEA9973}" type="presParOf" srcId="{A362D19D-F074-44D3-A400-1381935EF5D4}" destId="{C4F52BED-E724-49DB-BD22-82BCDF9AF7B2}" srcOrd="3" destOrd="0" presId="urn:microsoft.com/office/officeart/2005/8/layout/hierarchy2"/>
    <dgm:cxn modelId="{96A41DAD-EE03-4BE6-8F24-EA9E04FCD6C9}" type="presParOf" srcId="{C4F52BED-E724-49DB-BD22-82BCDF9AF7B2}" destId="{2E1C5FE7-A656-4BBF-B0F7-5EDFFE27686A}" srcOrd="0" destOrd="0" presId="urn:microsoft.com/office/officeart/2005/8/layout/hierarchy2"/>
    <dgm:cxn modelId="{999313B2-4EEC-4010-9DBD-F13B693445BB}" type="presParOf" srcId="{C4F52BED-E724-49DB-BD22-82BCDF9AF7B2}" destId="{BA13F7C0-9055-427A-89E6-504EB77EA131}" srcOrd="1" destOrd="0" presId="urn:microsoft.com/office/officeart/2005/8/layout/hierarchy2"/>
    <dgm:cxn modelId="{915D7BE6-C3D2-41D3-A33F-72B8A9BFF529}" type="presParOf" srcId="{A362D19D-F074-44D3-A400-1381935EF5D4}" destId="{1A6B6EAE-0A37-45D7-A4A6-E7E6FC2674FE}" srcOrd="4" destOrd="0" presId="urn:microsoft.com/office/officeart/2005/8/layout/hierarchy2"/>
    <dgm:cxn modelId="{5F9BCBE0-3ABD-4076-B6F0-B53041D711E9}" type="presParOf" srcId="{1A6B6EAE-0A37-45D7-A4A6-E7E6FC2674FE}" destId="{43CEFE89-3A33-4973-A52F-7CF8CA624A90}" srcOrd="0" destOrd="0" presId="urn:microsoft.com/office/officeart/2005/8/layout/hierarchy2"/>
    <dgm:cxn modelId="{8360D2F1-2062-45A6-AEE3-5C5B999E05B6}" type="presParOf" srcId="{A362D19D-F074-44D3-A400-1381935EF5D4}" destId="{52E3D089-A7AB-4E28-AE08-2AEA0120A986}" srcOrd="5" destOrd="0" presId="urn:microsoft.com/office/officeart/2005/8/layout/hierarchy2"/>
    <dgm:cxn modelId="{11B576AE-41A4-4E24-B7ED-797BB444AA2C}" type="presParOf" srcId="{52E3D089-A7AB-4E28-AE08-2AEA0120A986}" destId="{5494D597-CC64-4B52-9FC0-5D5442A866B9}" srcOrd="0" destOrd="0" presId="urn:microsoft.com/office/officeart/2005/8/layout/hierarchy2"/>
    <dgm:cxn modelId="{EC87F379-2AD1-4283-AF7F-EDA6B5A3A006}" type="presParOf" srcId="{52E3D089-A7AB-4E28-AE08-2AEA0120A986}" destId="{41CE0841-73B3-4628-B318-F8AF1D76B44B}" srcOrd="1" destOrd="0" presId="urn:microsoft.com/office/officeart/2005/8/layout/hierarchy2"/>
    <dgm:cxn modelId="{0323F5D2-2605-468C-9B8A-EA6871507511}" type="presParOf" srcId="{A362D19D-F074-44D3-A400-1381935EF5D4}" destId="{DA862644-D950-44EE-A0BB-FBA374F640CA}" srcOrd="6" destOrd="0" presId="urn:microsoft.com/office/officeart/2005/8/layout/hierarchy2"/>
    <dgm:cxn modelId="{61ECB7E2-1FB0-427C-A323-4E93D12A8EF2}" type="presParOf" srcId="{DA862644-D950-44EE-A0BB-FBA374F640CA}" destId="{75B8EF5A-2746-48F8-B493-744506EC2E5F}" srcOrd="0" destOrd="0" presId="urn:microsoft.com/office/officeart/2005/8/layout/hierarchy2"/>
    <dgm:cxn modelId="{A837C301-67B3-4DD7-925C-6D997D5CF589}" type="presParOf" srcId="{A362D19D-F074-44D3-A400-1381935EF5D4}" destId="{AA80DDCC-1228-49E7-B814-AB516E94AC1A}" srcOrd="7" destOrd="0" presId="urn:microsoft.com/office/officeart/2005/8/layout/hierarchy2"/>
    <dgm:cxn modelId="{0B5E34E8-3B89-426F-B1D2-785BD4FE0C8A}" type="presParOf" srcId="{AA80DDCC-1228-49E7-B814-AB516E94AC1A}" destId="{38B2EF82-A16C-4F55-8046-4F888B55EBA0}" srcOrd="0" destOrd="0" presId="urn:microsoft.com/office/officeart/2005/8/layout/hierarchy2"/>
    <dgm:cxn modelId="{08BB4DC3-3BC6-4BC9-A598-48343142812F}" type="presParOf" srcId="{AA80DDCC-1228-49E7-B814-AB516E94AC1A}" destId="{8D1A7237-BA05-4BB6-A552-961E0CEC08FE}" srcOrd="1" destOrd="0" presId="urn:microsoft.com/office/officeart/2005/8/layout/hierarchy2"/>
    <dgm:cxn modelId="{BB1E2919-5983-47C3-BC32-044B5A0178A7}" type="presParOf" srcId="{12433A74-9CDF-4C38-9AD4-0194C1467D99}" destId="{CAEA6A66-A932-49DE-A6B5-AFE9478777F3}" srcOrd="2" destOrd="0" presId="urn:microsoft.com/office/officeart/2005/8/layout/hierarchy2"/>
    <dgm:cxn modelId="{626CF13F-B1C6-4719-9B69-18C987DA64B4}" type="presParOf" srcId="{CAEA6A66-A932-49DE-A6B5-AFE9478777F3}" destId="{810946ED-4830-4014-9F19-F820B10CA347}" srcOrd="0" destOrd="0" presId="urn:microsoft.com/office/officeart/2005/8/layout/hierarchy2"/>
    <dgm:cxn modelId="{DDAAE6C8-8158-479C-AB45-7FE15E74B574}" type="presParOf" srcId="{12433A74-9CDF-4C38-9AD4-0194C1467D99}" destId="{B4955649-001F-40F3-AD98-F372DEC6A9F7}" srcOrd="3" destOrd="0" presId="urn:microsoft.com/office/officeart/2005/8/layout/hierarchy2"/>
    <dgm:cxn modelId="{FA55F0BE-D8E7-468F-92CC-93D9CC9FBA0C}" type="presParOf" srcId="{B4955649-001F-40F3-AD98-F372DEC6A9F7}" destId="{FD5D18E7-A034-49AF-AD55-C0C2C2755C23}" srcOrd="0" destOrd="0" presId="urn:microsoft.com/office/officeart/2005/8/layout/hierarchy2"/>
    <dgm:cxn modelId="{32350AD2-0F24-4388-9721-C3E98843B277}" type="presParOf" srcId="{B4955649-001F-40F3-AD98-F372DEC6A9F7}" destId="{AC78EA72-6F73-44C9-8ADE-131627E532B8}" srcOrd="1" destOrd="0" presId="urn:microsoft.com/office/officeart/2005/8/layout/hierarchy2"/>
    <dgm:cxn modelId="{3B1ABFF0-0B3F-41F4-B19E-E900C7E5D32A}" type="presParOf" srcId="{AC78EA72-6F73-44C9-8ADE-131627E532B8}" destId="{175817D1-C68E-4ADF-BADB-75FD6E1D5904}" srcOrd="0" destOrd="0" presId="urn:microsoft.com/office/officeart/2005/8/layout/hierarchy2"/>
    <dgm:cxn modelId="{42AA5452-F851-4124-A78C-0A633EAB625C}" type="presParOf" srcId="{175817D1-C68E-4ADF-BADB-75FD6E1D5904}" destId="{98325433-DF9D-4AD6-9A6A-45E3B80360B0}" srcOrd="0" destOrd="0" presId="urn:microsoft.com/office/officeart/2005/8/layout/hierarchy2"/>
    <dgm:cxn modelId="{51D771EE-AD75-49C9-A7E6-9879BFF17258}" type="presParOf" srcId="{AC78EA72-6F73-44C9-8ADE-131627E532B8}" destId="{F4B446CB-3312-472A-B071-80000E22EBFC}" srcOrd="1" destOrd="0" presId="urn:microsoft.com/office/officeart/2005/8/layout/hierarchy2"/>
    <dgm:cxn modelId="{DE847CBC-95C7-4FE0-9B22-AD7684B58949}" type="presParOf" srcId="{F4B446CB-3312-472A-B071-80000E22EBFC}" destId="{667D1D9B-E231-43C3-9DED-633417BFB112}" srcOrd="0" destOrd="0" presId="urn:microsoft.com/office/officeart/2005/8/layout/hierarchy2"/>
    <dgm:cxn modelId="{4C05386B-BA7E-48D2-BDB4-9CCFC0538574}" type="presParOf" srcId="{F4B446CB-3312-472A-B071-80000E22EBFC}" destId="{3F72949E-828F-4F10-84E3-0A96D40C730F}" srcOrd="1" destOrd="0" presId="urn:microsoft.com/office/officeart/2005/8/layout/hierarchy2"/>
    <dgm:cxn modelId="{42FF2342-8C5E-4290-8328-92AA55D2CF8E}" type="presParOf" srcId="{AC78EA72-6F73-44C9-8ADE-131627E532B8}" destId="{444FA169-E1DD-423F-9B1E-D740837722BB}" srcOrd="2" destOrd="0" presId="urn:microsoft.com/office/officeart/2005/8/layout/hierarchy2"/>
    <dgm:cxn modelId="{94D2924E-1FFB-466D-9ABA-5756F83CFC47}" type="presParOf" srcId="{444FA169-E1DD-423F-9B1E-D740837722BB}" destId="{F3A16046-8337-4A2E-AAB3-271860465A78}" srcOrd="0" destOrd="0" presId="urn:microsoft.com/office/officeart/2005/8/layout/hierarchy2"/>
    <dgm:cxn modelId="{65B2A893-0FA4-4E5D-B585-FA8C797E4315}" type="presParOf" srcId="{AC78EA72-6F73-44C9-8ADE-131627E532B8}" destId="{A2E5687D-4262-4C82-811E-3AC95CB1F33A}" srcOrd="3" destOrd="0" presId="urn:microsoft.com/office/officeart/2005/8/layout/hierarchy2"/>
    <dgm:cxn modelId="{AC40E4B6-A11D-4F7F-BB2F-CC4A30BD2E4C}" type="presParOf" srcId="{A2E5687D-4262-4C82-811E-3AC95CB1F33A}" destId="{BE562F7B-CECA-4D98-81AC-AC200E7C025B}" srcOrd="0" destOrd="0" presId="urn:microsoft.com/office/officeart/2005/8/layout/hierarchy2"/>
    <dgm:cxn modelId="{AFD05C70-5A97-4D86-ABF6-1792763D975F}" type="presParOf" srcId="{A2E5687D-4262-4C82-811E-3AC95CB1F33A}" destId="{9776189F-A2E4-4AE8-9FF8-16AA6009A5DA}" srcOrd="1" destOrd="0" presId="urn:microsoft.com/office/officeart/2005/8/layout/hierarchy2"/>
    <dgm:cxn modelId="{B60A8C44-4D20-4A82-AA31-97AAB4E41CDC}" type="presParOf" srcId="{9F5AF0AF-4EBD-4292-8A63-C1BFEDA5C30D}" destId="{6F3C25A0-1C7E-4CC1-8C63-C05AB9CACD7F}" srcOrd="1" destOrd="0" presId="urn:microsoft.com/office/officeart/2005/8/layout/hierarchy2"/>
    <dgm:cxn modelId="{8C83F54C-17EB-41D1-AF75-A45C4B5CD728}" type="presParOf" srcId="{6F3C25A0-1C7E-4CC1-8C63-C05AB9CACD7F}" destId="{500E800B-0E3F-4831-AF73-931072A3D564}" srcOrd="0" destOrd="0" presId="urn:microsoft.com/office/officeart/2005/8/layout/hierarchy2"/>
    <dgm:cxn modelId="{61D754B2-9047-4718-AB0C-5DEC952DDBD1}" type="presParOf" srcId="{6F3C25A0-1C7E-4CC1-8C63-C05AB9CACD7F}" destId="{F6C00F55-5D51-43F8-A4E1-29D48F6F198E}" srcOrd="1" destOrd="0" presId="urn:microsoft.com/office/officeart/2005/8/layout/hierarchy2"/>
    <dgm:cxn modelId="{5DC05509-D2EF-44B6-BBD6-2633460789AF}" type="presParOf" srcId="{9F5AF0AF-4EBD-4292-8A63-C1BFEDA5C30D}" destId="{A27C9C88-1B2B-4B85-8A3F-82C60584AFE8}" srcOrd="2" destOrd="0" presId="urn:microsoft.com/office/officeart/2005/8/layout/hierarchy2"/>
    <dgm:cxn modelId="{F3201E59-C248-4B44-8A4B-AEC32B3C7B47}" type="presParOf" srcId="{A27C9C88-1B2B-4B85-8A3F-82C60584AFE8}" destId="{D9C1AD58-6076-466E-A7D9-49237088FD2F}" srcOrd="0" destOrd="0" presId="urn:microsoft.com/office/officeart/2005/8/layout/hierarchy2"/>
    <dgm:cxn modelId="{1E4651CE-9D82-4F8F-BBBA-B3DA5896FE52}" type="presParOf" srcId="{A27C9C88-1B2B-4B85-8A3F-82C60584AFE8}" destId="{276D9FEE-6FC5-4974-9912-E88E831B7D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D494C-55A8-4B6F-8FFD-31F984026930}">
      <dsp:nvSpPr>
        <dsp:cNvPr id="0" name=""/>
        <dsp:cNvSpPr/>
      </dsp:nvSpPr>
      <dsp:spPr>
        <a:xfrm>
          <a:off x="1626589" y="2808842"/>
          <a:ext cx="1395287" cy="697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就业</a:t>
          </a:r>
          <a:endParaRPr lang="zh-CN" altLang="en-US" sz="2600" kern="1200" dirty="0"/>
        </a:p>
      </dsp:txBody>
      <dsp:txXfrm>
        <a:off x="1647022" y="2829275"/>
        <a:ext cx="1354421" cy="656777"/>
      </dsp:txXfrm>
    </dsp:sp>
    <dsp:sp modelId="{15FEC81B-6D0E-4B22-B89E-A09D6B6E1947}">
      <dsp:nvSpPr>
        <dsp:cNvPr id="0" name=""/>
        <dsp:cNvSpPr/>
      </dsp:nvSpPr>
      <dsp:spPr>
        <a:xfrm rot="17692822">
          <a:off x="2637656" y="2543664"/>
          <a:ext cx="132655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6555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67770" y="2522783"/>
        <a:ext cx="66327" cy="66327"/>
      </dsp:txXfrm>
    </dsp:sp>
    <dsp:sp modelId="{0EFE08B4-C24F-40EE-BB96-F7C36A31F9EC}">
      <dsp:nvSpPr>
        <dsp:cNvPr id="0" name=""/>
        <dsp:cNvSpPr/>
      </dsp:nvSpPr>
      <dsp:spPr>
        <a:xfrm>
          <a:off x="3579991" y="1605407"/>
          <a:ext cx="1395287" cy="697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体制</a:t>
          </a:r>
          <a:endParaRPr lang="zh-CN" altLang="en-US" sz="2600" kern="1200" dirty="0"/>
        </a:p>
      </dsp:txBody>
      <dsp:txXfrm>
        <a:off x="3600424" y="1625840"/>
        <a:ext cx="1354421" cy="656777"/>
      </dsp:txXfrm>
    </dsp:sp>
    <dsp:sp modelId="{0D54D3F9-4B3D-4D20-888B-A94A6FE34E95}">
      <dsp:nvSpPr>
        <dsp:cNvPr id="0" name=""/>
        <dsp:cNvSpPr/>
      </dsp:nvSpPr>
      <dsp:spPr>
        <a:xfrm rot="17692822">
          <a:off x="4591058" y="1340228"/>
          <a:ext cx="132655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6555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21172" y="1319347"/>
        <a:ext cx="66327" cy="66327"/>
      </dsp:txXfrm>
    </dsp:sp>
    <dsp:sp modelId="{4EED43E8-5CB1-474B-9457-E01FE7025194}">
      <dsp:nvSpPr>
        <dsp:cNvPr id="0" name=""/>
        <dsp:cNvSpPr/>
      </dsp:nvSpPr>
      <dsp:spPr>
        <a:xfrm>
          <a:off x="5533393" y="401971"/>
          <a:ext cx="1395287" cy="697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公务员</a:t>
          </a:r>
          <a:endParaRPr lang="zh-CN" altLang="en-US" sz="2600" kern="1200" dirty="0"/>
        </a:p>
      </dsp:txBody>
      <dsp:txXfrm>
        <a:off x="5553826" y="422404"/>
        <a:ext cx="1354421" cy="656777"/>
      </dsp:txXfrm>
    </dsp:sp>
    <dsp:sp modelId="{C6CF647B-B26E-4709-9333-E8192FD4099B}">
      <dsp:nvSpPr>
        <dsp:cNvPr id="0" name=""/>
        <dsp:cNvSpPr/>
      </dsp:nvSpPr>
      <dsp:spPr>
        <a:xfrm rot="19457599">
          <a:off x="6864078" y="537938"/>
          <a:ext cx="68732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32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190555" y="533038"/>
        <a:ext cx="34366" cy="34366"/>
      </dsp:txXfrm>
    </dsp:sp>
    <dsp:sp modelId="{B0405D86-B535-418D-B382-7318DABBCE5F}">
      <dsp:nvSpPr>
        <dsp:cNvPr id="0" name=""/>
        <dsp:cNvSpPr/>
      </dsp:nvSpPr>
      <dsp:spPr>
        <a:xfrm>
          <a:off x="7486796" y="826"/>
          <a:ext cx="1395287" cy="697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选调</a:t>
          </a:r>
          <a:endParaRPr lang="zh-CN" altLang="en-US" sz="2600" kern="1200" dirty="0"/>
        </a:p>
      </dsp:txBody>
      <dsp:txXfrm>
        <a:off x="7507229" y="21259"/>
        <a:ext cx="1354421" cy="656777"/>
      </dsp:txXfrm>
    </dsp:sp>
    <dsp:sp modelId="{C7AB57E7-A076-4BC9-98BA-AD7B700462CB}">
      <dsp:nvSpPr>
        <dsp:cNvPr id="0" name=""/>
        <dsp:cNvSpPr/>
      </dsp:nvSpPr>
      <dsp:spPr>
        <a:xfrm rot="2142401">
          <a:off x="6864078" y="939083"/>
          <a:ext cx="68732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32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190555" y="934183"/>
        <a:ext cx="34366" cy="34366"/>
      </dsp:txXfrm>
    </dsp:sp>
    <dsp:sp modelId="{D3C1C799-9267-462E-BBC0-CBAE8DEF2892}">
      <dsp:nvSpPr>
        <dsp:cNvPr id="0" name=""/>
        <dsp:cNvSpPr/>
      </dsp:nvSpPr>
      <dsp:spPr>
        <a:xfrm>
          <a:off x="7486796" y="803117"/>
          <a:ext cx="1395287" cy="697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省考国考</a:t>
          </a:r>
          <a:endParaRPr lang="zh-CN" altLang="en-US" sz="2600" kern="1200" dirty="0"/>
        </a:p>
      </dsp:txBody>
      <dsp:txXfrm>
        <a:off x="7507229" y="823550"/>
        <a:ext cx="1354421" cy="656777"/>
      </dsp:txXfrm>
    </dsp:sp>
    <dsp:sp modelId="{1B4D29AF-8A83-4B52-9624-E8D58AB1AA68}">
      <dsp:nvSpPr>
        <dsp:cNvPr id="0" name=""/>
        <dsp:cNvSpPr/>
      </dsp:nvSpPr>
      <dsp:spPr>
        <a:xfrm rot="19457599">
          <a:off x="4910676" y="1741373"/>
          <a:ext cx="68732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32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37153" y="1736473"/>
        <a:ext cx="34366" cy="34366"/>
      </dsp:txXfrm>
    </dsp:sp>
    <dsp:sp modelId="{2E1C5FE7-A656-4BBF-B0F7-5EDFFE27686A}">
      <dsp:nvSpPr>
        <dsp:cNvPr id="0" name=""/>
        <dsp:cNvSpPr/>
      </dsp:nvSpPr>
      <dsp:spPr>
        <a:xfrm>
          <a:off x="5533393" y="1204262"/>
          <a:ext cx="1395287" cy="697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银行</a:t>
          </a:r>
          <a:endParaRPr lang="zh-CN" altLang="en-US" sz="2600" kern="1200" dirty="0"/>
        </a:p>
      </dsp:txBody>
      <dsp:txXfrm>
        <a:off x="5553826" y="1224695"/>
        <a:ext cx="1354421" cy="656777"/>
      </dsp:txXfrm>
    </dsp:sp>
    <dsp:sp modelId="{1A6B6EAE-0A37-45D7-A4A6-E7E6FC2674FE}">
      <dsp:nvSpPr>
        <dsp:cNvPr id="0" name=""/>
        <dsp:cNvSpPr/>
      </dsp:nvSpPr>
      <dsp:spPr>
        <a:xfrm rot="2142401">
          <a:off x="4910676" y="2142519"/>
          <a:ext cx="68732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32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37153" y="2137618"/>
        <a:ext cx="34366" cy="34366"/>
      </dsp:txXfrm>
    </dsp:sp>
    <dsp:sp modelId="{5494D597-CC64-4B52-9FC0-5D5442A866B9}">
      <dsp:nvSpPr>
        <dsp:cNvPr id="0" name=""/>
        <dsp:cNvSpPr/>
      </dsp:nvSpPr>
      <dsp:spPr>
        <a:xfrm>
          <a:off x="5533393" y="2006552"/>
          <a:ext cx="1395287" cy="697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运营商</a:t>
          </a:r>
          <a:endParaRPr lang="zh-CN" altLang="en-US" sz="2600" kern="1200" dirty="0"/>
        </a:p>
      </dsp:txBody>
      <dsp:txXfrm>
        <a:off x="5553826" y="2026985"/>
        <a:ext cx="1354421" cy="656777"/>
      </dsp:txXfrm>
    </dsp:sp>
    <dsp:sp modelId="{DA862644-D950-44EE-A0BB-FBA374F640CA}">
      <dsp:nvSpPr>
        <dsp:cNvPr id="0" name=""/>
        <dsp:cNvSpPr/>
      </dsp:nvSpPr>
      <dsp:spPr>
        <a:xfrm rot="3907178">
          <a:off x="4591058" y="2543664"/>
          <a:ext cx="132655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6555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21172" y="2522783"/>
        <a:ext cx="66327" cy="66327"/>
      </dsp:txXfrm>
    </dsp:sp>
    <dsp:sp modelId="{38B2EF82-A16C-4F55-8046-4F888B55EBA0}">
      <dsp:nvSpPr>
        <dsp:cNvPr id="0" name=""/>
        <dsp:cNvSpPr/>
      </dsp:nvSpPr>
      <dsp:spPr>
        <a:xfrm>
          <a:off x="5533393" y="2808842"/>
          <a:ext cx="1395287" cy="697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研究所</a:t>
          </a:r>
          <a:endParaRPr lang="zh-CN" altLang="en-US" sz="2600" kern="1200" dirty="0"/>
        </a:p>
      </dsp:txBody>
      <dsp:txXfrm>
        <a:off x="5553826" y="2829275"/>
        <a:ext cx="1354421" cy="656777"/>
      </dsp:txXfrm>
    </dsp:sp>
    <dsp:sp modelId="{CAEA6A66-A932-49DE-A6B5-AFE9478777F3}">
      <dsp:nvSpPr>
        <dsp:cNvPr id="0" name=""/>
        <dsp:cNvSpPr/>
      </dsp:nvSpPr>
      <dsp:spPr>
        <a:xfrm rot="3907178">
          <a:off x="2637656" y="3747099"/>
          <a:ext cx="132655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6555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67770" y="3726218"/>
        <a:ext cx="66327" cy="66327"/>
      </dsp:txXfrm>
    </dsp:sp>
    <dsp:sp modelId="{FD5D18E7-A034-49AF-AD55-C0C2C2755C23}">
      <dsp:nvSpPr>
        <dsp:cNvPr id="0" name=""/>
        <dsp:cNvSpPr/>
      </dsp:nvSpPr>
      <dsp:spPr>
        <a:xfrm>
          <a:off x="3579991" y="4012278"/>
          <a:ext cx="1395287" cy="697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非体制</a:t>
          </a:r>
          <a:endParaRPr lang="zh-CN" altLang="en-US" sz="2600" kern="1200" dirty="0"/>
        </a:p>
      </dsp:txBody>
      <dsp:txXfrm>
        <a:off x="3600424" y="4032711"/>
        <a:ext cx="1354421" cy="656777"/>
      </dsp:txXfrm>
    </dsp:sp>
    <dsp:sp modelId="{175817D1-C68E-4ADF-BADB-75FD6E1D5904}">
      <dsp:nvSpPr>
        <dsp:cNvPr id="0" name=""/>
        <dsp:cNvSpPr/>
      </dsp:nvSpPr>
      <dsp:spPr>
        <a:xfrm rot="19457599">
          <a:off x="4910676" y="4148244"/>
          <a:ext cx="68732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32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37153" y="4143344"/>
        <a:ext cx="34366" cy="34366"/>
      </dsp:txXfrm>
    </dsp:sp>
    <dsp:sp modelId="{667D1D9B-E231-43C3-9DED-633417BFB112}">
      <dsp:nvSpPr>
        <dsp:cNvPr id="0" name=""/>
        <dsp:cNvSpPr/>
      </dsp:nvSpPr>
      <dsp:spPr>
        <a:xfrm>
          <a:off x="5533393" y="3611133"/>
          <a:ext cx="1395287" cy="697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芯片</a:t>
          </a:r>
          <a:endParaRPr lang="zh-CN" altLang="en-US" sz="2600" kern="1200" dirty="0"/>
        </a:p>
      </dsp:txBody>
      <dsp:txXfrm>
        <a:off x="5553826" y="3631566"/>
        <a:ext cx="1354421" cy="656777"/>
      </dsp:txXfrm>
    </dsp:sp>
    <dsp:sp modelId="{444FA169-E1DD-423F-9B1E-D740837722BB}">
      <dsp:nvSpPr>
        <dsp:cNvPr id="0" name=""/>
        <dsp:cNvSpPr/>
      </dsp:nvSpPr>
      <dsp:spPr>
        <a:xfrm rot="2142401">
          <a:off x="4910676" y="4549390"/>
          <a:ext cx="68732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32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37153" y="4544489"/>
        <a:ext cx="34366" cy="34366"/>
      </dsp:txXfrm>
    </dsp:sp>
    <dsp:sp modelId="{BE562F7B-CECA-4D98-81AC-AC200E7C025B}">
      <dsp:nvSpPr>
        <dsp:cNvPr id="0" name=""/>
        <dsp:cNvSpPr/>
      </dsp:nvSpPr>
      <dsp:spPr>
        <a:xfrm>
          <a:off x="5533393" y="4413423"/>
          <a:ext cx="1395287" cy="697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互联网</a:t>
          </a:r>
          <a:endParaRPr lang="zh-CN" altLang="en-US" sz="2600" kern="1200" dirty="0"/>
        </a:p>
      </dsp:txBody>
      <dsp:txXfrm>
        <a:off x="5553826" y="4433856"/>
        <a:ext cx="1354421" cy="656777"/>
      </dsp:txXfrm>
    </dsp:sp>
    <dsp:sp modelId="{500E800B-0E3F-4831-AF73-931072A3D564}">
      <dsp:nvSpPr>
        <dsp:cNvPr id="0" name=""/>
        <dsp:cNvSpPr/>
      </dsp:nvSpPr>
      <dsp:spPr>
        <a:xfrm>
          <a:off x="7362364" y="3611133"/>
          <a:ext cx="1395287" cy="697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技术</a:t>
          </a:r>
          <a:endParaRPr lang="zh-CN" altLang="en-US" sz="2600" kern="1200" dirty="0"/>
        </a:p>
      </dsp:txBody>
      <dsp:txXfrm>
        <a:off x="7382797" y="3631566"/>
        <a:ext cx="1354421" cy="656777"/>
      </dsp:txXfrm>
    </dsp:sp>
    <dsp:sp modelId="{D9C1AD58-6076-466E-A7D9-49237088FD2F}">
      <dsp:nvSpPr>
        <dsp:cNvPr id="0" name=""/>
        <dsp:cNvSpPr/>
      </dsp:nvSpPr>
      <dsp:spPr>
        <a:xfrm>
          <a:off x="7363732" y="4414250"/>
          <a:ext cx="1395287" cy="697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产品</a:t>
          </a:r>
          <a:endParaRPr lang="zh-CN" altLang="en-US" sz="2600" kern="1200" dirty="0"/>
        </a:p>
      </dsp:txBody>
      <dsp:txXfrm>
        <a:off x="7384165" y="4434683"/>
        <a:ext cx="1354421" cy="656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F5F-6EFC-4CBA-B172-98EF2B4FEC35}" type="datetimeFigureOut">
              <a:rPr lang="zh-CN" altLang="en-US" smtClean="0"/>
              <a:t>2020/11/11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057-CB0C-4180-9808-8C05CA894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F5F-6EFC-4CBA-B172-98EF2B4FEC35}" type="datetimeFigureOut">
              <a:rPr lang="zh-CN" altLang="en-US" smtClean="0"/>
              <a:t>2020/11/11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057-CB0C-4180-9808-8C05CA894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5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F5F-6EFC-4CBA-B172-98EF2B4FEC35}" type="datetimeFigureOut">
              <a:rPr lang="zh-CN" altLang="en-US" smtClean="0"/>
              <a:t>2020/11/11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057-CB0C-4180-9808-8C05CA894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7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F5F-6EFC-4CBA-B172-98EF2B4FEC35}" type="datetimeFigureOut">
              <a:rPr lang="zh-CN" altLang="en-US" smtClean="0"/>
              <a:t>2020/11/11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057-CB0C-4180-9808-8C05CA894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6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F5F-6EFC-4CBA-B172-98EF2B4FEC35}" type="datetimeFigureOut">
              <a:rPr lang="zh-CN" altLang="en-US" smtClean="0"/>
              <a:t>2020/11/11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057-CB0C-4180-9808-8C05CA894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3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F5F-6EFC-4CBA-B172-98EF2B4FEC35}" type="datetimeFigureOut">
              <a:rPr lang="zh-CN" altLang="en-US" smtClean="0"/>
              <a:t>2020/11/11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057-CB0C-4180-9808-8C05CA894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3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F5F-6EFC-4CBA-B172-98EF2B4FEC35}" type="datetimeFigureOut">
              <a:rPr lang="zh-CN" altLang="en-US" smtClean="0"/>
              <a:t>2020/11/11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057-CB0C-4180-9808-8C05CA894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07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F5F-6EFC-4CBA-B172-98EF2B4FEC35}" type="datetimeFigureOut">
              <a:rPr lang="zh-CN" altLang="en-US" smtClean="0"/>
              <a:t>2020/11/11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057-CB0C-4180-9808-8C05CA894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F5F-6EFC-4CBA-B172-98EF2B4FEC35}" type="datetimeFigureOut">
              <a:rPr lang="zh-CN" altLang="en-US" smtClean="0"/>
              <a:t>2020/11/11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057-CB0C-4180-9808-8C05CA894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4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F5F-6EFC-4CBA-B172-98EF2B4FEC35}" type="datetimeFigureOut">
              <a:rPr lang="zh-CN" altLang="en-US" smtClean="0"/>
              <a:t>2020/11/11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057-CB0C-4180-9808-8C05CA894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8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F5F-6EFC-4CBA-B172-98EF2B4FEC35}" type="datetimeFigureOut">
              <a:rPr lang="zh-CN" altLang="en-US" smtClean="0"/>
              <a:t>2020/11/11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057-CB0C-4180-9808-8C05CA894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2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FF5F-6EFC-4CBA-B172-98EF2B4FEC35}" type="datetimeFigureOut">
              <a:rPr lang="zh-CN" altLang="en-US" smtClean="0"/>
              <a:t>2020/11/11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1057-CB0C-4180-9808-8C05CA894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求职经验分享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席挺</a:t>
            </a:r>
            <a:r>
              <a:rPr lang="en-US" altLang="zh-CN" smtClean="0"/>
              <a:t>	</a:t>
            </a:r>
            <a:r>
              <a:rPr lang="en-US" altLang="zh-CN" smtClean="0"/>
              <a:t>2020/11/11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70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就业方向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招聘时间轴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前期准备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面试技巧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offer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78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就业方向</a:t>
            </a:r>
            <a:endParaRPr lang="zh-CN" altLang="en-US" b="1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068856981"/>
              </p:ext>
            </p:extLst>
          </p:nvPr>
        </p:nvGraphicFramePr>
        <p:xfrm>
          <a:off x="367146" y="1219632"/>
          <a:ext cx="10508673" cy="5111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31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招聘时间轴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7" y="2140527"/>
            <a:ext cx="11516271" cy="305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5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前期准备</a:t>
            </a:r>
            <a:endParaRPr lang="zh-CN" altLang="en-US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70721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056920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427552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863884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2518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私企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外企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港澳台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6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军工研究所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海思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NVIDIA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联发科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2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兆芯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紫光展锐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AMD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谱瑞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4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龙芯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豪威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Qualcomm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瑞晟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0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NXP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台积电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7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oppo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Marvell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汇顶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7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海康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0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平头哥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Synopsys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3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寒武纪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Cadence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4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壁仞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53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02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前期准备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基础知识：设计、验证、</a:t>
            </a:r>
            <a:r>
              <a:rPr lang="en-US" altLang="zh-CN" dirty="0" err="1" smtClean="0"/>
              <a:t>leetcode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项目：实验室项目、实习项目、开源项目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竞赛：研究生电子设计竞赛、集成电路创新创业大赛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文章：锦上添花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7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面试技巧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熟悉项目（项目背景、算法、设计、验证），适当夸大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掌握面试主动权，善于引导（给面试官挖坑然后填）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串联基础知识，举一反三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遇到不懂的要坦诚，虚心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52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offer</a:t>
            </a:r>
            <a:r>
              <a:rPr lang="zh-CN" altLang="en-US" b="1" dirty="0" smtClean="0"/>
              <a:t>选择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平台：大厂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初创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地域：家乡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背井离乡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薪资：公积金、各种补贴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稳定性：体制内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体制外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工作强度：</a:t>
            </a:r>
            <a:r>
              <a:rPr lang="en-US" altLang="zh-CN" dirty="0" smtClean="0"/>
              <a:t>955 or 995 or 996 or 9116</a:t>
            </a:r>
          </a:p>
        </p:txBody>
      </p:sp>
    </p:spTree>
    <p:extLst>
      <p:ext uri="{BB962C8B-B14F-4D97-AF65-F5344CB8AC3E}">
        <p14:creationId xmlns:p14="http://schemas.microsoft.com/office/powerpoint/2010/main" val="407570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祝大家明年求职顺利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59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216</Words>
  <Application>Microsoft Office PowerPoint</Application>
  <PresentationFormat>宽屏</PresentationFormat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求职经验分享</vt:lpstr>
      <vt:lpstr>目录</vt:lpstr>
      <vt:lpstr>就业方向</vt:lpstr>
      <vt:lpstr>招聘时间轴</vt:lpstr>
      <vt:lpstr>前期准备</vt:lpstr>
      <vt:lpstr>前期准备</vt:lpstr>
      <vt:lpstr>面试技巧</vt:lpstr>
      <vt:lpstr>offer选择</vt:lpstr>
      <vt:lpstr>祝大家明年求职顺利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求职经验分享</dc:title>
  <dc:creator>15850587332@163.com</dc:creator>
  <cp:lastModifiedBy>15850587332@163.com</cp:lastModifiedBy>
  <cp:revision>27</cp:revision>
  <dcterms:created xsi:type="dcterms:W3CDTF">2020-11-07T02:50:34Z</dcterms:created>
  <dcterms:modified xsi:type="dcterms:W3CDTF">2020-11-11T08:01:24Z</dcterms:modified>
</cp:coreProperties>
</file>