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CC3B7-D470-4637-9F7E-1437F5B2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8A9628-4722-4AD7-BD74-EA74BC60A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4A39A-B457-45C6-AA14-C27CBAB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4479C-427B-443A-BE1B-4EF4E75D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D3535-3E4A-4F84-816C-3B2D12D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4058-E5C3-4D03-8886-B592B12E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9C9B8-0C73-49E8-9142-FD431159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DC0DF-1A54-40D8-9D26-1187788E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9659D-7FAB-43D9-A2F8-58556B76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091BD-6675-4969-AAE0-042160B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F19D8E-05ED-46B8-97E2-BD2ABA013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9203C-B628-4471-9A36-F142F04C5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48A9-6AE3-4695-8319-8CBEE3AD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1778C-1A7E-459F-BCE6-80007920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F35AC-80C0-40BF-97C8-4FF2EB8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14D83-BCC9-4F09-8AB5-60320C0B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B6075-6AC8-47AA-A092-F5B2198E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C0411-C9C0-409A-8376-EF3710E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E81CB-DD7E-432D-ACDA-55F6A5AF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8F62D-758B-442D-BB6A-9CF635E9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D71E-58EA-468E-B272-94E8DF9F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2F2E7-AC76-4246-B566-903A676F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CDEE1-27C0-4A85-8D50-1B1CB8AA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73840-8DC1-4BF2-9A4B-C779DC8A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5570C-1338-43C8-AC3B-F2B8BFEE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3FB72-9880-4395-8421-8D96C48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E3573-4C4D-48E1-988E-B013A1E90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3A0E9-3BC5-4E4B-A381-FDC0CA66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76378-B75E-4C9A-BD94-C968D62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E8D0A-D484-4806-8AE9-70A8F302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E1A7-5D82-4494-A54C-1352A817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8572F-EF77-4F3E-898C-8648875D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1A76-D5E3-4DFF-83A6-35B08568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EF90D-A5A2-4B1B-8AF5-85117388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1391AF-17C0-49B4-9220-523868E4F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3BCD9-A4CD-4D19-AAD8-25D1BEA88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59375-7132-4F47-BBB3-7690440F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77A02E-6E01-43C6-9A2A-F5B2554D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33D9D-E828-45C1-991F-049AB0B4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1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5C8B-22C8-4EC0-A782-72B7BEFA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A5E474-DCB9-46FF-8042-DD852F20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3FAFCC-5BC5-4E41-A21F-F72C5A3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619B6-F80A-4512-A030-69A58154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4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91310-781E-47DF-A4F6-E6AB9BE8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C87AAC-8590-415F-BB03-B779CFDE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D9A83-0A2B-4DF1-AB1E-60EB119E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3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D23A7-7803-4EE3-961F-C978E8DD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CEC2C-1802-461C-9617-BD8BAF97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1F642-A316-4CD0-8C08-34128F0C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D88CE-D99D-4D8D-8121-1F8A3FE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80265-43D3-49AF-8977-DF4156E3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9FE4A-C1A0-4F4F-9EFB-0F42501E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0A7C6-62DB-454A-A52E-B81ADE2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724E2E-8679-4FEA-A9AF-2304854F5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C8E31-B0E5-4E30-8CA9-23662674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57C2A-2FC8-4177-8F41-E6C231F6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30A40-E9AB-470C-87CF-907A47EB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9ECCE-634B-4DD8-8372-E654C449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4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A7E6F1-D887-4633-9281-E0AB61C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1BF45-CDB8-48CD-ADA7-D0B6D16A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760F7-EA33-4555-B671-7CFA408C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3001-F0E0-4122-BF9C-224B45FC3D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87081-F48D-438D-BC0C-E5BC9CD3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C1051-F030-4506-B005-D9234503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B78E-611A-409F-8DEF-2934D65DF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133D-DE54-45CC-8E8C-EADC5B091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软件重构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5F219-1E0A-4BF0-AA26-9DC174100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3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软件重构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软件重构</dc:title>
  <dc:creator>沈 思远</dc:creator>
  <cp:lastModifiedBy>沈 思远</cp:lastModifiedBy>
  <cp:revision>1</cp:revision>
  <dcterms:created xsi:type="dcterms:W3CDTF">2020-04-16T13:23:51Z</dcterms:created>
  <dcterms:modified xsi:type="dcterms:W3CDTF">2020-04-16T13:24:06Z</dcterms:modified>
</cp:coreProperties>
</file>