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7"/>
  </p:notesMasterIdLst>
  <p:sldIdLst>
    <p:sldId id="256" r:id="rId2"/>
    <p:sldId id="446" r:id="rId3"/>
    <p:sldId id="416" r:id="rId4"/>
    <p:sldId id="417" r:id="rId5"/>
    <p:sldId id="439" r:id="rId6"/>
    <p:sldId id="418" r:id="rId7"/>
    <p:sldId id="419" r:id="rId8"/>
    <p:sldId id="420" r:id="rId9"/>
    <p:sldId id="440" r:id="rId10"/>
    <p:sldId id="441" r:id="rId11"/>
    <p:sldId id="442" r:id="rId12"/>
    <p:sldId id="443" r:id="rId13"/>
    <p:sldId id="444" r:id="rId14"/>
    <p:sldId id="445" r:id="rId15"/>
    <p:sldId id="401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61A"/>
    <a:srgbClr val="FF0000"/>
    <a:srgbClr val="F6C700"/>
    <a:srgbClr val="FB8C83"/>
    <a:srgbClr val="663300"/>
    <a:srgbClr val="368463"/>
    <a:srgbClr val="2F86B1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5" autoAdjust="0"/>
    <p:restoredTop sz="97053" autoAdjust="0"/>
  </p:normalViewPr>
  <p:slideViewPr>
    <p:cSldViewPr>
      <p:cViewPr varScale="1">
        <p:scale>
          <a:sx n="68" d="100"/>
          <a:sy n="68" d="100"/>
        </p:scale>
        <p:origin x="12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16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A441D-139C-43BB-A47D-27955DA7CD4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欢迎辞</a:t>
            </a:r>
          </a:p>
        </p:txBody>
      </p:sp>
    </p:spTree>
    <p:extLst>
      <p:ext uri="{BB962C8B-B14F-4D97-AF65-F5344CB8AC3E}">
        <p14:creationId xmlns:p14="http://schemas.microsoft.com/office/powerpoint/2010/main" val="288227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3005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98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6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0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6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14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15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7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4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43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91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4.wmf"/><Relationship Id="rId26" Type="http://schemas.openxmlformats.org/officeDocument/2006/relationships/image" Target="../media/image58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7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  <a:pPr/>
              <a:t>2020/4/14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752600"/>
            <a:ext cx="6781800" cy="1066800"/>
          </a:xfrm>
        </p:spPr>
        <p:txBody>
          <a:bodyPr/>
          <a:lstStyle/>
          <a:p>
            <a:r>
              <a:rPr lang="zh-CN" altLang="en-US" sz="4600" dirty="0">
                <a:latin typeface="Comic Sans MS" panose="030F0702030302020204" pitchFamily="66" charset="0"/>
              </a:rPr>
              <a:t>第</a:t>
            </a:r>
            <a:r>
              <a:rPr lang="en-US" altLang="zh-CN" sz="4600" dirty="0">
                <a:latin typeface="Comic Sans MS" panose="030F0702030302020204" pitchFamily="66" charset="0"/>
              </a:rPr>
              <a:t>5</a:t>
            </a:r>
            <a:r>
              <a:rPr lang="zh-CN" altLang="en-US" sz="4600" dirty="0">
                <a:latin typeface="Comic Sans MS" panose="030F0702030302020204" pitchFamily="66" charset="0"/>
              </a:rPr>
              <a:t>讲</a:t>
            </a:r>
            <a:r>
              <a:rPr lang="en-US" altLang="zh-CN" sz="4600" dirty="0">
                <a:latin typeface="Comic Sans MS" panose="030F0702030302020204" pitchFamily="66" charset="0"/>
              </a:rPr>
              <a:t>-</a:t>
            </a:r>
            <a:r>
              <a:rPr lang="zh-CN" altLang="en-US" sz="4600" dirty="0">
                <a:latin typeface="Comic Sans MS" panose="030F0702030302020204" pitchFamily="66" charset="0"/>
              </a:rPr>
              <a:t>集合论的公理系统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52023"/>
              </p:ext>
            </p:extLst>
          </p:nvPr>
        </p:nvGraphicFramePr>
        <p:xfrm>
          <a:off x="565200" y="533400"/>
          <a:ext cx="16621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2" name="Formula" r:id="rId3" imgW="837000" imgH="176760" progId="Equation.Ribbit">
                  <p:embed/>
                </p:oleObj>
              </mc:Choice>
              <mc:Fallback>
                <p:oleObj name="Formula" r:id="rId3" imgW="837000" imgH="176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0" y="533400"/>
                        <a:ext cx="166211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55159"/>
              </p:ext>
            </p:extLst>
          </p:nvPr>
        </p:nvGraphicFramePr>
        <p:xfrm>
          <a:off x="914400" y="990600"/>
          <a:ext cx="30908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3" name="Formula" r:id="rId5" imgW="1555920" imgH="180360" progId="Equation.Ribbit">
                  <p:embed/>
                </p:oleObj>
              </mc:Choice>
              <mc:Fallback>
                <p:oleObj name="Formula" r:id="rId5" imgW="1555920" imgH="1803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30908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914400" y="1449387"/>
            <a:ext cx="6699250" cy="760413"/>
            <a:chOff x="914400" y="1449387"/>
            <a:chExt cx="6699250" cy="760413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9598123"/>
                </p:ext>
              </p:extLst>
            </p:nvPr>
          </p:nvGraphicFramePr>
          <p:xfrm>
            <a:off x="914400" y="1449387"/>
            <a:ext cx="66992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54" name="Formula" r:id="rId7" imgW="3372120" imgH="176760" progId="Equation.Ribbit">
                    <p:embed/>
                  </p:oleObj>
                </mc:Choice>
                <mc:Fallback>
                  <p:oleObj name="Formula" r:id="rId7" imgW="3372120" imgH="17676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1449387"/>
                          <a:ext cx="669925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709684"/>
                </p:ext>
              </p:extLst>
            </p:nvPr>
          </p:nvGraphicFramePr>
          <p:xfrm>
            <a:off x="914400" y="1851025"/>
            <a:ext cx="2744787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55" name="Formula" r:id="rId9" imgW="1380600" imgH="180360" progId="Equation.Ribbit">
                    <p:embed/>
                  </p:oleObj>
                </mc:Choice>
                <mc:Fallback>
                  <p:oleObj name="Formula" r:id="rId9" imgW="1380600" imgH="18036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1851025"/>
                          <a:ext cx="2744787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565200" y="2449512"/>
            <a:ext cx="7969200" cy="1270000"/>
            <a:chOff x="565200" y="2449512"/>
            <a:chExt cx="7969200" cy="1270000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3842718"/>
                </p:ext>
              </p:extLst>
            </p:nvPr>
          </p:nvGraphicFramePr>
          <p:xfrm>
            <a:off x="565200" y="2449512"/>
            <a:ext cx="16351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56" name="Formula" r:id="rId11" imgW="821880" imgH="176760" progId="Equation.Ribbit">
                    <p:embed/>
                  </p:oleObj>
                </mc:Choice>
                <mc:Fallback>
                  <p:oleObj name="Formula" r:id="rId11" imgW="821880" imgH="17676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00" y="2449512"/>
                          <a:ext cx="1635125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1616865"/>
                </p:ext>
              </p:extLst>
            </p:nvPr>
          </p:nvGraphicFramePr>
          <p:xfrm>
            <a:off x="868362" y="2898775"/>
            <a:ext cx="7666038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57" name="Formula" r:id="rId13" imgW="3859560" imgH="188280" progId="Equation.Ribbit">
                    <p:embed/>
                  </p:oleObj>
                </mc:Choice>
                <mc:Fallback>
                  <p:oleObj name="Formula" r:id="rId13" imgW="3859560" imgH="18828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362" y="2898775"/>
                          <a:ext cx="7666038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9808789"/>
                </p:ext>
              </p:extLst>
            </p:nvPr>
          </p:nvGraphicFramePr>
          <p:xfrm>
            <a:off x="914400" y="3360737"/>
            <a:ext cx="4556125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58" name="Formula" r:id="rId15" imgW="2293920" imgH="180360" progId="Equation.Ribbit">
                    <p:embed/>
                  </p:oleObj>
                </mc:Choice>
                <mc:Fallback>
                  <p:oleObj name="Formula" r:id="rId15" imgW="2293920" imgH="18036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3360737"/>
                          <a:ext cx="4556125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914400" y="3892550"/>
            <a:ext cx="7196137" cy="815975"/>
            <a:chOff x="914400" y="3892550"/>
            <a:chExt cx="7196137" cy="815975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1555069"/>
                </p:ext>
              </p:extLst>
            </p:nvPr>
          </p:nvGraphicFramePr>
          <p:xfrm>
            <a:off x="914400" y="3892550"/>
            <a:ext cx="71961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59" name="Formula" r:id="rId17" imgW="3622320" imgH="176760" progId="Equation.Ribbit">
                    <p:embed/>
                  </p:oleObj>
                </mc:Choice>
                <mc:Fallback>
                  <p:oleObj name="Formula" r:id="rId17" imgW="3622320" imgH="17676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3892550"/>
                          <a:ext cx="7196137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3290366"/>
                </p:ext>
              </p:extLst>
            </p:nvPr>
          </p:nvGraphicFramePr>
          <p:xfrm>
            <a:off x="914400" y="4333875"/>
            <a:ext cx="4862512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0" name="Formula" r:id="rId19" imgW="2447640" imgH="188280" progId="Equation.Ribbit">
                    <p:embed/>
                  </p:oleObj>
                </mc:Choice>
                <mc:Fallback>
                  <p:oleObj name="Formula" r:id="rId19" imgW="2447640" imgH="18828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4333875"/>
                          <a:ext cx="4862512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26337"/>
              </p:ext>
            </p:extLst>
          </p:nvPr>
        </p:nvGraphicFramePr>
        <p:xfrm>
          <a:off x="914400" y="4899025"/>
          <a:ext cx="58578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" name="Formula" r:id="rId21" imgW="2947680" imgH="176760" progId="Equation.Ribbit">
                  <p:embed/>
                </p:oleObj>
              </mc:Choice>
              <mc:Fallback>
                <p:oleObj name="Formula" r:id="rId21" imgW="2947680" imgH="176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99025"/>
                        <a:ext cx="58578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914400" y="5397500"/>
            <a:ext cx="5397500" cy="774700"/>
            <a:chOff x="914400" y="5397500"/>
            <a:chExt cx="5397500" cy="77470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9909814"/>
                </p:ext>
              </p:extLst>
            </p:nvPr>
          </p:nvGraphicFramePr>
          <p:xfrm>
            <a:off x="914400" y="5397500"/>
            <a:ext cx="43434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2" name="Formula" r:id="rId23" imgW="2185920" imgH="189360" progId="Equation.Ribbit">
                    <p:embed/>
                  </p:oleObj>
                </mc:Choice>
                <mc:Fallback>
                  <p:oleObj name="Formula" r:id="rId23" imgW="2185920" imgH="189360" progId="Equation.Ribbit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397500"/>
                          <a:ext cx="4343400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0229115"/>
                </p:ext>
              </p:extLst>
            </p:nvPr>
          </p:nvGraphicFramePr>
          <p:xfrm>
            <a:off x="914400" y="5813425"/>
            <a:ext cx="539750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3" name="Formula" r:id="rId25" imgW="2716560" imgH="180360" progId="Equation.Ribbit">
                    <p:embed/>
                  </p:oleObj>
                </mc:Choice>
                <mc:Fallback>
                  <p:oleObj name="Formula" r:id="rId25" imgW="2716560" imgH="180360" progId="Equation.Ribbit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813425"/>
                          <a:ext cx="5397500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69350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11</a:t>
            </a:fld>
            <a:endParaRPr lang="en-US" altLang="zh-CN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168247"/>
              </p:ext>
            </p:extLst>
          </p:nvPr>
        </p:nvGraphicFramePr>
        <p:xfrm>
          <a:off x="565150" y="1295400"/>
          <a:ext cx="16621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" name="Formula" r:id="rId3" imgW="835920" imgH="175320" progId="Equation.Ribbit">
                  <p:embed/>
                </p:oleObj>
              </mc:Choice>
              <mc:Fallback>
                <p:oleObj name="Formula" r:id="rId3" imgW="83592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295400"/>
                        <a:ext cx="16621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808168"/>
              </p:ext>
            </p:extLst>
          </p:nvPr>
        </p:nvGraphicFramePr>
        <p:xfrm>
          <a:off x="914400" y="1751012"/>
          <a:ext cx="3778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3" name="Formula" r:id="rId5" imgW="1901520" imgH="180360" progId="Equation.Ribbit">
                  <p:embed/>
                </p:oleObj>
              </mc:Choice>
              <mc:Fallback>
                <p:oleObj name="Formula" r:id="rId5" imgW="1901520" imgH="1803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1012"/>
                        <a:ext cx="37782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914400" y="2281237"/>
            <a:ext cx="7708901" cy="766763"/>
            <a:chOff x="914400" y="2281237"/>
            <a:chExt cx="7708901" cy="766763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0409636"/>
                </p:ext>
              </p:extLst>
            </p:nvPr>
          </p:nvGraphicFramePr>
          <p:xfrm>
            <a:off x="914400" y="2281237"/>
            <a:ext cx="2154237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4" name="Formula" r:id="rId7" imgW="1083600" imgH="175320" progId="Equation.Ribbit">
                    <p:embed/>
                  </p:oleObj>
                </mc:Choice>
                <mc:Fallback>
                  <p:oleObj name="Formula" r:id="rId7" imgW="1083600" imgH="17532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2281237"/>
                          <a:ext cx="2154237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1268085"/>
                </p:ext>
              </p:extLst>
            </p:nvPr>
          </p:nvGraphicFramePr>
          <p:xfrm>
            <a:off x="914400" y="2673350"/>
            <a:ext cx="7708901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5" name="Formula" r:id="rId9" imgW="3877560" imgH="188280" progId="Equation.Ribbit">
                    <p:embed/>
                  </p:oleObj>
                </mc:Choice>
                <mc:Fallback>
                  <p:oleObj name="Formula" r:id="rId9" imgW="3877560" imgH="18828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2673350"/>
                          <a:ext cx="7708901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914400" y="3227388"/>
            <a:ext cx="7459662" cy="1265237"/>
            <a:chOff x="914400" y="3227388"/>
            <a:chExt cx="7459662" cy="1265237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1046475"/>
                </p:ext>
              </p:extLst>
            </p:nvPr>
          </p:nvGraphicFramePr>
          <p:xfrm>
            <a:off x="914400" y="3227388"/>
            <a:ext cx="4845051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6" name="Formula" r:id="rId11" imgW="2436120" imgH="176760" progId="Equation.Ribbit">
                    <p:embed/>
                  </p:oleObj>
                </mc:Choice>
                <mc:Fallback>
                  <p:oleObj name="Formula" r:id="rId11" imgW="2436120" imgH="17676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3227388"/>
                          <a:ext cx="4845051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193823"/>
                </p:ext>
              </p:extLst>
            </p:nvPr>
          </p:nvGraphicFramePr>
          <p:xfrm>
            <a:off x="914400" y="3676650"/>
            <a:ext cx="50546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7" name="Formula" r:id="rId13" imgW="2544120" imgH="189360" progId="Equation.Ribbit">
                    <p:embed/>
                  </p:oleObj>
                </mc:Choice>
                <mc:Fallback>
                  <p:oleObj name="Formula" r:id="rId13" imgW="2544120" imgH="18936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3676650"/>
                          <a:ext cx="5054600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967804"/>
                </p:ext>
              </p:extLst>
            </p:nvPr>
          </p:nvGraphicFramePr>
          <p:xfrm>
            <a:off x="914400" y="4143375"/>
            <a:ext cx="7459662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8" name="Formula" r:id="rId15" imgW="3755520" imgH="176760" progId="Equation.Ribbit">
                    <p:embed/>
                  </p:oleObj>
                </mc:Choice>
                <mc:Fallback>
                  <p:oleObj name="Formula" r:id="rId15" imgW="3755520" imgH="17676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4143375"/>
                          <a:ext cx="7459662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884238" y="4657725"/>
            <a:ext cx="5118100" cy="828675"/>
            <a:chOff x="884238" y="4657725"/>
            <a:chExt cx="5118100" cy="828675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9095283"/>
                </p:ext>
              </p:extLst>
            </p:nvPr>
          </p:nvGraphicFramePr>
          <p:xfrm>
            <a:off x="884238" y="4657725"/>
            <a:ext cx="379412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9" name="Formula" r:id="rId17" imgW="1910160" imgH="188280" progId="Equation.Ribbit">
                    <p:embed/>
                  </p:oleObj>
                </mc:Choice>
                <mc:Fallback>
                  <p:oleObj name="Formula" r:id="rId17" imgW="1910160" imgH="18828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238" y="4657725"/>
                          <a:ext cx="3794125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6527399"/>
                </p:ext>
              </p:extLst>
            </p:nvPr>
          </p:nvGraphicFramePr>
          <p:xfrm>
            <a:off x="914400" y="5111750"/>
            <a:ext cx="5087938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0" name="Formula" r:id="rId19" imgW="2561760" imgH="189360" progId="Equation.Ribbit">
                    <p:embed/>
                  </p:oleObj>
                </mc:Choice>
                <mc:Fallback>
                  <p:oleObj name="Formula" r:id="rId19" imgW="2561760" imgH="18936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111750"/>
                          <a:ext cx="5087938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78060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12</a:t>
            </a:fld>
            <a:endParaRPr lang="en-US" altLang="zh-CN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221795"/>
              </p:ext>
            </p:extLst>
          </p:nvPr>
        </p:nvGraphicFramePr>
        <p:xfrm>
          <a:off x="565200" y="1066800"/>
          <a:ext cx="16652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0" name="Formula" r:id="rId3" imgW="838440" imgH="175320" progId="Equation.Ribbit">
                  <p:embed/>
                </p:oleObj>
              </mc:Choice>
              <mc:Fallback>
                <p:oleObj name="Formula" r:id="rId3" imgW="83844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0" y="1066800"/>
                        <a:ext cx="16652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35948"/>
              </p:ext>
            </p:extLst>
          </p:nvPr>
        </p:nvGraphicFramePr>
        <p:xfrm>
          <a:off x="895350" y="1514475"/>
          <a:ext cx="76390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" name="Formula" r:id="rId5" imgW="3844440" imgH="188280" progId="Equation.Ribbit">
                  <p:embed/>
                </p:oleObj>
              </mc:Choice>
              <mc:Fallback>
                <p:oleObj name="Formula" r:id="rId5" imgW="3844440" imgH="1882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514475"/>
                        <a:ext cx="76390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2337"/>
              </p:ext>
            </p:extLst>
          </p:nvPr>
        </p:nvGraphicFramePr>
        <p:xfrm>
          <a:off x="914400" y="2000250"/>
          <a:ext cx="68722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" name="Formula" r:id="rId7" imgW="3458520" imgH="195840" progId="Equation.Ribbit">
                  <p:embed/>
                </p:oleObj>
              </mc:Choice>
              <mc:Fallback>
                <p:oleObj name="Formula" r:id="rId7" imgW="3458520" imgH="1958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00250"/>
                        <a:ext cx="68722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88102"/>
              </p:ext>
            </p:extLst>
          </p:nvPr>
        </p:nvGraphicFramePr>
        <p:xfrm>
          <a:off x="990599" y="2460625"/>
          <a:ext cx="5029201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3" name="Formula" r:id="rId9" imgW="2530080" imgH="180360" progId="Equation.Ribbit">
                  <p:embed/>
                </p:oleObj>
              </mc:Choice>
              <mc:Fallback>
                <p:oleObj name="Formula" r:id="rId9" imgW="2530080" imgH="1803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2460625"/>
                        <a:ext cx="5029201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565200" y="3994150"/>
            <a:ext cx="5089475" cy="814388"/>
            <a:chOff x="565200" y="3994150"/>
            <a:chExt cx="5089475" cy="814388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5044080"/>
                </p:ext>
              </p:extLst>
            </p:nvPr>
          </p:nvGraphicFramePr>
          <p:xfrm>
            <a:off x="565200" y="3994150"/>
            <a:ext cx="16351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4" name="Formula" r:id="rId11" imgW="821880" imgH="174240" progId="Equation.Ribbit">
                    <p:embed/>
                  </p:oleObj>
                </mc:Choice>
                <mc:Fallback>
                  <p:oleObj name="Formula" r:id="rId11" imgW="821880" imgH="17424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00" y="3994150"/>
                          <a:ext cx="1635125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4712076"/>
                </p:ext>
              </p:extLst>
            </p:nvPr>
          </p:nvGraphicFramePr>
          <p:xfrm>
            <a:off x="914400" y="4449763"/>
            <a:ext cx="4740275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5" name="Formula" r:id="rId13" imgW="2386440" imgH="180360" progId="Equation.Ribbit">
                    <p:embed/>
                  </p:oleObj>
                </mc:Choice>
                <mc:Fallback>
                  <p:oleObj name="Formula" r:id="rId13" imgW="2386440" imgH="18036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4449763"/>
                          <a:ext cx="4740275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914400" y="4986338"/>
            <a:ext cx="5859462" cy="804862"/>
            <a:chOff x="914400" y="4986338"/>
            <a:chExt cx="5859462" cy="804862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669977"/>
                </p:ext>
              </p:extLst>
            </p:nvPr>
          </p:nvGraphicFramePr>
          <p:xfrm>
            <a:off x="917575" y="4986338"/>
            <a:ext cx="41878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6" name="Formula" r:id="rId15" imgW="2108520" imgH="175320" progId="Equation.Ribbit">
                    <p:embed/>
                  </p:oleObj>
                </mc:Choice>
                <mc:Fallback>
                  <p:oleObj name="Formula" r:id="rId15" imgW="2108520" imgH="17532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575" y="4986338"/>
                          <a:ext cx="4187825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0695866"/>
                </p:ext>
              </p:extLst>
            </p:nvPr>
          </p:nvGraphicFramePr>
          <p:xfrm>
            <a:off x="914400" y="5430838"/>
            <a:ext cx="5859462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7" name="Formula" r:id="rId17" imgW="2949120" imgH="181800" progId="Equation.Ribbit">
                    <p:embed/>
                  </p:oleObj>
                </mc:Choice>
                <mc:Fallback>
                  <p:oleObj name="Formula" r:id="rId17" imgW="2949120" imgH="18180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430838"/>
                          <a:ext cx="5859462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21835"/>
              </p:ext>
            </p:extLst>
          </p:nvPr>
        </p:nvGraphicFramePr>
        <p:xfrm>
          <a:off x="914400" y="2947988"/>
          <a:ext cx="3714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8" name="Formula" r:id="rId19" imgW="1869480" imgH="176760" progId="Equation.Ribbit">
                  <p:embed/>
                </p:oleObj>
              </mc:Choice>
              <mc:Fallback>
                <p:oleObj name="Formula" r:id="rId19" imgW="1869480" imgH="176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47988"/>
                        <a:ext cx="37147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85061"/>
              </p:ext>
            </p:extLst>
          </p:nvPr>
        </p:nvGraphicFramePr>
        <p:xfrm>
          <a:off x="914400" y="3359150"/>
          <a:ext cx="46783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9" name="Formula" r:id="rId21" imgW="2354760" imgH="188280" progId="Equation.Ribbit">
                  <p:embed/>
                </p:oleObj>
              </mc:Choice>
              <mc:Fallback>
                <p:oleObj name="Formula" r:id="rId21" imgW="2354760" imgH="1882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9150"/>
                        <a:ext cx="46783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899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13</a:t>
            </a:fld>
            <a:endParaRPr lang="en-US" altLang="zh-CN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375649"/>
              </p:ext>
            </p:extLst>
          </p:nvPr>
        </p:nvGraphicFramePr>
        <p:xfrm>
          <a:off x="565200" y="1025525"/>
          <a:ext cx="41941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0" name="Formula" r:id="rId3" imgW="2112120" imgH="174240" progId="Equation.Ribbit">
                  <p:embed/>
                </p:oleObj>
              </mc:Choice>
              <mc:Fallback>
                <p:oleObj name="Formula" r:id="rId3" imgW="2112120" imgH="174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0" y="1025525"/>
                        <a:ext cx="41941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655309"/>
              </p:ext>
            </p:extLst>
          </p:nvPr>
        </p:nvGraphicFramePr>
        <p:xfrm>
          <a:off x="565200" y="2089150"/>
          <a:ext cx="16351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1" name="Formula" r:id="rId5" imgW="822960" imgH="174240" progId="Equation.Ribbit">
                  <p:embed/>
                </p:oleObj>
              </mc:Choice>
              <mc:Fallback>
                <p:oleObj name="Formula" r:id="rId5" imgW="822960" imgH="17424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0" y="2089150"/>
                        <a:ext cx="16351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832083"/>
              </p:ext>
            </p:extLst>
          </p:nvPr>
        </p:nvGraphicFramePr>
        <p:xfrm>
          <a:off x="922338" y="2578100"/>
          <a:ext cx="79216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2" name="Formula" r:id="rId7" imgW="4126320" imgH="180360" progId="Equation.Ribbit">
                  <p:embed/>
                </p:oleObj>
              </mc:Choice>
              <mc:Fallback>
                <p:oleObj name="Formula" r:id="rId7" imgW="4126320" imgH="1803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578100"/>
                        <a:ext cx="79216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266163"/>
              </p:ext>
            </p:extLst>
          </p:nvPr>
        </p:nvGraphicFramePr>
        <p:xfrm>
          <a:off x="914400" y="3035300"/>
          <a:ext cx="30972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3" name="Formula" r:id="rId9" imgW="1558440" imgH="175320" progId="Equation.Ribbit">
                  <p:embed/>
                </p:oleObj>
              </mc:Choice>
              <mc:Fallback>
                <p:oleObj name="Formula" r:id="rId9" imgW="155844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35300"/>
                        <a:ext cx="30972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24907"/>
              </p:ext>
            </p:extLst>
          </p:nvPr>
        </p:nvGraphicFramePr>
        <p:xfrm>
          <a:off x="914400" y="3536950"/>
          <a:ext cx="54911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4" name="Formula" r:id="rId11" imgW="2763720" imgH="188280" progId="Equation.Ribbit">
                  <p:embed/>
                </p:oleObj>
              </mc:Choice>
              <mc:Fallback>
                <p:oleObj name="Formula" r:id="rId11" imgW="2763720" imgH="18828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36950"/>
                        <a:ext cx="549116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259689"/>
              </p:ext>
            </p:extLst>
          </p:nvPr>
        </p:nvGraphicFramePr>
        <p:xfrm>
          <a:off x="565200" y="1406525"/>
          <a:ext cx="55038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5" name="Formula" r:id="rId13" imgW="2770200" imgH="174240" progId="Equation.Ribbit">
                  <p:embed/>
                </p:oleObj>
              </mc:Choice>
              <mc:Fallback>
                <p:oleObj name="Formula" r:id="rId13" imgW="2770200" imgH="174240" progId="Equation.Ribbit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0" y="1406525"/>
                        <a:ext cx="55038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65200" y="4191000"/>
            <a:ext cx="7404050" cy="1524000"/>
            <a:chOff x="565200" y="4191000"/>
            <a:chExt cx="7404050" cy="1524000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9721954"/>
                </p:ext>
              </p:extLst>
            </p:nvPr>
          </p:nvGraphicFramePr>
          <p:xfrm>
            <a:off x="565200" y="4191000"/>
            <a:ext cx="1641475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6" name="Formula" r:id="rId15" imgW="825840" imgH="172800" progId="Equation.Ribbit">
                    <p:embed/>
                  </p:oleObj>
                </mc:Choice>
                <mc:Fallback>
                  <p:oleObj name="Formula" r:id="rId15" imgW="825840" imgH="17280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00" y="4191000"/>
                          <a:ext cx="1641475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039593"/>
                </p:ext>
              </p:extLst>
            </p:nvPr>
          </p:nvGraphicFramePr>
          <p:xfrm>
            <a:off x="914400" y="4648200"/>
            <a:ext cx="70548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7" name="Formula" r:id="rId17" imgW="3548520" imgH="176760" progId="Equation.Ribbit">
                    <p:embed/>
                  </p:oleObj>
                </mc:Choice>
                <mc:Fallback>
                  <p:oleObj name="Formula" r:id="rId17" imgW="3548520" imgH="176760" progId="Equation.Ribbit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4648200"/>
                          <a:ext cx="705485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6669383"/>
                </p:ext>
              </p:extLst>
            </p:nvPr>
          </p:nvGraphicFramePr>
          <p:xfrm>
            <a:off x="608012" y="5365750"/>
            <a:ext cx="2668588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8" name="Formula" r:id="rId19" imgW="1342440" imgH="176760" progId="Equation.Ribbit">
                    <p:embed/>
                  </p:oleObj>
                </mc:Choice>
                <mc:Fallback>
                  <p:oleObj name="Formula" r:id="rId19" imgW="1342440" imgH="176760" progId="Equation.Ribbit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012" y="5365750"/>
                          <a:ext cx="2668588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3167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14</a:t>
            </a:fld>
            <a:endParaRPr lang="en-US" altLang="zh-CN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451354"/>
              </p:ext>
            </p:extLst>
          </p:nvPr>
        </p:nvGraphicFramePr>
        <p:xfrm>
          <a:off x="565200" y="1403350"/>
          <a:ext cx="55086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8" name="Formula" r:id="rId3" imgW="2771280" imgH="176760" progId="Equation.Ribbit">
                  <p:embed/>
                </p:oleObj>
              </mc:Choice>
              <mc:Fallback>
                <p:oleObj name="Formula" r:id="rId3" imgW="2771280" imgH="1767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0" y="1403350"/>
                        <a:ext cx="55086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65200" y="2700337"/>
            <a:ext cx="4747862" cy="1490663"/>
            <a:chOff x="565200" y="2700337"/>
            <a:chExt cx="4747862" cy="1490663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6548481"/>
                </p:ext>
              </p:extLst>
            </p:nvPr>
          </p:nvGraphicFramePr>
          <p:xfrm>
            <a:off x="565200" y="2700337"/>
            <a:ext cx="3414713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9" name="Formula" r:id="rId5" imgW="1717200" imgH="174240" progId="Equation.Ribbit">
                    <p:embed/>
                  </p:oleObj>
                </mc:Choice>
                <mc:Fallback>
                  <p:oleObj name="Formula" r:id="rId5" imgW="1717200" imgH="17424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00" y="2700337"/>
                          <a:ext cx="3414713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2680847"/>
                </p:ext>
              </p:extLst>
            </p:nvPr>
          </p:nvGraphicFramePr>
          <p:xfrm>
            <a:off x="565200" y="3313113"/>
            <a:ext cx="4564062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0" name="Formula" r:id="rId7" imgW="2297520" imgH="185760" progId="Equation.Ribbit">
                    <p:embed/>
                  </p:oleObj>
                </mc:Choice>
                <mc:Fallback>
                  <p:oleObj name="Formula" r:id="rId7" imgW="2297520" imgH="18576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00" y="3313113"/>
                          <a:ext cx="4564062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6134763"/>
                </p:ext>
              </p:extLst>
            </p:nvPr>
          </p:nvGraphicFramePr>
          <p:xfrm>
            <a:off x="1180800" y="3835400"/>
            <a:ext cx="4132262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1" name="Formula" r:id="rId9" imgW="2079000" imgH="179280" progId="Equation.Ribbit">
                    <p:embed/>
                  </p:oleObj>
                </mc:Choice>
                <mc:Fallback>
                  <p:oleObj name="Formula" r:id="rId9" imgW="2079000" imgH="17928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800" y="3835400"/>
                          <a:ext cx="4132262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9167"/>
              </p:ext>
            </p:extLst>
          </p:nvPr>
        </p:nvGraphicFramePr>
        <p:xfrm>
          <a:off x="565200" y="4378325"/>
          <a:ext cx="3101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2" name="Formula" r:id="rId11" imgW="1560960" imgH="175320" progId="Equation.Ribbit">
                  <p:embed/>
                </p:oleObj>
              </mc:Choice>
              <mc:Fallback>
                <p:oleObj name="Formula" r:id="rId11" imgW="156096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0" y="4378325"/>
                        <a:ext cx="31019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022382"/>
              </p:ext>
            </p:extLst>
          </p:nvPr>
        </p:nvGraphicFramePr>
        <p:xfrm>
          <a:off x="565200" y="1938337"/>
          <a:ext cx="22240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3" name="Formula" r:id="rId13" imgW="1118880" imgH="175320" progId="Equation.Ribbit">
                  <p:embed/>
                </p:oleObj>
              </mc:Choice>
              <mc:Fallback>
                <p:oleObj name="Formula" r:id="rId13" imgW="111888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0" y="1938337"/>
                        <a:ext cx="22240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750376"/>
              </p:ext>
            </p:extLst>
          </p:nvPr>
        </p:nvGraphicFramePr>
        <p:xfrm>
          <a:off x="531813" y="4953000"/>
          <a:ext cx="66309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4" name="Formula" r:id="rId15" imgW="3335040" imgH="176760" progId="Equation.Ribbit">
                  <p:embed/>
                </p:oleObj>
              </mc:Choice>
              <mc:Fallback>
                <p:oleObj name="Formula" r:id="rId15" imgW="3335040" imgH="17676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953000"/>
                        <a:ext cx="663098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90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3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The End of Lecture 5</a:t>
            </a:r>
            <a:endParaRPr lang="zh-CN" altLang="en-US" sz="32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2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101994"/>
              </p:ext>
            </p:extLst>
          </p:nvPr>
        </p:nvGraphicFramePr>
        <p:xfrm>
          <a:off x="715963" y="2590800"/>
          <a:ext cx="77866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Formula" r:id="rId3" imgW="3930840" imgH="176760" progId="Equation.Ribbit">
                  <p:embed/>
                </p:oleObj>
              </mc:Choice>
              <mc:Fallback>
                <p:oleObj name="Formula" r:id="rId3" imgW="3930840" imgH="17676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590800"/>
                        <a:ext cx="778668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472966"/>
              </p:ext>
            </p:extLst>
          </p:nvPr>
        </p:nvGraphicFramePr>
        <p:xfrm>
          <a:off x="723600" y="3124200"/>
          <a:ext cx="5232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Formula" r:id="rId5" imgW="2641680" imgH="175320" progId="Equation.Ribbit">
                  <p:embed/>
                </p:oleObj>
              </mc:Choice>
              <mc:Fallback>
                <p:oleObj name="Formula" r:id="rId5" imgW="2641680" imgH="17532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00" y="3124200"/>
                        <a:ext cx="52324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735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895048"/>
              </p:ext>
            </p:extLst>
          </p:nvPr>
        </p:nvGraphicFramePr>
        <p:xfrm>
          <a:off x="544513" y="1143000"/>
          <a:ext cx="8128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" name="Formula" r:id="rId3" imgW="4103640" imgH="188280" progId="Equation.Ribbit">
                  <p:embed/>
                </p:oleObj>
              </mc:Choice>
              <mc:Fallback>
                <p:oleObj name="Formula" r:id="rId3" imgW="4103640" imgH="18828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143000"/>
                        <a:ext cx="81280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515648"/>
              </p:ext>
            </p:extLst>
          </p:nvPr>
        </p:nvGraphicFramePr>
        <p:xfrm>
          <a:off x="543600" y="5410200"/>
          <a:ext cx="79502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" name="Formula" r:id="rId5" imgW="4013280" imgH="175320" progId="Equation.Ribbit">
                  <p:embed/>
                </p:oleObj>
              </mc:Choice>
              <mc:Fallback>
                <p:oleObj name="Formula" r:id="rId5" imgW="4013280" imgH="17532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0" y="5410200"/>
                        <a:ext cx="79502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029389"/>
              </p:ext>
            </p:extLst>
          </p:nvPr>
        </p:nvGraphicFramePr>
        <p:xfrm>
          <a:off x="543600" y="4495800"/>
          <a:ext cx="79375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" name="Formula" r:id="rId7" imgW="4007160" imgH="188280" progId="Equation.Ribbit">
                  <p:embed/>
                </p:oleObj>
              </mc:Choice>
              <mc:Fallback>
                <p:oleObj name="Formula" r:id="rId7" imgW="4007160" imgH="18828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0" y="4495800"/>
                        <a:ext cx="79375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09600" y="2057400"/>
            <a:ext cx="7848600" cy="2209800"/>
            <a:chOff x="685800" y="2057400"/>
            <a:chExt cx="7848600" cy="2209800"/>
          </a:xfrm>
        </p:grpSpPr>
        <p:sp>
          <p:nvSpPr>
            <p:cNvPr id="9" name="圆角矩形 8"/>
            <p:cNvSpPr/>
            <p:nvPr/>
          </p:nvSpPr>
          <p:spPr>
            <a:xfrm>
              <a:off x="685800" y="2057400"/>
              <a:ext cx="7848600" cy="220980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71849"/>
                </p:ext>
              </p:extLst>
            </p:nvPr>
          </p:nvGraphicFramePr>
          <p:xfrm>
            <a:off x="840309" y="2258838"/>
            <a:ext cx="7500672" cy="1883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" name="Formula" r:id="rId9" imgW="4412160" imgH="1107720" progId="Equation.Ribbit">
                    <p:embed/>
                  </p:oleObj>
                </mc:Choice>
                <mc:Fallback>
                  <p:oleObj name="Formula" r:id="rId9" imgW="4412160" imgH="1107720" progId="Equation.Ribbit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309" y="2258838"/>
                          <a:ext cx="7500672" cy="1883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00734"/>
              </p:ext>
            </p:extLst>
          </p:nvPr>
        </p:nvGraphicFramePr>
        <p:xfrm>
          <a:off x="543600" y="1633538"/>
          <a:ext cx="5340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" name="Formula" r:id="rId11" imgW="2694960" imgH="176760" progId="Equation.Ribbit">
                  <p:embed/>
                </p:oleObj>
              </mc:Choice>
              <mc:Fallback>
                <p:oleObj name="Formula" r:id="rId11" imgW="2694960" imgH="17676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0" y="1633538"/>
                        <a:ext cx="53403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8854"/>
              </p:ext>
            </p:extLst>
          </p:nvPr>
        </p:nvGraphicFramePr>
        <p:xfrm>
          <a:off x="892800" y="4913312"/>
          <a:ext cx="66643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" name="Formula" r:id="rId13" imgW="3363120" imgH="174240" progId="Equation.Ribbit">
                  <p:embed/>
                </p:oleObj>
              </mc:Choice>
              <mc:Fallback>
                <p:oleObj name="Formula" r:id="rId13" imgW="3363120" imgH="174240" progId="Equation.Ribbit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00" y="4913312"/>
                        <a:ext cx="66643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228941"/>
              </p:ext>
            </p:extLst>
          </p:nvPr>
        </p:nvGraphicFramePr>
        <p:xfrm>
          <a:off x="892800" y="5791200"/>
          <a:ext cx="26987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" name="Formula" r:id="rId15" imgW="1361520" imgH="185760" progId="Equation.Ribbit">
                  <p:embed/>
                </p:oleObj>
              </mc:Choice>
              <mc:Fallback>
                <p:oleObj name="Formula" r:id="rId15" imgW="1361520" imgH="185760" progId="Equation.Ribbit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00" y="5791200"/>
                        <a:ext cx="26987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781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457200"/>
          </a:xfrm>
        </p:spPr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4</a:t>
            </a:fld>
            <a:endParaRPr lang="en-US" altLang="zh-CN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56017"/>
              </p:ext>
            </p:extLst>
          </p:nvPr>
        </p:nvGraphicFramePr>
        <p:xfrm>
          <a:off x="547688" y="2360613"/>
          <a:ext cx="48688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" name="Formula" r:id="rId3" imgW="2463840" imgH="176760" progId="Equation.Ribbit">
                  <p:embed/>
                </p:oleObj>
              </mc:Choice>
              <mc:Fallback>
                <p:oleObj name="Formula" r:id="rId3" imgW="2463840" imgH="176760" progId="Equation.Ribbit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2360613"/>
                        <a:ext cx="48688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642894"/>
              </p:ext>
            </p:extLst>
          </p:nvPr>
        </p:nvGraphicFramePr>
        <p:xfrm>
          <a:off x="565200" y="1749425"/>
          <a:ext cx="280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" name="Formula" r:id="rId5" imgW="1414800" imgH="176760" progId="Equation.Ribbit">
                  <p:embed/>
                </p:oleObj>
              </mc:Choice>
              <mc:Fallback>
                <p:oleObj name="Formula" r:id="rId5" imgW="1414800" imgH="176760" progId="Equation.Ribbit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0" y="1749425"/>
                        <a:ext cx="28035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813024"/>
              </p:ext>
            </p:extLst>
          </p:nvPr>
        </p:nvGraphicFramePr>
        <p:xfrm>
          <a:off x="584200" y="1295400"/>
          <a:ext cx="79502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" name="Formula" r:id="rId7" imgW="4013280" imgH="175320" progId="Equation.Ribbit">
                  <p:embed/>
                </p:oleObj>
              </mc:Choice>
              <mc:Fallback>
                <p:oleObj name="Formula" r:id="rId7" imgW="4013280" imgH="175320" progId="Equation.Ribbit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295400"/>
                        <a:ext cx="79502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530145"/>
              </p:ext>
            </p:extLst>
          </p:nvPr>
        </p:nvGraphicFramePr>
        <p:xfrm>
          <a:off x="547688" y="3429000"/>
          <a:ext cx="77898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" name="Formula" r:id="rId9" imgW="3943440" imgH="189360" progId="Equation.Ribbit">
                  <p:embed/>
                </p:oleObj>
              </mc:Choice>
              <mc:Fallback>
                <p:oleObj name="Formula" r:id="rId9" imgW="3943440" imgH="189360" progId="Equation.Ribbit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3429000"/>
                        <a:ext cx="778986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78140"/>
              </p:ext>
            </p:extLst>
          </p:nvPr>
        </p:nvGraphicFramePr>
        <p:xfrm>
          <a:off x="784225" y="4419600"/>
          <a:ext cx="37814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3" name="Formula" r:id="rId11" imgW="1907640" imgH="188280" progId="Equation.Ribbit">
                  <p:embed/>
                </p:oleObj>
              </mc:Choice>
              <mc:Fallback>
                <p:oleObj name="Formula" r:id="rId11" imgW="1907640" imgH="18828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4419600"/>
                        <a:ext cx="37814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151271"/>
              </p:ext>
            </p:extLst>
          </p:nvPr>
        </p:nvGraphicFramePr>
        <p:xfrm>
          <a:off x="762000" y="3887788"/>
          <a:ext cx="81264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" name="Formula" r:id="rId13" imgW="4101120" imgH="189360" progId="Equation.Ribbit">
                  <p:embed/>
                </p:oleObj>
              </mc:Choice>
              <mc:Fallback>
                <p:oleObj name="Formula" r:id="rId13" imgW="4101120" imgH="189360" progId="Equation.Ribbit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7788"/>
                        <a:ext cx="812641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942335"/>
              </p:ext>
            </p:extLst>
          </p:nvPr>
        </p:nvGraphicFramePr>
        <p:xfrm>
          <a:off x="796925" y="4886325"/>
          <a:ext cx="48641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" name="Formula" r:id="rId15" imgW="2453760" imgH="186840" progId="Equation.Ribbit">
                  <p:embed/>
                </p:oleObj>
              </mc:Choice>
              <mc:Fallback>
                <p:oleObj name="Formula" r:id="rId15" imgW="2453760" imgH="18684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886325"/>
                        <a:ext cx="48641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931069"/>
              </p:ext>
            </p:extLst>
          </p:nvPr>
        </p:nvGraphicFramePr>
        <p:xfrm>
          <a:off x="796925" y="2841625"/>
          <a:ext cx="36988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" name="Formula" r:id="rId17" imgW="1872000" imgH="180360" progId="Equation.Ribbit">
                  <p:embed/>
                </p:oleObj>
              </mc:Choice>
              <mc:Fallback>
                <p:oleObj name="Formula" r:id="rId17" imgW="1872000" imgH="180360" progId="Equation.Ribbit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841625"/>
                        <a:ext cx="36988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01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457200"/>
          </a:xfrm>
        </p:spPr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04116"/>
              </p:ext>
            </p:extLst>
          </p:nvPr>
        </p:nvGraphicFramePr>
        <p:xfrm>
          <a:off x="477837" y="1860551"/>
          <a:ext cx="34353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0" name="Formula" r:id="rId3" imgW="1733760" imgH="175320" progId="Equation.Ribbit">
                  <p:embed/>
                </p:oleObj>
              </mc:Choice>
              <mc:Fallback>
                <p:oleObj name="Formula" r:id="rId3" imgW="173376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" y="1860551"/>
                        <a:ext cx="34353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8220"/>
              </p:ext>
            </p:extLst>
          </p:nvPr>
        </p:nvGraphicFramePr>
        <p:xfrm>
          <a:off x="476250" y="1390650"/>
          <a:ext cx="79819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1" name="Formula" r:id="rId5" imgW="4029840" imgH="189360" progId="Equation.Ribbit">
                  <p:embed/>
                </p:oleObj>
              </mc:Choice>
              <mc:Fallback>
                <p:oleObj name="Formula" r:id="rId5" imgW="4029840" imgH="1893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390650"/>
                        <a:ext cx="79819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164764"/>
              </p:ext>
            </p:extLst>
          </p:nvPr>
        </p:nvGraphicFramePr>
        <p:xfrm>
          <a:off x="501650" y="2471738"/>
          <a:ext cx="19367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2" name="Formula" r:id="rId7" imgW="978120" imgH="175320" progId="Equation.Ribbit">
                  <p:embed/>
                </p:oleObj>
              </mc:Choice>
              <mc:Fallback>
                <p:oleObj name="Formula" r:id="rId7" imgW="97812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2471738"/>
                        <a:ext cx="19367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64191"/>
              </p:ext>
            </p:extLst>
          </p:nvPr>
        </p:nvGraphicFramePr>
        <p:xfrm>
          <a:off x="820738" y="2928938"/>
          <a:ext cx="71802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3" name="Formula" r:id="rId9" imgW="3622320" imgH="189360" progId="Equation.Ribbit">
                  <p:embed/>
                </p:oleObj>
              </mc:Choice>
              <mc:Fallback>
                <p:oleObj name="Formula" r:id="rId9" imgW="3622320" imgH="1893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2928938"/>
                        <a:ext cx="718026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84346"/>
              </p:ext>
            </p:extLst>
          </p:nvPr>
        </p:nvGraphicFramePr>
        <p:xfrm>
          <a:off x="838200" y="3387725"/>
          <a:ext cx="3552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4" name="Formula" r:id="rId11" imgW="1793520" imgH="175320" progId="Equation.Ribbit">
                  <p:embed/>
                </p:oleObj>
              </mc:Choice>
              <mc:Fallback>
                <p:oleObj name="Formula" r:id="rId11" imgW="1793520" imgH="17532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87725"/>
                        <a:ext cx="35528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08000" y="4071938"/>
            <a:ext cx="7569200" cy="804862"/>
            <a:chOff x="508000" y="4071938"/>
            <a:chExt cx="7569200" cy="804862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7049371"/>
                </p:ext>
              </p:extLst>
            </p:nvPr>
          </p:nvGraphicFramePr>
          <p:xfrm>
            <a:off x="508000" y="4071938"/>
            <a:ext cx="756920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5" name="Formula" r:id="rId13" imgW="3822840" imgH="176760" progId="Equation.Ribbit">
                    <p:embed/>
                  </p:oleObj>
                </mc:Choice>
                <mc:Fallback>
                  <p:oleObj name="Formula" r:id="rId13" imgW="3822840" imgH="176760" progId="Equation.Ribbit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000" y="4071938"/>
                          <a:ext cx="756920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6376509"/>
                </p:ext>
              </p:extLst>
            </p:nvPr>
          </p:nvGraphicFramePr>
          <p:xfrm>
            <a:off x="838200" y="4529138"/>
            <a:ext cx="703580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6" name="Formula" r:id="rId15" imgW="3552480" imgH="175320" progId="Equation.Ribbit">
                    <p:embed/>
                  </p:oleObj>
                </mc:Choice>
                <mc:Fallback>
                  <p:oleObj name="Formula" r:id="rId15" imgW="3552480" imgH="175320" progId="Equation.Ribbit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4529138"/>
                          <a:ext cx="7035800" cy="347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5075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250739"/>
              </p:ext>
            </p:extLst>
          </p:nvPr>
        </p:nvGraphicFramePr>
        <p:xfrm>
          <a:off x="566738" y="1184275"/>
          <a:ext cx="40052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" name="Formula" r:id="rId3" imgW="2022120" imgH="176760" progId="Equation.Ribbit">
                  <p:embed/>
                </p:oleObj>
              </mc:Choice>
              <mc:Fallback>
                <p:oleObj name="Formula" r:id="rId3" imgW="2022120" imgH="17676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184275"/>
                        <a:ext cx="40052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898792"/>
              </p:ext>
            </p:extLst>
          </p:nvPr>
        </p:nvGraphicFramePr>
        <p:xfrm>
          <a:off x="698500" y="1854200"/>
          <a:ext cx="58547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" name="Formula" r:id="rId5" imgW="2954160" imgH="1601640" progId="Equation.Ribbit">
                  <p:embed/>
                </p:oleObj>
              </mc:Choice>
              <mc:Fallback>
                <p:oleObj name="Formula" r:id="rId5" imgW="2954160" imgH="160164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854200"/>
                        <a:ext cx="5854700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02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907578"/>
              </p:ext>
            </p:extLst>
          </p:nvPr>
        </p:nvGraphicFramePr>
        <p:xfrm>
          <a:off x="606425" y="582612"/>
          <a:ext cx="688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Formula" r:id="rId3" imgW="348120" imgH="174240" progId="Equation.Ribbit">
                  <p:embed/>
                </p:oleObj>
              </mc:Choice>
              <mc:Fallback>
                <p:oleObj name="Formula" r:id="rId3" imgW="348120" imgH="17424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582612"/>
                        <a:ext cx="6889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775"/>
              </p:ext>
            </p:extLst>
          </p:nvPr>
        </p:nvGraphicFramePr>
        <p:xfrm>
          <a:off x="773113" y="1192212"/>
          <a:ext cx="4027487" cy="46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Formula" r:id="rId5" imgW="2032200" imgH="2358720" progId="Equation.Ribbit">
                  <p:embed/>
                </p:oleObj>
              </mc:Choice>
              <mc:Fallback>
                <p:oleObj name="Formula" r:id="rId5" imgW="2032200" imgH="2358720" progId="Equation.Ribbit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192212"/>
                        <a:ext cx="4027487" cy="467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81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609588"/>
              </p:ext>
            </p:extLst>
          </p:nvPr>
        </p:nvGraphicFramePr>
        <p:xfrm>
          <a:off x="471488" y="990600"/>
          <a:ext cx="79867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1" name="Formula" r:id="rId3" imgW="4033800" imgH="359640" progId="Equation.Ribbit">
                  <p:embed/>
                </p:oleObj>
              </mc:Choice>
              <mc:Fallback>
                <p:oleObj name="Formula" r:id="rId3" imgW="4033800" imgH="359640" progId="Equation.Ribbit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990600"/>
                        <a:ext cx="79867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985542"/>
              </p:ext>
            </p:extLst>
          </p:nvPr>
        </p:nvGraphicFramePr>
        <p:xfrm>
          <a:off x="563562" y="1981200"/>
          <a:ext cx="19510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2" name="Formula" r:id="rId5" imgW="983160" imgH="175320" progId="Equation.Ribbit">
                  <p:embed/>
                </p:oleObj>
              </mc:Choice>
              <mc:Fallback>
                <p:oleObj name="Formula" r:id="rId5" imgW="983160" imgH="175320" progId="Equation.Ribbit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" y="1981200"/>
                        <a:ext cx="19510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49817"/>
              </p:ext>
            </p:extLst>
          </p:nvPr>
        </p:nvGraphicFramePr>
        <p:xfrm>
          <a:off x="914400" y="2438400"/>
          <a:ext cx="46466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" name="Formula" r:id="rId7" imgW="2340720" imgH="180360" progId="Equation.Ribbit">
                  <p:embed/>
                </p:oleObj>
              </mc:Choice>
              <mc:Fallback>
                <p:oleObj name="Formula" r:id="rId7" imgW="2340720" imgH="18036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46466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65200" y="3124200"/>
            <a:ext cx="2471688" cy="815975"/>
            <a:chOff x="565200" y="3124200"/>
            <a:chExt cx="2471688" cy="815975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596193"/>
                </p:ext>
              </p:extLst>
            </p:nvPr>
          </p:nvGraphicFramePr>
          <p:xfrm>
            <a:off x="565200" y="3124200"/>
            <a:ext cx="1662112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4" name="Formula" r:id="rId9" imgW="837000" imgH="176760" progId="Equation.Ribbit">
                    <p:embed/>
                  </p:oleObj>
                </mc:Choice>
                <mc:Fallback>
                  <p:oleObj name="Formula" r:id="rId9" imgW="837000" imgH="176760" progId="Equation.Ribbit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00" y="3124200"/>
                          <a:ext cx="1662112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668518"/>
                </p:ext>
              </p:extLst>
            </p:nvPr>
          </p:nvGraphicFramePr>
          <p:xfrm>
            <a:off x="914400" y="3581400"/>
            <a:ext cx="2122488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5" name="Formula" r:id="rId11" imgW="1068120" imgH="180360" progId="Equation.Ribbit">
                    <p:embed/>
                  </p:oleObj>
                </mc:Choice>
                <mc:Fallback>
                  <p:oleObj name="Formula" r:id="rId11" imgW="1068120" imgH="180360" progId="Equation.Ribbit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3581400"/>
                          <a:ext cx="2122488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1940"/>
              </p:ext>
            </p:extLst>
          </p:nvPr>
        </p:nvGraphicFramePr>
        <p:xfrm>
          <a:off x="914400" y="4113212"/>
          <a:ext cx="7115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6" name="Formula" r:id="rId13" imgW="3582720" imgH="357120" progId="Equation.Ribbit">
                  <p:embed/>
                </p:oleObj>
              </mc:Choice>
              <mc:Fallback>
                <p:oleObj name="Formula" r:id="rId13" imgW="3582720" imgH="357120" progId="Equation.Ribbit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3212"/>
                        <a:ext cx="71151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18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  <a:pPr/>
              <a:t>2020/4/14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  <a:pPr/>
              <a:t>9</a:t>
            </a:fld>
            <a:endParaRPr lang="en-US" altLang="zh-CN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87504"/>
              </p:ext>
            </p:extLst>
          </p:nvPr>
        </p:nvGraphicFramePr>
        <p:xfrm>
          <a:off x="565200" y="1066800"/>
          <a:ext cx="16652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5" name="Formula" r:id="rId3" imgW="838440" imgH="175320" progId="Equation.Ribbit">
                  <p:embed/>
                </p:oleObj>
              </mc:Choice>
              <mc:Fallback>
                <p:oleObj name="Formula" r:id="rId3" imgW="838440" imgH="1753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0" y="1066800"/>
                        <a:ext cx="16652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433671"/>
              </p:ext>
            </p:extLst>
          </p:nvPr>
        </p:nvGraphicFramePr>
        <p:xfrm>
          <a:off x="914400" y="1522412"/>
          <a:ext cx="4648201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6" name="Formula" r:id="rId5" imgW="2339640" imgH="180360" progId="Equation.Ribbit">
                  <p:embed/>
                </p:oleObj>
              </mc:Choice>
              <mc:Fallback>
                <p:oleObj name="Formula" r:id="rId5" imgW="2339640" imgH="1803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2412"/>
                        <a:ext cx="4648201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914400" y="2006400"/>
            <a:ext cx="6859588" cy="772775"/>
            <a:chOff x="914400" y="2006400"/>
            <a:chExt cx="6859588" cy="772775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5998585"/>
                </p:ext>
              </p:extLst>
            </p:nvPr>
          </p:nvGraphicFramePr>
          <p:xfrm>
            <a:off x="914400" y="2006400"/>
            <a:ext cx="6859588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7" name="Formula" r:id="rId7" imgW="3452040" imgH="188280" progId="Equation.Ribbit">
                    <p:embed/>
                  </p:oleObj>
                </mc:Choice>
                <mc:Fallback>
                  <p:oleObj name="Formula" r:id="rId7" imgW="3452040" imgH="18828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2006400"/>
                          <a:ext cx="6859588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376913"/>
                </p:ext>
              </p:extLst>
            </p:nvPr>
          </p:nvGraphicFramePr>
          <p:xfrm>
            <a:off x="914400" y="2420400"/>
            <a:ext cx="43878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8" name="Formula" r:id="rId9" imgW="2208600" imgH="180360" progId="Equation.Ribbit">
                    <p:embed/>
                  </p:oleObj>
                </mc:Choice>
                <mc:Fallback>
                  <p:oleObj name="Formula" r:id="rId9" imgW="2208600" imgH="180360" progId="Equation.Ribbit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2420400"/>
                          <a:ext cx="4387850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579438" y="3057526"/>
            <a:ext cx="4746625" cy="815975"/>
            <a:chOff x="579438" y="3057526"/>
            <a:chExt cx="4746625" cy="815975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0903076"/>
                </p:ext>
              </p:extLst>
            </p:nvPr>
          </p:nvGraphicFramePr>
          <p:xfrm>
            <a:off x="579438" y="3057526"/>
            <a:ext cx="16351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9" name="Formula" r:id="rId11" imgW="822960" imgH="176760" progId="Equation.Ribbit">
                    <p:embed/>
                  </p:oleObj>
                </mc:Choice>
                <mc:Fallback>
                  <p:oleObj name="Formula" r:id="rId11" imgW="822960" imgH="176760" progId="Equation.Ribbit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438" y="3057526"/>
                          <a:ext cx="1635125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2686214"/>
                </p:ext>
              </p:extLst>
            </p:nvPr>
          </p:nvGraphicFramePr>
          <p:xfrm>
            <a:off x="914400" y="3514726"/>
            <a:ext cx="4411663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0" name="Formula" r:id="rId13" imgW="2221560" imgH="180360" progId="Equation.Ribbit">
                    <p:embed/>
                  </p:oleObj>
                </mc:Choice>
                <mc:Fallback>
                  <p:oleObj name="Formula" r:id="rId13" imgW="2221560" imgH="180360" progId="Equation.Ribbit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3514726"/>
                          <a:ext cx="4411663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914400" y="4049713"/>
            <a:ext cx="6650037" cy="804862"/>
            <a:chOff x="914400" y="4049713"/>
            <a:chExt cx="6650037" cy="804862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2743284"/>
                </p:ext>
              </p:extLst>
            </p:nvPr>
          </p:nvGraphicFramePr>
          <p:xfrm>
            <a:off x="914400" y="4049713"/>
            <a:ext cx="6650037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1" name="Formula" r:id="rId15" imgW="3348000" imgH="176760" progId="Equation.Ribbit">
                    <p:embed/>
                  </p:oleObj>
                </mc:Choice>
                <mc:Fallback>
                  <p:oleObj name="Formula" r:id="rId15" imgW="3348000" imgH="176760" progId="Equation.Ribbit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4049713"/>
                          <a:ext cx="6650037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5063519"/>
                </p:ext>
              </p:extLst>
            </p:nvPr>
          </p:nvGraphicFramePr>
          <p:xfrm>
            <a:off x="914400" y="4495800"/>
            <a:ext cx="4295775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2" name="Formula" r:id="rId17" imgW="2161800" imgH="180360" progId="Equation.Ribbit">
                    <p:embed/>
                  </p:oleObj>
                </mc:Choice>
                <mc:Fallback>
                  <p:oleObj name="Formula" r:id="rId17" imgW="2161800" imgH="180360" progId="Equation.Ribbit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4495800"/>
                          <a:ext cx="4295775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914400" y="5018087"/>
            <a:ext cx="7678738" cy="849313"/>
            <a:chOff x="914400" y="5018087"/>
            <a:chExt cx="7678738" cy="849313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8985591"/>
                </p:ext>
              </p:extLst>
            </p:nvPr>
          </p:nvGraphicFramePr>
          <p:xfrm>
            <a:off x="914400" y="5018087"/>
            <a:ext cx="7678738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3" name="Formula" r:id="rId19" imgW="3864960" imgH="188280" progId="Equation.Ribbit">
                    <p:embed/>
                  </p:oleObj>
                </mc:Choice>
                <mc:Fallback>
                  <p:oleObj name="Formula" r:id="rId19" imgW="3864960" imgH="188280" progId="Equation.Ribbit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018087"/>
                          <a:ext cx="7678738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52842"/>
                </p:ext>
              </p:extLst>
            </p:nvPr>
          </p:nvGraphicFramePr>
          <p:xfrm>
            <a:off x="914400" y="5495925"/>
            <a:ext cx="4656137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4" name="Formula" r:id="rId21" imgW="2343240" imgH="186840" progId="Equation.Ribbit">
                    <p:embed/>
                  </p:oleObj>
                </mc:Choice>
                <mc:Fallback>
                  <p:oleObj name="Formula" r:id="rId21" imgW="2343240" imgH="186840" progId="Equation.Ribbit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495925"/>
                          <a:ext cx="4656137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83400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42601</TotalTime>
  <Words>45</Words>
  <Application>Microsoft Office PowerPoint</Application>
  <PresentationFormat>全屏显示(4:3)</PresentationFormat>
  <Paragraphs>37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Comic Sans MS</vt:lpstr>
      <vt:lpstr>Times New Roman</vt:lpstr>
      <vt:lpstr>Wingdings</vt:lpstr>
      <vt:lpstr>Network</vt:lpstr>
      <vt:lpstr>Formula</vt:lpstr>
      <vt:lpstr>第5讲-集合论的公理系统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USER</cp:lastModifiedBy>
  <cp:revision>980</cp:revision>
  <cp:lastPrinted>1601-01-01T00:00:00Z</cp:lastPrinted>
  <dcterms:created xsi:type="dcterms:W3CDTF">2013-09-08T03:04:38Z</dcterms:created>
  <dcterms:modified xsi:type="dcterms:W3CDTF">2020-04-14T02:26:01Z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