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8" r:id="rId3"/>
    <p:sldId id="416" r:id="rId4"/>
    <p:sldId id="452" r:id="rId5"/>
    <p:sldId id="453" r:id="rId6"/>
    <p:sldId id="454" r:id="rId7"/>
    <p:sldId id="455" r:id="rId8"/>
    <p:sldId id="456" r:id="rId9"/>
    <p:sldId id="457" r:id="rId10"/>
    <p:sldId id="460" r:id="rId11"/>
    <p:sldId id="476" r:id="rId12"/>
    <p:sldId id="477" r:id="rId13"/>
    <p:sldId id="461" r:id="rId14"/>
    <p:sldId id="462" r:id="rId15"/>
    <p:sldId id="463" r:id="rId16"/>
    <p:sldId id="464" r:id="rId17"/>
    <p:sldId id="465" r:id="rId18"/>
    <p:sldId id="479" r:id="rId19"/>
    <p:sldId id="480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15" r:id="rId31"/>
    <p:sldId id="401" r:id="rId3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61A"/>
    <a:srgbClr val="FF0000"/>
    <a:srgbClr val="F6C700"/>
    <a:srgbClr val="FB8C83"/>
    <a:srgbClr val="663300"/>
    <a:srgbClr val="368463"/>
    <a:srgbClr val="2F86B1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5" autoAdjust="0"/>
    <p:restoredTop sz="97053" autoAdjust="0"/>
  </p:normalViewPr>
  <p:slideViewPr>
    <p:cSldViewPr>
      <p:cViewPr varScale="1">
        <p:scale>
          <a:sx n="68" d="100"/>
          <a:sy n="68" d="100"/>
        </p:scale>
        <p:origin x="12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wmf"/><Relationship Id="rId1" Type="http://schemas.openxmlformats.org/officeDocument/2006/relationships/image" Target="../media/image3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820F-A5D1-4489-9883-98EA9CDE2AC3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B876-EEA5-493E-B58B-2D97649DA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6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6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A441D-139C-43BB-A47D-27955DA7CD4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</p:spPr>
        <p:txBody>
          <a:bodyPr/>
          <a:lstStyle/>
          <a:p>
            <a:r>
              <a:rPr lang="zh-CN" altLang="en-US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28822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9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6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0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6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1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7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4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4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91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21" Type="http://schemas.openxmlformats.org/officeDocument/2006/relationships/image" Target="../media/image134.wmf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png"/><Relationship Id="rId20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54.png"/><Relationship Id="rId21" Type="http://schemas.openxmlformats.org/officeDocument/2006/relationships/image" Target="../media/image170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png"/><Relationship Id="rId20" Type="http://schemas.openxmlformats.org/officeDocument/2006/relationships/image" Target="../media/image169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23" Type="http://schemas.openxmlformats.org/officeDocument/2006/relationships/image" Target="../media/image153.wmf"/><Relationship Id="rId10" Type="http://schemas.openxmlformats.org/officeDocument/2006/relationships/image" Target="../media/image161.png"/><Relationship Id="rId19" Type="http://schemas.openxmlformats.org/officeDocument/2006/relationships/image" Target="../media/image152.wmf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Relationship Id="rId22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1.png"/><Relationship Id="rId18" Type="http://schemas.openxmlformats.org/officeDocument/2006/relationships/image" Target="../media/image172.wmf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0.png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4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6.png"/><Relationship Id="rId11" Type="http://schemas.openxmlformats.org/officeDocument/2006/relationships/image" Target="../media/image171.wmf"/><Relationship Id="rId5" Type="http://schemas.openxmlformats.org/officeDocument/2006/relationships/image" Target="../media/image175.png"/><Relationship Id="rId15" Type="http://schemas.openxmlformats.org/officeDocument/2006/relationships/image" Target="../media/image183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18" Type="http://schemas.openxmlformats.org/officeDocument/2006/relationships/image" Target="../media/image20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17" Type="http://schemas.openxmlformats.org/officeDocument/2006/relationships/image" Target="../media/image200.pn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5" Type="http://schemas.openxmlformats.org/officeDocument/2006/relationships/image" Target="../media/image19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3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2" Type="http://schemas.openxmlformats.org/officeDocument/2006/relationships/image" Target="../media/image224.png"/><Relationship Id="rId16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5" Type="http://schemas.openxmlformats.org/officeDocument/2006/relationships/image" Target="../media/image23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Relationship Id="rId14" Type="http://schemas.openxmlformats.org/officeDocument/2006/relationships/image" Target="../media/image2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4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243.png"/><Relationship Id="rId10" Type="http://schemas.openxmlformats.org/officeDocument/2006/relationships/image" Target="../media/image248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13" Type="http://schemas.openxmlformats.org/officeDocument/2006/relationships/image" Target="../media/image280.png"/><Relationship Id="rId18" Type="http://schemas.openxmlformats.org/officeDocument/2006/relationships/image" Target="../media/image283.png"/><Relationship Id="rId3" Type="http://schemas.openxmlformats.org/officeDocument/2006/relationships/image" Target="../media/image270.png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274.png"/><Relationship Id="rId12" Type="http://schemas.openxmlformats.org/officeDocument/2006/relationships/image" Target="../media/image279.png"/><Relationship Id="rId17" Type="http://schemas.openxmlformats.org/officeDocument/2006/relationships/image" Target="../media/image28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png"/><Relationship Id="rId20" Type="http://schemas.openxmlformats.org/officeDocument/2006/relationships/image" Target="../media/image285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3.png"/><Relationship Id="rId11" Type="http://schemas.openxmlformats.org/officeDocument/2006/relationships/image" Target="../media/image278.png"/><Relationship Id="rId5" Type="http://schemas.openxmlformats.org/officeDocument/2006/relationships/image" Target="../media/image272.png"/><Relationship Id="rId15" Type="http://schemas.openxmlformats.org/officeDocument/2006/relationships/image" Target="../media/image268.wmf"/><Relationship Id="rId10" Type="http://schemas.openxmlformats.org/officeDocument/2006/relationships/image" Target="../media/image277.png"/><Relationship Id="rId19" Type="http://schemas.openxmlformats.org/officeDocument/2006/relationships/image" Target="../media/image284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26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7.png"/><Relationship Id="rId18" Type="http://schemas.openxmlformats.org/officeDocument/2006/relationships/image" Target="../media/image302.png"/><Relationship Id="rId3" Type="http://schemas.openxmlformats.org/officeDocument/2006/relationships/image" Target="../media/image287.png"/><Relationship Id="rId21" Type="http://schemas.openxmlformats.org/officeDocument/2006/relationships/image" Target="../media/image305.png"/><Relationship Id="rId7" Type="http://schemas.openxmlformats.org/officeDocument/2006/relationships/image" Target="../media/image291.png"/><Relationship Id="rId12" Type="http://schemas.openxmlformats.org/officeDocument/2006/relationships/image" Target="../media/image296.png"/><Relationship Id="rId17" Type="http://schemas.openxmlformats.org/officeDocument/2006/relationships/image" Target="../media/image301.png"/><Relationship Id="rId2" Type="http://schemas.openxmlformats.org/officeDocument/2006/relationships/image" Target="../media/image286.png"/><Relationship Id="rId16" Type="http://schemas.openxmlformats.org/officeDocument/2006/relationships/image" Target="../media/image300.png"/><Relationship Id="rId20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5.png"/><Relationship Id="rId24" Type="http://schemas.openxmlformats.org/officeDocument/2006/relationships/image" Target="../media/image308.png"/><Relationship Id="rId5" Type="http://schemas.openxmlformats.org/officeDocument/2006/relationships/image" Target="../media/image289.png"/><Relationship Id="rId15" Type="http://schemas.openxmlformats.org/officeDocument/2006/relationships/image" Target="../media/image299.png"/><Relationship Id="rId23" Type="http://schemas.openxmlformats.org/officeDocument/2006/relationships/image" Target="../media/image307.png"/><Relationship Id="rId10" Type="http://schemas.openxmlformats.org/officeDocument/2006/relationships/image" Target="../media/image294.png"/><Relationship Id="rId19" Type="http://schemas.openxmlformats.org/officeDocument/2006/relationships/image" Target="../media/image303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Relationship Id="rId14" Type="http://schemas.openxmlformats.org/officeDocument/2006/relationships/image" Target="../media/image298.png"/><Relationship Id="rId22" Type="http://schemas.openxmlformats.org/officeDocument/2006/relationships/image" Target="../media/image30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13" Type="http://schemas.openxmlformats.org/officeDocument/2006/relationships/image" Target="../media/image320.png"/><Relationship Id="rId3" Type="http://schemas.openxmlformats.org/officeDocument/2006/relationships/image" Target="../media/image310.png"/><Relationship Id="rId7" Type="http://schemas.openxmlformats.org/officeDocument/2006/relationships/image" Target="../media/image314.png"/><Relationship Id="rId12" Type="http://schemas.openxmlformats.org/officeDocument/2006/relationships/image" Target="../media/image319.png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11" Type="http://schemas.openxmlformats.org/officeDocument/2006/relationships/image" Target="../media/image318.png"/><Relationship Id="rId5" Type="http://schemas.openxmlformats.org/officeDocument/2006/relationships/image" Target="../media/image312.png"/><Relationship Id="rId15" Type="http://schemas.openxmlformats.org/officeDocument/2006/relationships/image" Target="../media/image322.png"/><Relationship Id="rId10" Type="http://schemas.openxmlformats.org/officeDocument/2006/relationships/image" Target="../media/image317.png"/><Relationship Id="rId4" Type="http://schemas.openxmlformats.org/officeDocument/2006/relationships/image" Target="../media/image311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13" Type="http://schemas.openxmlformats.org/officeDocument/2006/relationships/image" Target="../media/image334.png"/><Relationship Id="rId18" Type="http://schemas.openxmlformats.org/officeDocument/2006/relationships/image" Target="../media/image339.png"/><Relationship Id="rId3" Type="http://schemas.openxmlformats.org/officeDocument/2006/relationships/image" Target="../media/image324.png"/><Relationship Id="rId7" Type="http://schemas.openxmlformats.org/officeDocument/2006/relationships/image" Target="../media/image328.png"/><Relationship Id="rId12" Type="http://schemas.openxmlformats.org/officeDocument/2006/relationships/image" Target="../media/image333.png"/><Relationship Id="rId17" Type="http://schemas.openxmlformats.org/officeDocument/2006/relationships/image" Target="../media/image338.png"/><Relationship Id="rId2" Type="http://schemas.openxmlformats.org/officeDocument/2006/relationships/image" Target="../media/image323.png"/><Relationship Id="rId16" Type="http://schemas.openxmlformats.org/officeDocument/2006/relationships/image" Target="../media/image3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7.png"/><Relationship Id="rId11" Type="http://schemas.openxmlformats.org/officeDocument/2006/relationships/image" Target="../media/image332.png"/><Relationship Id="rId5" Type="http://schemas.openxmlformats.org/officeDocument/2006/relationships/image" Target="../media/image326.png"/><Relationship Id="rId15" Type="http://schemas.openxmlformats.org/officeDocument/2006/relationships/image" Target="../media/image336.png"/><Relationship Id="rId10" Type="http://schemas.openxmlformats.org/officeDocument/2006/relationships/image" Target="../media/image331.png"/><Relationship Id="rId4" Type="http://schemas.openxmlformats.org/officeDocument/2006/relationships/image" Target="../media/image325.png"/><Relationship Id="rId9" Type="http://schemas.openxmlformats.org/officeDocument/2006/relationships/image" Target="../media/image330.png"/><Relationship Id="rId14" Type="http://schemas.openxmlformats.org/officeDocument/2006/relationships/image" Target="../media/image3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17" Type="http://schemas.openxmlformats.org/officeDocument/2006/relationships/image" Target="../media/image355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13" Type="http://schemas.openxmlformats.org/officeDocument/2006/relationships/image" Target="../media/image367.png"/><Relationship Id="rId3" Type="http://schemas.openxmlformats.org/officeDocument/2006/relationships/image" Target="../media/image357.png"/><Relationship Id="rId7" Type="http://schemas.openxmlformats.org/officeDocument/2006/relationships/image" Target="../media/image361.png"/><Relationship Id="rId12" Type="http://schemas.openxmlformats.org/officeDocument/2006/relationships/image" Target="../media/image366.png"/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365.png"/><Relationship Id="rId5" Type="http://schemas.openxmlformats.org/officeDocument/2006/relationships/image" Target="../media/image359.png"/><Relationship Id="rId15" Type="http://schemas.openxmlformats.org/officeDocument/2006/relationships/image" Target="../media/image369.png"/><Relationship Id="rId10" Type="http://schemas.openxmlformats.org/officeDocument/2006/relationships/image" Target="../media/image364.png"/><Relationship Id="rId4" Type="http://schemas.openxmlformats.org/officeDocument/2006/relationships/image" Target="../media/image358.png"/><Relationship Id="rId9" Type="http://schemas.openxmlformats.org/officeDocument/2006/relationships/image" Target="../media/image363.png"/><Relationship Id="rId14" Type="http://schemas.openxmlformats.org/officeDocument/2006/relationships/image" Target="../media/image3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png"/><Relationship Id="rId3" Type="http://schemas.openxmlformats.org/officeDocument/2006/relationships/image" Target="../media/image372.png"/><Relationship Id="rId7" Type="http://schemas.openxmlformats.org/officeDocument/2006/relationships/image" Target="../media/image376.png"/><Relationship Id="rId12" Type="http://schemas.openxmlformats.org/officeDocument/2006/relationships/image" Target="../media/image3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5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374.png"/><Relationship Id="rId10" Type="http://schemas.openxmlformats.org/officeDocument/2006/relationships/image" Target="../media/image370.wmf"/><Relationship Id="rId4" Type="http://schemas.openxmlformats.org/officeDocument/2006/relationships/image" Target="../media/image373.png"/><Relationship Id="rId9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2.wmf"/><Relationship Id="rId3" Type="http://schemas.openxmlformats.org/officeDocument/2006/relationships/image" Target="../media/image23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wmf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6324600" cy="1447800"/>
          </a:xfrm>
        </p:spPr>
        <p:txBody>
          <a:bodyPr/>
          <a:lstStyle/>
          <a:p>
            <a:r>
              <a:rPr lang="zh-CN" altLang="en-US" sz="4600" dirty="0">
                <a:latin typeface="Comic Sans MS" panose="030F0702030302020204" pitchFamily="66" charset="0"/>
              </a:rPr>
              <a:t>第</a:t>
            </a:r>
            <a:r>
              <a:rPr lang="en-US" altLang="zh-CN" sz="4600" dirty="0">
                <a:latin typeface="Comic Sans MS" panose="030F0702030302020204" pitchFamily="66" charset="0"/>
              </a:rPr>
              <a:t>8</a:t>
            </a:r>
            <a:r>
              <a:rPr lang="zh-CN" altLang="en-US" sz="4600" dirty="0">
                <a:latin typeface="Comic Sans MS" panose="030F0702030302020204" pitchFamily="66" charset="0"/>
              </a:rPr>
              <a:t>讲</a:t>
            </a:r>
            <a:r>
              <a:rPr lang="en-US" altLang="zh-CN" sz="4600" dirty="0">
                <a:latin typeface="Comic Sans MS" panose="030F0702030302020204" pitchFamily="66" charset="0"/>
              </a:rPr>
              <a:t>- </a:t>
            </a:r>
            <a:r>
              <a:rPr lang="zh-CN" altLang="en-US" sz="4600" dirty="0">
                <a:latin typeface="Comic Sans MS" panose="030F0702030302020204" pitchFamily="66" charset="0"/>
              </a:rPr>
              <a:t>命题逻辑的</a:t>
            </a:r>
            <a:br>
              <a:rPr lang="en-US" altLang="zh-CN" sz="4600" dirty="0">
                <a:latin typeface="Comic Sans MS" panose="030F0702030302020204" pitchFamily="66" charset="0"/>
              </a:rPr>
            </a:br>
            <a:r>
              <a:rPr lang="en-US" altLang="zh-CN" sz="4600" dirty="0">
                <a:latin typeface="Comic Sans MS" panose="030F0702030302020204" pitchFamily="66" charset="0"/>
              </a:rPr>
              <a:t>        </a:t>
            </a:r>
            <a:r>
              <a:rPr lang="zh-CN" altLang="en-US" sz="4600" dirty="0">
                <a:latin typeface="Comic Sans MS" panose="030F0702030302020204" pitchFamily="66" charset="0"/>
              </a:rPr>
              <a:t>永真推理系统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57225"/>
            <a:ext cx="676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04850"/>
            <a:ext cx="364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757362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266825"/>
            <a:ext cx="762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3552"/>
            <a:ext cx="1543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791652"/>
            <a:ext cx="666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2409825"/>
            <a:ext cx="504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09825"/>
            <a:ext cx="47625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452687"/>
            <a:ext cx="590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2386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238625"/>
            <a:ext cx="388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5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4281487"/>
            <a:ext cx="5715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6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5153025"/>
            <a:ext cx="438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7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43500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8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73980"/>
            <a:ext cx="2657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9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762625"/>
            <a:ext cx="390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719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9" y="966788"/>
            <a:ext cx="590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923925"/>
            <a:ext cx="1781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69" y="1524000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9" y="2133600"/>
            <a:ext cx="4953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167890"/>
            <a:ext cx="1495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133600"/>
            <a:ext cx="628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9" y="2886075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47975"/>
            <a:ext cx="3867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886075"/>
            <a:ext cx="638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9" y="3886200"/>
            <a:ext cx="466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09060"/>
            <a:ext cx="148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95725"/>
            <a:ext cx="1457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724400"/>
            <a:ext cx="390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37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8999"/>
            <a:ext cx="581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38175"/>
            <a:ext cx="36004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86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828800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821180"/>
            <a:ext cx="154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1844992"/>
            <a:ext cx="590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590800"/>
            <a:ext cx="495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57462"/>
            <a:ext cx="58197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09850"/>
            <a:ext cx="638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276600"/>
            <a:ext cx="466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3276600"/>
            <a:ext cx="3467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255645"/>
            <a:ext cx="14573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1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4038600"/>
            <a:ext cx="457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2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14787"/>
            <a:ext cx="38195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8599"/>
            <a:ext cx="609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4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4810125"/>
            <a:ext cx="466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5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85360"/>
            <a:ext cx="241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6" name="Picture 1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824412"/>
            <a:ext cx="581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7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5410200"/>
            <a:ext cx="5334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8" name="Picture 2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45" y="5381625"/>
            <a:ext cx="3429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9" name="Picture 2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91150"/>
            <a:ext cx="2657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70" name="Picture 2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59436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37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32956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128280"/>
            <a:ext cx="3000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1600200"/>
            <a:ext cx="4733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2047875"/>
            <a:ext cx="54864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2524125"/>
            <a:ext cx="7124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21302" y="3055360"/>
            <a:ext cx="8270298" cy="887990"/>
            <a:chOff x="721302" y="3055360"/>
            <a:chExt cx="8270298" cy="887990"/>
          </a:xfrm>
        </p:grpSpPr>
        <p:pic>
          <p:nvPicPr>
            <p:cNvPr id="5735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086100"/>
              <a:ext cx="11525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4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350" y="3055360"/>
              <a:ext cx="61912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5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02" y="3552825"/>
              <a:ext cx="7905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6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45" y="3519000"/>
              <a:ext cx="3695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748145" y="4019550"/>
            <a:ext cx="5936673" cy="828675"/>
            <a:chOff x="748145" y="4019550"/>
            <a:chExt cx="5936673" cy="828675"/>
          </a:xfrm>
        </p:grpSpPr>
        <p:pic>
          <p:nvPicPr>
            <p:cNvPr id="57357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45" y="4019550"/>
              <a:ext cx="5219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9" name="Picture 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643" y="4019550"/>
              <a:ext cx="6381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0" name="Picture 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45" y="4457700"/>
              <a:ext cx="40005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85800" y="4962525"/>
            <a:ext cx="8315325" cy="752475"/>
            <a:chOff x="685800" y="4962525"/>
            <a:chExt cx="8315325" cy="752475"/>
          </a:xfrm>
        </p:grpSpPr>
        <p:pic>
          <p:nvPicPr>
            <p:cNvPr id="57361" name="Picture 1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962525"/>
              <a:ext cx="40386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2" name="Picture 18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314950"/>
              <a:ext cx="8315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736022" y="5762625"/>
            <a:ext cx="7922203" cy="409575"/>
            <a:chOff x="736022" y="5762625"/>
            <a:chExt cx="7922203" cy="409575"/>
          </a:xfrm>
        </p:grpSpPr>
        <p:pic>
          <p:nvPicPr>
            <p:cNvPr id="57363" name="Picture 1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22" y="5762625"/>
              <a:ext cx="25336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4" name="Picture 2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857875"/>
              <a:ext cx="2762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33977"/>
              </p:ext>
            </p:extLst>
          </p:nvPr>
        </p:nvGraphicFramePr>
        <p:xfrm>
          <a:off x="504000" y="293687"/>
          <a:ext cx="10604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Formula" r:id="rId20" imgW="516960" imgH="172800" progId="Equation.Ribbit">
                  <p:embed/>
                </p:oleObj>
              </mc:Choice>
              <mc:Fallback>
                <p:oleObj name="Formula" r:id="rId20" imgW="516960" imgH="17280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00" y="293687"/>
                        <a:ext cx="10604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5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推理定理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" y="2286000"/>
            <a:ext cx="885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119187" y="2286000"/>
            <a:ext cx="6743700" cy="857250"/>
            <a:chOff x="1119187" y="2286000"/>
            <a:chExt cx="6743700" cy="857250"/>
          </a:xfrm>
        </p:grpSpPr>
        <p:pic>
          <p:nvPicPr>
            <p:cNvPr id="583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762" y="2286000"/>
              <a:ext cx="63341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187" y="2724150"/>
              <a:ext cx="26955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4761" y="2762250"/>
              <a:ext cx="18954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98" y="3200400"/>
            <a:ext cx="3409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057400" y="3609975"/>
            <a:ext cx="5867400" cy="418234"/>
            <a:chOff x="2057400" y="3609975"/>
            <a:chExt cx="5867400" cy="418234"/>
          </a:xfrm>
        </p:grpSpPr>
        <p:pic>
          <p:nvPicPr>
            <p:cNvPr id="5837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609975"/>
              <a:ext cx="4286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1850" y="3647209"/>
              <a:ext cx="7429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38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98" y="4467225"/>
            <a:ext cx="6172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057400" y="5895975"/>
            <a:ext cx="4943475" cy="428625"/>
            <a:chOff x="2057400" y="5895975"/>
            <a:chExt cx="4943475" cy="428625"/>
          </a:xfrm>
        </p:grpSpPr>
        <p:pic>
          <p:nvPicPr>
            <p:cNvPr id="58385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895975"/>
              <a:ext cx="14668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6" name="Picture 1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0" y="5962650"/>
              <a:ext cx="34766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068098" y="4953000"/>
            <a:ext cx="5100637" cy="876300"/>
            <a:chOff x="1068098" y="4953000"/>
            <a:chExt cx="5100637" cy="876300"/>
          </a:xfrm>
        </p:grpSpPr>
        <p:pic>
          <p:nvPicPr>
            <p:cNvPr id="58383" name="Picture 1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098" y="4953000"/>
              <a:ext cx="44005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4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660" y="5410200"/>
              <a:ext cx="40290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接连接符 21"/>
            <p:cNvCxnSpPr/>
            <p:nvPr/>
          </p:nvCxnSpPr>
          <p:spPr>
            <a:xfrm>
              <a:off x="4750809" y="5829300"/>
              <a:ext cx="1417926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33400" y="1219200"/>
            <a:ext cx="7058025" cy="848591"/>
            <a:chOff x="533400" y="1219200"/>
            <a:chExt cx="7058025" cy="848591"/>
          </a:xfrm>
        </p:grpSpPr>
        <p:pic>
          <p:nvPicPr>
            <p:cNvPr id="58370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19200"/>
              <a:ext cx="7058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1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667741"/>
              <a:ext cx="2952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2" name="Picture 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686791"/>
              <a:ext cx="733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83498"/>
              </p:ext>
            </p:extLst>
          </p:nvPr>
        </p:nvGraphicFramePr>
        <p:xfrm>
          <a:off x="561109" y="1258405"/>
          <a:ext cx="2749853" cy="38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Formula" r:id="rId18" imgW="1334880" imgH="185760" progId="Equation.Ribbit">
                  <p:embed/>
                </p:oleObj>
              </mc:Choice>
              <mc:Fallback>
                <p:oleObj name="Formula" r:id="rId18" imgW="1334880" imgH="18576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09" y="1258405"/>
                        <a:ext cx="2749853" cy="382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006744" y="4028209"/>
            <a:ext cx="4313411" cy="409575"/>
            <a:chOff x="2006744" y="4028209"/>
            <a:chExt cx="4313411" cy="409575"/>
          </a:xfrm>
        </p:grpSpPr>
        <p:grpSp>
          <p:nvGrpSpPr>
            <p:cNvPr id="11" name="组合 10"/>
            <p:cNvGrpSpPr/>
            <p:nvPr/>
          </p:nvGrpSpPr>
          <p:grpSpPr>
            <a:xfrm>
              <a:off x="2006744" y="4028209"/>
              <a:ext cx="4313411" cy="409575"/>
              <a:chOff x="2006744" y="4028209"/>
              <a:chExt cx="4313411" cy="409575"/>
            </a:xfrm>
          </p:grpSpPr>
          <p:pic>
            <p:nvPicPr>
              <p:cNvPr id="58381" name="Picture 13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6744" y="4028209"/>
                <a:ext cx="3829050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755" name="Picture 3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4055198"/>
                <a:ext cx="4262755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895198"/>
                </p:ext>
              </p:extLst>
            </p:nvPr>
          </p:nvGraphicFramePr>
          <p:xfrm>
            <a:off x="3676361" y="4063133"/>
            <a:ext cx="80168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0" name="Formula" r:id="rId22" imgW="388800" imgH="165240" progId="Equation.Ribbit">
                    <p:embed/>
                  </p:oleObj>
                </mc:Choice>
                <mc:Fallback>
                  <p:oleObj name="Formula" r:id="rId22" imgW="388800" imgH="165240" progId="Equation.Ribbit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361" y="4063133"/>
                          <a:ext cx="801687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674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381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25812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6845"/>
            <a:ext cx="4667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" y="2895600"/>
            <a:ext cx="689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0" y="2286000"/>
            <a:ext cx="7097268" cy="457200"/>
            <a:chOff x="1524000" y="2286000"/>
            <a:chExt cx="7097268" cy="457200"/>
          </a:xfrm>
        </p:grpSpPr>
        <p:grpSp>
          <p:nvGrpSpPr>
            <p:cNvPr id="6" name="组合 5"/>
            <p:cNvGrpSpPr/>
            <p:nvPr/>
          </p:nvGrpSpPr>
          <p:grpSpPr>
            <a:xfrm>
              <a:off x="1524000" y="2286000"/>
              <a:ext cx="7097268" cy="457200"/>
              <a:chOff x="1524000" y="2286000"/>
              <a:chExt cx="7097268" cy="45720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524000" y="2286000"/>
                <a:ext cx="6553200" cy="457200"/>
                <a:chOff x="1524000" y="2286000"/>
                <a:chExt cx="6553200" cy="457200"/>
              </a:xfrm>
            </p:grpSpPr>
            <p:pic>
              <p:nvPicPr>
                <p:cNvPr id="59397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2286000"/>
                  <a:ext cx="1933575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398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314575"/>
                  <a:ext cx="45720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7826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2336292"/>
                <a:ext cx="3744468" cy="3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434572"/>
                </p:ext>
              </p:extLst>
            </p:nvPr>
          </p:nvGraphicFramePr>
          <p:xfrm>
            <a:off x="5834669" y="2376043"/>
            <a:ext cx="9017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6" name="Formula" r:id="rId10" imgW="438480" imgH="165240" progId="Equation.Ribbit">
                    <p:embed/>
                  </p:oleObj>
                </mc:Choice>
                <mc:Fallback>
                  <p:oleObj name="Formula" r:id="rId10" imgW="438480" imgH="16524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4669" y="2376043"/>
                          <a:ext cx="901700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524000" y="3429000"/>
            <a:ext cx="6838950" cy="1524000"/>
            <a:chOff x="1524000" y="3429000"/>
            <a:chExt cx="6838950" cy="1524000"/>
          </a:xfrm>
        </p:grpSpPr>
        <p:grpSp>
          <p:nvGrpSpPr>
            <p:cNvPr id="7" name="组合 6"/>
            <p:cNvGrpSpPr/>
            <p:nvPr/>
          </p:nvGrpSpPr>
          <p:grpSpPr>
            <a:xfrm>
              <a:off x="1524000" y="3429000"/>
              <a:ext cx="6838950" cy="1524000"/>
              <a:chOff x="1524000" y="3429000"/>
              <a:chExt cx="6838950" cy="15240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524000" y="3429000"/>
                <a:ext cx="6838950" cy="1524000"/>
                <a:chOff x="1524000" y="3429000"/>
                <a:chExt cx="6838950" cy="1524000"/>
              </a:xfrm>
            </p:grpSpPr>
            <p:pic>
              <p:nvPicPr>
                <p:cNvPr id="59400" name="Picture 8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4613" y="3429000"/>
                  <a:ext cx="2419350" cy="39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401" name="Picture 9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1114" y="3457575"/>
                  <a:ext cx="3486150" cy="361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402" name="Picture 10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3886200"/>
                  <a:ext cx="3209925" cy="390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403" name="Picture 11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7200" y="4648200"/>
                  <a:ext cx="28575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7827" name="Picture 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970" y="3920956"/>
                <a:ext cx="3753612" cy="329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8287050"/>
                </p:ext>
              </p:extLst>
            </p:nvPr>
          </p:nvGraphicFramePr>
          <p:xfrm>
            <a:off x="2488882" y="3948430"/>
            <a:ext cx="9017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7" name="Formula" r:id="rId17" imgW="438480" imgH="165240" progId="Equation.Ribbit">
                    <p:embed/>
                  </p:oleObj>
                </mc:Choice>
                <mc:Fallback>
                  <p:oleObj name="Formula" r:id="rId17" imgW="438480" imgH="16524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882" y="3948430"/>
                          <a:ext cx="901700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369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3375"/>
            <a:ext cx="5429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23850"/>
            <a:ext cx="1647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1525"/>
            <a:ext cx="676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543050"/>
            <a:ext cx="2324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4" y="1914525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2314575"/>
            <a:ext cx="1447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2743200"/>
            <a:ext cx="1562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3105150"/>
            <a:ext cx="3667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3543300"/>
            <a:ext cx="1619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3895725"/>
            <a:ext cx="3762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4352925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4706216"/>
            <a:ext cx="289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92361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5114925"/>
            <a:ext cx="1038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867400"/>
            <a:ext cx="619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5867400"/>
            <a:ext cx="1409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9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5" y="862013"/>
            <a:ext cx="6000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19150"/>
            <a:ext cx="2343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7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65" y="1447800"/>
            <a:ext cx="2990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5" y="1905000"/>
            <a:ext cx="5086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5" y="2358390"/>
            <a:ext cx="672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895600"/>
            <a:ext cx="4286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29000"/>
            <a:ext cx="590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34290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86200"/>
            <a:ext cx="3009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0" y="4419600"/>
            <a:ext cx="3448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75" y="5029200"/>
            <a:ext cx="4286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2354252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A</a:t>
            </a:r>
            <a:r>
              <a:rPr lang="en-US" altLang="zh-CN" sz="2800" dirty="0"/>
              <a:t>05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229600" y="33147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A</a:t>
            </a:r>
            <a:r>
              <a:rPr lang="en-US" altLang="zh-CN" sz="2800" dirty="0"/>
              <a:t>04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6874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3" y="1371600"/>
            <a:ext cx="581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3467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0" y="2114550"/>
            <a:ext cx="857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2876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62174"/>
            <a:ext cx="571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" y="2724150"/>
            <a:ext cx="487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57550"/>
            <a:ext cx="305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249930"/>
            <a:ext cx="66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3890962"/>
            <a:ext cx="3971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735" y="4305300"/>
            <a:ext cx="428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40905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9738"/>
            <a:ext cx="609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00213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6" y="2271713"/>
            <a:ext cx="619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71713"/>
            <a:ext cx="300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3" y="2852738"/>
            <a:ext cx="590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802515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0" y="3443288"/>
            <a:ext cx="561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5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43288"/>
            <a:ext cx="464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2" y="4052888"/>
            <a:ext cx="552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7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64" y="4010025"/>
            <a:ext cx="51720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8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7" y="4576763"/>
            <a:ext cx="600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9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576763"/>
            <a:ext cx="551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0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138738"/>
            <a:ext cx="571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1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5076825"/>
            <a:ext cx="4505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838200"/>
            <a:ext cx="422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409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21B8-B8FE-4AF7-8536-3F21E4C9FEE4}" type="datetime1">
              <a:rPr lang="zh-CN" altLang="en-US"/>
              <a:pPr/>
              <a:t>2020/4/14</a:t>
            </a:fld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51FD-1DC1-4801-8F13-F676E77ED1F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内容概要</a:t>
            </a:r>
          </a:p>
        </p:txBody>
      </p:sp>
      <p:sp>
        <p:nvSpPr>
          <p:cNvPr id="387077" name="AutoShape 5"/>
          <p:cNvSpPr>
            <a:spLocks noChangeArrowheads="1"/>
          </p:cNvSpPr>
          <p:nvPr/>
        </p:nvSpPr>
        <p:spPr bwMode="auto">
          <a:xfrm>
            <a:off x="762000" y="1752600"/>
            <a:ext cx="73914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公理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规则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一些定理</a:t>
            </a:r>
          </a:p>
        </p:txBody>
      </p:sp>
      <p:sp>
        <p:nvSpPr>
          <p:cNvPr id="387081" name="AutoShape 9"/>
          <p:cNvSpPr>
            <a:spLocks noChangeArrowheads="1"/>
          </p:cNvSpPr>
          <p:nvPr/>
        </p:nvSpPr>
        <p:spPr bwMode="auto">
          <a:xfrm>
            <a:off x="762000" y="2514600"/>
            <a:ext cx="73914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838200" y="2514600"/>
            <a:ext cx="731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与 </a:t>
            </a: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G’ 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的等价定理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405929"/>
            <a:ext cx="574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295400" y="2876550"/>
            <a:ext cx="3103250" cy="647700"/>
            <a:chOff x="1295400" y="2876550"/>
            <a:chExt cx="3103250" cy="647700"/>
          </a:xfrm>
        </p:grpSpPr>
        <p:pic>
          <p:nvPicPr>
            <p:cNvPr id="6247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009900"/>
              <a:ext cx="5524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667" y="2876550"/>
              <a:ext cx="176498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626269" y="3657600"/>
            <a:ext cx="8015288" cy="2429352"/>
            <a:chOff x="626269" y="3657600"/>
            <a:chExt cx="8015288" cy="2429352"/>
          </a:xfrm>
        </p:grpSpPr>
        <p:pic>
          <p:nvPicPr>
            <p:cNvPr id="6247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657600"/>
              <a:ext cx="542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69" y="4038601"/>
              <a:ext cx="8015288" cy="204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09600" y="1600200"/>
            <a:ext cx="7705725" cy="714375"/>
            <a:chOff x="609600" y="1600200"/>
            <a:chExt cx="7705725" cy="714375"/>
          </a:xfrm>
        </p:grpSpPr>
        <p:grpSp>
          <p:nvGrpSpPr>
            <p:cNvPr id="3" name="组合 2"/>
            <p:cNvGrpSpPr/>
            <p:nvPr/>
          </p:nvGrpSpPr>
          <p:grpSpPr>
            <a:xfrm>
              <a:off x="609600" y="1600200"/>
              <a:ext cx="7705725" cy="714375"/>
              <a:chOff x="609600" y="1600200"/>
              <a:chExt cx="7705725" cy="714375"/>
            </a:xfrm>
          </p:grpSpPr>
          <p:pic>
            <p:nvPicPr>
              <p:cNvPr id="62470" name="Picture 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1600200"/>
                <a:ext cx="770572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71" name="Picture 7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0138" y="1981200"/>
                <a:ext cx="2314575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72" name="Picture 8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4713" y="1971675"/>
                <a:ext cx="4095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590800" y="1885890"/>
              <a:ext cx="277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1" dirty="0">
                  <a:cs typeface="Times New Roman" panose="02020603050405020304" pitchFamily="18" charset="0"/>
                </a:rPr>
                <a:t>’</a:t>
              </a: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39193"/>
              </p:ext>
            </p:extLst>
          </p:nvPr>
        </p:nvGraphicFramePr>
        <p:xfrm>
          <a:off x="620713" y="574675"/>
          <a:ext cx="62801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Formula" r:id="rId11" imgW="3048120" imgH="175320" progId="Equation.Ribbit">
                  <p:embed/>
                </p:oleObj>
              </mc:Choice>
              <mc:Fallback>
                <p:oleObj name="Formula" r:id="rId11" imgW="3048120" imgH="17532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574675"/>
                        <a:ext cx="62801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732809"/>
              </p:ext>
            </p:extLst>
          </p:nvPr>
        </p:nvGraphicFramePr>
        <p:xfrm>
          <a:off x="1981200" y="1011237"/>
          <a:ext cx="36210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Formula" r:id="rId13" imgW="1757880" imgH="175320" progId="Equation.Ribbit">
                  <p:embed/>
                </p:oleObj>
              </mc:Choice>
              <mc:Fallback>
                <p:oleObj name="Formula" r:id="rId13" imgW="1757880" imgH="17532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11237"/>
                        <a:ext cx="36210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77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2352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295400" y="990600"/>
            <a:ext cx="6350794" cy="1975485"/>
            <a:chOff x="1295400" y="990600"/>
            <a:chExt cx="6350794" cy="1975485"/>
          </a:xfrm>
        </p:grpSpPr>
        <p:pic>
          <p:nvPicPr>
            <p:cNvPr id="634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990600"/>
              <a:ext cx="5524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990600"/>
              <a:ext cx="4979194" cy="197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1209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295400" y="3733800"/>
            <a:ext cx="4846060" cy="1065117"/>
            <a:chOff x="1295400" y="3733800"/>
            <a:chExt cx="4846060" cy="1065117"/>
          </a:xfrm>
        </p:grpSpPr>
        <p:pic>
          <p:nvPicPr>
            <p:cNvPr id="6349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733800"/>
              <a:ext cx="5524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585" y="3835463"/>
              <a:ext cx="2428875" cy="96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53000"/>
            <a:ext cx="2085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5486400"/>
            <a:ext cx="280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69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22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457200" y="533400"/>
            <a:ext cx="8541543" cy="1840366"/>
            <a:chOff x="457200" y="533400"/>
            <a:chExt cx="8541543" cy="1840366"/>
          </a:xfrm>
        </p:grpSpPr>
        <p:pic>
          <p:nvPicPr>
            <p:cNvPr id="645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33400"/>
              <a:ext cx="5715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1"/>
              <a:ext cx="7812881" cy="1125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081" y="1781890"/>
              <a:ext cx="558641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059" y="2041820"/>
              <a:ext cx="898684" cy="33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8" y="2667000"/>
            <a:ext cx="4914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447800" y="3124200"/>
            <a:ext cx="6076950" cy="809625"/>
            <a:chOff x="1447800" y="3124200"/>
            <a:chExt cx="6076950" cy="809625"/>
          </a:xfrm>
        </p:grpSpPr>
        <p:pic>
          <p:nvPicPr>
            <p:cNvPr id="6451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124200"/>
              <a:ext cx="60769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81400"/>
              <a:ext cx="23717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1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525" y="3619500"/>
              <a:ext cx="4191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02" y="4038607"/>
            <a:ext cx="6808946" cy="126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87928" y="5562600"/>
            <a:ext cx="8241722" cy="381000"/>
            <a:chOff x="387928" y="5562600"/>
            <a:chExt cx="8241722" cy="381000"/>
          </a:xfrm>
        </p:grpSpPr>
        <p:pic>
          <p:nvPicPr>
            <p:cNvPr id="64523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28" y="5562600"/>
              <a:ext cx="1847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4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676900"/>
              <a:ext cx="2476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6248400" y="3028890"/>
            <a:ext cx="27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cs typeface="Times New Roman" panose="020206030504050203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56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609600" y="2667000"/>
            <a:ext cx="7829550" cy="862445"/>
            <a:chOff x="609600" y="2667000"/>
            <a:chExt cx="7829550" cy="862445"/>
          </a:xfrm>
        </p:grpSpPr>
        <p:pic>
          <p:nvPicPr>
            <p:cNvPr id="6554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667000"/>
              <a:ext cx="7829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09" y="3153208"/>
              <a:ext cx="14382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" y="3129395"/>
              <a:ext cx="1866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526598" y="4114800"/>
            <a:ext cx="4200525" cy="371475"/>
            <a:chOff x="1526598" y="4114800"/>
            <a:chExt cx="4200525" cy="371475"/>
          </a:xfrm>
        </p:grpSpPr>
        <p:pic>
          <p:nvPicPr>
            <p:cNvPr id="6554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598" y="4114800"/>
              <a:ext cx="42005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直接连接符 22"/>
            <p:cNvCxnSpPr/>
            <p:nvPr/>
          </p:nvCxnSpPr>
          <p:spPr>
            <a:xfrm>
              <a:off x="2399433" y="4480213"/>
              <a:ext cx="1050349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524000" y="4576330"/>
            <a:ext cx="6477000" cy="1630507"/>
            <a:chOff x="1524000" y="4576330"/>
            <a:chExt cx="6477000" cy="1630507"/>
          </a:xfrm>
        </p:grpSpPr>
        <p:grpSp>
          <p:nvGrpSpPr>
            <p:cNvPr id="6" name="组合 5"/>
            <p:cNvGrpSpPr/>
            <p:nvPr/>
          </p:nvGrpSpPr>
          <p:grpSpPr>
            <a:xfrm>
              <a:off x="1524000" y="4576330"/>
              <a:ext cx="6477000" cy="1630507"/>
              <a:chOff x="1524000" y="4576330"/>
              <a:chExt cx="6477000" cy="1630507"/>
            </a:xfrm>
          </p:grpSpPr>
          <p:pic>
            <p:nvPicPr>
              <p:cNvPr id="65549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576330"/>
                <a:ext cx="6477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550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457" y="5005821"/>
                <a:ext cx="83820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551" name="Picture 1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4957330"/>
                <a:ext cx="61912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553" name="Picture 1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457" y="5377296"/>
                <a:ext cx="21526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554" name="Picture 1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5405871"/>
                <a:ext cx="6000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555" name="Picture 19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775" y="5769553"/>
                <a:ext cx="1333500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556" name="Picture 2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6975" y="5825837"/>
                <a:ext cx="126682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5" name="直接连接符 24"/>
            <p:cNvCxnSpPr/>
            <p:nvPr/>
          </p:nvCxnSpPr>
          <p:spPr>
            <a:xfrm>
              <a:off x="2399433" y="4907107"/>
              <a:ext cx="1209676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33400" y="529070"/>
            <a:ext cx="8162925" cy="2052205"/>
            <a:chOff x="533400" y="529070"/>
            <a:chExt cx="8162925" cy="2052205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526548"/>
                </p:ext>
              </p:extLst>
            </p:nvPr>
          </p:nvGraphicFramePr>
          <p:xfrm>
            <a:off x="533400" y="529070"/>
            <a:ext cx="871920" cy="348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9" name="Formula" r:id="rId14" imgW="435960" imgH="174240" progId="Equation.Ribbit">
                    <p:embed/>
                  </p:oleObj>
                </mc:Choice>
                <mc:Fallback>
                  <p:oleObj name="Formula" r:id="rId14" imgW="43596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529070"/>
                          <a:ext cx="871920" cy="348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5539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529070"/>
              <a:ext cx="57912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2" name="Picture 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914400"/>
              <a:ext cx="77819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3" name="Picture 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209800"/>
              <a:ext cx="21431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927518" y="3581400"/>
            <a:ext cx="5765673" cy="417509"/>
            <a:chOff x="927518" y="3581400"/>
            <a:chExt cx="5765673" cy="417509"/>
          </a:xfrm>
        </p:grpSpPr>
        <p:pic>
          <p:nvPicPr>
            <p:cNvPr id="65547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09" y="3581400"/>
              <a:ext cx="53340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604" name="Picture 68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18" y="3590096"/>
              <a:ext cx="5765673" cy="40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535004" y="438090"/>
            <a:ext cx="27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53049" y="2571690"/>
            <a:ext cx="27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cs typeface="Times New Roman" panose="02020603050405020304" pitchFamily="18" charset="0"/>
              </a:rPr>
              <a:t>’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59810"/>
              </p:ext>
            </p:extLst>
          </p:nvPr>
        </p:nvGraphicFramePr>
        <p:xfrm>
          <a:off x="381000" y="500400"/>
          <a:ext cx="76517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Formula" r:id="rId21" imgW="3711240" imgH="179280" progId="Equation.Ribbit">
                  <p:embed/>
                </p:oleObj>
              </mc:Choice>
              <mc:Fallback>
                <p:oleObj name="Formula" r:id="rId21" imgW="3711240" imgH="17928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0400"/>
                        <a:ext cx="76517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24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676400" y="609600"/>
            <a:ext cx="4178019" cy="704374"/>
            <a:chOff x="1676400" y="609600"/>
            <a:chExt cx="4178019" cy="704374"/>
          </a:xfrm>
        </p:grpSpPr>
        <p:pic>
          <p:nvPicPr>
            <p:cNvPr id="665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737950"/>
              <a:ext cx="21145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244" y="609600"/>
              <a:ext cx="1781175" cy="70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2281237" y="1295400"/>
            <a:ext cx="4885892" cy="5070330"/>
            <a:chOff x="2281237" y="1295400"/>
            <a:chExt cx="4885892" cy="5070330"/>
          </a:xfrm>
        </p:grpSpPr>
        <p:pic>
          <p:nvPicPr>
            <p:cNvPr id="6656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295400"/>
              <a:ext cx="40957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24891"/>
              <a:ext cx="40005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2107623"/>
              <a:ext cx="8286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5" y="2119746"/>
              <a:ext cx="12287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0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2619375"/>
              <a:ext cx="10191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619375"/>
              <a:ext cx="7905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3057525"/>
              <a:ext cx="15811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462" y="3514725"/>
              <a:ext cx="15906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4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925" y="3486149"/>
              <a:ext cx="7524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6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886200"/>
              <a:ext cx="44862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7" name="Picture 1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4305300"/>
              <a:ext cx="3276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8" name="Picture 1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285" y="4762500"/>
              <a:ext cx="10191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9" name="Picture 1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729162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0" name="Picture 2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087" y="5170776"/>
              <a:ext cx="14763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1" name="Picture 2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275" y="5129212"/>
              <a:ext cx="14573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2" name="Picture 22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087" y="5587278"/>
              <a:ext cx="35242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3" name="Picture 23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287" y="5620615"/>
              <a:ext cx="5619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4" name="Picture 24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087" y="5975205"/>
              <a:ext cx="8572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5" name="Picture 25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729" y="5984730"/>
              <a:ext cx="2438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直接连接符 26"/>
            <p:cNvCxnSpPr/>
            <p:nvPr/>
          </p:nvCxnSpPr>
          <p:spPr>
            <a:xfrm>
              <a:off x="2286000" y="1676400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281237" y="4284518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49035" y="228599"/>
            <a:ext cx="4257676" cy="428626"/>
            <a:chOff x="949035" y="228599"/>
            <a:chExt cx="4257676" cy="428626"/>
          </a:xfrm>
        </p:grpSpPr>
        <p:pic>
          <p:nvPicPr>
            <p:cNvPr id="66562" name="Picture 2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036" y="228600"/>
              <a:ext cx="42576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02" name="Picture 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035" y="228599"/>
              <a:ext cx="42386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6077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23925"/>
            <a:ext cx="2124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73192"/>
            <a:ext cx="1845945" cy="72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981200" y="1600200"/>
            <a:ext cx="5216236" cy="3962400"/>
            <a:chOff x="1981200" y="1600200"/>
            <a:chExt cx="5216236" cy="3962400"/>
          </a:xfrm>
        </p:grpSpPr>
        <p:pic>
          <p:nvPicPr>
            <p:cNvPr id="6758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836" y="1600200"/>
              <a:ext cx="42767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8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030492"/>
              <a:ext cx="34766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554367"/>
              <a:ext cx="3524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224" y="2554367"/>
              <a:ext cx="2571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311" y="2533585"/>
              <a:ext cx="542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836" y="3087767"/>
              <a:ext cx="18954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4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484" y="3686175"/>
              <a:ext cx="43338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5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484" y="4124325"/>
              <a:ext cx="36004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6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484" y="4657725"/>
              <a:ext cx="3238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7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5936" y="4633912"/>
              <a:ext cx="34766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836" y="4670280"/>
              <a:ext cx="6096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9" name="Picture 1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484" y="5114925"/>
              <a:ext cx="24669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直接连接符 17"/>
            <p:cNvCxnSpPr/>
            <p:nvPr/>
          </p:nvCxnSpPr>
          <p:spPr>
            <a:xfrm>
              <a:off x="1981200" y="1995055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015836" y="4124325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28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0"/>
            <a:ext cx="217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60772"/>
            <a:ext cx="3384233" cy="8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355148" y="4248388"/>
            <a:ext cx="4664652" cy="704374"/>
            <a:chOff x="1355148" y="4248388"/>
            <a:chExt cx="4664652" cy="704374"/>
          </a:xfrm>
        </p:grpSpPr>
        <p:pic>
          <p:nvPicPr>
            <p:cNvPr id="68624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148" y="4400550"/>
              <a:ext cx="2105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5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0946" y="4248388"/>
              <a:ext cx="2258854" cy="70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04" y="5029200"/>
            <a:ext cx="37909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562600"/>
            <a:ext cx="3562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676400" y="1304925"/>
            <a:ext cx="7086600" cy="2886075"/>
            <a:chOff x="1676400" y="1304925"/>
            <a:chExt cx="7086600" cy="2886075"/>
          </a:xfrm>
        </p:grpSpPr>
        <p:pic>
          <p:nvPicPr>
            <p:cNvPr id="6861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304925"/>
              <a:ext cx="62960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3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975" y="1752600"/>
              <a:ext cx="16859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756800"/>
              <a:ext cx="38862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5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611" y="2286000"/>
              <a:ext cx="3048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411" y="2252662"/>
              <a:ext cx="57721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8" name="Picture 1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050" y="2309812"/>
              <a:ext cx="7429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9" name="Picture 1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457" y="2814638"/>
              <a:ext cx="55340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0" name="Picture 1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611" y="3345873"/>
              <a:ext cx="24669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1" name="Picture 1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295" y="3352800"/>
              <a:ext cx="19240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2" name="Picture 1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825" y="3336348"/>
              <a:ext cx="14287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3" name="Picture 1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722" y="3810000"/>
              <a:ext cx="34385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接连接符 20"/>
            <p:cNvCxnSpPr/>
            <p:nvPr/>
          </p:nvCxnSpPr>
          <p:spPr>
            <a:xfrm>
              <a:off x="1676400" y="1715236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724457" y="3731203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2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91754"/>
            <a:ext cx="2105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533400"/>
            <a:ext cx="2088833" cy="68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466850" y="2807494"/>
            <a:ext cx="5487006" cy="850106"/>
            <a:chOff x="1466850" y="2807494"/>
            <a:chExt cx="5487006" cy="850106"/>
          </a:xfrm>
        </p:grpSpPr>
        <p:pic>
          <p:nvPicPr>
            <p:cNvPr id="6964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850" y="3037285"/>
              <a:ext cx="20859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163" y="2807494"/>
              <a:ext cx="3254693" cy="850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1911927" y="3692236"/>
            <a:ext cx="6717723" cy="2251364"/>
            <a:chOff x="1911927" y="3692236"/>
            <a:chExt cx="6717723" cy="2251364"/>
          </a:xfrm>
        </p:grpSpPr>
        <p:pic>
          <p:nvPicPr>
            <p:cNvPr id="6964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636" y="3692236"/>
              <a:ext cx="24384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127" y="4115665"/>
              <a:ext cx="49339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759" y="4581525"/>
              <a:ext cx="5715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473" y="4572000"/>
              <a:ext cx="9239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927" y="5029200"/>
              <a:ext cx="59912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5081587"/>
              <a:ext cx="5524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8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127" y="5562600"/>
              <a:ext cx="25050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接连接符 20"/>
            <p:cNvCxnSpPr/>
            <p:nvPr/>
          </p:nvCxnSpPr>
          <p:spPr>
            <a:xfrm>
              <a:off x="1939636" y="4074101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939636" y="4525240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905000" y="1249181"/>
            <a:ext cx="7132926" cy="1433298"/>
            <a:chOff x="1905000" y="1249181"/>
            <a:chExt cx="7132926" cy="1433298"/>
          </a:xfrm>
        </p:grpSpPr>
        <p:grpSp>
          <p:nvGrpSpPr>
            <p:cNvPr id="2" name="组合 1"/>
            <p:cNvGrpSpPr/>
            <p:nvPr/>
          </p:nvGrpSpPr>
          <p:grpSpPr>
            <a:xfrm>
              <a:off x="1905000" y="1249181"/>
              <a:ext cx="6248400" cy="1433298"/>
              <a:chOff x="1905000" y="1249181"/>
              <a:chExt cx="6248400" cy="1433298"/>
            </a:xfrm>
          </p:grpSpPr>
          <p:pic>
            <p:nvPicPr>
              <p:cNvPr id="69636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0" y="1249181"/>
                <a:ext cx="4905375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637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1927" y="1758554"/>
                <a:ext cx="5133975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638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3775" y="1758554"/>
                <a:ext cx="809625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639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2709" y="2291954"/>
                <a:ext cx="272415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3970" name="Picture 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8378" y="1324010"/>
              <a:ext cx="2269548" cy="32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171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3390"/>
            <a:ext cx="3505676" cy="7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524000" y="4480647"/>
            <a:ext cx="4815277" cy="680085"/>
            <a:chOff x="1524000" y="4480647"/>
            <a:chExt cx="4815277" cy="680085"/>
          </a:xfrm>
        </p:grpSpPr>
        <p:pic>
          <p:nvPicPr>
            <p:cNvPr id="7067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648200"/>
              <a:ext cx="21050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7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691" y="4480647"/>
              <a:ext cx="2404586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1880321" y="1200150"/>
            <a:ext cx="6972733" cy="3290888"/>
            <a:chOff x="1880321" y="1200150"/>
            <a:chExt cx="6972733" cy="3290888"/>
          </a:xfrm>
        </p:grpSpPr>
        <p:pic>
          <p:nvPicPr>
            <p:cNvPr id="7066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00150"/>
              <a:ext cx="54673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662545"/>
              <a:ext cx="50768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2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709" y="2133600"/>
              <a:ext cx="60198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3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1" y="2614180"/>
              <a:ext cx="198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5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691" y="2614180"/>
              <a:ext cx="7905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6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189577"/>
              <a:ext cx="62960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7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129" y="3256251"/>
              <a:ext cx="5429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8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624263"/>
              <a:ext cx="18288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69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321" y="4014788"/>
              <a:ext cx="253365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直接连接符 17"/>
            <p:cNvCxnSpPr/>
            <p:nvPr/>
          </p:nvCxnSpPr>
          <p:spPr>
            <a:xfrm>
              <a:off x="1905000" y="1600200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880321" y="2510270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057400" y="5257800"/>
            <a:ext cx="4276725" cy="809625"/>
            <a:chOff x="2057400" y="5257800"/>
            <a:chExt cx="4276725" cy="809625"/>
          </a:xfrm>
        </p:grpSpPr>
        <p:pic>
          <p:nvPicPr>
            <p:cNvPr id="70673" name="Picture 17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257800"/>
              <a:ext cx="4276725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接连接符 21"/>
            <p:cNvCxnSpPr/>
            <p:nvPr/>
          </p:nvCxnSpPr>
          <p:spPr>
            <a:xfrm>
              <a:off x="2057400" y="5662612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09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29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981200" y="457200"/>
            <a:ext cx="6400800" cy="3419475"/>
            <a:chOff x="1981200" y="457200"/>
            <a:chExt cx="6400800" cy="3419475"/>
          </a:xfrm>
        </p:grpSpPr>
        <p:pic>
          <p:nvPicPr>
            <p:cNvPr id="716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57200"/>
              <a:ext cx="4867275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488" y="1410999"/>
              <a:ext cx="3333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3" y="1825769"/>
              <a:ext cx="50482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825769"/>
              <a:ext cx="5238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488" y="2438400"/>
              <a:ext cx="292417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7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625" y="3514725"/>
              <a:ext cx="3333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直接连接符 12"/>
            <p:cNvCxnSpPr/>
            <p:nvPr/>
          </p:nvCxnSpPr>
          <p:spPr>
            <a:xfrm>
              <a:off x="1995488" y="890587"/>
              <a:ext cx="1504950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900113" y="4572000"/>
            <a:ext cx="6496050" cy="973137"/>
            <a:chOff x="900113" y="4572000"/>
            <a:chExt cx="6496050" cy="97313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648205"/>
                </p:ext>
              </p:extLst>
            </p:nvPr>
          </p:nvGraphicFramePr>
          <p:xfrm>
            <a:off x="900113" y="4572000"/>
            <a:ext cx="6496050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0" name="Formula" r:id="rId9" imgW="3151080" imgH="174240" progId="Equation.Ribbit">
                    <p:embed/>
                  </p:oleObj>
                </mc:Choice>
                <mc:Fallback>
                  <p:oleObj name="Formula" r:id="rId9" imgW="3151080" imgH="174240" progId="Equation.Ribbit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4572000"/>
                          <a:ext cx="6496050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853350"/>
                </p:ext>
              </p:extLst>
            </p:nvPr>
          </p:nvGraphicFramePr>
          <p:xfrm>
            <a:off x="1676400" y="5181600"/>
            <a:ext cx="3322637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1" name="Formula" r:id="rId11" imgW="1610640" imgH="176760" progId="Equation.Ribbit">
                    <p:embed/>
                  </p:oleObj>
                </mc:Choice>
                <mc:Fallback>
                  <p:oleObj name="Formula" r:id="rId11" imgW="1610640" imgH="176760" progId="Equation.Ribbit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5181600"/>
                          <a:ext cx="3322637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183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7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本章介绍命题逻辑的永真推理系统；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由于在推理过程中出现的所有命题皆为永真，故称这样风格的系统为永真推理系统，亦称其为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Hilbert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型系统；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历史上，许多人研究过此类系统，如 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</a:rPr>
              <a:t>Frege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等。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我们先给出一个永真推理系统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H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，然后证明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H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G’ 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在某种意义下是等价的。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3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5867400" y="2971800"/>
            <a:ext cx="1981200" cy="0"/>
          </a:xfrm>
          <a:prstGeom prst="line">
            <a:avLst/>
          </a:prstGeom>
          <a:ln w="63500">
            <a:solidFill>
              <a:srgbClr val="FB8C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1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公理和规则；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一些重要定理；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H </a:t>
            </a:r>
            <a:r>
              <a:rPr lang="zh-CN" altLang="en-US" dirty="0">
                <a:latin typeface="Comic Sans MS" panose="030F0702030302020204" pitchFamily="66" charset="0"/>
              </a:rPr>
              <a:t>与 </a:t>
            </a:r>
            <a:r>
              <a:rPr lang="en-US" altLang="zh-CN" dirty="0">
                <a:latin typeface="Comic Sans MS" panose="030F0702030302020204" pitchFamily="66" charset="0"/>
              </a:rPr>
              <a:t>G’ </a:t>
            </a:r>
            <a:r>
              <a:rPr lang="zh-CN" altLang="en-US" dirty="0">
                <a:latin typeface="Comic Sans MS" panose="030F0702030302020204" pitchFamily="66" charset="0"/>
              </a:rPr>
              <a:t>的等价性。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65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The End of Lecture 8</a:t>
            </a:r>
            <a:endParaRPr lang="zh-CN" altLang="en-US" sz="32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2" y="1143000"/>
            <a:ext cx="4396264" cy="41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3998"/>
            <a:ext cx="5999321" cy="37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7" y="1844991"/>
            <a:ext cx="6031706" cy="3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0" y="2146930"/>
            <a:ext cx="563499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2" y="2824158"/>
            <a:ext cx="4703921" cy="31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3" y="3139912"/>
            <a:ext cx="474440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2" y="3493238"/>
            <a:ext cx="4752499" cy="3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8" y="3912330"/>
            <a:ext cx="5108734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53" y="4267601"/>
            <a:ext cx="4663440" cy="3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1" y="4607644"/>
            <a:ext cx="4760595" cy="33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0" y="4945339"/>
            <a:ext cx="6396038" cy="3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57226" y="5486400"/>
            <a:ext cx="7213759" cy="762000"/>
            <a:chOff x="657226" y="5486400"/>
            <a:chExt cx="7213759" cy="762000"/>
          </a:xfrm>
        </p:grpSpPr>
        <p:grpSp>
          <p:nvGrpSpPr>
            <p:cNvPr id="3" name="组合 2"/>
            <p:cNvGrpSpPr/>
            <p:nvPr/>
          </p:nvGrpSpPr>
          <p:grpSpPr>
            <a:xfrm>
              <a:off x="657226" y="5486400"/>
              <a:ext cx="7213759" cy="357267"/>
              <a:chOff x="657226" y="5486400"/>
              <a:chExt cx="7213759" cy="357267"/>
            </a:xfrm>
          </p:grpSpPr>
          <p:pic>
            <p:nvPicPr>
              <p:cNvPr id="48144" name="Picture 1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26" y="5486400"/>
                <a:ext cx="7213759" cy="331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" name="直接连接符 19"/>
              <p:cNvCxnSpPr/>
              <p:nvPr/>
            </p:nvCxnSpPr>
            <p:spPr>
              <a:xfrm>
                <a:off x="5416193" y="5843667"/>
                <a:ext cx="2280007" cy="0"/>
              </a:xfrm>
              <a:prstGeom prst="line">
                <a:avLst/>
              </a:prstGeom>
              <a:ln w="63500">
                <a:solidFill>
                  <a:srgbClr val="FB8C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7123" y="5906446"/>
              <a:ext cx="4248256" cy="341954"/>
              <a:chOff x="687123" y="5906446"/>
              <a:chExt cx="4248256" cy="341954"/>
            </a:xfrm>
          </p:grpSpPr>
          <p:pic>
            <p:nvPicPr>
              <p:cNvPr id="48145" name="Picture 17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123" y="5906446"/>
                <a:ext cx="510064" cy="283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46" name="Picture 1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" y="5932163"/>
                <a:ext cx="3716179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2" name="直接连接符 21"/>
              <p:cNvCxnSpPr/>
              <p:nvPr/>
            </p:nvCxnSpPr>
            <p:spPr>
              <a:xfrm>
                <a:off x="4264105" y="6248400"/>
                <a:ext cx="671274" cy="0"/>
              </a:xfrm>
              <a:prstGeom prst="line">
                <a:avLst/>
              </a:prstGeom>
              <a:ln w="63500">
                <a:solidFill>
                  <a:srgbClr val="FB8C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767235" y="2500308"/>
            <a:ext cx="5424488" cy="323850"/>
            <a:chOff x="767235" y="2500308"/>
            <a:chExt cx="5424488" cy="323850"/>
          </a:xfrm>
        </p:grpSpPr>
        <p:pic>
          <p:nvPicPr>
            <p:cNvPr id="48136" name="Picture 8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35" y="2500308"/>
              <a:ext cx="542448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876800" y="2500308"/>
              <a:ext cx="73204" cy="316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80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" y="1371600"/>
            <a:ext cx="5076349" cy="7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533400" y="2822575"/>
            <a:ext cx="7140575" cy="687388"/>
            <a:chOff x="533400" y="2822575"/>
            <a:chExt cx="7140575" cy="687388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0551097"/>
                </p:ext>
              </p:extLst>
            </p:nvPr>
          </p:nvGraphicFramePr>
          <p:xfrm>
            <a:off x="533400" y="2822575"/>
            <a:ext cx="714057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7" name="Formula" r:id="rId4" imgW="4056480" imgH="174240" progId="Equation.Ribbit">
                    <p:embed/>
                  </p:oleObj>
                </mc:Choice>
                <mc:Fallback>
                  <p:oleObj name="Formula" r:id="rId4" imgW="4056480" imgH="174240" progId="Equation.Ribbit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2822575"/>
                          <a:ext cx="7140575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1541608"/>
                </p:ext>
              </p:extLst>
            </p:nvPr>
          </p:nvGraphicFramePr>
          <p:xfrm>
            <a:off x="873125" y="3203575"/>
            <a:ext cx="3090863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8" name="Formula" r:id="rId6" imgW="1756440" imgH="174240" progId="Equation.Ribbit">
                    <p:embed/>
                  </p:oleObj>
                </mc:Choice>
                <mc:Fallback>
                  <p:oleObj name="Formula" r:id="rId6" imgW="175644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125" y="3203575"/>
                          <a:ext cx="3090863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33400" y="3738562"/>
            <a:ext cx="4419600" cy="685801"/>
            <a:chOff x="533400" y="3738562"/>
            <a:chExt cx="4419600" cy="685801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8216573"/>
                </p:ext>
              </p:extLst>
            </p:nvPr>
          </p:nvGraphicFramePr>
          <p:xfrm>
            <a:off x="533400" y="3738562"/>
            <a:ext cx="43989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9" name="Formula" r:id="rId8" imgW="2499480" imgH="174240" progId="Equation.Ribbit">
                    <p:embed/>
                  </p:oleObj>
                </mc:Choice>
                <mc:Fallback>
                  <p:oleObj name="Formula" r:id="rId8" imgW="249948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3738562"/>
                          <a:ext cx="4398962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069433"/>
                </p:ext>
              </p:extLst>
            </p:nvPr>
          </p:nvGraphicFramePr>
          <p:xfrm>
            <a:off x="836613" y="4116388"/>
            <a:ext cx="4116387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00" name="Formula" r:id="rId10" imgW="2338200" imgH="175320" progId="Equation.Ribbit">
                    <p:embed/>
                  </p:oleObj>
                </mc:Choice>
                <mc:Fallback>
                  <p:oleObj name="Formula" r:id="rId10" imgW="2338200" imgH="175320" progId="Equation.Ribbit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613" y="4116388"/>
                          <a:ext cx="4116387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34988" y="2284413"/>
            <a:ext cx="8455025" cy="331787"/>
            <a:chOff x="534988" y="2284413"/>
            <a:chExt cx="8455025" cy="331787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364966"/>
                </p:ext>
              </p:extLst>
            </p:nvPr>
          </p:nvGraphicFramePr>
          <p:xfrm>
            <a:off x="534988" y="2284413"/>
            <a:ext cx="845502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01" name="Formula" r:id="rId12" imgW="4803480" imgH="188280" progId="Equation.Ribbit">
                    <p:embed/>
                  </p:oleObj>
                </mc:Choice>
                <mc:Fallback>
                  <p:oleObj name="Formula" r:id="rId12" imgW="4803480" imgH="188280" progId="Equation.Ribbit">
                    <p:embed/>
                    <p:pic>
                      <p:nvPicPr>
                        <p:cNvPr id="0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88" y="2284413"/>
                          <a:ext cx="8455025" cy="331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连接符 10"/>
            <p:cNvCxnSpPr/>
            <p:nvPr/>
          </p:nvCxnSpPr>
          <p:spPr>
            <a:xfrm>
              <a:off x="2819400" y="2590800"/>
              <a:ext cx="1143000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495800" y="2590800"/>
              <a:ext cx="4419600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8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43325"/>
            <a:ext cx="6096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14400" y="1066800"/>
            <a:ext cx="7572375" cy="2630632"/>
            <a:chOff x="914400" y="1066800"/>
            <a:chExt cx="7572375" cy="2630632"/>
          </a:xfrm>
        </p:grpSpPr>
        <p:pic>
          <p:nvPicPr>
            <p:cNvPr id="5017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066800"/>
              <a:ext cx="75723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607" y="1447800"/>
              <a:ext cx="15049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557" y="1485900"/>
              <a:ext cx="19431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905000"/>
              <a:ext cx="48196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4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297382"/>
              <a:ext cx="3086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5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573" y="3283800"/>
              <a:ext cx="15240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直接连接符 14"/>
            <p:cNvCxnSpPr/>
            <p:nvPr/>
          </p:nvCxnSpPr>
          <p:spPr>
            <a:xfrm>
              <a:off x="1295400" y="1447800"/>
              <a:ext cx="4419600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90600" y="4267200"/>
            <a:ext cx="7877175" cy="361950"/>
            <a:chOff x="990600" y="4267200"/>
            <a:chExt cx="7877175" cy="361950"/>
          </a:xfrm>
        </p:grpSpPr>
        <p:pic>
          <p:nvPicPr>
            <p:cNvPr id="5018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267200"/>
              <a:ext cx="78771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连接符 16"/>
            <p:cNvCxnSpPr/>
            <p:nvPr/>
          </p:nvCxnSpPr>
          <p:spPr>
            <a:xfrm>
              <a:off x="5214504" y="4629150"/>
              <a:ext cx="1262496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576704" y="4629150"/>
              <a:ext cx="1262496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55964" y="4800600"/>
            <a:ext cx="5238750" cy="1371600"/>
            <a:chOff x="955964" y="4800600"/>
            <a:chExt cx="5238750" cy="1371600"/>
          </a:xfrm>
        </p:grpSpPr>
        <p:pic>
          <p:nvPicPr>
            <p:cNvPr id="5018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964" y="4800600"/>
              <a:ext cx="52387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接连接符 21"/>
            <p:cNvCxnSpPr/>
            <p:nvPr/>
          </p:nvCxnSpPr>
          <p:spPr>
            <a:xfrm>
              <a:off x="4531302" y="5181600"/>
              <a:ext cx="1262496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435311" y="5638800"/>
              <a:ext cx="759403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50294"/>
              </p:ext>
            </p:extLst>
          </p:nvPr>
        </p:nvGraphicFramePr>
        <p:xfrm>
          <a:off x="838200" y="557208"/>
          <a:ext cx="4900320" cy="35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Formula" r:id="rId12" imgW="2390400" imgH="174240" progId="Equation.Ribbit">
                  <p:embed/>
                </p:oleObj>
              </mc:Choice>
              <mc:Fallback>
                <p:oleObj name="Formula" r:id="rId12" imgW="2390400" imgH="17424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7208"/>
                        <a:ext cx="4900320" cy="357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8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一些定理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552449" y="1538287"/>
            <a:ext cx="6153151" cy="419100"/>
            <a:chOff x="552449" y="1538287"/>
            <a:chExt cx="6153151" cy="419100"/>
          </a:xfrm>
        </p:grpSpPr>
        <p:pic>
          <p:nvPicPr>
            <p:cNvPr id="512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49" y="1581150"/>
              <a:ext cx="5810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575" y="1538287"/>
              <a:ext cx="477202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0" y="2252228"/>
            <a:ext cx="762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47699" y="2819400"/>
            <a:ext cx="7353301" cy="400050"/>
            <a:chOff x="647699" y="2819400"/>
            <a:chExt cx="7353301" cy="400050"/>
          </a:xfrm>
        </p:grpSpPr>
        <p:pic>
          <p:nvPicPr>
            <p:cNvPr id="5120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99" y="2828925"/>
              <a:ext cx="4667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819400"/>
              <a:ext cx="4781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5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2828925"/>
              <a:ext cx="5905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19125" y="3333750"/>
            <a:ext cx="8124825" cy="971983"/>
            <a:chOff x="619125" y="3333750"/>
            <a:chExt cx="8124825" cy="971983"/>
          </a:xfrm>
        </p:grpSpPr>
        <p:pic>
          <p:nvPicPr>
            <p:cNvPr id="5120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07" y="3352801"/>
              <a:ext cx="4572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25" y="3877108"/>
              <a:ext cx="5238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333750"/>
              <a:ext cx="12954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7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389169"/>
              <a:ext cx="5524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8" name="Picture 1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881438"/>
              <a:ext cx="48101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9" name="Picture 1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67150"/>
              <a:ext cx="13525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533400" y="4476750"/>
            <a:ext cx="7315200" cy="400050"/>
            <a:chOff x="533400" y="4476750"/>
            <a:chExt cx="7315200" cy="400050"/>
          </a:xfrm>
        </p:grpSpPr>
        <p:pic>
          <p:nvPicPr>
            <p:cNvPr id="51220" name="Picture 2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476750"/>
              <a:ext cx="3057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1" name="Picture 2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4529137"/>
              <a:ext cx="323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77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5600"/>
            <a:ext cx="571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685800"/>
            <a:ext cx="6619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295400"/>
            <a:ext cx="790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09600" y="1685925"/>
            <a:ext cx="8048625" cy="409575"/>
            <a:chOff x="609600" y="1685925"/>
            <a:chExt cx="8048625" cy="409575"/>
          </a:xfrm>
        </p:grpSpPr>
        <p:pic>
          <p:nvPicPr>
            <p:cNvPr id="522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720561"/>
              <a:ext cx="5143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25" y="1685925"/>
              <a:ext cx="471487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1714499"/>
              <a:ext cx="5810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2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5181600"/>
            <a:ext cx="2552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1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024" y="5867400"/>
            <a:ext cx="27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74098" y="2286000"/>
            <a:ext cx="8420100" cy="1360343"/>
            <a:chOff x="574098" y="2286000"/>
            <a:chExt cx="8420100" cy="1360343"/>
          </a:xfrm>
        </p:grpSpPr>
        <p:pic>
          <p:nvPicPr>
            <p:cNvPr id="5223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" y="2286000"/>
              <a:ext cx="5429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3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98" y="2808143"/>
              <a:ext cx="842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4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9545" y="3208193"/>
              <a:ext cx="5810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直接连接符 19"/>
            <p:cNvCxnSpPr/>
            <p:nvPr/>
          </p:nvCxnSpPr>
          <p:spPr>
            <a:xfrm>
              <a:off x="4079297" y="3208193"/>
              <a:ext cx="4836103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38175" y="3689206"/>
            <a:ext cx="8082395" cy="1273319"/>
            <a:chOff x="638175" y="3689206"/>
            <a:chExt cx="8082395" cy="1273319"/>
          </a:xfrm>
        </p:grpSpPr>
        <p:grpSp>
          <p:nvGrpSpPr>
            <p:cNvPr id="6" name="组合 5"/>
            <p:cNvGrpSpPr/>
            <p:nvPr/>
          </p:nvGrpSpPr>
          <p:grpSpPr>
            <a:xfrm>
              <a:off x="638175" y="3689206"/>
              <a:ext cx="8082395" cy="1273319"/>
              <a:chOff x="638175" y="3689206"/>
              <a:chExt cx="8082395" cy="1273319"/>
            </a:xfrm>
          </p:grpSpPr>
          <p:pic>
            <p:nvPicPr>
              <p:cNvPr id="52235" name="Picture 1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175" y="3743325"/>
                <a:ext cx="457200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236" name="Picture 1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8975" y="3689206"/>
                <a:ext cx="2257425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237" name="Picture 1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9545" y="3733800"/>
                <a:ext cx="58102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238" name="Picture 1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512" y="4572000"/>
                <a:ext cx="3905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239" name="Picture 15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4572000"/>
                <a:ext cx="66675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" name="直接连接符 21"/>
            <p:cNvCxnSpPr/>
            <p:nvPr/>
          </p:nvCxnSpPr>
          <p:spPr>
            <a:xfrm>
              <a:off x="3068348" y="4962525"/>
              <a:ext cx="4970752" cy="0"/>
            </a:xfrm>
            <a:prstGeom prst="line">
              <a:avLst/>
            </a:prstGeom>
            <a:ln w="63500">
              <a:solidFill>
                <a:srgbClr val="00B05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823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733425"/>
            <a:ext cx="619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733425"/>
            <a:ext cx="2266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71600"/>
            <a:ext cx="800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00075" y="1981200"/>
            <a:ext cx="7591425" cy="416502"/>
            <a:chOff x="600075" y="1981200"/>
            <a:chExt cx="7591425" cy="416502"/>
          </a:xfrm>
        </p:grpSpPr>
        <p:pic>
          <p:nvPicPr>
            <p:cNvPr id="532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" y="1981200"/>
              <a:ext cx="5143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988127"/>
              <a:ext cx="17907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2038350"/>
              <a:ext cx="6477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542925" y="2514600"/>
            <a:ext cx="8220075" cy="1495425"/>
            <a:chOff x="542925" y="2514600"/>
            <a:chExt cx="8220075" cy="1495425"/>
          </a:xfrm>
        </p:grpSpPr>
        <p:pic>
          <p:nvPicPr>
            <p:cNvPr id="5325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" y="25146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" y="2993880"/>
              <a:ext cx="82200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8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3505200"/>
              <a:ext cx="71437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09600" y="4038600"/>
            <a:ext cx="8305800" cy="409575"/>
            <a:chOff x="609600" y="4038600"/>
            <a:chExt cx="8305800" cy="409575"/>
          </a:xfrm>
        </p:grpSpPr>
        <p:pic>
          <p:nvPicPr>
            <p:cNvPr id="53259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38600"/>
              <a:ext cx="4953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0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048125"/>
              <a:ext cx="5457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1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375" y="4057650"/>
              <a:ext cx="13430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609600" y="4648200"/>
            <a:ext cx="7505700" cy="457200"/>
            <a:chOff x="609600" y="4648200"/>
            <a:chExt cx="7505700" cy="457200"/>
          </a:xfrm>
        </p:grpSpPr>
        <p:pic>
          <p:nvPicPr>
            <p:cNvPr id="53262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648200"/>
              <a:ext cx="514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3" name="Picture 1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695825"/>
              <a:ext cx="2743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4" name="Picture 1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729162"/>
              <a:ext cx="6477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642937" y="5229225"/>
            <a:ext cx="8272463" cy="476250"/>
            <a:chOff x="642937" y="5229225"/>
            <a:chExt cx="8272463" cy="476250"/>
          </a:xfrm>
        </p:grpSpPr>
        <p:pic>
          <p:nvPicPr>
            <p:cNvPr id="53265" name="Picture 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" y="5262563"/>
              <a:ext cx="5143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6" name="Picture 1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5300663"/>
              <a:ext cx="19050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7" name="Picture 1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225" y="5229225"/>
              <a:ext cx="140017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268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840556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520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45715</TotalTime>
  <Words>209</Words>
  <Application>Microsoft Office PowerPoint</Application>
  <PresentationFormat>全屏显示(4:3)</PresentationFormat>
  <Paragraphs>91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Comic Sans MS</vt:lpstr>
      <vt:lpstr>Times New Roman</vt:lpstr>
      <vt:lpstr>Wingdings</vt:lpstr>
      <vt:lpstr>Network</vt:lpstr>
      <vt:lpstr>Formula</vt:lpstr>
      <vt:lpstr>第8讲- 命题逻辑的         永真推理系统</vt:lpstr>
      <vt:lpstr>内容概要</vt:lpstr>
      <vt:lpstr>简介</vt:lpstr>
      <vt:lpstr>公理</vt:lpstr>
      <vt:lpstr>规则</vt:lpstr>
      <vt:lpstr>PowerPoint 演示文稿</vt:lpstr>
      <vt:lpstr>一些定理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推理定理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USER</cp:lastModifiedBy>
  <cp:revision>1177</cp:revision>
  <cp:lastPrinted>2017-04-12T08:55:35Z</cp:lastPrinted>
  <dcterms:created xsi:type="dcterms:W3CDTF">2013-09-08T03:04:38Z</dcterms:created>
  <dcterms:modified xsi:type="dcterms:W3CDTF">2020-04-14T04:50:07Z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