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20"/>
  </p:notesMasterIdLst>
  <p:sldIdLst>
    <p:sldId id="256" r:id="rId2"/>
    <p:sldId id="328" r:id="rId3"/>
    <p:sldId id="416" r:id="rId4"/>
    <p:sldId id="417" r:id="rId5"/>
    <p:sldId id="418" r:id="rId6"/>
    <p:sldId id="419" r:id="rId7"/>
    <p:sldId id="421" r:id="rId8"/>
    <p:sldId id="420" r:id="rId9"/>
    <p:sldId id="422" r:id="rId10"/>
    <p:sldId id="423" r:id="rId11"/>
    <p:sldId id="424" r:id="rId12"/>
    <p:sldId id="425" r:id="rId13"/>
    <p:sldId id="426" r:id="rId14"/>
    <p:sldId id="427" r:id="rId15"/>
    <p:sldId id="428" r:id="rId16"/>
    <p:sldId id="429" r:id="rId17"/>
    <p:sldId id="415" r:id="rId18"/>
    <p:sldId id="401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761A"/>
    <a:srgbClr val="FF0000"/>
    <a:srgbClr val="F6C700"/>
    <a:srgbClr val="FB8C83"/>
    <a:srgbClr val="663300"/>
    <a:srgbClr val="368463"/>
    <a:srgbClr val="2F86B1"/>
    <a:srgbClr val="FF66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5" autoAdjust="0"/>
    <p:restoredTop sz="97053" autoAdjust="0"/>
  </p:normalViewPr>
  <p:slideViewPr>
    <p:cSldViewPr>
      <p:cViewPr varScale="1">
        <p:scale>
          <a:sx n="68" d="100"/>
          <a:sy n="68" d="100"/>
        </p:scale>
        <p:origin x="121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image" Target="../media/image113.wmf"/><Relationship Id="rId7" Type="http://schemas.openxmlformats.org/officeDocument/2006/relationships/image" Target="../media/image117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10" Type="http://schemas.openxmlformats.org/officeDocument/2006/relationships/image" Target="../media/image120.wmf"/><Relationship Id="rId4" Type="http://schemas.openxmlformats.org/officeDocument/2006/relationships/image" Target="../media/image114.wmf"/><Relationship Id="rId9" Type="http://schemas.openxmlformats.org/officeDocument/2006/relationships/image" Target="../media/image11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image" Target="../media/image123.wmf"/><Relationship Id="rId7" Type="http://schemas.openxmlformats.org/officeDocument/2006/relationships/image" Target="../media/image127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11" Type="http://schemas.openxmlformats.org/officeDocument/2006/relationships/image" Target="../media/image65.wmf"/><Relationship Id="rId5" Type="http://schemas.openxmlformats.org/officeDocument/2006/relationships/image" Target="../media/image125.wmf"/><Relationship Id="rId10" Type="http://schemas.openxmlformats.org/officeDocument/2006/relationships/image" Target="../media/image130.wmf"/><Relationship Id="rId4" Type="http://schemas.openxmlformats.org/officeDocument/2006/relationships/image" Target="../media/image124.wmf"/><Relationship Id="rId9" Type="http://schemas.openxmlformats.org/officeDocument/2006/relationships/image" Target="../media/image12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4" Type="http://schemas.openxmlformats.org/officeDocument/2006/relationships/image" Target="../media/image1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10" Type="http://schemas.openxmlformats.org/officeDocument/2006/relationships/image" Target="../media/image40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11" Type="http://schemas.openxmlformats.org/officeDocument/2006/relationships/image" Target="../media/image54.wmf"/><Relationship Id="rId5" Type="http://schemas.openxmlformats.org/officeDocument/2006/relationships/image" Target="../media/image48.wmf"/><Relationship Id="rId10" Type="http://schemas.openxmlformats.org/officeDocument/2006/relationships/image" Target="../media/image53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11" Type="http://schemas.openxmlformats.org/officeDocument/2006/relationships/image" Target="../media/image69.wmf"/><Relationship Id="rId5" Type="http://schemas.openxmlformats.org/officeDocument/2006/relationships/image" Target="../media/image63.wmf"/><Relationship Id="rId10" Type="http://schemas.openxmlformats.org/officeDocument/2006/relationships/image" Target="../media/image68.wmf"/><Relationship Id="rId4" Type="http://schemas.openxmlformats.org/officeDocument/2006/relationships/image" Target="../media/image62.wmf"/><Relationship Id="rId9" Type="http://schemas.openxmlformats.org/officeDocument/2006/relationships/image" Target="../media/image6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image" Target="../media/image82.wmf"/><Relationship Id="rId18" Type="http://schemas.openxmlformats.org/officeDocument/2006/relationships/image" Target="../media/image87.wmf"/><Relationship Id="rId3" Type="http://schemas.openxmlformats.org/officeDocument/2006/relationships/image" Target="../media/image72.wmf"/><Relationship Id="rId21" Type="http://schemas.openxmlformats.org/officeDocument/2006/relationships/image" Target="../media/image89.wmf"/><Relationship Id="rId7" Type="http://schemas.openxmlformats.org/officeDocument/2006/relationships/image" Target="../media/image76.wmf"/><Relationship Id="rId12" Type="http://schemas.openxmlformats.org/officeDocument/2006/relationships/image" Target="../media/image81.wmf"/><Relationship Id="rId17" Type="http://schemas.openxmlformats.org/officeDocument/2006/relationships/image" Target="../media/image86.wmf"/><Relationship Id="rId2" Type="http://schemas.openxmlformats.org/officeDocument/2006/relationships/image" Target="../media/image71.wmf"/><Relationship Id="rId16" Type="http://schemas.openxmlformats.org/officeDocument/2006/relationships/image" Target="../media/image85.wmf"/><Relationship Id="rId20" Type="http://schemas.openxmlformats.org/officeDocument/2006/relationships/image" Target="../media/image65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11" Type="http://schemas.openxmlformats.org/officeDocument/2006/relationships/image" Target="../media/image80.wmf"/><Relationship Id="rId24" Type="http://schemas.openxmlformats.org/officeDocument/2006/relationships/image" Target="../media/image92.wmf"/><Relationship Id="rId5" Type="http://schemas.openxmlformats.org/officeDocument/2006/relationships/image" Target="../media/image74.wmf"/><Relationship Id="rId15" Type="http://schemas.openxmlformats.org/officeDocument/2006/relationships/image" Target="../media/image84.wmf"/><Relationship Id="rId23" Type="http://schemas.openxmlformats.org/officeDocument/2006/relationships/image" Target="../media/image91.wmf"/><Relationship Id="rId10" Type="http://schemas.openxmlformats.org/officeDocument/2006/relationships/image" Target="../media/image79.wmf"/><Relationship Id="rId19" Type="http://schemas.openxmlformats.org/officeDocument/2006/relationships/image" Target="../media/image88.wmf"/><Relationship Id="rId4" Type="http://schemas.openxmlformats.org/officeDocument/2006/relationships/image" Target="../media/image73.wmf"/><Relationship Id="rId9" Type="http://schemas.openxmlformats.org/officeDocument/2006/relationships/image" Target="../media/image78.wmf"/><Relationship Id="rId14" Type="http://schemas.openxmlformats.org/officeDocument/2006/relationships/image" Target="../media/image83.wmf"/><Relationship Id="rId22" Type="http://schemas.openxmlformats.org/officeDocument/2006/relationships/image" Target="../media/image9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image" Target="../media/image95.wmf"/><Relationship Id="rId7" Type="http://schemas.openxmlformats.org/officeDocument/2006/relationships/image" Target="../media/image99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11" Type="http://schemas.openxmlformats.org/officeDocument/2006/relationships/image" Target="../media/image103.wmf"/><Relationship Id="rId5" Type="http://schemas.openxmlformats.org/officeDocument/2006/relationships/image" Target="../media/image97.wmf"/><Relationship Id="rId10" Type="http://schemas.openxmlformats.org/officeDocument/2006/relationships/image" Target="../media/image102.wmf"/><Relationship Id="rId4" Type="http://schemas.openxmlformats.org/officeDocument/2006/relationships/image" Target="../media/image96.wmf"/><Relationship Id="rId9" Type="http://schemas.openxmlformats.org/officeDocument/2006/relationships/image" Target="../media/image10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6A6B4DE-A539-43D6-BC56-28B5AC0B7A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163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EA441D-139C-43BB-A47D-27955DA7CD48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zh-CN" altLang="en-US"/>
              <a:t>欢迎辞</a:t>
            </a:r>
          </a:p>
        </p:txBody>
      </p:sp>
    </p:spTree>
    <p:extLst>
      <p:ext uri="{BB962C8B-B14F-4D97-AF65-F5344CB8AC3E}">
        <p14:creationId xmlns:p14="http://schemas.microsoft.com/office/powerpoint/2010/main" val="2882276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6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8DD114A9-8194-4615-A16D-18113C74EC62}" type="datetime1">
              <a:rPr lang="zh-CN" altLang="en-US"/>
              <a:pPr/>
              <a:t>2020/4/22</a:t>
            </a:fld>
            <a:endParaRPr lang="en-US" altLang="zh-CN"/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300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2B6DC34-D9EA-4B54-AC79-CDB5E12EBF2B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30056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30057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58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59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0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1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2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3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4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5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6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7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8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9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0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1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2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3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4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5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6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7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8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9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0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1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2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3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4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5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6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7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0088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0090" name="Picture 42" descr="NJU-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90800" cy="104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E53EF0-F8CD-4709-AD7C-33C5E03F2478}" type="datetime1">
              <a:rPr lang="zh-CN" altLang="en-US"/>
              <a:pPr/>
              <a:t>2020/4/22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228D4C-7E40-436E-A6D2-B7BA9E31F6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998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59737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59737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090016-3078-4669-9365-34F41EDDF279}" type="datetime1">
              <a:rPr lang="zh-CN" altLang="en-US"/>
              <a:pPr/>
              <a:t>2020/4/22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90950-5B1E-40FD-99A1-38F551746F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268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71FDC6-2101-43A4-8D63-D36F9858016E}" type="datetime1">
              <a:rPr lang="zh-CN" altLang="en-US"/>
              <a:pPr/>
              <a:t>2020/4/22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7A55A8-80A8-4423-9E8E-DCF163C705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10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1C3529-F40D-4CD1-8AF2-05A534851B02}" type="datetime1">
              <a:rPr lang="zh-CN" altLang="en-US"/>
              <a:pPr/>
              <a:t>2020/4/22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E213D0-4A4E-4963-9BAA-5F8E110DB9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761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E2D4A9-E04C-482E-B624-F26A84521E0D}" type="datetime1">
              <a:rPr lang="zh-CN" altLang="en-US"/>
              <a:pPr/>
              <a:t>2020/4/22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D66CA-CCA6-44F7-96E2-50DB8DF1AC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314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286D70-6D5D-4D58-883A-24285CFBD1D4}" type="datetime1">
              <a:rPr lang="zh-CN" altLang="en-US"/>
              <a:pPr/>
              <a:t>2020/4/22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9C2FDF-A278-4115-AEDB-D133645497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515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A1593C-CC38-477B-B1F8-D329D56FF316}" type="datetime1">
              <a:rPr lang="zh-CN" altLang="en-US"/>
              <a:pPr/>
              <a:t>2020/4/22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3CE814-F4AB-4903-8603-E2B144E270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878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E4DB73-6BAD-4768-9B01-4ED08F4AEEEE}" type="datetime1">
              <a:rPr lang="zh-CN" altLang="en-US"/>
              <a:pPr/>
              <a:t>2020/4/22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62C57-2193-4A51-917B-0446124D0B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149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6B9652-4F23-4801-9EA5-00653018274F}" type="datetime1">
              <a:rPr lang="zh-CN" altLang="en-US"/>
              <a:pPr/>
              <a:t>2020/4/22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088F82-B92D-4396-8DDB-4FDD58602F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643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978D15-86A1-4C37-AB28-1D5B3BCB09C4}" type="datetime1">
              <a:rPr lang="zh-CN" altLang="en-US"/>
              <a:pPr/>
              <a:t>2020/4/22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86F6C8-0C9E-4B18-BB48-C7D302FB2C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091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fld id="{A02EC1B3-1343-46EA-8A02-E90DE70DD832}" type="datetime1">
              <a:rPr lang="zh-CN" altLang="en-US"/>
              <a:pPr/>
              <a:t>2020/4/22</a:t>
            </a:fld>
            <a:endParaRPr lang="en-US" altLang="zh-CN"/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fld id="{DB797AA1-9143-4D5A-B607-C9300FFBBA5B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29065" name="Picture 41" descr="nju_badg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28600"/>
            <a:ext cx="785813" cy="92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40000"/>
        </a:spcBef>
        <a:spcAft>
          <a:spcPct val="2000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Ø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66.wmf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39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5.wmf"/><Relationship Id="rId20" Type="http://schemas.openxmlformats.org/officeDocument/2006/relationships/image" Target="../media/image6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34.bin"/><Relationship Id="rId24" Type="http://schemas.openxmlformats.org/officeDocument/2006/relationships/image" Target="../media/image69.wmf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23" Type="http://schemas.openxmlformats.org/officeDocument/2006/relationships/oleObject" Target="../embeddings/oleObject40.bin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59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64.wmf"/><Relationship Id="rId22" Type="http://schemas.openxmlformats.org/officeDocument/2006/relationships/image" Target="../media/image68.w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6.bin"/><Relationship Id="rId18" Type="http://schemas.openxmlformats.org/officeDocument/2006/relationships/image" Target="../media/image77.wmf"/><Relationship Id="rId26" Type="http://schemas.openxmlformats.org/officeDocument/2006/relationships/image" Target="../media/image81.wmf"/><Relationship Id="rId39" Type="http://schemas.openxmlformats.org/officeDocument/2006/relationships/image" Target="../media/image87.wmf"/><Relationship Id="rId3" Type="http://schemas.openxmlformats.org/officeDocument/2006/relationships/oleObject" Target="../embeddings/oleObject41.bin"/><Relationship Id="rId21" Type="http://schemas.openxmlformats.org/officeDocument/2006/relationships/oleObject" Target="../embeddings/oleObject50.bin"/><Relationship Id="rId34" Type="http://schemas.openxmlformats.org/officeDocument/2006/relationships/oleObject" Target="../embeddings/oleObject57.bin"/><Relationship Id="rId42" Type="http://schemas.openxmlformats.org/officeDocument/2006/relationships/oleObject" Target="../embeddings/oleObject61.bin"/><Relationship Id="rId47" Type="http://schemas.openxmlformats.org/officeDocument/2006/relationships/image" Target="../media/image90.wmf"/><Relationship Id="rId50" Type="http://schemas.openxmlformats.org/officeDocument/2006/relationships/oleObject" Target="../embeddings/oleObject65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74.wmf"/><Relationship Id="rId17" Type="http://schemas.openxmlformats.org/officeDocument/2006/relationships/oleObject" Target="../embeddings/oleObject48.bin"/><Relationship Id="rId25" Type="http://schemas.openxmlformats.org/officeDocument/2006/relationships/oleObject" Target="../embeddings/oleObject52.bin"/><Relationship Id="rId33" Type="http://schemas.openxmlformats.org/officeDocument/2006/relationships/image" Target="../media/image84.wmf"/><Relationship Id="rId38" Type="http://schemas.openxmlformats.org/officeDocument/2006/relationships/oleObject" Target="../embeddings/oleObject59.bin"/><Relationship Id="rId46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6.wmf"/><Relationship Id="rId20" Type="http://schemas.openxmlformats.org/officeDocument/2006/relationships/image" Target="../media/image78.wmf"/><Relationship Id="rId29" Type="http://schemas.openxmlformats.org/officeDocument/2006/relationships/oleObject" Target="../embeddings/oleObject54.bin"/><Relationship Id="rId41" Type="http://schemas.openxmlformats.org/officeDocument/2006/relationships/image" Target="../media/image88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45.bin"/><Relationship Id="rId24" Type="http://schemas.openxmlformats.org/officeDocument/2006/relationships/image" Target="../media/image80.wmf"/><Relationship Id="rId32" Type="http://schemas.openxmlformats.org/officeDocument/2006/relationships/oleObject" Target="../embeddings/oleObject56.bin"/><Relationship Id="rId37" Type="http://schemas.openxmlformats.org/officeDocument/2006/relationships/image" Target="../media/image86.wmf"/><Relationship Id="rId40" Type="http://schemas.openxmlformats.org/officeDocument/2006/relationships/oleObject" Target="../embeddings/oleObject60.bin"/><Relationship Id="rId45" Type="http://schemas.openxmlformats.org/officeDocument/2006/relationships/image" Target="../media/image89.wmf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23" Type="http://schemas.openxmlformats.org/officeDocument/2006/relationships/oleObject" Target="../embeddings/oleObject51.bin"/><Relationship Id="rId28" Type="http://schemas.openxmlformats.org/officeDocument/2006/relationships/image" Target="../media/image82.wmf"/><Relationship Id="rId36" Type="http://schemas.openxmlformats.org/officeDocument/2006/relationships/oleObject" Target="../embeddings/oleObject58.bin"/><Relationship Id="rId49" Type="http://schemas.openxmlformats.org/officeDocument/2006/relationships/image" Target="../media/image91.wmf"/><Relationship Id="rId10" Type="http://schemas.openxmlformats.org/officeDocument/2006/relationships/image" Target="../media/image73.wmf"/><Relationship Id="rId19" Type="http://schemas.openxmlformats.org/officeDocument/2006/relationships/oleObject" Target="../embeddings/oleObject49.bin"/><Relationship Id="rId31" Type="http://schemas.openxmlformats.org/officeDocument/2006/relationships/image" Target="../media/image83.wmf"/><Relationship Id="rId44" Type="http://schemas.openxmlformats.org/officeDocument/2006/relationships/oleObject" Target="../embeddings/oleObject62.bin"/><Relationship Id="rId4" Type="http://schemas.openxmlformats.org/officeDocument/2006/relationships/image" Target="../media/image70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75.wmf"/><Relationship Id="rId22" Type="http://schemas.openxmlformats.org/officeDocument/2006/relationships/image" Target="../media/image79.wmf"/><Relationship Id="rId27" Type="http://schemas.openxmlformats.org/officeDocument/2006/relationships/oleObject" Target="../embeddings/oleObject53.bin"/><Relationship Id="rId30" Type="http://schemas.openxmlformats.org/officeDocument/2006/relationships/oleObject" Target="../embeddings/oleObject55.bin"/><Relationship Id="rId35" Type="http://schemas.openxmlformats.org/officeDocument/2006/relationships/image" Target="../media/image85.wmf"/><Relationship Id="rId43" Type="http://schemas.openxmlformats.org/officeDocument/2006/relationships/image" Target="../media/image65.wmf"/><Relationship Id="rId48" Type="http://schemas.openxmlformats.org/officeDocument/2006/relationships/oleObject" Target="../embeddings/oleObject64.bin"/><Relationship Id="rId8" Type="http://schemas.openxmlformats.org/officeDocument/2006/relationships/image" Target="../media/image72.wmf"/><Relationship Id="rId51" Type="http://schemas.openxmlformats.org/officeDocument/2006/relationships/image" Target="../media/image9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100.wmf"/><Relationship Id="rId3" Type="http://schemas.openxmlformats.org/officeDocument/2006/relationships/oleObject" Target="../embeddings/oleObject66.bin"/><Relationship Id="rId21" Type="http://schemas.openxmlformats.org/officeDocument/2006/relationships/oleObject" Target="../embeddings/oleObject75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97.wmf"/><Relationship Id="rId1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9.wmf"/><Relationship Id="rId20" Type="http://schemas.openxmlformats.org/officeDocument/2006/relationships/image" Target="../media/image101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70.bin"/><Relationship Id="rId24" Type="http://schemas.openxmlformats.org/officeDocument/2006/relationships/image" Target="../media/image103.wmf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23" Type="http://schemas.openxmlformats.org/officeDocument/2006/relationships/oleObject" Target="../embeddings/oleObject76.bin"/><Relationship Id="rId10" Type="http://schemas.openxmlformats.org/officeDocument/2006/relationships/image" Target="../media/image96.wmf"/><Relationship Id="rId19" Type="http://schemas.openxmlformats.org/officeDocument/2006/relationships/oleObject" Target="../embeddings/oleObject74.bin"/><Relationship Id="rId4" Type="http://schemas.openxmlformats.org/officeDocument/2006/relationships/image" Target="../media/image93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98.wmf"/><Relationship Id="rId22" Type="http://schemas.openxmlformats.org/officeDocument/2006/relationships/image" Target="../media/image10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8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10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0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10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89.bin"/><Relationship Id="rId18" Type="http://schemas.openxmlformats.org/officeDocument/2006/relationships/image" Target="../media/image118.wmf"/><Relationship Id="rId3" Type="http://schemas.openxmlformats.org/officeDocument/2006/relationships/oleObject" Target="../embeddings/oleObject84.bin"/><Relationship Id="rId21" Type="http://schemas.openxmlformats.org/officeDocument/2006/relationships/oleObject" Target="../embeddings/oleObject93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115.wmf"/><Relationship Id="rId17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7.wmf"/><Relationship Id="rId20" Type="http://schemas.openxmlformats.org/officeDocument/2006/relationships/image" Target="../media/image119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10" Type="http://schemas.openxmlformats.org/officeDocument/2006/relationships/image" Target="../media/image114.wmf"/><Relationship Id="rId19" Type="http://schemas.openxmlformats.org/officeDocument/2006/relationships/oleObject" Target="../embeddings/oleObject92.bin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116.wmf"/><Relationship Id="rId22" Type="http://schemas.openxmlformats.org/officeDocument/2006/relationships/image" Target="../media/image12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128.wmf"/><Relationship Id="rId3" Type="http://schemas.openxmlformats.org/officeDocument/2006/relationships/oleObject" Target="../embeddings/oleObject94.bin"/><Relationship Id="rId21" Type="http://schemas.openxmlformats.org/officeDocument/2006/relationships/oleObject" Target="../embeddings/oleObject103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125.wmf"/><Relationship Id="rId17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7.wmf"/><Relationship Id="rId20" Type="http://schemas.openxmlformats.org/officeDocument/2006/relationships/image" Target="../media/image129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98.bin"/><Relationship Id="rId24" Type="http://schemas.openxmlformats.org/officeDocument/2006/relationships/image" Target="../media/image65.wmf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23" Type="http://schemas.openxmlformats.org/officeDocument/2006/relationships/oleObject" Target="../embeddings/oleObject104.bin"/><Relationship Id="rId10" Type="http://schemas.openxmlformats.org/officeDocument/2006/relationships/image" Target="../media/image124.wmf"/><Relationship Id="rId19" Type="http://schemas.openxmlformats.org/officeDocument/2006/relationships/oleObject" Target="../embeddings/oleObject102.bin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126.wmf"/><Relationship Id="rId22" Type="http://schemas.openxmlformats.org/officeDocument/2006/relationships/image" Target="../media/image13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134.wmf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08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oleObject" Target="../embeddings/oleObject2.bin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38.wmf"/><Relationship Id="rId3" Type="http://schemas.openxmlformats.org/officeDocument/2006/relationships/oleObject" Target="../embeddings/oleObject3.bin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.wmf"/><Relationship Id="rId20" Type="http://schemas.openxmlformats.org/officeDocument/2006/relationships/image" Target="../media/image3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36.wmf"/><Relationship Id="rId22" Type="http://schemas.openxmlformats.org/officeDocument/2006/relationships/image" Target="../media/image4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4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51.wmf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23.bin"/><Relationship Id="rId25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0.wmf"/><Relationship Id="rId20" Type="http://schemas.openxmlformats.org/officeDocument/2006/relationships/image" Target="../media/image5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20.bin"/><Relationship Id="rId24" Type="http://schemas.openxmlformats.org/officeDocument/2006/relationships/image" Target="../media/image54.wmf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26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49.wmf"/><Relationship Id="rId22" Type="http://schemas.openxmlformats.org/officeDocument/2006/relationships/image" Target="../media/image5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5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C121441E-D649-40A1-8EB9-D2DA45108A4A}" type="datetime1">
              <a:rPr lang="zh-CN" altLang="en-US"/>
              <a:pPr/>
              <a:t>2020/4/22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431D1EE-F8D4-4C8E-943E-51C6A46108D1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2133600"/>
            <a:ext cx="6324600" cy="1447800"/>
          </a:xfrm>
        </p:spPr>
        <p:txBody>
          <a:bodyPr/>
          <a:lstStyle/>
          <a:p>
            <a:r>
              <a:rPr lang="zh-CN" altLang="en-US" sz="4600" dirty="0">
                <a:latin typeface="Comic Sans MS" panose="030F0702030302020204" pitchFamily="66" charset="0"/>
              </a:rPr>
              <a:t>第</a:t>
            </a:r>
            <a:r>
              <a:rPr lang="en-US" altLang="zh-CN" sz="4600" dirty="0">
                <a:latin typeface="Comic Sans MS" panose="030F0702030302020204" pitchFamily="66" charset="0"/>
              </a:rPr>
              <a:t>9</a:t>
            </a:r>
            <a:r>
              <a:rPr lang="zh-CN" altLang="en-US" sz="4600" dirty="0">
                <a:latin typeface="Comic Sans MS" panose="030F0702030302020204" pitchFamily="66" charset="0"/>
              </a:rPr>
              <a:t>讲</a:t>
            </a:r>
            <a:r>
              <a:rPr lang="en-US" altLang="zh-CN" sz="4600" dirty="0">
                <a:latin typeface="Comic Sans MS" panose="030F0702030302020204" pitchFamily="66" charset="0"/>
              </a:rPr>
              <a:t>-</a:t>
            </a:r>
            <a:r>
              <a:rPr lang="zh-CN" altLang="en-US" sz="4600" dirty="0">
                <a:latin typeface="Comic Sans MS" panose="030F0702030302020204" pitchFamily="66" charset="0"/>
              </a:rPr>
              <a:t>一阶逻辑的</a:t>
            </a:r>
            <a:br>
              <a:rPr lang="en-US" altLang="zh-CN" sz="4600" dirty="0">
                <a:latin typeface="Comic Sans MS" panose="030F0702030302020204" pitchFamily="66" charset="0"/>
              </a:rPr>
            </a:br>
            <a:r>
              <a:rPr lang="en-US" altLang="zh-CN" sz="4600" dirty="0">
                <a:latin typeface="Comic Sans MS" panose="030F0702030302020204" pitchFamily="66" charset="0"/>
              </a:rPr>
              <a:t>        </a:t>
            </a:r>
            <a:r>
              <a:rPr lang="zh-CN" altLang="en-US" sz="4600" dirty="0">
                <a:latin typeface="Comic Sans MS" panose="030F0702030302020204" pitchFamily="66" charset="0"/>
              </a:rPr>
              <a:t>永真推理系统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2020/4/22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10</a:t>
            </a:fld>
            <a:endParaRPr lang="en-US" altLang="zh-CN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902394"/>
              </p:ext>
            </p:extLst>
          </p:nvPr>
        </p:nvGraphicFramePr>
        <p:xfrm>
          <a:off x="831850" y="3200400"/>
          <a:ext cx="38703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37" name="Formula" r:id="rId3" imgW="1953360" imgH="199440" progId="Equation.Ribbit">
                  <p:embed/>
                </p:oleObj>
              </mc:Choice>
              <mc:Fallback>
                <p:oleObj name="Formula" r:id="rId3" imgW="1953360" imgH="199440" progId="Equation.Ribbit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3200400"/>
                        <a:ext cx="38703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017573"/>
              </p:ext>
            </p:extLst>
          </p:nvPr>
        </p:nvGraphicFramePr>
        <p:xfrm>
          <a:off x="533400" y="2743200"/>
          <a:ext cx="308133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38" name="Formula" r:id="rId5" imgW="1553400" imgH="200880" progId="Equation.Ribbit">
                  <p:embed/>
                </p:oleObj>
              </mc:Choice>
              <mc:Fallback>
                <p:oleObj name="Formula" r:id="rId5" imgW="1553400" imgH="200880" progId="Equation.Ribbit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743200"/>
                        <a:ext cx="3081337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354689"/>
              </p:ext>
            </p:extLst>
          </p:nvPr>
        </p:nvGraphicFramePr>
        <p:xfrm>
          <a:off x="533400" y="2209800"/>
          <a:ext cx="5870576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39" name="Formula" r:id="rId7" imgW="2961720" imgH="174240" progId="Equation.Ribbit">
                  <p:embed/>
                </p:oleObj>
              </mc:Choice>
              <mc:Fallback>
                <p:oleObj name="Formula" r:id="rId7" imgW="2961720" imgH="174240" progId="Equation.Ribbit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09800"/>
                        <a:ext cx="5870576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45140"/>
              </p:ext>
            </p:extLst>
          </p:nvPr>
        </p:nvGraphicFramePr>
        <p:xfrm>
          <a:off x="533400" y="1676400"/>
          <a:ext cx="41481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40" name="Formula" r:id="rId9" imgW="2091960" imgH="200880" progId="Equation.Ribbit">
                  <p:embed/>
                </p:oleObj>
              </mc:Choice>
              <mc:Fallback>
                <p:oleObj name="Formula" r:id="rId9" imgW="2091960" imgH="200880" progId="Equation.Ribbit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76400"/>
                        <a:ext cx="4148138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709043"/>
              </p:ext>
            </p:extLst>
          </p:nvPr>
        </p:nvGraphicFramePr>
        <p:xfrm>
          <a:off x="533400" y="1143000"/>
          <a:ext cx="699928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41" name="Formula" r:id="rId11" imgW="3530880" imgH="188280" progId="Equation.Ribbit">
                  <p:embed/>
                </p:oleObj>
              </mc:Choice>
              <mc:Fallback>
                <p:oleObj name="Formula" r:id="rId11" imgW="3530880" imgH="188280" progId="Equation.Ribbit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143000"/>
                        <a:ext cx="6999287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882064"/>
              </p:ext>
            </p:extLst>
          </p:nvPr>
        </p:nvGraphicFramePr>
        <p:xfrm>
          <a:off x="838200" y="3595688"/>
          <a:ext cx="372586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42" name="Formula" r:id="rId13" imgW="1879920" imgH="185760" progId="Equation.Ribbit">
                  <p:embed/>
                </p:oleObj>
              </mc:Choice>
              <mc:Fallback>
                <p:oleObj name="Formula" r:id="rId13" imgW="1879920" imgH="185760" progId="Equation.Ribbit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95688"/>
                        <a:ext cx="372586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609600" y="5181600"/>
            <a:ext cx="7037388" cy="381000"/>
            <a:chOff x="609600" y="5181600"/>
            <a:chExt cx="7037388" cy="381000"/>
          </a:xfrm>
        </p:grpSpPr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0062691"/>
                </p:ext>
              </p:extLst>
            </p:nvPr>
          </p:nvGraphicFramePr>
          <p:xfrm>
            <a:off x="7467600" y="5307012"/>
            <a:ext cx="179388" cy="255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243" name="Formula" r:id="rId15" imgW="90360" imgH="128520" progId="Equation.Ribbit">
                    <p:embed/>
                  </p:oleObj>
                </mc:Choice>
                <mc:Fallback>
                  <p:oleObj name="Formula" r:id="rId15" imgW="90360" imgH="128520" progId="Equation.Ribbit">
                    <p:embed/>
                    <p:pic>
                      <p:nvPicPr>
                        <p:cNvPr id="0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67600" y="5307012"/>
                          <a:ext cx="179388" cy="255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9056996"/>
                </p:ext>
              </p:extLst>
            </p:nvPr>
          </p:nvGraphicFramePr>
          <p:xfrm>
            <a:off x="609600" y="5181600"/>
            <a:ext cx="2947988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244" name="Formula" r:id="rId17" imgW="1487520" imgH="174240" progId="Equation.Ribbit">
                    <p:embed/>
                  </p:oleObj>
                </mc:Choice>
                <mc:Fallback>
                  <p:oleObj name="Formula" r:id="rId17" imgW="1487520" imgH="174240" progId="Equation.Ribbit">
                    <p:embed/>
                    <p:pic>
                      <p:nvPicPr>
                        <p:cNvPr id="0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600" y="5181600"/>
                          <a:ext cx="2947988" cy="346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038943"/>
              </p:ext>
            </p:extLst>
          </p:nvPr>
        </p:nvGraphicFramePr>
        <p:xfrm>
          <a:off x="831850" y="4800600"/>
          <a:ext cx="1778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45" name="Formula" r:id="rId19" imgW="896760" imgH="160200" progId="Equation.Ribbit">
                  <p:embed/>
                </p:oleObj>
              </mc:Choice>
              <mc:Fallback>
                <p:oleObj name="Formula" r:id="rId19" imgW="896760" imgH="160200" progId="Equation.Ribbit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4800600"/>
                        <a:ext cx="1778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500906"/>
              </p:ext>
            </p:extLst>
          </p:nvPr>
        </p:nvGraphicFramePr>
        <p:xfrm>
          <a:off x="831850" y="4419600"/>
          <a:ext cx="45783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46" name="Formula" r:id="rId21" imgW="2310480" imgH="165240" progId="Equation.Ribbit">
                  <p:embed/>
                </p:oleObj>
              </mc:Choice>
              <mc:Fallback>
                <p:oleObj name="Formula" r:id="rId21" imgW="2310480" imgH="165240" progId="Equation.Ribbit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4419600"/>
                        <a:ext cx="457835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213754"/>
              </p:ext>
            </p:extLst>
          </p:nvPr>
        </p:nvGraphicFramePr>
        <p:xfrm>
          <a:off x="831850" y="3992562"/>
          <a:ext cx="32035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47" name="Formula" r:id="rId23" imgW="1616760" imgH="176760" progId="Equation.Ribbit">
                  <p:embed/>
                </p:oleObj>
              </mc:Choice>
              <mc:Fallback>
                <p:oleObj name="Formula" r:id="rId23" imgW="1616760" imgH="176760" progId="Equation.Ribbit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3992562"/>
                        <a:ext cx="3203575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903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2020/4/22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11</a:t>
            </a:fld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845608"/>
              </p:ext>
            </p:extLst>
          </p:nvPr>
        </p:nvGraphicFramePr>
        <p:xfrm>
          <a:off x="381000" y="457200"/>
          <a:ext cx="31273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90" name="Formula" r:id="rId3" imgW="1577520" imgH="188280" progId="Equation.Ribbit">
                  <p:embed/>
                </p:oleObj>
              </mc:Choice>
              <mc:Fallback>
                <p:oleObj name="Formula" r:id="rId3" imgW="1577520" imgH="188280" progId="Equation.Ribbit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57200"/>
                        <a:ext cx="31273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664519"/>
              </p:ext>
            </p:extLst>
          </p:nvPr>
        </p:nvGraphicFramePr>
        <p:xfrm>
          <a:off x="609600" y="914400"/>
          <a:ext cx="25955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91" name="Formula" r:id="rId5" imgW="1309680" imgH="176760" progId="Equation.Ribbit">
                  <p:embed/>
                </p:oleObj>
              </mc:Choice>
              <mc:Fallback>
                <p:oleObj name="Formula" r:id="rId5" imgW="1309680" imgH="176760" progId="Equation.Ribbit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14400"/>
                        <a:ext cx="2595562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299356"/>
              </p:ext>
            </p:extLst>
          </p:nvPr>
        </p:nvGraphicFramePr>
        <p:xfrm>
          <a:off x="609600" y="5638800"/>
          <a:ext cx="185896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92" name="Formula" r:id="rId7" imgW="938880" imgH="185760" progId="Equation.Ribbit">
                  <p:embed/>
                </p:oleObj>
              </mc:Choice>
              <mc:Fallback>
                <p:oleObj name="Formula" r:id="rId7" imgW="938880" imgH="185760" progId="Equation.Ribbit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185896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776316"/>
              </p:ext>
            </p:extLst>
          </p:nvPr>
        </p:nvGraphicFramePr>
        <p:xfrm>
          <a:off x="609600" y="4191000"/>
          <a:ext cx="36988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93" name="Formula" r:id="rId9" imgW="1866960" imgH="199440" progId="Equation.Ribbit">
                  <p:embed/>
                </p:oleObj>
              </mc:Choice>
              <mc:Fallback>
                <p:oleObj name="Formula" r:id="rId9" imgW="1866960" imgH="199440" progId="Equation.Ribbit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191000"/>
                        <a:ext cx="369887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589422"/>
              </p:ext>
            </p:extLst>
          </p:nvPr>
        </p:nvGraphicFramePr>
        <p:xfrm>
          <a:off x="609600" y="3810000"/>
          <a:ext cx="226695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94" name="Formula" r:id="rId11" imgW="1144440" imgH="161640" progId="Equation.Ribbit">
                  <p:embed/>
                </p:oleObj>
              </mc:Choice>
              <mc:Fallback>
                <p:oleObj name="Formula" r:id="rId11" imgW="1144440" imgH="161640" progId="Equation.Ribbit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10000"/>
                        <a:ext cx="226695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269819"/>
              </p:ext>
            </p:extLst>
          </p:nvPr>
        </p:nvGraphicFramePr>
        <p:xfrm>
          <a:off x="609600" y="3429000"/>
          <a:ext cx="26574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95" name="Formula" r:id="rId13" imgW="1341360" imgH="161640" progId="Equation.Ribbit">
                  <p:embed/>
                </p:oleObj>
              </mc:Choice>
              <mc:Fallback>
                <p:oleObj name="Formula" r:id="rId13" imgW="1341360" imgH="161640" progId="Equation.Ribbit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429000"/>
                        <a:ext cx="2657475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025094"/>
              </p:ext>
            </p:extLst>
          </p:nvPr>
        </p:nvGraphicFramePr>
        <p:xfrm>
          <a:off x="646113" y="3048000"/>
          <a:ext cx="21336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96" name="Formula" r:id="rId15" imgW="1076040" imgH="161640" progId="Equation.Ribbit">
                  <p:embed/>
                </p:oleObj>
              </mc:Choice>
              <mc:Fallback>
                <p:oleObj name="Formula" r:id="rId15" imgW="1076040" imgH="161640" progId="Equation.Ribbit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3048000"/>
                        <a:ext cx="21336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217132"/>
              </p:ext>
            </p:extLst>
          </p:nvPr>
        </p:nvGraphicFramePr>
        <p:xfrm>
          <a:off x="381000" y="2597150"/>
          <a:ext cx="2862262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97" name="Formula" r:id="rId17" imgW="1444320" imgH="188280" progId="Equation.Ribbit">
                  <p:embed/>
                </p:oleObj>
              </mc:Choice>
              <mc:Fallback>
                <p:oleObj name="Formula" r:id="rId17" imgW="1444320" imgH="188280" progId="Equation.Ribbit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597150"/>
                        <a:ext cx="2862262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875264"/>
              </p:ext>
            </p:extLst>
          </p:nvPr>
        </p:nvGraphicFramePr>
        <p:xfrm>
          <a:off x="609600" y="2057400"/>
          <a:ext cx="25939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98" name="Formula" r:id="rId19" imgW="1309680" imgH="176760" progId="Equation.Ribbit">
                  <p:embed/>
                </p:oleObj>
              </mc:Choice>
              <mc:Fallback>
                <p:oleObj name="Formula" r:id="rId19" imgW="1309680" imgH="176760" progId="Equation.Ribbit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057400"/>
                        <a:ext cx="2593975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267101"/>
              </p:ext>
            </p:extLst>
          </p:nvPr>
        </p:nvGraphicFramePr>
        <p:xfrm>
          <a:off x="609600" y="1676400"/>
          <a:ext cx="25955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99" name="Formula" r:id="rId21" imgW="1309680" imgH="176760" progId="Equation.Ribbit">
                  <p:embed/>
                </p:oleObj>
              </mc:Choice>
              <mc:Fallback>
                <p:oleObj name="Formula" r:id="rId21" imgW="1309680" imgH="176760" progId="Equation.Ribbit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76400"/>
                        <a:ext cx="2595562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602148"/>
              </p:ext>
            </p:extLst>
          </p:nvPr>
        </p:nvGraphicFramePr>
        <p:xfrm>
          <a:off x="609600" y="1295400"/>
          <a:ext cx="25955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800" name="Formula" r:id="rId23" imgW="1309680" imgH="176760" progId="Equation.Ribbit">
                  <p:embed/>
                </p:oleObj>
              </mc:Choice>
              <mc:Fallback>
                <p:oleObj name="Formula" r:id="rId23" imgW="1309680" imgH="176760" progId="Equation.Ribbit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95400"/>
                        <a:ext cx="2595562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988743"/>
              </p:ext>
            </p:extLst>
          </p:nvPr>
        </p:nvGraphicFramePr>
        <p:xfrm>
          <a:off x="609600" y="4648200"/>
          <a:ext cx="231775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801" name="Formula" r:id="rId25" imgW="1170000" imgH="193320" progId="Equation.Ribbit">
                  <p:embed/>
                </p:oleObj>
              </mc:Choice>
              <mc:Fallback>
                <p:oleObj name="Formula" r:id="rId25" imgW="1170000" imgH="193320" progId="Equation.Ribbit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648200"/>
                        <a:ext cx="231775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986652"/>
              </p:ext>
            </p:extLst>
          </p:nvPr>
        </p:nvGraphicFramePr>
        <p:xfrm>
          <a:off x="609600" y="5105400"/>
          <a:ext cx="353377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802" name="Formula" r:id="rId27" imgW="1782000" imgH="193320" progId="Equation.Ribbit">
                  <p:embed/>
                </p:oleObj>
              </mc:Choice>
              <mc:Fallback>
                <p:oleObj name="Formula" r:id="rId27" imgW="1782000" imgH="193320" progId="Equation.Ribbit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105400"/>
                        <a:ext cx="3533775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478993"/>
              </p:ext>
            </p:extLst>
          </p:nvPr>
        </p:nvGraphicFramePr>
        <p:xfrm>
          <a:off x="5029200" y="1066800"/>
          <a:ext cx="25955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803" name="Formula" r:id="rId29" imgW="1309680" imgH="176760" progId="Equation.Ribbit">
                  <p:embed/>
                </p:oleObj>
              </mc:Choice>
              <mc:Fallback>
                <p:oleObj name="Formula" r:id="rId29" imgW="1309680" imgH="176760" progId="Equation.Ribbit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066800"/>
                        <a:ext cx="259556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232302"/>
              </p:ext>
            </p:extLst>
          </p:nvPr>
        </p:nvGraphicFramePr>
        <p:xfrm>
          <a:off x="5105400" y="3203575"/>
          <a:ext cx="35591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804" name="Formula" r:id="rId30" imgW="1796040" imgH="193320" progId="Equation.Ribbit">
                  <p:embed/>
                </p:oleObj>
              </mc:Choice>
              <mc:Fallback>
                <p:oleObj name="Formula" r:id="rId30" imgW="1796040" imgH="193320" progId="Equation.Ribbit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203575"/>
                        <a:ext cx="355917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263852"/>
              </p:ext>
            </p:extLst>
          </p:nvPr>
        </p:nvGraphicFramePr>
        <p:xfrm>
          <a:off x="5105400" y="2746375"/>
          <a:ext cx="2320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805" name="Formula" r:id="rId32" imgW="1171080" imgH="193320" progId="Equation.Ribbit">
                  <p:embed/>
                </p:oleObj>
              </mc:Choice>
              <mc:Fallback>
                <p:oleObj name="Formula" r:id="rId32" imgW="1171080" imgH="193320" progId="Equation.Ribbit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746375"/>
                        <a:ext cx="23209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057974"/>
              </p:ext>
            </p:extLst>
          </p:nvPr>
        </p:nvGraphicFramePr>
        <p:xfrm>
          <a:off x="5105400" y="2286000"/>
          <a:ext cx="388778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806" name="Formula" r:id="rId34" imgW="1962360" imgH="201960" progId="Equation.Ribbit">
                  <p:embed/>
                </p:oleObj>
              </mc:Choice>
              <mc:Fallback>
                <p:oleObj name="Formula" r:id="rId34" imgW="1962360" imgH="201960" progId="Equation.Ribbit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286000"/>
                        <a:ext cx="3887787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453462"/>
              </p:ext>
            </p:extLst>
          </p:nvPr>
        </p:nvGraphicFramePr>
        <p:xfrm>
          <a:off x="5105400" y="1898650"/>
          <a:ext cx="2268537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807" name="Formula" r:id="rId36" imgW="1144440" imgH="161640" progId="Equation.Ribbit">
                  <p:embed/>
                </p:oleObj>
              </mc:Choice>
              <mc:Fallback>
                <p:oleObj name="Formula" r:id="rId36" imgW="1144440" imgH="161640" progId="Equation.Ribbit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98650"/>
                        <a:ext cx="2268537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695335"/>
              </p:ext>
            </p:extLst>
          </p:nvPr>
        </p:nvGraphicFramePr>
        <p:xfrm>
          <a:off x="5105400" y="1524000"/>
          <a:ext cx="2268537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808" name="Formula" r:id="rId38" imgW="1144440" imgH="161640" progId="Equation.Ribbit">
                  <p:embed/>
                </p:oleObj>
              </mc:Choice>
              <mc:Fallback>
                <p:oleObj name="Formula" r:id="rId38" imgW="1144440" imgH="161640" progId="Equation.Ribbit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524000"/>
                        <a:ext cx="2268537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5029200" y="3670300"/>
            <a:ext cx="3581400" cy="400050"/>
            <a:chOff x="5029200" y="3670300"/>
            <a:chExt cx="3581400" cy="400050"/>
          </a:xfrm>
        </p:grpSpPr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1241932"/>
                </p:ext>
              </p:extLst>
            </p:nvPr>
          </p:nvGraphicFramePr>
          <p:xfrm>
            <a:off x="5029200" y="3670300"/>
            <a:ext cx="1858963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809" name="Formula" r:id="rId40" imgW="938880" imgH="185760" progId="Equation.Ribbit">
                    <p:embed/>
                  </p:oleObj>
                </mc:Choice>
                <mc:Fallback>
                  <p:oleObj name="Formula" r:id="rId40" imgW="938880" imgH="185760" progId="Equation.Ribbit">
                    <p:embed/>
                    <p:pic>
                      <p:nvPicPr>
                        <p:cNvPr id="0" name="对象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9200" y="3670300"/>
                          <a:ext cx="1858963" cy="371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9637446"/>
                </p:ext>
              </p:extLst>
            </p:nvPr>
          </p:nvGraphicFramePr>
          <p:xfrm>
            <a:off x="8431213" y="3813175"/>
            <a:ext cx="179387" cy="257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810" name="Formula" r:id="rId42" imgW="90360" imgH="128520" progId="Equation.Ribbit">
                    <p:embed/>
                  </p:oleObj>
                </mc:Choice>
                <mc:Fallback>
                  <p:oleObj name="Formula" r:id="rId42" imgW="90360" imgH="128520" progId="Equation.Ribbit">
                    <p:embed/>
                    <p:pic>
                      <p:nvPicPr>
                        <p:cNvPr id="0" name="对象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31213" y="3813175"/>
                          <a:ext cx="179387" cy="257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>
          <a:xfrm>
            <a:off x="4953000" y="4191000"/>
            <a:ext cx="2708275" cy="1644650"/>
            <a:chOff x="4953000" y="4191000"/>
            <a:chExt cx="2708275" cy="1644650"/>
          </a:xfrm>
        </p:grpSpPr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436449"/>
                </p:ext>
              </p:extLst>
            </p:nvPr>
          </p:nvGraphicFramePr>
          <p:xfrm>
            <a:off x="4953000" y="4191000"/>
            <a:ext cx="2106613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811" name="Formula" r:id="rId44" imgW="1063080" imgH="174240" progId="Equation.Ribbit">
                    <p:embed/>
                  </p:oleObj>
                </mc:Choice>
                <mc:Fallback>
                  <p:oleObj name="Formula" r:id="rId44" imgW="1063080" imgH="174240" progId="Equation.Ribbit">
                    <p:embed/>
                    <p:pic>
                      <p:nvPicPr>
                        <p:cNvPr id="0" name="对象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3000" y="4191000"/>
                          <a:ext cx="2106613" cy="349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5343771"/>
                </p:ext>
              </p:extLst>
            </p:nvPr>
          </p:nvGraphicFramePr>
          <p:xfrm>
            <a:off x="5029200" y="4648200"/>
            <a:ext cx="2632075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812" name="Formula" r:id="rId46" imgW="1328760" imgH="174240" progId="Equation.Ribbit">
                    <p:embed/>
                  </p:oleObj>
                </mc:Choice>
                <mc:Fallback>
                  <p:oleObj name="Formula" r:id="rId46" imgW="1328760" imgH="174240" progId="Equation.Ribbit">
                    <p:embed/>
                    <p:pic>
                      <p:nvPicPr>
                        <p:cNvPr id="0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9200" y="4648200"/>
                          <a:ext cx="2632075" cy="349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942421"/>
                </p:ext>
              </p:extLst>
            </p:nvPr>
          </p:nvGraphicFramePr>
          <p:xfrm>
            <a:off x="5029200" y="5105400"/>
            <a:ext cx="2257425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813" name="Formula" r:id="rId48" imgW="1140480" imgH="160200" progId="Equation.Ribbit">
                    <p:embed/>
                  </p:oleObj>
                </mc:Choice>
                <mc:Fallback>
                  <p:oleObj name="Formula" r:id="rId48" imgW="1140480" imgH="160200" progId="Equation.Ribbit">
                    <p:embed/>
                    <p:pic>
                      <p:nvPicPr>
                        <p:cNvPr id="0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9200" y="5105400"/>
                          <a:ext cx="2257425" cy="320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5642277"/>
                </p:ext>
              </p:extLst>
            </p:nvPr>
          </p:nvGraphicFramePr>
          <p:xfrm>
            <a:off x="5029200" y="5486400"/>
            <a:ext cx="1593850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814" name="Formula" r:id="rId50" imgW="804240" imgH="175320" progId="Equation.Ribbit">
                    <p:embed/>
                  </p:oleObj>
                </mc:Choice>
                <mc:Fallback>
                  <p:oleObj name="Formula" r:id="rId50" imgW="804240" imgH="175320" progId="Equation.Ribbit">
                    <p:embed/>
                    <p:pic>
                      <p:nvPicPr>
                        <p:cNvPr id="0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9200" y="5486400"/>
                          <a:ext cx="1593850" cy="349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8897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2020/4/22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12</a:t>
            </a:fld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442919"/>
              </p:ext>
            </p:extLst>
          </p:nvPr>
        </p:nvGraphicFramePr>
        <p:xfrm>
          <a:off x="304800" y="685800"/>
          <a:ext cx="77247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1" name="Formula" r:id="rId3" imgW="3897720" imgH="174240" progId="Equation.Ribbit">
                  <p:embed/>
                </p:oleObj>
              </mc:Choice>
              <mc:Fallback>
                <p:oleObj name="Formula" r:id="rId3" imgW="3897720" imgH="174240" progId="Equation.Ribbit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685800"/>
                        <a:ext cx="772477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433209"/>
              </p:ext>
            </p:extLst>
          </p:nvPr>
        </p:nvGraphicFramePr>
        <p:xfrm>
          <a:off x="304800" y="1600200"/>
          <a:ext cx="230663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2" name="Formula" r:id="rId5" imgW="1163520" imgH="175320" progId="Equation.Ribbit">
                  <p:embed/>
                </p:oleObj>
              </mc:Choice>
              <mc:Fallback>
                <p:oleObj name="Formula" r:id="rId5" imgW="1163520" imgH="175320" progId="Equation.Ribbit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00200"/>
                        <a:ext cx="2306637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302376"/>
              </p:ext>
            </p:extLst>
          </p:nvPr>
        </p:nvGraphicFramePr>
        <p:xfrm>
          <a:off x="1143000" y="2057400"/>
          <a:ext cx="435768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3" name="Formula" r:id="rId7" imgW="2198520" imgH="186840" progId="Equation.Ribbit">
                  <p:embed/>
                </p:oleObj>
              </mc:Choice>
              <mc:Fallback>
                <p:oleObj name="Formula" r:id="rId7" imgW="2198520" imgH="186840" progId="Equation.Ribbit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057400"/>
                        <a:ext cx="435768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568202"/>
              </p:ext>
            </p:extLst>
          </p:nvPr>
        </p:nvGraphicFramePr>
        <p:xfrm>
          <a:off x="1143000" y="2514600"/>
          <a:ext cx="28162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4" name="Formula" r:id="rId9" imgW="1420200" imgH="186840" progId="Equation.Ribbit">
                  <p:embed/>
                </p:oleObj>
              </mc:Choice>
              <mc:Fallback>
                <p:oleObj name="Formula" r:id="rId9" imgW="1420200" imgH="186840" progId="Equation.Ribbit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14600"/>
                        <a:ext cx="281622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510541"/>
              </p:ext>
            </p:extLst>
          </p:nvPr>
        </p:nvGraphicFramePr>
        <p:xfrm>
          <a:off x="6043613" y="3324225"/>
          <a:ext cx="271938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5" name="Formula" r:id="rId11" imgW="1371600" imgH="174240" progId="Equation.Ribbit">
                  <p:embed/>
                </p:oleObj>
              </mc:Choice>
              <mc:Fallback>
                <p:oleObj name="Formula" r:id="rId11" imgW="1371600" imgH="174240" progId="Equation.Ribbit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3613" y="3324225"/>
                        <a:ext cx="2719387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894422"/>
              </p:ext>
            </p:extLst>
          </p:nvPr>
        </p:nvGraphicFramePr>
        <p:xfrm>
          <a:off x="1143000" y="4343400"/>
          <a:ext cx="46545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6" name="Formula" r:id="rId13" imgW="2347200" imgH="186840" progId="Equation.Ribbit">
                  <p:embed/>
                </p:oleObj>
              </mc:Choice>
              <mc:Fallback>
                <p:oleObj name="Formula" r:id="rId13" imgW="2347200" imgH="186840" progId="Equation.Ribbit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343400"/>
                        <a:ext cx="46545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304800" y="1143000"/>
            <a:ext cx="8677275" cy="346075"/>
            <a:chOff x="304800" y="1143000"/>
            <a:chExt cx="8677275" cy="346075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2690927"/>
                </p:ext>
              </p:extLst>
            </p:nvPr>
          </p:nvGraphicFramePr>
          <p:xfrm>
            <a:off x="304800" y="1143000"/>
            <a:ext cx="6542088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77" name="Formula" r:id="rId15" imgW="3300840" imgH="175320" progId="Equation.Ribbit">
                    <p:embed/>
                  </p:oleObj>
                </mc:Choice>
                <mc:Fallback>
                  <p:oleObj name="Formula" r:id="rId15" imgW="3300840" imgH="175320" progId="Equation.Ribbit">
                    <p:embed/>
                    <p:pic>
                      <p:nvPicPr>
                        <p:cNvPr id="0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800" y="1143000"/>
                          <a:ext cx="6542088" cy="346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2159728"/>
                </p:ext>
              </p:extLst>
            </p:nvPr>
          </p:nvGraphicFramePr>
          <p:xfrm>
            <a:off x="6858000" y="1143000"/>
            <a:ext cx="2124075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78" name="Formula" r:id="rId17" imgW="1072080" imgH="174240" progId="Equation.Ribbit">
                    <p:embed/>
                  </p:oleObj>
                </mc:Choice>
                <mc:Fallback>
                  <p:oleObj name="Formula" r:id="rId17" imgW="1072080" imgH="174240" progId="Equation.Ribbit">
                    <p:embed/>
                    <p:pic>
                      <p:nvPicPr>
                        <p:cNvPr id="0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8000" y="1143000"/>
                          <a:ext cx="2124075" cy="346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228013"/>
              </p:ext>
            </p:extLst>
          </p:nvPr>
        </p:nvGraphicFramePr>
        <p:xfrm>
          <a:off x="1933575" y="2971800"/>
          <a:ext cx="355282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9" name="Formula" r:id="rId19" imgW="1792080" imgH="639000" progId="Equation.Ribbit">
                  <p:embed/>
                </p:oleObj>
              </mc:Choice>
              <mc:Fallback>
                <p:oleObj name="Formula" r:id="rId19" imgW="1792080" imgH="639000" progId="Equation.Ribbit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2971800"/>
                        <a:ext cx="3552825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279396"/>
              </p:ext>
            </p:extLst>
          </p:nvPr>
        </p:nvGraphicFramePr>
        <p:xfrm>
          <a:off x="1143000" y="4800600"/>
          <a:ext cx="510063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0" name="Formula" r:id="rId21" imgW="2573280" imgH="186840" progId="Equation.Ribbit">
                  <p:embed/>
                </p:oleObj>
              </mc:Choice>
              <mc:Fallback>
                <p:oleObj name="Formula" r:id="rId21" imgW="2573280" imgH="186840" progId="Equation.Ribbit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00600"/>
                        <a:ext cx="5100637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955649"/>
              </p:ext>
            </p:extLst>
          </p:nvPr>
        </p:nvGraphicFramePr>
        <p:xfrm>
          <a:off x="2514600" y="5181600"/>
          <a:ext cx="24130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1" name="Formula" r:id="rId23" imgW="1218240" imgH="522000" progId="Equation.Ribbit">
                  <p:embed/>
                </p:oleObj>
              </mc:Choice>
              <mc:Fallback>
                <p:oleObj name="Formula" r:id="rId23" imgW="1218240" imgH="522000" progId="Equation.Ribbit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181600"/>
                        <a:ext cx="24130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736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2020/4/22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13</a:t>
            </a:fld>
            <a:endParaRPr lang="en-US" altLang="zh-CN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82177"/>
              </p:ext>
            </p:extLst>
          </p:nvPr>
        </p:nvGraphicFramePr>
        <p:xfrm>
          <a:off x="1066800" y="609600"/>
          <a:ext cx="52546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77" name="Formula" r:id="rId3" imgW="2650680" imgH="186840" progId="Equation.Ribbit">
                  <p:embed/>
                </p:oleObj>
              </mc:Choice>
              <mc:Fallback>
                <p:oleObj name="Formula" r:id="rId3" imgW="2650680" imgH="186840" progId="Equation.Ribbit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609600"/>
                        <a:ext cx="525462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297817"/>
              </p:ext>
            </p:extLst>
          </p:nvPr>
        </p:nvGraphicFramePr>
        <p:xfrm>
          <a:off x="1066800" y="1143000"/>
          <a:ext cx="233521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78" name="Formula" r:id="rId5" imgW="1177560" imgH="186840" progId="Equation.Ribbit">
                  <p:embed/>
                </p:oleObj>
              </mc:Choice>
              <mc:Fallback>
                <p:oleObj name="Formula" r:id="rId5" imgW="1177560" imgH="186840" progId="Equation.Ribbit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143000"/>
                        <a:ext cx="2335213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00424"/>
              </p:ext>
            </p:extLst>
          </p:nvPr>
        </p:nvGraphicFramePr>
        <p:xfrm>
          <a:off x="1447800" y="1600200"/>
          <a:ext cx="7048500" cy="263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79" name="Formula" r:id="rId7" imgW="3556080" imgH="1328760" progId="Equation.Ribbit">
                  <p:embed/>
                </p:oleObj>
              </mc:Choice>
              <mc:Fallback>
                <p:oleObj name="Formula" r:id="rId7" imgW="3556080" imgH="1328760" progId="Equation.Ribbit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00200"/>
                        <a:ext cx="7048500" cy="263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119743"/>
              </p:ext>
            </p:extLst>
          </p:nvPr>
        </p:nvGraphicFramePr>
        <p:xfrm>
          <a:off x="1066800" y="4441825"/>
          <a:ext cx="58880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80" name="Formula" r:id="rId9" imgW="2970720" imgH="186840" progId="Equation.Ribbit">
                  <p:embed/>
                </p:oleObj>
              </mc:Choice>
              <mc:Fallback>
                <p:oleObj name="Formula" r:id="rId9" imgW="2970720" imgH="186840" progId="Equation.Ribbit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441825"/>
                        <a:ext cx="588803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116740"/>
              </p:ext>
            </p:extLst>
          </p:nvPr>
        </p:nvGraphicFramePr>
        <p:xfrm>
          <a:off x="1066800" y="5051425"/>
          <a:ext cx="68135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81" name="Formula" r:id="rId11" imgW="3436920" imgH="186840" progId="Equation.Ribbit">
                  <p:embed/>
                </p:oleObj>
              </mc:Choice>
              <mc:Fallback>
                <p:oleObj name="Formula" r:id="rId11" imgW="3436920" imgH="186840" progId="Equation.Ribbit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051425"/>
                        <a:ext cx="68135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433388" y="5673725"/>
            <a:ext cx="8051799" cy="346075"/>
            <a:chOff x="433388" y="5673725"/>
            <a:chExt cx="8051799" cy="346075"/>
          </a:xfrm>
        </p:grpSpPr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2632664"/>
                </p:ext>
              </p:extLst>
            </p:nvPr>
          </p:nvGraphicFramePr>
          <p:xfrm>
            <a:off x="433388" y="5673725"/>
            <a:ext cx="7339012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82" name="Formula" r:id="rId13" imgW="3702240" imgH="174240" progId="Equation.Ribbit">
                    <p:embed/>
                  </p:oleObj>
                </mc:Choice>
                <mc:Fallback>
                  <p:oleObj name="Formula" r:id="rId13" imgW="3702240" imgH="174240" progId="Equation.Ribbit">
                    <p:embed/>
                    <p:pic>
                      <p:nvPicPr>
                        <p:cNvPr id="0" name="对象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388" y="5673725"/>
                          <a:ext cx="7339012" cy="346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9791890"/>
                </p:ext>
              </p:extLst>
            </p:nvPr>
          </p:nvGraphicFramePr>
          <p:xfrm>
            <a:off x="8305800" y="5762625"/>
            <a:ext cx="179387" cy="257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83" name="Formula" r:id="rId15" imgW="90360" imgH="128520" progId="Equation.Ribbit">
                    <p:embed/>
                  </p:oleObj>
                </mc:Choice>
                <mc:Fallback>
                  <p:oleObj name="Formula" r:id="rId15" imgW="90360" imgH="128520" progId="Equation.Ribbit">
                    <p:embed/>
                    <p:pic>
                      <p:nvPicPr>
                        <p:cNvPr id="0" name="对象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05800" y="5762625"/>
                          <a:ext cx="179387" cy="257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860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2020/4/22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14</a:t>
            </a:fld>
            <a:endParaRPr lang="en-US" altLang="zh-CN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748295"/>
              </p:ext>
            </p:extLst>
          </p:nvPr>
        </p:nvGraphicFramePr>
        <p:xfrm>
          <a:off x="457200" y="2209800"/>
          <a:ext cx="43465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76" name="Formula" r:id="rId3" imgW="2192040" imgH="175320" progId="Equation.Ribbit">
                  <p:embed/>
                </p:oleObj>
              </mc:Choice>
              <mc:Fallback>
                <p:oleObj name="Formula" r:id="rId3" imgW="2192040" imgH="175320" progId="Equation.Ribbit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09800"/>
                        <a:ext cx="434657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882112"/>
              </p:ext>
            </p:extLst>
          </p:nvPr>
        </p:nvGraphicFramePr>
        <p:xfrm>
          <a:off x="457200" y="1676400"/>
          <a:ext cx="841851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77" name="Formula" r:id="rId5" imgW="4246920" imgH="184320" progId="Equation.Ribbit">
                  <p:embed/>
                </p:oleObj>
              </mc:Choice>
              <mc:Fallback>
                <p:oleObj name="Formula" r:id="rId5" imgW="4246920" imgH="184320" progId="Equation.Ribbit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76400"/>
                        <a:ext cx="8418513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594628"/>
              </p:ext>
            </p:extLst>
          </p:nvPr>
        </p:nvGraphicFramePr>
        <p:xfrm>
          <a:off x="457200" y="609600"/>
          <a:ext cx="36830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78" name="Formula" r:id="rId7" imgW="1856880" imgH="175320" progId="Equation.Ribbit">
                  <p:embed/>
                </p:oleObj>
              </mc:Choice>
              <mc:Fallback>
                <p:oleObj name="Formula" r:id="rId7" imgW="1856880" imgH="175320" progId="Equation.Ribbit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09600"/>
                        <a:ext cx="36830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441488"/>
              </p:ext>
            </p:extLst>
          </p:nvPr>
        </p:nvGraphicFramePr>
        <p:xfrm>
          <a:off x="457200" y="1143000"/>
          <a:ext cx="79041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79" name="Formula" r:id="rId9" imgW="3988080" imgH="184320" progId="Equation.Ribbit">
                  <p:embed/>
                </p:oleObj>
              </mc:Choice>
              <mc:Fallback>
                <p:oleObj name="Formula" r:id="rId9" imgW="3988080" imgH="184320" progId="Equation.Ribbit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790416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656765"/>
              </p:ext>
            </p:extLst>
          </p:nvPr>
        </p:nvGraphicFramePr>
        <p:xfrm>
          <a:off x="1981200" y="4953000"/>
          <a:ext cx="38227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80" name="Formula" r:id="rId11" imgW="1928160" imgH="200880" progId="Equation.Ribbit">
                  <p:embed/>
                </p:oleObj>
              </mc:Choice>
              <mc:Fallback>
                <p:oleObj name="Formula" r:id="rId11" imgW="1928160" imgH="200880" progId="Equation.Ribbit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953000"/>
                        <a:ext cx="38227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236191"/>
              </p:ext>
            </p:extLst>
          </p:nvPr>
        </p:nvGraphicFramePr>
        <p:xfrm>
          <a:off x="1981200" y="4495800"/>
          <a:ext cx="57721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81" name="Formula" r:id="rId13" imgW="2910960" imgH="209880" progId="Equation.Ribbit">
                  <p:embed/>
                </p:oleObj>
              </mc:Choice>
              <mc:Fallback>
                <p:oleObj name="Formula" r:id="rId13" imgW="2910960" imgH="209880" progId="Equation.Ribbit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495800"/>
                        <a:ext cx="57721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803875"/>
              </p:ext>
            </p:extLst>
          </p:nvPr>
        </p:nvGraphicFramePr>
        <p:xfrm>
          <a:off x="1219200" y="3581400"/>
          <a:ext cx="3952875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82" name="Formula" r:id="rId15" imgW="1994040" imgH="405360" progId="Equation.Ribbit">
                  <p:embed/>
                </p:oleObj>
              </mc:Choice>
              <mc:Fallback>
                <p:oleObj name="Formula" r:id="rId15" imgW="1994040" imgH="405360" progId="Equation.Ribbit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3952875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419209"/>
              </p:ext>
            </p:extLst>
          </p:nvPr>
        </p:nvGraphicFramePr>
        <p:xfrm>
          <a:off x="1219200" y="3124200"/>
          <a:ext cx="50228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83" name="Formula" r:id="rId17" imgW="2533680" imgH="188280" progId="Equation.Ribbit">
                  <p:embed/>
                </p:oleObj>
              </mc:Choice>
              <mc:Fallback>
                <p:oleObj name="Formula" r:id="rId17" imgW="2533680" imgH="188280" progId="Equation.Ribbit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124200"/>
                        <a:ext cx="50228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134327"/>
              </p:ext>
            </p:extLst>
          </p:nvPr>
        </p:nvGraphicFramePr>
        <p:xfrm>
          <a:off x="457200" y="2667000"/>
          <a:ext cx="404336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84" name="Formula" r:id="rId19" imgW="2039760" imgH="174240" progId="Equation.Ribbit">
                  <p:embed/>
                </p:oleObj>
              </mc:Choice>
              <mc:Fallback>
                <p:oleObj name="Formula" r:id="rId19" imgW="2039760" imgH="174240" progId="Equation.Ribbit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67000"/>
                        <a:ext cx="4043362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78605"/>
              </p:ext>
            </p:extLst>
          </p:nvPr>
        </p:nvGraphicFramePr>
        <p:xfrm>
          <a:off x="1981200" y="5429250"/>
          <a:ext cx="38639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85" name="Formula" r:id="rId21" imgW="1949760" imgH="182880" progId="Equation.Ribbit">
                  <p:embed/>
                </p:oleObj>
              </mc:Choice>
              <mc:Fallback>
                <p:oleObj name="Formula" r:id="rId21" imgW="1949760" imgH="182880" progId="Equation.Ribbit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429250"/>
                        <a:ext cx="386397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80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2020/4/22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15</a:t>
            </a:fld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722915"/>
              </p:ext>
            </p:extLst>
          </p:nvPr>
        </p:nvGraphicFramePr>
        <p:xfrm>
          <a:off x="990600" y="381000"/>
          <a:ext cx="3271838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06" name="Formula" r:id="rId3" imgW="1651320" imgH="398880" progId="Equation.Ribbit">
                  <p:embed/>
                </p:oleObj>
              </mc:Choice>
              <mc:Fallback>
                <p:oleObj name="Formula" r:id="rId3" imgW="1651320" imgH="398880" progId="Equation.Ribbit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1000"/>
                        <a:ext cx="3271838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389707"/>
              </p:ext>
            </p:extLst>
          </p:nvPr>
        </p:nvGraphicFramePr>
        <p:xfrm>
          <a:off x="1676400" y="1219200"/>
          <a:ext cx="523081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07" name="Formula" r:id="rId5" imgW="2639160" imgH="209880" progId="Equation.Ribbit">
                  <p:embed/>
                </p:oleObj>
              </mc:Choice>
              <mc:Fallback>
                <p:oleObj name="Formula" r:id="rId5" imgW="2639160" imgH="209880" progId="Equation.Ribbit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219200"/>
                        <a:ext cx="523081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513598"/>
              </p:ext>
            </p:extLst>
          </p:nvPr>
        </p:nvGraphicFramePr>
        <p:xfrm>
          <a:off x="1676400" y="1676400"/>
          <a:ext cx="70802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08" name="Formula" r:id="rId7" imgW="3571560" imgH="209880" progId="Equation.Ribbit">
                  <p:embed/>
                </p:oleObj>
              </mc:Choice>
              <mc:Fallback>
                <p:oleObj name="Formula" r:id="rId7" imgW="3571560" imgH="209880" progId="Equation.Ribbit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76400"/>
                        <a:ext cx="70802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54595"/>
              </p:ext>
            </p:extLst>
          </p:nvPr>
        </p:nvGraphicFramePr>
        <p:xfrm>
          <a:off x="1066800" y="4876800"/>
          <a:ext cx="352107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09" name="Formula" r:id="rId9" imgW="1776960" imgH="405360" progId="Equation.Ribbit">
                  <p:embed/>
                </p:oleObj>
              </mc:Choice>
              <mc:Fallback>
                <p:oleObj name="Formula" r:id="rId9" imgW="1776960" imgH="405360" progId="Equation.Ribbit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876800"/>
                        <a:ext cx="3521075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573146"/>
              </p:ext>
            </p:extLst>
          </p:nvPr>
        </p:nvGraphicFramePr>
        <p:xfrm>
          <a:off x="1752600" y="4343400"/>
          <a:ext cx="520223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10" name="Formula" r:id="rId11" imgW="2624040" imgH="182880" progId="Equation.Ribbit">
                  <p:embed/>
                </p:oleObj>
              </mc:Choice>
              <mc:Fallback>
                <p:oleObj name="Formula" r:id="rId11" imgW="2624040" imgH="182880" progId="Equation.Ribbit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343400"/>
                        <a:ext cx="5202237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752600" y="3505200"/>
            <a:ext cx="6951662" cy="803275"/>
            <a:chOff x="1752600" y="3505200"/>
            <a:chExt cx="6951662" cy="803275"/>
          </a:xfrm>
        </p:grpSpPr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6079226"/>
                </p:ext>
              </p:extLst>
            </p:nvPr>
          </p:nvGraphicFramePr>
          <p:xfrm>
            <a:off x="1752600" y="3962400"/>
            <a:ext cx="2227262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311" name="Formula" r:id="rId13" imgW="1124280" imgH="175320" progId="Equation.Ribbit">
                    <p:embed/>
                  </p:oleObj>
                </mc:Choice>
                <mc:Fallback>
                  <p:oleObj name="Formula" r:id="rId13" imgW="1124280" imgH="175320" progId="Equation.Ribbit">
                    <p:embed/>
                    <p:pic>
                      <p:nvPicPr>
                        <p:cNvPr id="0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600" y="3962400"/>
                          <a:ext cx="2227262" cy="346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2540464"/>
                </p:ext>
              </p:extLst>
            </p:nvPr>
          </p:nvGraphicFramePr>
          <p:xfrm>
            <a:off x="1752600" y="3505200"/>
            <a:ext cx="6951662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312" name="Formula" r:id="rId15" imgW="3506760" imgH="209880" progId="Equation.Ribbit">
                    <p:embed/>
                  </p:oleObj>
                </mc:Choice>
                <mc:Fallback>
                  <p:oleObj name="Formula" r:id="rId15" imgW="3506760" imgH="209880" progId="Equation.Ribbit">
                    <p:embed/>
                    <p:pic>
                      <p:nvPicPr>
                        <p:cNvPr id="0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600" y="3505200"/>
                          <a:ext cx="6951662" cy="415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368639"/>
              </p:ext>
            </p:extLst>
          </p:nvPr>
        </p:nvGraphicFramePr>
        <p:xfrm>
          <a:off x="990600" y="2667000"/>
          <a:ext cx="281940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13" name="Formula" r:id="rId17" imgW="1422720" imgH="398880" progId="Equation.Ribbit">
                  <p:embed/>
                </p:oleObj>
              </mc:Choice>
              <mc:Fallback>
                <p:oleObj name="Formula" r:id="rId17" imgW="1422720" imgH="398880" progId="Equation.Ribbit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667000"/>
                        <a:ext cx="2819400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62635"/>
              </p:ext>
            </p:extLst>
          </p:nvPr>
        </p:nvGraphicFramePr>
        <p:xfrm>
          <a:off x="1676400" y="2133600"/>
          <a:ext cx="477361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14" name="Formula" r:id="rId19" imgW="2408040" imgH="196920" progId="Equation.Ribbit">
                  <p:embed/>
                </p:oleObj>
              </mc:Choice>
              <mc:Fallback>
                <p:oleObj name="Formula" r:id="rId19" imgW="2408040" imgH="196920" progId="Equation.Ribbit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33600"/>
                        <a:ext cx="4773612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752600" y="5715000"/>
            <a:ext cx="6732588" cy="381000"/>
            <a:chOff x="1752600" y="5715000"/>
            <a:chExt cx="6732588" cy="381000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5359102"/>
                </p:ext>
              </p:extLst>
            </p:nvPr>
          </p:nvGraphicFramePr>
          <p:xfrm>
            <a:off x="1752600" y="5715000"/>
            <a:ext cx="2225675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315" name="Formula" r:id="rId21" imgW="1121760" imgH="185760" progId="Equation.Ribbit">
                    <p:embed/>
                  </p:oleObj>
                </mc:Choice>
                <mc:Fallback>
                  <p:oleObj name="Formula" r:id="rId21" imgW="1121760" imgH="185760" progId="Equation.Ribbit">
                    <p:embed/>
                    <p:pic>
                      <p:nvPicPr>
                        <p:cNvPr id="0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600" y="5715000"/>
                          <a:ext cx="2225675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4814059"/>
                </p:ext>
              </p:extLst>
            </p:nvPr>
          </p:nvGraphicFramePr>
          <p:xfrm>
            <a:off x="8305800" y="5840413"/>
            <a:ext cx="179388" cy="255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316" name="Formula" r:id="rId23" imgW="90360" imgH="128520" progId="Equation.Ribbit">
                    <p:embed/>
                  </p:oleObj>
                </mc:Choice>
                <mc:Fallback>
                  <p:oleObj name="Formula" r:id="rId23" imgW="90360" imgH="128520" progId="Equation.Ribbit">
                    <p:embed/>
                    <p:pic>
                      <p:nvPicPr>
                        <p:cNvPr id="0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05800" y="5840413"/>
                          <a:ext cx="179388" cy="255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7931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2020/4/22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16</a:t>
            </a:fld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703731"/>
              </p:ext>
            </p:extLst>
          </p:nvPr>
        </p:nvGraphicFramePr>
        <p:xfrm>
          <a:off x="639762" y="869950"/>
          <a:ext cx="267811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23" name="Formula" r:id="rId3" imgW="1350360" imgH="176760" progId="Equation.Ribbit">
                  <p:embed/>
                </p:oleObj>
              </mc:Choice>
              <mc:Fallback>
                <p:oleObj name="Formula" r:id="rId3" imgW="1350360" imgH="176760" progId="Equation.Ribbit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2" y="869950"/>
                        <a:ext cx="2678112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264522"/>
              </p:ext>
            </p:extLst>
          </p:nvPr>
        </p:nvGraphicFramePr>
        <p:xfrm>
          <a:off x="576263" y="1479550"/>
          <a:ext cx="315753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24" name="Formula" r:id="rId5" imgW="1594080" imgH="175320" progId="Equation.Ribbit">
                  <p:embed/>
                </p:oleObj>
              </mc:Choice>
              <mc:Fallback>
                <p:oleObj name="Formula" r:id="rId5" imgW="1594080" imgH="175320" progId="Equation.Ribbit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1479550"/>
                        <a:ext cx="3157537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883924"/>
              </p:ext>
            </p:extLst>
          </p:nvPr>
        </p:nvGraphicFramePr>
        <p:xfrm>
          <a:off x="609600" y="2546350"/>
          <a:ext cx="27495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25" name="Formula" r:id="rId7" imgW="1388160" imgH="176760" progId="Equation.Ribbit">
                  <p:embed/>
                </p:oleObj>
              </mc:Choice>
              <mc:Fallback>
                <p:oleObj name="Formula" r:id="rId7" imgW="1388160" imgH="176760" progId="Equation.Ribbit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46350"/>
                        <a:ext cx="27495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216140"/>
              </p:ext>
            </p:extLst>
          </p:nvPr>
        </p:nvGraphicFramePr>
        <p:xfrm>
          <a:off x="2266950" y="2012950"/>
          <a:ext cx="51117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26" name="Formula" r:id="rId9" imgW="2579400" imgH="174240" progId="Equation.Ribbit">
                  <p:embed/>
                </p:oleObj>
              </mc:Choice>
              <mc:Fallback>
                <p:oleObj name="Formula" r:id="rId9" imgW="2579400" imgH="174240" progId="Equation.Ribbit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2012950"/>
                        <a:ext cx="511175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0884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mic Sans MS" panose="030F0702030302020204" pitchFamily="66" charset="0"/>
              </a:rPr>
              <a:t>公理和规则；</a:t>
            </a:r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zh-CN" altLang="en-US" dirty="0">
                <a:latin typeface="Comic Sans MS" panose="030F0702030302020204" pitchFamily="66" charset="0"/>
              </a:rPr>
              <a:t>一些上层定理；</a:t>
            </a:r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PK </a:t>
            </a:r>
            <a:r>
              <a:rPr lang="zh-CN" altLang="en-US" dirty="0">
                <a:latin typeface="Comic Sans MS" panose="030F0702030302020204" pitchFamily="66" charset="0"/>
              </a:rPr>
              <a:t>与 </a:t>
            </a:r>
            <a:r>
              <a:rPr lang="en-US" altLang="zh-CN" dirty="0">
                <a:latin typeface="Comic Sans MS" panose="030F0702030302020204" pitchFamily="66" charset="0"/>
              </a:rPr>
              <a:t>G </a:t>
            </a:r>
            <a:r>
              <a:rPr lang="zh-CN" altLang="en-US" dirty="0">
                <a:latin typeface="Comic Sans MS" panose="030F0702030302020204" pitchFamily="66" charset="0"/>
              </a:rPr>
              <a:t>的定价性。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2020/4/22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3656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3200" b="1" dirty="0">
                <a:solidFill>
                  <a:srgbClr val="00B050"/>
                </a:solidFill>
                <a:latin typeface="Comic Sans MS" panose="030F0702030302020204" pitchFamily="66" charset="0"/>
              </a:rPr>
              <a:t>The End of </a:t>
            </a:r>
            <a:r>
              <a:rPr lang="en-US" altLang="zh-CN" sz="3200" b="1">
                <a:solidFill>
                  <a:srgbClr val="00B050"/>
                </a:solidFill>
                <a:latin typeface="Comic Sans MS" panose="030F0702030302020204" pitchFamily="66" charset="0"/>
              </a:rPr>
              <a:t>Lecture 9</a:t>
            </a:r>
            <a:endParaRPr lang="zh-CN" altLang="en-US" sz="3200" b="1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2020/4/22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84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21B8-B8FE-4AF7-8536-3F21E4C9FEE4}" type="datetime1">
              <a:rPr lang="zh-CN" altLang="en-US"/>
              <a:pPr/>
              <a:t>2020/4/22</a:t>
            </a:fld>
            <a:endParaRPr lang="en-US" altLang="zh-CN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51FD-1DC1-4801-8F13-F676E77ED1FD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内容概要</a:t>
            </a:r>
          </a:p>
        </p:txBody>
      </p:sp>
      <p:sp>
        <p:nvSpPr>
          <p:cNvPr id="387077" name="AutoShape 5"/>
          <p:cNvSpPr>
            <a:spLocks noChangeArrowheads="1"/>
          </p:cNvSpPr>
          <p:nvPr/>
        </p:nvSpPr>
        <p:spPr bwMode="auto">
          <a:xfrm>
            <a:off x="762000" y="1752600"/>
            <a:ext cx="7391400" cy="457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7078" name="Text Box 6"/>
          <p:cNvSpPr txBox="1">
            <a:spLocks noChangeArrowheads="1"/>
          </p:cNvSpPr>
          <p:nvPr/>
        </p:nvSpPr>
        <p:spPr bwMode="auto">
          <a:xfrm>
            <a:off x="838200" y="1752600"/>
            <a:ext cx="617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公理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| 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规则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| 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一些上层定理</a:t>
            </a:r>
          </a:p>
        </p:txBody>
      </p:sp>
      <p:sp>
        <p:nvSpPr>
          <p:cNvPr id="387081" name="AutoShape 9"/>
          <p:cNvSpPr>
            <a:spLocks noChangeArrowheads="1"/>
          </p:cNvSpPr>
          <p:nvPr/>
        </p:nvSpPr>
        <p:spPr bwMode="auto">
          <a:xfrm>
            <a:off x="762000" y="2514600"/>
            <a:ext cx="7391400" cy="457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7082" name="Text Box 10"/>
          <p:cNvSpPr txBox="1">
            <a:spLocks noChangeArrowheads="1"/>
          </p:cNvSpPr>
          <p:nvPr/>
        </p:nvSpPr>
        <p:spPr bwMode="auto">
          <a:xfrm>
            <a:off x="838200" y="2514600"/>
            <a:ext cx="7315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1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solidFill>
                  <a:schemeClr val="bg1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G</a:t>
            </a:r>
            <a:r>
              <a:rPr lang="zh-CN" altLang="en-US" sz="2400" dirty="0">
                <a:solidFill>
                  <a:schemeClr val="bg1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的等价定理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2020/4/22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3</a:t>
            </a:fld>
            <a:endParaRPr lang="en-US" altLang="zh-CN"/>
          </a:p>
        </p:txBody>
      </p:sp>
      <p:pic>
        <p:nvPicPr>
          <p:cNvPr id="7271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44" y="2090928"/>
            <a:ext cx="5134356" cy="39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140" y="2109216"/>
            <a:ext cx="2080260" cy="356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44" y="2624328"/>
            <a:ext cx="5088636" cy="347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接连接符 16"/>
          <p:cNvCxnSpPr/>
          <p:nvPr/>
        </p:nvCxnSpPr>
        <p:spPr>
          <a:xfrm>
            <a:off x="6781800" y="2465832"/>
            <a:ext cx="990600" cy="0"/>
          </a:xfrm>
          <a:prstGeom prst="line">
            <a:avLst/>
          </a:prstGeom>
          <a:ln w="63500">
            <a:solidFill>
              <a:srgbClr val="FB8C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512201"/>
              </p:ext>
            </p:extLst>
          </p:nvPr>
        </p:nvGraphicFramePr>
        <p:xfrm>
          <a:off x="553844" y="1635125"/>
          <a:ext cx="58388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9" name="Formula" r:id="rId6" imgW="2941560" imgH="175320" progId="Equation.Ribbit">
                  <p:embed/>
                </p:oleObj>
              </mc:Choice>
              <mc:Fallback>
                <p:oleObj name="Formula" r:id="rId6" imgW="2941560" imgH="175320" progId="Equation.Ribbit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844" y="1635125"/>
                        <a:ext cx="58388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781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2020/4/22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4</a:t>
            </a:fld>
            <a:endParaRPr lang="en-US" altLang="zh-CN"/>
          </a:p>
        </p:txBody>
      </p:sp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56" y="1447800"/>
            <a:ext cx="2276856" cy="33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524256" y="1979400"/>
            <a:ext cx="8324704" cy="347472"/>
            <a:chOff x="524256" y="1598400"/>
            <a:chExt cx="8324704" cy="347472"/>
          </a:xfrm>
        </p:grpSpPr>
        <p:pic>
          <p:nvPicPr>
            <p:cNvPr id="7373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256" y="1600200"/>
              <a:ext cx="4782312" cy="338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3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2236" y="1598400"/>
              <a:ext cx="3506724" cy="347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组合 1"/>
          <p:cNvGrpSpPr/>
          <p:nvPr/>
        </p:nvGrpSpPr>
        <p:grpSpPr>
          <a:xfrm>
            <a:off x="524256" y="2438400"/>
            <a:ext cx="5314674" cy="3321947"/>
            <a:chOff x="524256" y="2438400"/>
            <a:chExt cx="5314674" cy="3321947"/>
          </a:xfrm>
        </p:grpSpPr>
        <p:pic>
          <p:nvPicPr>
            <p:cNvPr id="73735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256" y="2438400"/>
              <a:ext cx="1042416" cy="329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36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2895600"/>
              <a:ext cx="2496312" cy="388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37" name="Picture 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622" y="3365147"/>
              <a:ext cx="2482596" cy="406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38" name="Picture 1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050" y="3886200"/>
              <a:ext cx="4434840" cy="379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39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050" y="4413131"/>
              <a:ext cx="4425696" cy="356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40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050" y="4892688"/>
              <a:ext cx="4754880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41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4906" y="5399159"/>
              <a:ext cx="4764024" cy="361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519257"/>
              </p:ext>
            </p:extLst>
          </p:nvPr>
        </p:nvGraphicFramePr>
        <p:xfrm>
          <a:off x="533400" y="1025525"/>
          <a:ext cx="615156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2" name="Formula" r:id="rId13" imgW="3098880" imgH="175320" progId="Equation.Ribbit">
                  <p:embed/>
                </p:oleObj>
              </mc:Choice>
              <mc:Fallback>
                <p:oleObj name="Formula" r:id="rId13" imgW="3098880" imgH="175320" progId="Equation.Ribbit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025525"/>
                        <a:ext cx="6151563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357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61772" y="6324600"/>
            <a:ext cx="2133600" cy="457200"/>
          </a:xfrm>
        </p:spPr>
        <p:txBody>
          <a:bodyPr/>
          <a:lstStyle/>
          <a:p>
            <a:fld id="{A271FDC6-2101-43A4-8D63-D36F9858016E}" type="datetime1">
              <a:rPr lang="zh-CN" altLang="en-US" smtClean="0"/>
              <a:pPr/>
              <a:t>2020/4/22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5</a:t>
            </a:fld>
            <a:endParaRPr lang="en-US" altLang="zh-CN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2638044" cy="347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1376465"/>
            <a:ext cx="1381887" cy="28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3" y="1857759"/>
            <a:ext cx="7830693" cy="33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1818928" y="2314956"/>
            <a:ext cx="3012787" cy="303150"/>
            <a:chOff x="1818928" y="2314956"/>
            <a:chExt cx="3012787" cy="303150"/>
          </a:xfrm>
        </p:grpSpPr>
        <p:pic>
          <p:nvPicPr>
            <p:cNvPr id="7475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928" y="2314957"/>
              <a:ext cx="1460627" cy="303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757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600" y="2314956"/>
              <a:ext cx="1555115" cy="29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4758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57" y="2802571"/>
            <a:ext cx="7838567" cy="330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1718915" y="3276600"/>
            <a:ext cx="3005104" cy="295275"/>
            <a:chOff x="1718915" y="3352801"/>
            <a:chExt cx="3005104" cy="295275"/>
          </a:xfrm>
        </p:grpSpPr>
        <p:pic>
          <p:nvPicPr>
            <p:cNvPr id="74759" name="Picture 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8915" y="3352801"/>
              <a:ext cx="1468501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760" name="Picture 8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400" y="3368802"/>
              <a:ext cx="1523619" cy="267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4761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3733800"/>
            <a:ext cx="4887468" cy="37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2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08704"/>
            <a:ext cx="306324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533400" y="5205984"/>
            <a:ext cx="8119872" cy="966216"/>
            <a:chOff x="533400" y="5205984"/>
            <a:chExt cx="8119872" cy="966216"/>
          </a:xfrm>
        </p:grpSpPr>
        <p:grpSp>
          <p:nvGrpSpPr>
            <p:cNvPr id="2" name="组合 1"/>
            <p:cNvGrpSpPr/>
            <p:nvPr/>
          </p:nvGrpSpPr>
          <p:grpSpPr>
            <a:xfrm>
              <a:off x="533400" y="5205984"/>
              <a:ext cx="8119872" cy="890016"/>
              <a:chOff x="533400" y="5105400"/>
              <a:chExt cx="8119872" cy="890016"/>
            </a:xfrm>
          </p:grpSpPr>
          <p:pic>
            <p:nvPicPr>
              <p:cNvPr id="74763" name="Picture 11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400" y="5105400"/>
                <a:ext cx="8119872" cy="3749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4764" name="Picture 12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03944" y="5638800"/>
                <a:ext cx="2811780" cy="356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74765" name="Picture 13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1175" y="5902452"/>
              <a:ext cx="82296" cy="269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50390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2020/4/22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6</a:t>
            </a:fld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308913"/>
              </p:ext>
            </p:extLst>
          </p:nvPr>
        </p:nvGraphicFramePr>
        <p:xfrm>
          <a:off x="617538" y="989013"/>
          <a:ext cx="47767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43" name="Formula" r:id="rId3" imgW="2409480" imgH="176760" progId="Equation.Ribbit">
                  <p:embed/>
                </p:oleObj>
              </mc:Choice>
              <mc:Fallback>
                <p:oleObj name="Formula" r:id="rId3" imgW="2409480" imgH="176760" progId="Equation.Ribbit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8" y="989013"/>
                        <a:ext cx="4776787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028581"/>
              </p:ext>
            </p:extLst>
          </p:nvPr>
        </p:nvGraphicFramePr>
        <p:xfrm>
          <a:off x="879475" y="5167312"/>
          <a:ext cx="289401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44" name="Formula" r:id="rId5" imgW="1460520" imgH="179280" progId="Equation.Ribbit">
                  <p:embed/>
                </p:oleObj>
              </mc:Choice>
              <mc:Fallback>
                <p:oleObj name="Formula" r:id="rId5" imgW="1460520" imgH="179280" progId="Equation.Ribbit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5167312"/>
                        <a:ext cx="289401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879475" y="4100512"/>
            <a:ext cx="7086601" cy="369887"/>
            <a:chOff x="879475" y="4100512"/>
            <a:chExt cx="7086601" cy="369887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4970269"/>
                </p:ext>
              </p:extLst>
            </p:nvPr>
          </p:nvGraphicFramePr>
          <p:xfrm>
            <a:off x="879475" y="4100512"/>
            <a:ext cx="7086601" cy="369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45" name="Formula" r:id="rId7" imgW="3576600" imgH="186840" progId="Equation.Ribbit">
                    <p:embed/>
                  </p:oleObj>
                </mc:Choice>
                <mc:Fallback>
                  <p:oleObj name="Formula" r:id="rId7" imgW="3576600" imgH="186840" progId="Equation.Ribbit">
                    <p:embed/>
                    <p:pic>
                      <p:nvPicPr>
                        <p:cNvPr id="0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9475" y="4100512"/>
                          <a:ext cx="7086601" cy="3698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7" name="直接连接符 16"/>
            <p:cNvCxnSpPr/>
            <p:nvPr/>
          </p:nvCxnSpPr>
          <p:spPr>
            <a:xfrm>
              <a:off x="5486400" y="4419600"/>
              <a:ext cx="1219200" cy="0"/>
            </a:xfrm>
            <a:prstGeom prst="line">
              <a:avLst/>
            </a:prstGeom>
            <a:ln w="63500">
              <a:solidFill>
                <a:srgbClr val="FB8C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879475" y="4633912"/>
            <a:ext cx="7959725" cy="371475"/>
            <a:chOff x="879475" y="4633912"/>
            <a:chExt cx="7959725" cy="371475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7836701"/>
                </p:ext>
              </p:extLst>
            </p:nvPr>
          </p:nvGraphicFramePr>
          <p:xfrm>
            <a:off x="879475" y="4633912"/>
            <a:ext cx="7954963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46" name="Formula" r:id="rId9" imgW="4014720" imgH="186840" progId="Equation.Ribbit">
                    <p:embed/>
                  </p:oleObj>
                </mc:Choice>
                <mc:Fallback>
                  <p:oleObj name="Formula" r:id="rId9" imgW="4014720" imgH="186840" progId="Equation.Ribbit">
                    <p:embed/>
                    <p:pic>
                      <p:nvPicPr>
                        <p:cNvPr id="0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9475" y="4633912"/>
                          <a:ext cx="7954963" cy="371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" name="直接连接符 17"/>
            <p:cNvCxnSpPr/>
            <p:nvPr/>
          </p:nvCxnSpPr>
          <p:spPr>
            <a:xfrm>
              <a:off x="4648200" y="4953000"/>
              <a:ext cx="1066800" cy="0"/>
            </a:xfrm>
            <a:prstGeom prst="line">
              <a:avLst/>
            </a:prstGeom>
            <a:ln w="63500">
              <a:solidFill>
                <a:srgbClr val="FB8C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8153400" y="4959485"/>
              <a:ext cx="685800" cy="0"/>
            </a:xfrm>
            <a:prstGeom prst="line">
              <a:avLst/>
            </a:prstGeom>
            <a:ln w="63500">
              <a:solidFill>
                <a:srgbClr val="FB8C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803275" y="1433512"/>
            <a:ext cx="7537450" cy="2511425"/>
            <a:chOff x="803275" y="1433512"/>
            <a:chExt cx="7537450" cy="2511425"/>
          </a:xfrm>
        </p:grpSpPr>
        <p:grpSp>
          <p:nvGrpSpPr>
            <p:cNvPr id="20" name="组合 19"/>
            <p:cNvGrpSpPr/>
            <p:nvPr/>
          </p:nvGrpSpPr>
          <p:grpSpPr>
            <a:xfrm>
              <a:off x="803275" y="1433512"/>
              <a:ext cx="7537450" cy="2511425"/>
              <a:chOff x="803275" y="1433512"/>
              <a:chExt cx="7537450" cy="2511425"/>
            </a:xfrm>
          </p:grpSpPr>
          <p:graphicFrame>
            <p:nvGraphicFramePr>
              <p:cNvPr id="7" name="对象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63781097"/>
                  </p:ext>
                </p:extLst>
              </p:nvPr>
            </p:nvGraphicFramePr>
            <p:xfrm>
              <a:off x="803275" y="1433512"/>
              <a:ext cx="7537450" cy="371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147" name="Formula" r:id="rId11" imgW="3803760" imgH="186840" progId="Equation.Ribbit">
                      <p:embed/>
                    </p:oleObj>
                  </mc:Choice>
                  <mc:Fallback>
                    <p:oleObj name="Formula" r:id="rId11" imgW="3803760" imgH="186840" progId="Equation.Ribbit">
                      <p:embed/>
                      <p:pic>
                        <p:nvPicPr>
                          <p:cNvPr id="0" name="对象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03275" y="1433512"/>
                            <a:ext cx="7537450" cy="3714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对象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42110198"/>
                  </p:ext>
                </p:extLst>
              </p:nvPr>
            </p:nvGraphicFramePr>
            <p:xfrm>
              <a:off x="2098675" y="3567112"/>
              <a:ext cx="5749925" cy="3778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148" name="Formula" r:id="rId13" imgW="2901960" imgH="190800" progId="Equation.Ribbit">
                      <p:embed/>
                    </p:oleObj>
                  </mc:Choice>
                  <mc:Fallback>
                    <p:oleObj name="Formula" r:id="rId13" imgW="2901960" imgH="190800" progId="Equation.Ribbit">
                      <p:embed/>
                      <p:pic>
                        <p:nvPicPr>
                          <p:cNvPr id="0" name="对象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98675" y="3567112"/>
                            <a:ext cx="5749925" cy="3778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对象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6153878"/>
                  </p:ext>
                </p:extLst>
              </p:nvPr>
            </p:nvGraphicFramePr>
            <p:xfrm>
              <a:off x="1336675" y="3186112"/>
              <a:ext cx="4737100" cy="374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149" name="Formula" r:id="rId15" imgW="2391480" imgH="189360" progId="Equation.Ribbit">
                      <p:embed/>
                    </p:oleObj>
                  </mc:Choice>
                  <mc:Fallback>
                    <p:oleObj name="Formula" r:id="rId15" imgW="2391480" imgH="189360" progId="Equation.Ribbit">
                      <p:embed/>
                      <p:pic>
                        <p:nvPicPr>
                          <p:cNvPr id="0" name="对象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36675" y="3186112"/>
                            <a:ext cx="4737100" cy="3746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对象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66361818"/>
                  </p:ext>
                </p:extLst>
              </p:nvPr>
            </p:nvGraphicFramePr>
            <p:xfrm>
              <a:off x="1336675" y="2728912"/>
              <a:ext cx="1554162" cy="368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150" name="Formula" r:id="rId17" imgW="783720" imgH="185760" progId="Equation.Ribbit">
                      <p:embed/>
                    </p:oleObj>
                  </mc:Choice>
                  <mc:Fallback>
                    <p:oleObj name="Formula" r:id="rId17" imgW="783720" imgH="185760" progId="Equation.Ribbit">
                      <p:embed/>
                      <p:pic>
                        <p:nvPicPr>
                          <p:cNvPr id="0" name="对象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36675" y="2728912"/>
                            <a:ext cx="1554162" cy="368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对象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86653705"/>
                  </p:ext>
                </p:extLst>
              </p:nvPr>
            </p:nvGraphicFramePr>
            <p:xfrm>
              <a:off x="1641475" y="2271712"/>
              <a:ext cx="1771650" cy="371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151" name="Formula" r:id="rId19" imgW="893160" imgH="186840" progId="Equation.Ribbit">
                      <p:embed/>
                    </p:oleObj>
                  </mc:Choice>
                  <mc:Fallback>
                    <p:oleObj name="Formula" r:id="rId19" imgW="893160" imgH="186840" progId="Equation.Ribbit">
                      <p:embed/>
                      <p:pic>
                        <p:nvPicPr>
                          <p:cNvPr id="0" name="对象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41475" y="2271712"/>
                            <a:ext cx="1771650" cy="3714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对象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8096372"/>
                  </p:ext>
                </p:extLst>
              </p:nvPr>
            </p:nvGraphicFramePr>
            <p:xfrm>
              <a:off x="1260475" y="1849437"/>
              <a:ext cx="6756401" cy="3460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152" name="Formula" r:id="rId21" imgW="3410280" imgH="174240" progId="Equation.Ribbit">
                      <p:embed/>
                    </p:oleObj>
                  </mc:Choice>
                  <mc:Fallback>
                    <p:oleObj name="Formula" r:id="rId21" imgW="3410280" imgH="174240" progId="Equation.Ribbit">
                      <p:embed/>
                      <p:pic>
                        <p:nvPicPr>
                          <p:cNvPr id="0" name="对象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60475" y="1849437"/>
                            <a:ext cx="6756401" cy="3460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23" name="直接连接符 22"/>
            <p:cNvCxnSpPr/>
            <p:nvPr/>
          </p:nvCxnSpPr>
          <p:spPr>
            <a:xfrm>
              <a:off x="1295400" y="1752600"/>
              <a:ext cx="2895600" cy="0"/>
            </a:xfrm>
            <a:prstGeom prst="line">
              <a:avLst/>
            </a:prstGeom>
            <a:ln w="63500">
              <a:solidFill>
                <a:srgbClr val="FB8C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650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2020/4/22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7</a:t>
            </a:fld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226411"/>
              </p:ext>
            </p:extLst>
          </p:nvPr>
        </p:nvGraphicFramePr>
        <p:xfrm>
          <a:off x="685800" y="1254125"/>
          <a:ext cx="593566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0" name="Formula" r:id="rId3" imgW="2996280" imgH="175320" progId="Equation.Ribbit">
                  <p:embed/>
                </p:oleObj>
              </mc:Choice>
              <mc:Fallback>
                <p:oleObj name="Formula" r:id="rId3" imgW="2996280" imgH="175320" progId="Equation.Ribbit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54125"/>
                        <a:ext cx="5935663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441384"/>
              </p:ext>
            </p:extLst>
          </p:nvPr>
        </p:nvGraphicFramePr>
        <p:xfrm>
          <a:off x="685800" y="1660525"/>
          <a:ext cx="37306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1" name="Formula" r:id="rId5" imgW="1882440" imgH="175320" progId="Equation.Ribbit">
                  <p:embed/>
                </p:oleObj>
              </mc:Choice>
              <mc:Fallback>
                <p:oleObj name="Formula" r:id="rId5" imgW="1882440" imgH="175320" progId="Equation.Ribbit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60525"/>
                        <a:ext cx="37306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003248"/>
              </p:ext>
            </p:extLst>
          </p:nvPr>
        </p:nvGraphicFramePr>
        <p:xfrm>
          <a:off x="768350" y="2320925"/>
          <a:ext cx="50006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2" name="Formula" r:id="rId7" imgW="2523600" imgH="174240" progId="Equation.Ribbit">
                  <p:embed/>
                </p:oleObj>
              </mc:Choice>
              <mc:Fallback>
                <p:oleObj name="Formula" r:id="rId7" imgW="2523600" imgH="174240" progId="Equation.Ribbit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2320925"/>
                        <a:ext cx="50006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863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2020/4/22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8</a:t>
            </a:fld>
            <a:endParaRPr lang="en-US" altLang="zh-CN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992984"/>
              </p:ext>
            </p:extLst>
          </p:nvPr>
        </p:nvGraphicFramePr>
        <p:xfrm>
          <a:off x="1411458" y="5270330"/>
          <a:ext cx="6680201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95" name="Formula" r:id="rId3" imgW="3372120" imgH="188280" progId="Equation.Ribbit">
                  <p:embed/>
                </p:oleObj>
              </mc:Choice>
              <mc:Fallback>
                <p:oleObj name="Formula" r:id="rId3" imgW="3372120" imgH="188280" progId="Equation.Ribbit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458" y="5270330"/>
                        <a:ext cx="6680201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761083"/>
              </p:ext>
            </p:extLst>
          </p:nvPr>
        </p:nvGraphicFramePr>
        <p:xfrm>
          <a:off x="1463675" y="4800600"/>
          <a:ext cx="50895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96" name="Formula" r:id="rId5" imgW="2568240" imgH="188280" progId="Equation.Ribbit">
                  <p:embed/>
                </p:oleObj>
              </mc:Choice>
              <mc:Fallback>
                <p:oleObj name="Formula" r:id="rId5" imgW="2568240" imgH="188280" progId="Equation.Ribbit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4800600"/>
                        <a:ext cx="508952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35576"/>
              </p:ext>
            </p:extLst>
          </p:nvPr>
        </p:nvGraphicFramePr>
        <p:xfrm>
          <a:off x="520016" y="4303713"/>
          <a:ext cx="80835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97" name="Formula" r:id="rId7" imgW="4080600" imgH="190800" progId="Equation.Ribbit">
                  <p:embed/>
                </p:oleObj>
              </mc:Choice>
              <mc:Fallback>
                <p:oleObj name="Formula" r:id="rId7" imgW="4080600" imgH="190800" progId="Equation.Ribbit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16" y="4303713"/>
                        <a:ext cx="808355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527050" y="3376613"/>
            <a:ext cx="5708650" cy="817562"/>
            <a:chOff x="533400" y="3417888"/>
            <a:chExt cx="5708650" cy="817562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2159468"/>
                </p:ext>
              </p:extLst>
            </p:nvPr>
          </p:nvGraphicFramePr>
          <p:xfrm>
            <a:off x="1479550" y="3889375"/>
            <a:ext cx="4762500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98" name="Formula" r:id="rId9" imgW="2403000" imgH="174240" progId="Equation.Ribbit">
                    <p:embed/>
                  </p:oleObj>
                </mc:Choice>
                <mc:Fallback>
                  <p:oleObj name="Formula" r:id="rId9" imgW="2403000" imgH="174240" progId="Equation.Ribbit">
                    <p:embed/>
                    <p:pic>
                      <p:nvPicPr>
                        <p:cNvPr id="0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9550" y="3889375"/>
                          <a:ext cx="4762500" cy="346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043849"/>
                </p:ext>
              </p:extLst>
            </p:nvPr>
          </p:nvGraphicFramePr>
          <p:xfrm>
            <a:off x="533400" y="3417888"/>
            <a:ext cx="4413250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99" name="Formula" r:id="rId11" imgW="2226600" imgH="188280" progId="Equation.Ribbit">
                    <p:embed/>
                  </p:oleObj>
                </mc:Choice>
                <mc:Fallback>
                  <p:oleObj name="Formula" r:id="rId11" imgW="2226600" imgH="188280" progId="Equation.Ribbit">
                    <p:embed/>
                    <p:pic>
                      <p:nvPicPr>
                        <p:cNvPr id="0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" y="3417888"/>
                          <a:ext cx="4413250" cy="374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162612"/>
              </p:ext>
            </p:extLst>
          </p:nvPr>
        </p:nvGraphicFramePr>
        <p:xfrm>
          <a:off x="527050" y="2822575"/>
          <a:ext cx="665638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00" name="Formula" r:id="rId13" imgW="3359160" imgH="175320" progId="Equation.Ribbit">
                  <p:embed/>
                </p:oleObj>
              </mc:Choice>
              <mc:Fallback>
                <p:oleObj name="Formula" r:id="rId13" imgW="3359160" imgH="175320" progId="Equation.Ribbit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2822575"/>
                        <a:ext cx="665638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381000" y="2286000"/>
            <a:ext cx="8522949" cy="346075"/>
            <a:chOff x="381000" y="2286000"/>
            <a:chExt cx="8522949" cy="346075"/>
          </a:xfrm>
        </p:grpSpPr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9069014"/>
                </p:ext>
              </p:extLst>
            </p:nvPr>
          </p:nvGraphicFramePr>
          <p:xfrm>
            <a:off x="5433674" y="2286000"/>
            <a:ext cx="3470275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201" name="Formula" r:id="rId15" imgW="1751400" imgH="174240" progId="Equation.Ribbit">
                    <p:embed/>
                  </p:oleObj>
                </mc:Choice>
                <mc:Fallback>
                  <p:oleObj name="Formula" r:id="rId15" imgW="1751400" imgH="174240" progId="Equation.Ribbit">
                    <p:embed/>
                    <p:pic>
                      <p:nvPicPr>
                        <p:cNvPr id="0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3674" y="2286000"/>
                          <a:ext cx="3470275" cy="346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5570257"/>
                </p:ext>
              </p:extLst>
            </p:nvPr>
          </p:nvGraphicFramePr>
          <p:xfrm>
            <a:off x="381000" y="2286000"/>
            <a:ext cx="5006975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202" name="Formula" r:id="rId17" imgW="2527560" imgH="174240" progId="Equation.Ribbit">
                    <p:embed/>
                  </p:oleObj>
                </mc:Choice>
                <mc:Fallback>
                  <p:oleObj name="Formula" r:id="rId17" imgW="2527560" imgH="174240" progId="Equation.Ribbit">
                    <p:embed/>
                    <p:pic>
                      <p:nvPicPr>
                        <p:cNvPr id="0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00" y="2286000"/>
                          <a:ext cx="5006975" cy="346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872781"/>
              </p:ext>
            </p:extLst>
          </p:nvPr>
        </p:nvGraphicFramePr>
        <p:xfrm>
          <a:off x="381000" y="1066800"/>
          <a:ext cx="83645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03" name="Formula" r:id="rId19" imgW="4221720" imgH="186840" progId="Equation.Ribbit">
                  <p:embed/>
                </p:oleObj>
              </mc:Choice>
              <mc:Fallback>
                <p:oleObj name="Formula" r:id="rId19" imgW="4221720" imgH="186840" progId="Equation.Ribbit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66800"/>
                        <a:ext cx="836453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236580"/>
              </p:ext>
            </p:extLst>
          </p:nvPr>
        </p:nvGraphicFramePr>
        <p:xfrm>
          <a:off x="446088" y="1752600"/>
          <a:ext cx="647858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04" name="Formula" r:id="rId21" imgW="3270600" imgH="188280" progId="Equation.Ribbit">
                  <p:embed/>
                </p:oleObj>
              </mc:Choice>
              <mc:Fallback>
                <p:oleObj name="Formula" r:id="rId21" imgW="3270600" imgH="188280" progId="Equation.Ribbit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8" y="1752600"/>
                        <a:ext cx="6478587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447800" y="5749925"/>
            <a:ext cx="7086600" cy="422275"/>
            <a:chOff x="1447800" y="5749925"/>
            <a:chExt cx="7086600" cy="422275"/>
          </a:xfrm>
        </p:grpSpPr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7004800"/>
                </p:ext>
              </p:extLst>
            </p:nvPr>
          </p:nvGraphicFramePr>
          <p:xfrm>
            <a:off x="1447800" y="5749925"/>
            <a:ext cx="1603375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205" name="Formula" r:id="rId23" imgW="809280" imgH="174240" progId="Equation.Ribbit">
                    <p:embed/>
                  </p:oleObj>
                </mc:Choice>
                <mc:Fallback>
                  <p:oleObj name="Formula" r:id="rId23" imgW="809280" imgH="174240" progId="Equation.Ribbit">
                    <p:embed/>
                    <p:pic>
                      <p:nvPicPr>
                        <p:cNvPr id="0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7800" y="5749925"/>
                          <a:ext cx="1603375" cy="346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76839" name="Picture 39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4088" y="5952744"/>
              <a:ext cx="210312" cy="219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1434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2020/4/22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9</a:t>
            </a:fld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847058"/>
              </p:ext>
            </p:extLst>
          </p:nvPr>
        </p:nvGraphicFramePr>
        <p:xfrm>
          <a:off x="381000" y="1631950"/>
          <a:ext cx="80391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62" name="Formula" r:id="rId3" imgW="4057920" imgH="200880" progId="Equation.Ribbit">
                  <p:embed/>
                </p:oleObj>
              </mc:Choice>
              <mc:Fallback>
                <p:oleObj name="Formula" r:id="rId3" imgW="4057920" imgH="200880" progId="Equation.Ribbit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31950"/>
                        <a:ext cx="80391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339425"/>
              </p:ext>
            </p:extLst>
          </p:nvPr>
        </p:nvGraphicFramePr>
        <p:xfrm>
          <a:off x="381000" y="2698750"/>
          <a:ext cx="192563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63" name="Formula" r:id="rId5" imgW="971640" imgH="176760" progId="Equation.Ribbit">
                  <p:embed/>
                </p:oleObj>
              </mc:Choice>
              <mc:Fallback>
                <p:oleObj name="Formula" r:id="rId5" imgW="971640" imgH="176760" progId="Equation.Ribbit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698750"/>
                        <a:ext cx="1925637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518075"/>
              </p:ext>
            </p:extLst>
          </p:nvPr>
        </p:nvGraphicFramePr>
        <p:xfrm>
          <a:off x="381000" y="2089150"/>
          <a:ext cx="553561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64" name="Formula" r:id="rId7" imgW="2791800" imgH="175320" progId="Equation.Ribbit">
                  <p:embed/>
                </p:oleObj>
              </mc:Choice>
              <mc:Fallback>
                <p:oleObj name="Formula" r:id="rId7" imgW="2791800" imgH="175320" progId="Equation.Ribbit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089150"/>
                        <a:ext cx="5535613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6379486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黑体"/>
        <a:cs typeface="宋体"/>
      </a:majorFont>
      <a:minorFont>
        <a:latin typeface="Arial"/>
        <a:ea typeface="黑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47112</TotalTime>
  <Words>87</Words>
  <Application>Microsoft Office PowerPoint</Application>
  <PresentationFormat>全屏显示(4:3)</PresentationFormat>
  <Paragraphs>50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Arial</vt:lpstr>
      <vt:lpstr>Comic Sans MS</vt:lpstr>
      <vt:lpstr>Times New Roman</vt:lpstr>
      <vt:lpstr>Wingdings</vt:lpstr>
      <vt:lpstr>Network</vt:lpstr>
      <vt:lpstr>Formula</vt:lpstr>
      <vt:lpstr>第9讲-一阶逻辑的         永真推理系统</vt:lpstr>
      <vt:lpstr>内容概要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本讲小结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JWu</dc:creator>
  <cp:lastModifiedBy>USER</cp:lastModifiedBy>
  <cp:revision>1207</cp:revision>
  <cp:lastPrinted>1601-01-01T00:00:00Z</cp:lastPrinted>
  <dcterms:created xsi:type="dcterms:W3CDTF">2013-09-08T03:04:38Z</dcterms:created>
  <dcterms:modified xsi:type="dcterms:W3CDTF">2020-04-22T14:43:44Z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