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8" r:id="rId8"/>
    <p:sldId id="277" r:id="rId9"/>
    <p:sldId id="261" r:id="rId10"/>
    <p:sldId id="262" r:id="rId11"/>
    <p:sldId id="285" r:id="rId12"/>
    <p:sldId id="284" r:id="rId13"/>
    <p:sldId id="282" r:id="rId14"/>
    <p:sldId id="278" r:id="rId15"/>
    <p:sldId id="264" r:id="rId16"/>
    <p:sldId id="265" r:id="rId17"/>
    <p:sldId id="266" r:id="rId18"/>
    <p:sldId id="267" r:id="rId19"/>
    <p:sldId id="275" r:id="rId20"/>
    <p:sldId id="279" r:id="rId21"/>
    <p:sldId id="269" r:id="rId22"/>
    <p:sldId id="270" r:id="rId23"/>
    <p:sldId id="271" r:id="rId24"/>
    <p:sldId id="272" r:id="rId25"/>
    <p:sldId id="273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7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6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6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83B4-F8B5-4AA6-8388-0C83C525D39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9F65-6B65-4EDE-B548-289E204D2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CCA570E-1B70-4A67-9CC9-0379EA55C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r="1744" b="45615"/>
          <a:stretch/>
        </p:blipFill>
        <p:spPr>
          <a:xfrm>
            <a:off x="46700" y="457200"/>
            <a:ext cx="8892763" cy="3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9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E7E333-D0FE-43D6-967A-FBB58D979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01" r="2009" b="11404"/>
          <a:stretch/>
        </p:blipFill>
        <p:spPr>
          <a:xfrm>
            <a:off x="46701" y="348915"/>
            <a:ext cx="8868700" cy="19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949EF9-02D5-4E7F-A403-200E14F6C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76"/>
          <a:stretch/>
        </p:blipFill>
        <p:spPr>
          <a:xfrm>
            <a:off x="0" y="17000"/>
            <a:ext cx="9144000" cy="28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4D0645-3B16-47E0-B6F9-33602B00A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1" b="42529"/>
          <a:stretch/>
        </p:blipFill>
        <p:spPr>
          <a:xfrm>
            <a:off x="0" y="173736"/>
            <a:ext cx="9144000" cy="4151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949EF9-02D5-4E7F-A403-200E14F6C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208"/>
          <a:stretch/>
        </p:blipFill>
        <p:spPr>
          <a:xfrm>
            <a:off x="0" y="17000"/>
            <a:ext cx="9144000" cy="42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4D0645-3B16-47E0-B6F9-33602B00A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1" b="42529"/>
          <a:stretch/>
        </p:blipFill>
        <p:spPr>
          <a:xfrm>
            <a:off x="0" y="173736"/>
            <a:ext cx="9144000" cy="4151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949EF9-02D5-4E7F-A403-200E14F6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0"/>
            <a:ext cx="9144000" cy="6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6C4077-69CB-46B8-A0F1-4AE09EA1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7" r="3339" b="56933"/>
          <a:stretch/>
        </p:blipFill>
        <p:spPr>
          <a:xfrm>
            <a:off x="46701" y="613611"/>
            <a:ext cx="8748384" cy="23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6C4077-69CB-46B8-A0F1-4AE09EA1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7" r="3339" b="42807"/>
          <a:stretch/>
        </p:blipFill>
        <p:spPr>
          <a:xfrm>
            <a:off x="46701" y="613610"/>
            <a:ext cx="8748384" cy="33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EE965E-9A43-4778-86F5-0BFEDA24F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2" r="2940" b="17017"/>
          <a:stretch/>
        </p:blipFill>
        <p:spPr>
          <a:xfrm>
            <a:off x="46700" y="505325"/>
            <a:ext cx="8784479" cy="46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4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386D1-6E2E-4866-901B-F17B180C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" b="35965"/>
          <a:stretch/>
        </p:blipFill>
        <p:spPr>
          <a:xfrm>
            <a:off x="46701" y="372979"/>
            <a:ext cx="8748384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E90EC1-8EBA-4388-A649-B5ECAC77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2409" b="51930"/>
          <a:stretch/>
        </p:blipFill>
        <p:spPr>
          <a:xfrm>
            <a:off x="46700" y="421104"/>
            <a:ext cx="8832605" cy="28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66810-F577-41BD-A105-B9D95D83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3" r="2675" b="44561"/>
          <a:stretch/>
        </p:blipFill>
        <p:spPr>
          <a:xfrm>
            <a:off x="46701" y="493294"/>
            <a:ext cx="8808542" cy="33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C10A15-3358-4AEE-8019-1BE05EC1B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6" r="1877" b="8596"/>
          <a:stretch/>
        </p:blipFill>
        <p:spPr>
          <a:xfrm>
            <a:off x="46701" y="132347"/>
            <a:ext cx="8880732" cy="2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66810-F577-41BD-A105-B9D95D83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3" r="4403" b="27599"/>
          <a:stretch/>
        </p:blipFill>
        <p:spPr>
          <a:xfrm>
            <a:off x="46701" y="493295"/>
            <a:ext cx="8652132" cy="44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66810-F577-41BD-A105-B9D95D83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3" r="4403" b="8596"/>
          <a:stretch/>
        </p:blipFill>
        <p:spPr>
          <a:xfrm>
            <a:off x="46701" y="493294"/>
            <a:ext cx="8652132" cy="57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D1ACFA-F64A-4B9A-B1EE-E471AC4D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8" r="3339" b="41228"/>
          <a:stretch/>
        </p:blipFill>
        <p:spPr>
          <a:xfrm>
            <a:off x="46701" y="637674"/>
            <a:ext cx="8748384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0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FF51B8-6C53-41EA-B3C9-0CAAD8BB9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2" b="20877"/>
          <a:stretch/>
        </p:blipFill>
        <p:spPr>
          <a:xfrm>
            <a:off x="46700" y="312821"/>
            <a:ext cx="8736353" cy="54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D7D4C3-7EE8-4C45-B0A3-83527A2D8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4" r="2940" b="32457"/>
          <a:stretch/>
        </p:blipFill>
        <p:spPr>
          <a:xfrm>
            <a:off x="179760" y="673768"/>
            <a:ext cx="8784479" cy="3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6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EB204A-8B06-4A85-BECB-521D24C4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9" t="18070" r="1478" b="58196"/>
          <a:stretch/>
        </p:blipFill>
        <p:spPr>
          <a:xfrm>
            <a:off x="877824" y="2276855"/>
            <a:ext cx="8039002" cy="16276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833249-B9A7-4AAD-8494-1E16CC78C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39" r="3472" b="28428"/>
          <a:stretch/>
        </p:blipFill>
        <p:spPr>
          <a:xfrm>
            <a:off x="0" y="914399"/>
            <a:ext cx="8736353" cy="8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8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EB204A-8B06-4A85-BECB-521D24C4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9" t="42338" r="1478" b="26728"/>
          <a:stretch/>
        </p:blipFill>
        <p:spPr>
          <a:xfrm>
            <a:off x="813816" y="1819656"/>
            <a:ext cx="8039002" cy="2121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833249-B9A7-4AAD-8494-1E16CC78C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05" r="3472" b="20562"/>
          <a:stretch/>
        </p:blipFill>
        <p:spPr>
          <a:xfrm>
            <a:off x="0" y="978407"/>
            <a:ext cx="8736353" cy="4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629A74-609D-46CB-BA51-5045EF808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95" r="2276" b="7719"/>
          <a:stretch/>
        </p:blipFill>
        <p:spPr>
          <a:xfrm>
            <a:off x="46700" y="120315"/>
            <a:ext cx="8844637" cy="30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D15300-515C-465D-BBDC-22966E6C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3737" b="46894"/>
          <a:stretch/>
        </p:blipFill>
        <p:spPr>
          <a:xfrm>
            <a:off x="109729" y="91440"/>
            <a:ext cx="872727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D15300-515C-465D-BBDC-22966E6C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3737" b="16267"/>
          <a:stretch/>
        </p:blipFill>
        <p:spPr>
          <a:xfrm>
            <a:off x="109729" y="91440"/>
            <a:ext cx="8727278" cy="64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98D7D7-BA35-4B17-897D-5A3B8E4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2" r="3738" b="27895"/>
          <a:stretch/>
        </p:blipFill>
        <p:spPr>
          <a:xfrm>
            <a:off x="46700" y="421105"/>
            <a:ext cx="8712289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8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9E3EF2-A84F-45E0-BA73-DB90D9BA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3" b="65790"/>
          <a:stretch/>
        </p:blipFill>
        <p:spPr>
          <a:xfrm>
            <a:off x="46700" y="144380"/>
            <a:ext cx="8772447" cy="2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9E3EF2-A84F-45E0-BA73-DB90D9BA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7" b="45039"/>
          <a:stretch/>
        </p:blipFill>
        <p:spPr>
          <a:xfrm>
            <a:off x="46700" y="144379"/>
            <a:ext cx="8796511" cy="37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9E3EF2-A84F-45E0-BA73-DB90D9BA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7" b="35263"/>
          <a:stretch/>
        </p:blipFill>
        <p:spPr>
          <a:xfrm>
            <a:off x="46700" y="144379"/>
            <a:ext cx="8796511" cy="44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全屏显示(4:3)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H. Troy</dc:creator>
  <cp:lastModifiedBy>H. Troy</cp:lastModifiedBy>
  <cp:revision>9</cp:revision>
  <dcterms:created xsi:type="dcterms:W3CDTF">2021-10-08T12:50:20Z</dcterms:created>
  <dcterms:modified xsi:type="dcterms:W3CDTF">2021-10-12T09:44:11Z</dcterms:modified>
</cp:coreProperties>
</file>