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018C6-95DF-E5A0-9C9B-E68D3230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A069E-132E-7CC8-7CD7-436341A10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2DDF2-CE08-6F62-8D52-20106791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B52A8-0557-965E-9985-7E16B4CC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73C2E-873F-6ACB-4B84-1609919B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1989A-3C37-CD9E-1DA1-20F795F7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6CC12-3C45-D212-B2E2-BAAC9EFD8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9D298-1E29-4C43-AC1C-F2880728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52896-748D-8D3A-F0AE-FAC3B3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3BE-1A76-925E-A1B7-F69819D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9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FB755-4965-97AE-85AE-FDE7391CA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29FC9-C4E7-58AA-4992-315F59B03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D84AD-21CB-B59A-3612-9CE7E84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D3F87-4C45-9E57-03EF-12B447C2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A15C4-A8DD-1B19-B1FD-F4236AA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9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6CBD8-01E6-A0A9-7BC2-30B66CA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A9D0-6095-25AE-AD39-2A74F76A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D061A-FBF1-129A-4092-6583D46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4C53E-C955-889D-9BB7-90029AC0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5EEDC-A2A1-646D-368A-0C01ADB7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7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EEAC0-A6D1-C47A-4AAF-D0E967AA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DA946-F20D-1682-9934-2DBB68CC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2A23F-92C4-2841-6F0C-EBA7B623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1E976-00C3-9818-8E50-3D300F20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3B449-99FB-0B5D-B898-F8723AD3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1DB1-A9B8-3A0B-973E-61F183C6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FC046-A137-97F9-336D-E7547D23E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99327-D463-31A8-C9AB-8477E38E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202E-D969-F8FC-4A37-36151D65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56DB0-0B1E-750F-62BB-54C9B10A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68CD2-99CB-D042-EC68-57622EF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6667-9433-3608-921C-58BC1451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0F0EF-CD51-7C59-05FA-7B1DA10E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8E4156-BFE4-9A6C-AF98-31547576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3DF39-1000-010C-C43C-DA1D4B771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0F1B8-36DA-4833-1BED-3B501B586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0109D-823F-9D3F-8A52-26877318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9C8343-C83D-089C-A322-222564CC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C22278-E673-4E2B-D6E2-129DC70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02E7C-CF7E-0EDF-7F7D-AAF8F552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5380FA-329B-A8D1-F127-DF5FF415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0D167-4EE0-9D74-298C-0BAB8006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EB020-050E-4A8F-E5AE-8C2D623E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1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59C5E-F8A7-C1FE-EC67-95518D4D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5C54D-EE28-748B-DED3-2A9B98CA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0C36E-69F2-2853-2BAE-2D15FF81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32CB-A4B9-EC93-7836-8EEBFE3C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9088B-E8E2-37D1-6CE1-6A3339B6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92A71-D10E-F00D-E5E8-18446456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07A15-576C-9C45-BF41-3A8F9BB5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5986D-2598-CD64-746E-0468C2A3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B088-9289-E43A-5E0B-6DCDD195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4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82F32-9E67-33B6-5A24-B17A5F36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6803F5-7488-74CF-1DFD-300BA27F3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E6A5A-A44F-8F87-BED5-413060C1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70467-0B9B-C82F-353C-3CC01280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D4BAB-4D51-7950-368A-1833DCC8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B5E37-0A61-4EB7-99B5-78D2A5B9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08215A-FB0D-01C6-5BDA-532A35AA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B75F0-C394-8621-D708-CB0108103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B4987-1845-064A-4461-4FBB46BA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3C87B-06FA-432D-A040-D4178719C16C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3D16-8D2C-2AD2-806B-E6E6FB9C4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386FF-09A0-7349-6438-29F2D336E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CB87-D755-4E49-ABE2-07F303A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E080CCA-5671-3365-9488-4A742CDA63E4}"/>
              </a:ext>
            </a:extLst>
          </p:cNvPr>
          <p:cNvSpPr/>
          <p:nvPr/>
        </p:nvSpPr>
        <p:spPr>
          <a:xfrm>
            <a:off x="2205318" y="1183341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D64B6AA-15FD-541F-786C-6FD326223564}"/>
              </a:ext>
            </a:extLst>
          </p:cNvPr>
          <p:cNvSpPr/>
          <p:nvPr/>
        </p:nvSpPr>
        <p:spPr>
          <a:xfrm>
            <a:off x="4536142" y="1183341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0FECB1-9152-2F5D-C3CF-B57B3B8444EF}"/>
              </a:ext>
            </a:extLst>
          </p:cNvPr>
          <p:cNvCxnSpPr>
            <a:stCxn id="5" idx="1"/>
            <a:endCxn id="4" idx="7"/>
          </p:cNvCxnSpPr>
          <p:nvPr/>
        </p:nvCxnSpPr>
        <p:spPr>
          <a:xfrm flipH="1">
            <a:off x="2664429" y="1259486"/>
            <a:ext cx="195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9B43E8-85D1-8309-F2A3-CDA8D0D0F076}"/>
              </a:ext>
            </a:extLst>
          </p:cNvPr>
          <p:cNvCxnSpPr>
            <a:stCxn id="4" idx="5"/>
            <a:endCxn id="5" idx="3"/>
          </p:cNvCxnSpPr>
          <p:nvPr/>
        </p:nvCxnSpPr>
        <p:spPr>
          <a:xfrm>
            <a:off x="2664429" y="1627149"/>
            <a:ext cx="1950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178AC66A-23FC-DCB5-41B0-05CDAA04A2C8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rot="5400000" flipH="1">
            <a:off x="2100257" y="1443318"/>
            <a:ext cx="367663" cy="12700"/>
          </a:xfrm>
          <a:prstGeom prst="curvedConnector5">
            <a:avLst>
              <a:gd name="adj1" fmla="val -28041"/>
              <a:gd name="adj2" fmla="val 3367969"/>
              <a:gd name="adj3" fmla="val 13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454A78E-454F-1AE4-65AF-45C0E5130E9A}"/>
              </a:ext>
            </a:extLst>
          </p:cNvPr>
          <p:cNvCxnSpPr>
            <a:stCxn id="5" idx="7"/>
            <a:endCxn id="5" idx="5"/>
          </p:cNvCxnSpPr>
          <p:nvPr/>
        </p:nvCxnSpPr>
        <p:spPr>
          <a:xfrm rot="16200000" flipH="1">
            <a:off x="4811421" y="1443317"/>
            <a:ext cx="367663" cy="12700"/>
          </a:xfrm>
          <a:prstGeom prst="curvedConnector5">
            <a:avLst>
              <a:gd name="adj1" fmla="val -30479"/>
              <a:gd name="adj2" fmla="val 3226811"/>
              <a:gd name="adj3" fmla="val 11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1328ED-E4F4-BCD3-A45E-23375818770D}"/>
              </a:ext>
            </a:extLst>
          </p:cNvPr>
          <p:cNvSpPr/>
          <p:nvPr/>
        </p:nvSpPr>
        <p:spPr>
          <a:xfrm>
            <a:off x="2205318" y="3169023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F238BC0-F19A-CB3E-AD3C-6FCBFA701E93}"/>
              </a:ext>
            </a:extLst>
          </p:cNvPr>
          <p:cNvSpPr/>
          <p:nvPr/>
        </p:nvSpPr>
        <p:spPr>
          <a:xfrm>
            <a:off x="4536142" y="3169023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989B6476-7CD8-E883-92DC-D873B7134A4E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rot="5400000" flipH="1">
            <a:off x="2100257" y="3429000"/>
            <a:ext cx="367663" cy="12700"/>
          </a:xfrm>
          <a:prstGeom prst="curvedConnector5">
            <a:avLst>
              <a:gd name="adj1" fmla="val -28041"/>
              <a:gd name="adj2" fmla="val 3367969"/>
              <a:gd name="adj3" fmla="val 13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C2243EF-5C3A-6E64-50C2-B07900743017}"/>
              </a:ext>
            </a:extLst>
          </p:cNvPr>
          <p:cNvCxnSpPr>
            <a:stCxn id="39" idx="7"/>
            <a:endCxn id="39" idx="5"/>
          </p:cNvCxnSpPr>
          <p:nvPr/>
        </p:nvCxnSpPr>
        <p:spPr>
          <a:xfrm rot="16200000" flipH="1">
            <a:off x="4811421" y="3428999"/>
            <a:ext cx="367663" cy="12700"/>
          </a:xfrm>
          <a:prstGeom prst="curvedConnector5">
            <a:avLst>
              <a:gd name="adj1" fmla="val -30479"/>
              <a:gd name="adj2" fmla="val 3226811"/>
              <a:gd name="adj3" fmla="val 11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4B14F6F-8982-F0CF-76D0-EB018C0C83F1}"/>
              </a:ext>
            </a:extLst>
          </p:cNvPr>
          <p:cNvSpPr/>
          <p:nvPr/>
        </p:nvSpPr>
        <p:spPr>
          <a:xfrm>
            <a:off x="2205318" y="4343234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254E585-7DE4-91D4-B4CB-C162FF5961E4}"/>
              </a:ext>
            </a:extLst>
          </p:cNvPr>
          <p:cNvSpPr/>
          <p:nvPr/>
        </p:nvSpPr>
        <p:spPr>
          <a:xfrm>
            <a:off x="4536142" y="4343234"/>
            <a:ext cx="537882" cy="51995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B9AB454-CF45-7B25-CBFA-326BD09DE423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rot="5400000" flipH="1">
            <a:off x="2100257" y="4603211"/>
            <a:ext cx="367663" cy="12700"/>
          </a:xfrm>
          <a:prstGeom prst="curvedConnector5">
            <a:avLst>
              <a:gd name="adj1" fmla="val -28041"/>
              <a:gd name="adj2" fmla="val 3367969"/>
              <a:gd name="adj3" fmla="val 135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8EFDFD75-C8FE-D833-C901-653D33A4E8BF}"/>
              </a:ext>
            </a:extLst>
          </p:cNvPr>
          <p:cNvCxnSpPr>
            <a:stCxn id="45" idx="7"/>
            <a:endCxn id="45" idx="5"/>
          </p:cNvCxnSpPr>
          <p:nvPr/>
        </p:nvCxnSpPr>
        <p:spPr>
          <a:xfrm rot="16200000" flipH="1">
            <a:off x="4811421" y="4603210"/>
            <a:ext cx="367663" cy="12700"/>
          </a:xfrm>
          <a:prstGeom prst="curvedConnector5">
            <a:avLst>
              <a:gd name="adj1" fmla="val -30479"/>
              <a:gd name="adj2" fmla="val 3226811"/>
              <a:gd name="adj3" fmla="val 115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8636E40-A712-E4E6-1E16-4721959C011C}"/>
              </a:ext>
            </a:extLst>
          </p:cNvPr>
          <p:cNvCxnSpPr>
            <a:stCxn id="38" idx="4"/>
            <a:endCxn id="44" idx="0"/>
          </p:cNvCxnSpPr>
          <p:nvPr/>
        </p:nvCxnSpPr>
        <p:spPr>
          <a:xfrm>
            <a:off x="2474259" y="3688976"/>
            <a:ext cx="0" cy="65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6ECCA19-9594-A31E-324B-BDBF920251FF}"/>
              </a:ext>
            </a:extLst>
          </p:cNvPr>
          <p:cNvCxnSpPr>
            <a:stCxn id="45" idx="0"/>
            <a:endCxn id="39" idx="4"/>
          </p:cNvCxnSpPr>
          <p:nvPr/>
        </p:nvCxnSpPr>
        <p:spPr>
          <a:xfrm flipV="1">
            <a:off x="4805083" y="3688976"/>
            <a:ext cx="0" cy="65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6924FBF-3D27-D088-03C0-1DAA099DA203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2743200" y="4603211"/>
            <a:ext cx="179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A6C2A07-F6FA-91E3-1478-BBF188EB4A63}"/>
              </a:ext>
            </a:extLst>
          </p:cNvPr>
          <p:cNvCxnSpPr>
            <a:stCxn id="39" idx="2"/>
            <a:endCxn id="38" idx="6"/>
          </p:cNvCxnSpPr>
          <p:nvPr/>
        </p:nvCxnSpPr>
        <p:spPr>
          <a:xfrm flipH="1">
            <a:off x="2743200" y="3429000"/>
            <a:ext cx="179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6067F1F-D1BF-1C78-046B-F94FFF04F384}"/>
              </a:ext>
            </a:extLst>
          </p:cNvPr>
          <p:cNvSpPr txBox="1"/>
          <p:nvPr/>
        </p:nvSpPr>
        <p:spPr>
          <a:xfrm>
            <a:off x="2277738" y="3244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ED34DF0-2156-16C7-5072-AB523B5BEA77}"/>
              </a:ext>
            </a:extLst>
          </p:cNvPr>
          <p:cNvSpPr txBox="1"/>
          <p:nvPr/>
        </p:nvSpPr>
        <p:spPr>
          <a:xfrm>
            <a:off x="2296020" y="4425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9F43758-DAC7-5DAC-59F8-939BC38B8E07}"/>
              </a:ext>
            </a:extLst>
          </p:cNvPr>
          <p:cNvSpPr txBox="1"/>
          <p:nvPr/>
        </p:nvSpPr>
        <p:spPr>
          <a:xfrm>
            <a:off x="4616824" y="3244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3C2ED2-BFDA-3EF1-E4BE-2395B8DD4B0B}"/>
              </a:ext>
            </a:extLst>
          </p:cNvPr>
          <p:cNvSpPr txBox="1"/>
          <p:nvPr/>
        </p:nvSpPr>
        <p:spPr>
          <a:xfrm>
            <a:off x="4617879" y="44185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8865FE-8256-8442-C9BB-EC2E7DABAD37}"/>
              </a:ext>
            </a:extLst>
          </p:cNvPr>
          <p:cNvSpPr txBox="1"/>
          <p:nvPr/>
        </p:nvSpPr>
        <p:spPr>
          <a:xfrm>
            <a:off x="1561123" y="125725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F0D4FA-35F1-6466-B097-0694C4B0D2E1}"/>
              </a:ext>
            </a:extLst>
          </p:cNvPr>
          <p:cNvSpPr txBox="1"/>
          <p:nvPr/>
        </p:nvSpPr>
        <p:spPr>
          <a:xfrm>
            <a:off x="3472869" y="93408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9EA9161-833F-049F-31FF-2DBB14AE8F36}"/>
              </a:ext>
            </a:extLst>
          </p:cNvPr>
          <p:cNvSpPr txBox="1"/>
          <p:nvPr/>
        </p:nvSpPr>
        <p:spPr>
          <a:xfrm>
            <a:off x="3474485" y="161234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74FF2F-1FD7-4276-95DB-1484F5BFFB49}"/>
              </a:ext>
            </a:extLst>
          </p:cNvPr>
          <p:cNvSpPr txBox="1"/>
          <p:nvPr/>
        </p:nvSpPr>
        <p:spPr>
          <a:xfrm>
            <a:off x="5493455" y="119007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099E04C-D466-0032-5D30-DDB32FF8F36C}"/>
              </a:ext>
            </a:extLst>
          </p:cNvPr>
          <p:cNvSpPr txBox="1"/>
          <p:nvPr/>
        </p:nvSpPr>
        <p:spPr>
          <a:xfrm>
            <a:off x="1521738" y="325825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C8034DF-24FC-C1C4-CA4F-391799C56115}"/>
              </a:ext>
            </a:extLst>
          </p:cNvPr>
          <p:cNvSpPr txBox="1"/>
          <p:nvPr/>
        </p:nvSpPr>
        <p:spPr>
          <a:xfrm>
            <a:off x="3524395" y="310583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AAE656E-9D33-AC7F-5730-5AE769EB0F9D}"/>
              </a:ext>
            </a:extLst>
          </p:cNvPr>
          <p:cNvSpPr txBox="1"/>
          <p:nvPr/>
        </p:nvSpPr>
        <p:spPr>
          <a:xfrm>
            <a:off x="5522961" y="324433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73A7962-ACD1-0DE9-31EC-6E535813BF6D}"/>
              </a:ext>
            </a:extLst>
          </p:cNvPr>
          <p:cNvSpPr txBox="1"/>
          <p:nvPr/>
        </p:nvSpPr>
        <p:spPr>
          <a:xfrm>
            <a:off x="2184599" y="37939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B8BA0B5-25B4-BE76-A7D6-8D4FD705290C}"/>
              </a:ext>
            </a:extLst>
          </p:cNvPr>
          <p:cNvSpPr txBox="1"/>
          <p:nvPr/>
        </p:nvSpPr>
        <p:spPr>
          <a:xfrm>
            <a:off x="4899290" y="38211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B0A45BA-A43A-17CC-6143-59720C3B487B}"/>
              </a:ext>
            </a:extLst>
          </p:cNvPr>
          <p:cNvSpPr txBox="1"/>
          <p:nvPr/>
        </p:nvSpPr>
        <p:spPr>
          <a:xfrm>
            <a:off x="1512306" y="44558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EF69229-D990-1F3F-CA60-E6A588920FB6}"/>
              </a:ext>
            </a:extLst>
          </p:cNvPr>
          <p:cNvSpPr txBox="1"/>
          <p:nvPr/>
        </p:nvSpPr>
        <p:spPr>
          <a:xfrm>
            <a:off x="3517968" y="466481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84F1F0-FB6F-07AC-E09E-A8BF40765D03}"/>
              </a:ext>
            </a:extLst>
          </p:cNvPr>
          <p:cNvSpPr txBox="1"/>
          <p:nvPr/>
        </p:nvSpPr>
        <p:spPr>
          <a:xfrm>
            <a:off x="5522961" y="440467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</a:p>
          <a:p>
            <a:endParaRPr lang="zh-CN" altLang="en-US" dirty="0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023054BD-5D28-EC1A-7269-8BFFDDE8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171" y="1073715"/>
            <a:ext cx="1775614" cy="739204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40E322A-9234-9843-8056-25925307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54" y="3635072"/>
            <a:ext cx="1806097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06BFE6C-EBCD-D462-6F1A-066BDE3EF821}"/>
              </a:ext>
            </a:extLst>
          </p:cNvPr>
          <p:cNvSpPr/>
          <p:nvPr/>
        </p:nvSpPr>
        <p:spPr>
          <a:xfrm>
            <a:off x="1792941" y="1272988"/>
            <a:ext cx="672353" cy="654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445A1DD-3AA4-9473-1748-B3A35044031E}"/>
              </a:ext>
            </a:extLst>
          </p:cNvPr>
          <p:cNvSpPr/>
          <p:nvPr/>
        </p:nvSpPr>
        <p:spPr>
          <a:xfrm>
            <a:off x="3827929" y="1272988"/>
            <a:ext cx="672353" cy="654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354687-F956-E683-8F55-57CB9CCD8E9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65294" y="1600200"/>
            <a:ext cx="136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803167-434E-075A-0F63-B74761C85804}"/>
              </a:ext>
            </a:extLst>
          </p:cNvPr>
          <p:cNvSpPr txBox="1"/>
          <p:nvPr/>
        </p:nvSpPr>
        <p:spPr>
          <a:xfrm>
            <a:off x="2958353" y="1272988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8A20FF7-37B8-78E6-90A8-C953F142DA55}"/>
              </a:ext>
            </a:extLst>
          </p:cNvPr>
          <p:cNvSpPr/>
          <p:nvPr/>
        </p:nvSpPr>
        <p:spPr>
          <a:xfrm>
            <a:off x="3814481" y="3693459"/>
            <a:ext cx="672353" cy="654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0BAE15-40D5-B344-AC02-602D7CD85E26}"/>
              </a:ext>
            </a:extLst>
          </p:cNvPr>
          <p:cNvSpPr/>
          <p:nvPr/>
        </p:nvSpPr>
        <p:spPr>
          <a:xfrm>
            <a:off x="3818964" y="2384611"/>
            <a:ext cx="672353" cy="654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e2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849EB3A-5CE2-7F4E-9395-9C4004764CE5}"/>
              </a:ext>
            </a:extLst>
          </p:cNvPr>
          <p:cNvSpPr/>
          <p:nvPr/>
        </p:nvSpPr>
        <p:spPr>
          <a:xfrm>
            <a:off x="1761564" y="3039035"/>
            <a:ext cx="672353" cy="6544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e1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C507CE-082A-FA28-5367-08DD5CE7C344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 flipV="1">
            <a:off x="2433917" y="2711823"/>
            <a:ext cx="1385047" cy="65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DE9DE76-2C91-4551-BDB7-8E0CCE0C68F8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2433917" y="3366247"/>
            <a:ext cx="1380564" cy="65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8A49B6F-6CBB-BEF1-D595-993F35297841}"/>
              </a:ext>
            </a:extLst>
          </p:cNvPr>
          <p:cNvSpPr txBox="1"/>
          <p:nvPr/>
        </p:nvSpPr>
        <p:spPr>
          <a:xfrm>
            <a:off x="2958353" y="256927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14ACCD-5E2E-59AC-77C0-739389C47BC3}"/>
              </a:ext>
            </a:extLst>
          </p:cNvPr>
          <p:cNvSpPr txBox="1"/>
          <p:nvPr/>
        </p:nvSpPr>
        <p:spPr>
          <a:xfrm>
            <a:off x="2922493" y="3712276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E64C834-CFDC-7CCE-1586-322B7AE7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64" y="1272988"/>
            <a:ext cx="1981372" cy="5182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E31FA6-C9B1-1A13-F670-2DCA81F3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1" y="3105122"/>
            <a:ext cx="2057578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6A7C79B7-D114-676B-A1A7-D26CDD605E23}"/>
              </a:ext>
            </a:extLst>
          </p:cNvPr>
          <p:cNvSpPr/>
          <p:nvPr/>
        </p:nvSpPr>
        <p:spPr>
          <a:xfrm>
            <a:off x="2330824" y="1506071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6315DD-50D0-AF28-B2AA-B9A358F05237}"/>
              </a:ext>
            </a:extLst>
          </p:cNvPr>
          <p:cNvSpPr/>
          <p:nvPr/>
        </p:nvSpPr>
        <p:spPr>
          <a:xfrm>
            <a:off x="3608291" y="2196351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82CF9A-60B4-D195-0E19-7C64EA14D7FE}"/>
              </a:ext>
            </a:extLst>
          </p:cNvPr>
          <p:cNvSpPr/>
          <p:nvPr/>
        </p:nvSpPr>
        <p:spPr>
          <a:xfrm>
            <a:off x="3585881" y="1506070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20F7AE0-93C4-BD23-EDAF-36F9D244A761}"/>
              </a:ext>
            </a:extLst>
          </p:cNvPr>
          <p:cNvSpPr/>
          <p:nvPr/>
        </p:nvSpPr>
        <p:spPr>
          <a:xfrm>
            <a:off x="3585882" y="815789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093E0D6-A1A0-5ED1-6D21-583C75F83DAD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2823883" y="1039907"/>
            <a:ext cx="761999" cy="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74A28E0-6901-1787-3CE8-DBEEE58D6093}"/>
              </a:ext>
            </a:extLst>
          </p:cNvPr>
          <p:cNvCxnSpPr>
            <a:stCxn id="29" idx="6"/>
            <a:endCxn id="31" idx="2"/>
          </p:cNvCxnSpPr>
          <p:nvPr/>
        </p:nvCxnSpPr>
        <p:spPr>
          <a:xfrm flipV="1">
            <a:off x="2823883" y="1730188"/>
            <a:ext cx="761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6CA5006-65C2-F2E3-6F51-FF6FCE1D3964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2823883" y="1730189"/>
            <a:ext cx="784408" cy="6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0B88A57-37CA-7652-F243-8A497D136BD9}"/>
              </a:ext>
            </a:extLst>
          </p:cNvPr>
          <p:cNvSpPr txBox="1"/>
          <p:nvPr/>
        </p:nvSpPr>
        <p:spPr>
          <a:xfrm>
            <a:off x="2431678" y="1545523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AC3293-BA3A-B680-249E-AA4E1A362E8A}"/>
              </a:ext>
            </a:extLst>
          </p:cNvPr>
          <p:cNvSpPr txBox="1"/>
          <p:nvPr/>
        </p:nvSpPr>
        <p:spPr>
          <a:xfrm>
            <a:off x="3686731" y="1545523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C3C5A4E-E2E4-E083-332A-34690531ACD4}"/>
              </a:ext>
            </a:extLst>
          </p:cNvPr>
          <p:cNvSpPr txBox="1"/>
          <p:nvPr/>
        </p:nvSpPr>
        <p:spPr>
          <a:xfrm>
            <a:off x="3686731" y="2235802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C83AD00-78C6-50CC-4F84-4A1E476BB671}"/>
              </a:ext>
            </a:extLst>
          </p:cNvPr>
          <p:cNvSpPr txBox="1"/>
          <p:nvPr/>
        </p:nvSpPr>
        <p:spPr>
          <a:xfrm>
            <a:off x="2980761" y="1079358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EB53C0-F6D5-25A0-A237-185E5200F75D}"/>
              </a:ext>
            </a:extLst>
          </p:cNvPr>
          <p:cNvSpPr txBox="1"/>
          <p:nvPr/>
        </p:nvSpPr>
        <p:spPr>
          <a:xfrm>
            <a:off x="3160057" y="1401181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4A9E0D8-4D8E-21A1-59E5-BD80A2BF028F}"/>
              </a:ext>
            </a:extLst>
          </p:cNvPr>
          <p:cNvSpPr txBox="1"/>
          <p:nvPr/>
        </p:nvSpPr>
        <p:spPr>
          <a:xfrm>
            <a:off x="2972916" y="1989291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E28E91B-00F5-3EE9-E4C4-35E34C571CA5}"/>
              </a:ext>
            </a:extLst>
          </p:cNvPr>
          <p:cNvSpPr txBox="1"/>
          <p:nvPr/>
        </p:nvSpPr>
        <p:spPr>
          <a:xfrm>
            <a:off x="1888192" y="1545521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6AC2B88-7C24-F8E8-8479-A6C92ECCC2F6}"/>
              </a:ext>
            </a:extLst>
          </p:cNvPr>
          <p:cNvSpPr txBox="1"/>
          <p:nvPr/>
        </p:nvSpPr>
        <p:spPr>
          <a:xfrm>
            <a:off x="4216773" y="831052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FB7B078-9040-D359-65AC-8EC21560D01F}"/>
              </a:ext>
            </a:extLst>
          </p:cNvPr>
          <p:cNvSpPr txBox="1"/>
          <p:nvPr/>
        </p:nvSpPr>
        <p:spPr>
          <a:xfrm>
            <a:off x="4235820" y="1533427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0372157-33BB-83CD-1CD5-CF77B8F76323}"/>
              </a:ext>
            </a:extLst>
          </p:cNvPr>
          <p:cNvSpPr/>
          <p:nvPr/>
        </p:nvSpPr>
        <p:spPr>
          <a:xfrm>
            <a:off x="5558126" y="1521334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C4E3C99-6361-B9BA-9995-63801503DF63}"/>
              </a:ext>
            </a:extLst>
          </p:cNvPr>
          <p:cNvSpPr/>
          <p:nvPr/>
        </p:nvSpPr>
        <p:spPr>
          <a:xfrm>
            <a:off x="6835593" y="2211614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6F45AB3-2F29-F9C1-2818-6D94880177F5}"/>
              </a:ext>
            </a:extLst>
          </p:cNvPr>
          <p:cNvSpPr/>
          <p:nvPr/>
        </p:nvSpPr>
        <p:spPr>
          <a:xfrm>
            <a:off x="6813183" y="1521333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7DD76F9-81E3-3F1D-088B-6FCC4EE8C8FB}"/>
              </a:ext>
            </a:extLst>
          </p:cNvPr>
          <p:cNvSpPr/>
          <p:nvPr/>
        </p:nvSpPr>
        <p:spPr>
          <a:xfrm>
            <a:off x="6813184" y="831052"/>
            <a:ext cx="493059" cy="4482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12C3A1C-0C9F-6565-205F-5434F56DADB0}"/>
              </a:ext>
            </a:extLst>
          </p:cNvPr>
          <p:cNvCxnSpPr>
            <a:stCxn id="53" idx="6"/>
            <a:endCxn id="56" idx="2"/>
          </p:cNvCxnSpPr>
          <p:nvPr/>
        </p:nvCxnSpPr>
        <p:spPr>
          <a:xfrm flipV="1">
            <a:off x="6051185" y="1055170"/>
            <a:ext cx="761999" cy="69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02D4866-F8B8-1A3F-D9DA-E55D8E29F4A5}"/>
              </a:ext>
            </a:extLst>
          </p:cNvPr>
          <p:cNvCxnSpPr>
            <a:stCxn id="53" idx="6"/>
            <a:endCxn id="55" idx="2"/>
          </p:cNvCxnSpPr>
          <p:nvPr/>
        </p:nvCxnSpPr>
        <p:spPr>
          <a:xfrm flipV="1">
            <a:off x="6051185" y="1745451"/>
            <a:ext cx="7619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3238F9-7CA0-E54A-32E0-34A08B1ADD56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>
            <a:off x="6051185" y="1745452"/>
            <a:ext cx="784408" cy="6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C537F86-29C7-6C19-FA1E-01E76381C9F2}"/>
              </a:ext>
            </a:extLst>
          </p:cNvPr>
          <p:cNvSpPr txBox="1"/>
          <p:nvPr/>
        </p:nvSpPr>
        <p:spPr>
          <a:xfrm>
            <a:off x="5658980" y="1560786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5159C-E0A9-17A3-3CE4-9733C831E5F2}"/>
              </a:ext>
            </a:extLst>
          </p:cNvPr>
          <p:cNvSpPr txBox="1"/>
          <p:nvPr/>
        </p:nvSpPr>
        <p:spPr>
          <a:xfrm>
            <a:off x="6914033" y="1560786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AC46B9B-AF1A-E637-03B4-78870012D387}"/>
              </a:ext>
            </a:extLst>
          </p:cNvPr>
          <p:cNvSpPr txBox="1"/>
          <p:nvPr/>
        </p:nvSpPr>
        <p:spPr>
          <a:xfrm>
            <a:off x="6914033" y="2251065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97BDA79-7A8B-C2F2-54FB-89E3C77131C3}"/>
              </a:ext>
            </a:extLst>
          </p:cNvPr>
          <p:cNvSpPr txBox="1"/>
          <p:nvPr/>
        </p:nvSpPr>
        <p:spPr>
          <a:xfrm>
            <a:off x="6208063" y="1094621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C5E1AA-FE03-1090-17A7-E1CFD7B7DE87}"/>
              </a:ext>
            </a:extLst>
          </p:cNvPr>
          <p:cNvSpPr txBox="1"/>
          <p:nvPr/>
        </p:nvSpPr>
        <p:spPr>
          <a:xfrm>
            <a:off x="6387359" y="141644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4BD19C8-F856-CAC5-052F-0F4E677C7F90}"/>
              </a:ext>
            </a:extLst>
          </p:cNvPr>
          <p:cNvSpPr txBox="1"/>
          <p:nvPr/>
        </p:nvSpPr>
        <p:spPr>
          <a:xfrm>
            <a:off x="6200218" y="200455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4749B43-F282-8667-BE7E-DB870112DA5A}"/>
              </a:ext>
            </a:extLst>
          </p:cNvPr>
          <p:cNvSpPr txBox="1"/>
          <p:nvPr/>
        </p:nvSpPr>
        <p:spPr>
          <a:xfrm>
            <a:off x="5115494" y="1560784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3F89C14-BF44-5AFE-1F91-F8490FE3600E}"/>
              </a:ext>
            </a:extLst>
          </p:cNvPr>
          <p:cNvSpPr txBox="1"/>
          <p:nvPr/>
        </p:nvSpPr>
        <p:spPr>
          <a:xfrm>
            <a:off x="7444075" y="846315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9A084C9-4F16-56E4-8720-D580CECC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773" y="2278816"/>
            <a:ext cx="571550" cy="381033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27AC4C71-50B6-B5CC-877D-0CD82F60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84" y="1612299"/>
            <a:ext cx="571550" cy="381033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FFDA694C-EFFB-AF98-D5CD-AFA6158C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75" y="2326770"/>
            <a:ext cx="571550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运吉</dc:creator>
  <cp:lastModifiedBy>张 运吉</cp:lastModifiedBy>
  <cp:revision>1</cp:revision>
  <dcterms:created xsi:type="dcterms:W3CDTF">2023-03-25T07:56:14Z</dcterms:created>
  <dcterms:modified xsi:type="dcterms:W3CDTF">2023-03-25T07:56:24Z</dcterms:modified>
</cp:coreProperties>
</file>