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www.calvin.edu/library/knightcite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EA8B-AC57-45E0-B6A8-B0E11C068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265865" cy="2387600"/>
          </a:xfrm>
        </p:spPr>
        <p:txBody>
          <a:bodyPr/>
          <a:lstStyle/>
          <a:p>
            <a:pPr algn="ctr"/>
            <a:r>
              <a:rPr lang="en-US" dirty="0"/>
              <a:t>“Insert Creative Name Here”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C74C-ABB7-4923-AF76-8D96462C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265865" cy="2387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An App By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Nick </a:t>
            </a:r>
            <a:r>
              <a:rPr lang="en-US" sz="2400" dirty="0" err="1"/>
              <a:t>WaterWorth</a:t>
            </a:r>
            <a:r>
              <a:rPr lang="en-US" sz="2400" dirty="0"/>
              <a:t>, Jasper Harrison, Austin </a:t>
            </a:r>
            <a:r>
              <a:rPr lang="en-US" sz="2400" dirty="0" err="1"/>
              <a:t>Kreulach</a:t>
            </a:r>
            <a:r>
              <a:rPr lang="en-US" sz="2400" dirty="0"/>
              <a:t>,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Ignacio Montes de </a:t>
            </a:r>
            <a:r>
              <a:rPr lang="en-US" sz="2400" dirty="0" err="1"/>
              <a:t>Oca</a:t>
            </a:r>
            <a:r>
              <a:rPr lang="en-US" sz="2400" dirty="0"/>
              <a:t> and Gabriel Priest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B6F1-9C20-4A3E-B4F8-1A12BF4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Car Death statistics(*3)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55BBDD-3D3E-4D1E-90D1-7AE29D201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52" y="1832488"/>
            <a:ext cx="5707948" cy="41565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CBD80-4170-477D-84BA-C07C4A30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63" y="1811819"/>
            <a:ext cx="5419809" cy="41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5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9481-D28D-4B51-9ACE-E0CE74A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5" y="178896"/>
            <a:ext cx="9905998" cy="1478570"/>
          </a:xfrm>
        </p:spPr>
        <p:txBody>
          <a:bodyPr/>
          <a:lstStyle/>
          <a:p>
            <a:r>
              <a:rPr lang="en-US" dirty="0"/>
              <a:t>Risk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4FAA6-387F-40DC-9E35-2B20DE56D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022" y="1657466"/>
            <a:ext cx="4156493" cy="37668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485AF-6107-4BDF-9696-65B071DE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0" y="1554964"/>
            <a:ext cx="6155015" cy="3971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6DE55-8B6D-4925-AE19-1E0DF3A639E1}"/>
              </a:ext>
            </a:extLst>
          </p:cNvPr>
          <p:cNvSpPr txBox="1"/>
          <p:nvPr/>
        </p:nvSpPr>
        <p:spPr>
          <a:xfrm>
            <a:off x="9026554" y="572968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6CB16-D8F7-4C16-942A-5F7882AD953A}"/>
              </a:ext>
            </a:extLst>
          </p:cNvPr>
          <p:cNvSpPr txBox="1"/>
          <p:nvPr/>
        </p:nvSpPr>
        <p:spPr>
          <a:xfrm>
            <a:off x="2499919" y="5729681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(*4)</a:t>
            </a:r>
          </a:p>
        </p:txBody>
      </p:sp>
    </p:spTree>
    <p:extLst>
      <p:ext uri="{BB962C8B-B14F-4D97-AF65-F5344CB8AC3E}">
        <p14:creationId xmlns:p14="http://schemas.microsoft.com/office/powerpoint/2010/main" val="161970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9DCF29-D4AF-4923-AD4C-BBEE45F2D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506" y="605201"/>
            <a:ext cx="7852988" cy="56475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0E955-29B1-415E-8B31-70982B4E0F9D}"/>
              </a:ext>
            </a:extLst>
          </p:cNvPr>
          <p:cNvSpPr txBox="1"/>
          <p:nvPr/>
        </p:nvSpPr>
        <p:spPr>
          <a:xfrm>
            <a:off x="5360565" y="6316910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(*2)</a:t>
            </a:r>
          </a:p>
        </p:txBody>
      </p:sp>
    </p:spTree>
    <p:extLst>
      <p:ext uri="{BB962C8B-B14F-4D97-AF65-F5344CB8AC3E}">
        <p14:creationId xmlns:p14="http://schemas.microsoft.com/office/powerpoint/2010/main" val="5982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DD9C-99EA-4883-A59A-22752493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 of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F6CD-4578-4926-9252-8F942294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96" y="1716505"/>
            <a:ext cx="10020716" cy="4074696"/>
          </a:xfrm>
        </p:spPr>
        <p:txBody>
          <a:bodyPr>
            <a:normAutofit/>
          </a:bodyPr>
          <a:lstStyle/>
          <a:p>
            <a:r>
              <a:rPr lang="en-US" sz="3600" dirty="0"/>
              <a:t>Has null in its type system, handy as Android uses null to represent absence of value</a:t>
            </a:r>
          </a:p>
          <a:p>
            <a:r>
              <a:rPr lang="en-US" sz="3600" dirty="0"/>
              <a:t>More concise than Java, leaving less room for errors</a:t>
            </a:r>
          </a:p>
          <a:p>
            <a:r>
              <a:rPr lang="en-US" sz="3600" dirty="0"/>
              <a:t>Can compile to JavaScript or Native allowing for code that can run on iOS</a:t>
            </a:r>
          </a:p>
        </p:txBody>
      </p:sp>
    </p:spTree>
    <p:extLst>
      <p:ext uri="{BB962C8B-B14F-4D97-AF65-F5344CB8AC3E}">
        <p14:creationId xmlns:p14="http://schemas.microsoft.com/office/powerpoint/2010/main" val="19332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B95-56A1-4038-97FD-A06D21FF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49E9-54A0-4634-922A-80521347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0686"/>
            <a:ext cx="9905999" cy="5025005"/>
          </a:xfrm>
        </p:spPr>
        <p:txBody>
          <a:bodyPr/>
          <a:lstStyle/>
          <a:p>
            <a:r>
              <a:rPr lang="en-US" sz="2000" dirty="0"/>
              <a:t>(*1)Children are at serious risk of death if left in hot cars — don’t do it in any circumstance 	(2018, March 30). In </a:t>
            </a:r>
            <a:r>
              <a:rPr lang="en-US" sz="2000" i="1" dirty="0"/>
              <a:t>Northern Kentucky Tribune</a:t>
            </a:r>
            <a:r>
              <a:rPr lang="en-US" sz="2000" dirty="0"/>
              <a:t>. Retrieved September 21, 2018.</a:t>
            </a:r>
          </a:p>
          <a:p>
            <a:r>
              <a:rPr lang="en-US" sz="2000" dirty="0"/>
              <a:t>(*2)Null, J. (n.d.). Pets in Vehicles. In </a:t>
            </a:r>
            <a:r>
              <a:rPr lang="en-US" sz="2000" i="1" dirty="0"/>
              <a:t>AVMA</a:t>
            </a:r>
            <a:r>
              <a:rPr lang="en-US" sz="2000" dirty="0"/>
              <a:t>. Retrieved September 21, 2018.</a:t>
            </a:r>
          </a:p>
          <a:p>
            <a:r>
              <a:rPr lang="en-US" sz="2000" dirty="0"/>
              <a:t>(*3)Null, J. (2018, September 12). Heatstroke Deaths of Children in Vehicles. 	In </a:t>
            </a:r>
            <a:r>
              <a:rPr lang="en-US" sz="2000" i="1" dirty="0"/>
              <a:t>noHeatStroke.org</a:t>
            </a:r>
            <a:r>
              <a:rPr lang="en-US" sz="2000" dirty="0"/>
              <a:t>. Retrieved September 22, 2018.</a:t>
            </a:r>
          </a:p>
          <a:p>
            <a:r>
              <a:rPr lang="en-US" altLang="en-US" sz="2000" dirty="0"/>
              <a:t>(*4)Willingham, A. (2018, July 20). More than 36 kids die in hot cars every year and July </a:t>
            </a:r>
            <a:r>
              <a:rPr lang="en-US" altLang="en-US" sz="2000"/>
              <a:t>is 	usually </a:t>
            </a:r>
            <a:r>
              <a:rPr lang="en-US" altLang="en-US" sz="2000" dirty="0"/>
              <a:t>the deadliest month. In </a:t>
            </a:r>
            <a:r>
              <a:rPr lang="en-US" altLang="en-US" sz="2000" i="1" dirty="0"/>
              <a:t>CNN Health+. </a:t>
            </a:r>
            <a:r>
              <a:rPr lang="en-US" altLang="en-US" sz="2000" dirty="0"/>
              <a:t>Retrieved September 21, 2018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30" name="Picture 6" descr="Calvin College openURL resolver">
            <a:hlinkClick r:id="rId2"/>
            <a:extLst>
              <a:ext uri="{FF2B5EF4-FFF2-40B4-BE49-F238E27FC236}">
                <a16:creationId xmlns:a16="http://schemas.microsoft.com/office/drawing/2014/main" id="{F652229E-FCDA-43ED-88CC-234C2EA6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5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283</TotalTime>
  <Words>110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“Insert Creative Name Here”</vt:lpstr>
      <vt:lpstr>Hot Car Death statistics(*3)</vt:lpstr>
      <vt:lpstr>Risk Statistics</vt:lpstr>
      <vt:lpstr>PowerPoint Presentation</vt:lpstr>
      <vt:lpstr>Pros of kotlin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Carsecure</dc:title>
  <dc:creator>Gabriel Priest</dc:creator>
  <cp:lastModifiedBy>Gabriel Priest</cp:lastModifiedBy>
  <cp:revision>16</cp:revision>
  <dcterms:created xsi:type="dcterms:W3CDTF">2018-09-22T05:07:13Z</dcterms:created>
  <dcterms:modified xsi:type="dcterms:W3CDTF">2018-09-22T09:51:13Z</dcterms:modified>
</cp:coreProperties>
</file>