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3A0"/>
    <a:srgbClr val="E59E66"/>
    <a:srgbClr val="503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9.png"/><Relationship Id="rId2" Type="http://schemas.openxmlformats.org/officeDocument/2006/relationships/image" Target="../media/image2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20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wood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624330"/>
            <a:ext cx="8795385" cy="4618355"/>
          </a:xfrm>
          <a:prstGeom prst="roundRect">
            <a:avLst/>
          </a:prstGeom>
        </p:spPr>
      </p:pic>
      <p:pic>
        <p:nvPicPr>
          <p:cNvPr id="5" name="Picture 4" descr="flip_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75" y="3813810"/>
            <a:ext cx="383540" cy="843915"/>
          </a:xfrm>
          <a:prstGeom prst="rect">
            <a:avLst/>
          </a:prstGeom>
        </p:spPr>
      </p:pic>
      <p:pic>
        <p:nvPicPr>
          <p:cNvPr id="3" name="Picture 2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999490" y="2869565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2" name="Picture 1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1006475" y="1995170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11" name="Picture 10" descr="ball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165" y="2034540"/>
            <a:ext cx="537210" cy="537210"/>
          </a:xfrm>
          <a:prstGeom prst="rect">
            <a:avLst/>
          </a:prstGeom>
        </p:spPr>
      </p:pic>
      <p:pic>
        <p:nvPicPr>
          <p:cNvPr id="12" name="Picture 11" descr="ball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2053590"/>
            <a:ext cx="532765" cy="541020"/>
          </a:xfrm>
          <a:prstGeom prst="rect">
            <a:avLst/>
          </a:prstGeom>
        </p:spPr>
      </p:pic>
      <p:pic>
        <p:nvPicPr>
          <p:cNvPr id="13" name="Picture 12" descr="ball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885" y="2049145"/>
            <a:ext cx="545465" cy="541655"/>
          </a:xfrm>
          <a:prstGeom prst="rect">
            <a:avLst/>
          </a:prstGeom>
        </p:spPr>
      </p:pic>
      <p:pic>
        <p:nvPicPr>
          <p:cNvPr id="14" name="Picture 13" descr="ball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420" y="2049145"/>
            <a:ext cx="545465" cy="541655"/>
          </a:xfrm>
          <a:prstGeom prst="rect">
            <a:avLst/>
          </a:prstGeom>
        </p:spPr>
      </p:pic>
      <p:pic>
        <p:nvPicPr>
          <p:cNvPr id="15" name="Picture 14" descr="ball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5480" y="2057400"/>
            <a:ext cx="537210" cy="537210"/>
          </a:xfrm>
          <a:prstGeom prst="rect">
            <a:avLst/>
          </a:prstGeom>
        </p:spPr>
      </p:pic>
      <p:pic>
        <p:nvPicPr>
          <p:cNvPr id="16" name="Picture 15" descr="ball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0490" y="2049145"/>
            <a:ext cx="545465" cy="541655"/>
          </a:xfrm>
          <a:prstGeom prst="rect">
            <a:avLst/>
          </a:prstGeom>
        </p:spPr>
      </p:pic>
      <p:pic>
        <p:nvPicPr>
          <p:cNvPr id="17" name="Picture 16" descr="ball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1055" y="2053590"/>
            <a:ext cx="549910" cy="541655"/>
          </a:xfrm>
          <a:prstGeom prst="rect">
            <a:avLst/>
          </a:prstGeom>
        </p:spPr>
      </p:pic>
      <p:pic>
        <p:nvPicPr>
          <p:cNvPr id="19" name="Picture 18" descr="ball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820" y="2927985"/>
            <a:ext cx="550545" cy="534035"/>
          </a:xfrm>
          <a:prstGeom prst="rect">
            <a:avLst/>
          </a:prstGeom>
        </p:spPr>
      </p:pic>
      <p:pic>
        <p:nvPicPr>
          <p:cNvPr id="20" name="Picture 19" descr="ball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0115" y="2912745"/>
            <a:ext cx="551180" cy="551180"/>
          </a:xfrm>
          <a:prstGeom prst="rect">
            <a:avLst/>
          </a:prstGeom>
        </p:spPr>
      </p:pic>
      <p:pic>
        <p:nvPicPr>
          <p:cNvPr id="21" name="Picture 20" descr="ball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8775" y="2921635"/>
            <a:ext cx="542290" cy="53784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6289675" y="3848735"/>
            <a:ext cx="730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263005" y="4124325"/>
            <a:ext cx="8115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41415" y="4399915"/>
            <a:ext cx="877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Combined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46" name="Picture 45" descr="S_button_draw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4460" y="3772535"/>
            <a:ext cx="914400" cy="90233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017270" y="3680460"/>
            <a:ext cx="2381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  :      </a:t>
            </a:r>
            <a:r>
              <a:rPr lang="en-US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High/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Mid/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Low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533765" y="2203450"/>
            <a:ext cx="5867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TODO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524240" y="3065780"/>
            <a:ext cx="5969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DONE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008380" y="3937635"/>
            <a:ext cx="1994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2021/10/10</a:t>
            </a:r>
            <a:endParaRPr lang="en-US" sz="1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008380" y="4208145"/>
            <a:ext cx="2758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Detail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CRID..... Condition...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17270" y="4658995"/>
            <a:ext cx="2329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Next  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Next... move...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235315" y="908050"/>
            <a:ext cx="236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twice on TODO items will </a:t>
            </a:r>
            <a:endParaRPr lang="en-US" sz="1200"/>
          </a:p>
          <a:p>
            <a:r>
              <a:rPr lang="en-US" sz="1200"/>
              <a:t>move the item to DONE rack</a:t>
            </a:r>
            <a:endParaRPr lang="en-US" sz="1200"/>
          </a:p>
          <a:p>
            <a:r>
              <a:rPr lang="en-US" sz="1200"/>
              <a:t>Likewise for the items in DONE rack</a:t>
            </a:r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972425" y="1355090"/>
            <a:ext cx="738505" cy="59626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25715" y="1842770"/>
            <a:ext cx="114300" cy="946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7369810" y="1297940"/>
            <a:ext cx="313055" cy="5448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5578475" y="540385"/>
            <a:ext cx="2038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on TODO items will </a:t>
            </a:r>
            <a:endParaRPr lang="en-US" sz="1200"/>
          </a:p>
          <a:p>
            <a:r>
              <a:rPr lang="en-US" sz="1200"/>
              <a:t>put a red dot on the item </a:t>
            </a:r>
            <a:endParaRPr lang="en-US" sz="1200"/>
          </a:p>
          <a:p>
            <a:r>
              <a:rPr lang="en-US" sz="1200"/>
              <a:t>information section will show </a:t>
            </a:r>
            <a:endParaRPr lang="en-US" sz="1200"/>
          </a:p>
          <a:p>
            <a:r>
              <a:rPr lang="en-US" sz="1200"/>
              <a:t>related info</a:t>
            </a:r>
            <a:endParaRPr lang="en-US" sz="120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98520" y="4833620"/>
            <a:ext cx="490220" cy="743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3489325" y="5577205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Can be directly modified </a:t>
            </a:r>
            <a:endParaRPr lang="en-US" sz="1200"/>
          </a:p>
          <a:p>
            <a:r>
              <a:rPr lang="en-US" sz="1200"/>
              <a:t>in the info column here</a:t>
            </a:r>
            <a:endParaRPr lang="en-US" sz="1200"/>
          </a:p>
        </p:txBody>
      </p:sp>
      <p:sp>
        <p:nvSpPr>
          <p:cNvPr id="61" name="Text Box 60"/>
          <p:cNvSpPr txBox="1"/>
          <p:nvPr/>
        </p:nvSpPr>
        <p:spPr>
          <a:xfrm>
            <a:off x="4320540" y="4471035"/>
            <a:ext cx="2000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Sort the TODO rack based on </a:t>
            </a:r>
            <a:endParaRPr lang="en-US" sz="1200"/>
          </a:p>
          <a:p>
            <a:r>
              <a:rPr lang="en-US" sz="1200"/>
              <a:t>different attribute</a:t>
            </a:r>
            <a:endParaRPr lang="en-US" sz="1200"/>
          </a:p>
          <a:p>
            <a:r>
              <a:rPr lang="en-US" sz="1200"/>
              <a:t>Click on the draw button will </a:t>
            </a:r>
            <a:endParaRPr lang="en-US" sz="1200"/>
          </a:p>
          <a:p>
            <a:r>
              <a:rPr lang="en-US" sz="1200"/>
              <a:t>switch the term (cycling)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432425" y="4255770"/>
            <a:ext cx="767715" cy="2133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729980" y="5425440"/>
            <a:ext cx="655955" cy="666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9385935" y="5300980"/>
            <a:ext cx="2432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Add new item to the rack</a:t>
            </a:r>
            <a:endParaRPr lang="en-US" sz="1200"/>
          </a:p>
          <a:p>
            <a:r>
              <a:rPr lang="en-US" sz="1200"/>
              <a:t>Press once will clear the info column</a:t>
            </a:r>
            <a:endParaRPr lang="en-US" sz="1200"/>
          </a:p>
          <a:p>
            <a:r>
              <a:rPr lang="en-US" sz="1200"/>
              <a:t>Type the info to the info column</a:t>
            </a:r>
            <a:endParaRPr lang="en-US" sz="1200"/>
          </a:p>
          <a:p>
            <a:r>
              <a:rPr lang="en-US" sz="1200"/>
              <a:t>Press again will add a new item</a:t>
            </a:r>
            <a:endParaRPr lang="en-US" sz="1200"/>
          </a:p>
        </p:txBody>
      </p:sp>
      <p:pic>
        <p:nvPicPr>
          <p:cNvPr id="7" name="Picture 6" descr="ball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36005" y="2924810"/>
            <a:ext cx="538480" cy="538480"/>
          </a:xfrm>
          <a:prstGeom prst="rect">
            <a:avLst/>
          </a:prstGeom>
        </p:spPr>
      </p:pic>
      <p:pic>
        <p:nvPicPr>
          <p:cNvPr id="8" name="Picture 7" descr="ball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82920" y="2919730"/>
            <a:ext cx="531495" cy="528320"/>
          </a:xfrm>
          <a:prstGeom prst="rect">
            <a:avLst/>
          </a:prstGeom>
        </p:spPr>
      </p:pic>
      <p:pic>
        <p:nvPicPr>
          <p:cNvPr id="9" name="Picture 8" descr="ball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31105" y="2914650"/>
            <a:ext cx="546735" cy="538480"/>
          </a:xfrm>
          <a:prstGeom prst="rect">
            <a:avLst/>
          </a:prstGeom>
        </p:spPr>
      </p:pic>
      <p:pic>
        <p:nvPicPr>
          <p:cNvPr id="10" name="Picture 9" descr="ball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0085" y="2914650"/>
            <a:ext cx="541020" cy="533400"/>
          </a:xfrm>
          <a:prstGeom prst="rect">
            <a:avLst/>
          </a:prstGeom>
        </p:spPr>
      </p:pic>
      <p:pic>
        <p:nvPicPr>
          <p:cNvPr id="22" name="Picture 21" descr="ball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20490" y="2915920"/>
            <a:ext cx="541020" cy="5334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7746365" y="4914265"/>
            <a:ext cx="635000" cy="628457"/>
            <a:chOff x="12199" y="7798"/>
            <a:chExt cx="1436" cy="1421"/>
          </a:xfrm>
        </p:grpSpPr>
        <p:sp>
          <p:nvSpPr>
            <p:cNvPr id="4" name="Oval 3"/>
            <p:cNvSpPr/>
            <p:nvPr/>
          </p:nvSpPr>
          <p:spPr>
            <a:xfrm>
              <a:off x="12199" y="7798"/>
              <a:ext cx="1436" cy="142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391" y="7968"/>
              <a:ext cx="1052" cy="10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520" y="7884"/>
              <a:ext cx="804" cy="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solidFill>
                    <a:srgbClr val="F5E3A0"/>
                  </a:solidFill>
                </a:rPr>
                <a:t>S</a:t>
              </a:r>
              <a:endParaRPr lang="en-US" sz="2800">
                <a:solidFill>
                  <a:srgbClr val="F5E3A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wood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624330"/>
            <a:ext cx="8795385" cy="4618355"/>
          </a:xfrm>
          <a:prstGeom prst="round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47675" y="1624330"/>
            <a:ext cx="8795385" cy="46183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flip_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75" y="3813810"/>
            <a:ext cx="383540" cy="843915"/>
          </a:xfrm>
          <a:prstGeom prst="rect">
            <a:avLst/>
          </a:prstGeom>
        </p:spPr>
      </p:pic>
      <p:pic>
        <p:nvPicPr>
          <p:cNvPr id="3" name="Picture 2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999490" y="2869565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2" name="Picture 1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1006475" y="1995170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11" name="Picture 10" descr="ball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165" y="2034540"/>
            <a:ext cx="537210" cy="537210"/>
          </a:xfrm>
          <a:prstGeom prst="rect">
            <a:avLst/>
          </a:prstGeom>
        </p:spPr>
      </p:pic>
      <p:pic>
        <p:nvPicPr>
          <p:cNvPr id="12" name="Picture 11" descr="ball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2053590"/>
            <a:ext cx="532765" cy="541020"/>
          </a:xfrm>
          <a:prstGeom prst="rect">
            <a:avLst/>
          </a:prstGeom>
        </p:spPr>
      </p:pic>
      <p:pic>
        <p:nvPicPr>
          <p:cNvPr id="13" name="Picture 12" descr="ball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885" y="2049145"/>
            <a:ext cx="545465" cy="541655"/>
          </a:xfrm>
          <a:prstGeom prst="rect">
            <a:avLst/>
          </a:prstGeom>
        </p:spPr>
      </p:pic>
      <p:pic>
        <p:nvPicPr>
          <p:cNvPr id="14" name="Picture 13" descr="ball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420" y="2049145"/>
            <a:ext cx="545465" cy="541655"/>
          </a:xfrm>
          <a:prstGeom prst="rect">
            <a:avLst/>
          </a:prstGeom>
        </p:spPr>
      </p:pic>
      <p:pic>
        <p:nvPicPr>
          <p:cNvPr id="15" name="Picture 14" descr="ball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5480" y="2057400"/>
            <a:ext cx="537210" cy="537210"/>
          </a:xfrm>
          <a:prstGeom prst="rect">
            <a:avLst/>
          </a:prstGeom>
        </p:spPr>
      </p:pic>
      <p:pic>
        <p:nvPicPr>
          <p:cNvPr id="16" name="Picture 15" descr="ball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0490" y="2049145"/>
            <a:ext cx="545465" cy="541655"/>
          </a:xfrm>
          <a:prstGeom prst="rect">
            <a:avLst/>
          </a:prstGeom>
        </p:spPr>
      </p:pic>
      <p:pic>
        <p:nvPicPr>
          <p:cNvPr id="17" name="Picture 16" descr="ball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1055" y="2053590"/>
            <a:ext cx="549910" cy="541655"/>
          </a:xfrm>
          <a:prstGeom prst="rect">
            <a:avLst/>
          </a:prstGeom>
        </p:spPr>
      </p:pic>
      <p:pic>
        <p:nvPicPr>
          <p:cNvPr id="19" name="Picture 18" descr="ball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820" y="2927985"/>
            <a:ext cx="550545" cy="534035"/>
          </a:xfrm>
          <a:prstGeom prst="rect">
            <a:avLst/>
          </a:prstGeom>
        </p:spPr>
      </p:pic>
      <p:pic>
        <p:nvPicPr>
          <p:cNvPr id="20" name="Picture 19" descr="ball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0115" y="2912745"/>
            <a:ext cx="551180" cy="551180"/>
          </a:xfrm>
          <a:prstGeom prst="rect">
            <a:avLst/>
          </a:prstGeom>
        </p:spPr>
      </p:pic>
      <p:pic>
        <p:nvPicPr>
          <p:cNvPr id="21" name="Picture 20" descr="ball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8775" y="2921635"/>
            <a:ext cx="542290" cy="53784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6289675" y="3848735"/>
            <a:ext cx="730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263005" y="4124325"/>
            <a:ext cx="8115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41415" y="4399915"/>
            <a:ext cx="877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Combined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45" name="Picture 44" descr="N_button_draw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0015" y="5007610"/>
            <a:ext cx="914400" cy="902335"/>
          </a:xfrm>
          <a:prstGeom prst="rect">
            <a:avLst/>
          </a:prstGeom>
        </p:spPr>
      </p:pic>
      <p:pic>
        <p:nvPicPr>
          <p:cNvPr id="46" name="Picture 45" descr="S_button_drawn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4460" y="3772535"/>
            <a:ext cx="914400" cy="90233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017270" y="3680460"/>
            <a:ext cx="2381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  :      </a:t>
            </a:r>
            <a:r>
              <a:rPr lang="en-US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High/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Mid/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Low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533765" y="2203450"/>
            <a:ext cx="5867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TODO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524240" y="3065780"/>
            <a:ext cx="5969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DONE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008380" y="3937635"/>
            <a:ext cx="1994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2021/10/10</a:t>
            </a:r>
            <a:endParaRPr lang="en-US" sz="1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008380" y="4208145"/>
            <a:ext cx="2758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Detail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CRID..... Condition...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17270" y="4658995"/>
            <a:ext cx="2329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Next  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Next... move...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235315" y="908050"/>
            <a:ext cx="236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twice on TODO items will </a:t>
            </a:r>
            <a:endParaRPr lang="en-US" sz="1200"/>
          </a:p>
          <a:p>
            <a:r>
              <a:rPr lang="en-US" sz="1200"/>
              <a:t>move the item to DONE rack</a:t>
            </a:r>
            <a:endParaRPr lang="en-US" sz="1200"/>
          </a:p>
          <a:p>
            <a:r>
              <a:rPr lang="en-US" sz="1200"/>
              <a:t>Likewise for the items in DONE rack</a:t>
            </a:r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972425" y="1355090"/>
            <a:ext cx="738505" cy="59626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25715" y="1842770"/>
            <a:ext cx="114300" cy="946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7369810" y="1297940"/>
            <a:ext cx="313055" cy="5448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5578475" y="540385"/>
            <a:ext cx="2038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on TODO items will </a:t>
            </a:r>
            <a:endParaRPr lang="en-US" sz="1200"/>
          </a:p>
          <a:p>
            <a:r>
              <a:rPr lang="en-US" sz="1200"/>
              <a:t>put a red dot on the item </a:t>
            </a:r>
            <a:endParaRPr lang="en-US" sz="1200"/>
          </a:p>
          <a:p>
            <a:r>
              <a:rPr lang="en-US" sz="1200"/>
              <a:t>information section will show </a:t>
            </a:r>
            <a:endParaRPr lang="en-US" sz="1200"/>
          </a:p>
          <a:p>
            <a:r>
              <a:rPr lang="en-US" sz="1200"/>
              <a:t>related info</a:t>
            </a:r>
            <a:endParaRPr lang="en-US" sz="120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98520" y="4833620"/>
            <a:ext cx="490220" cy="743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3489325" y="5577205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Can be directly modified </a:t>
            </a:r>
            <a:endParaRPr lang="en-US" sz="1200"/>
          </a:p>
          <a:p>
            <a:r>
              <a:rPr lang="en-US" sz="1200"/>
              <a:t>in the info column here</a:t>
            </a:r>
            <a:endParaRPr lang="en-US" sz="1200"/>
          </a:p>
        </p:txBody>
      </p:sp>
      <p:sp>
        <p:nvSpPr>
          <p:cNvPr id="61" name="Text Box 60"/>
          <p:cNvSpPr txBox="1"/>
          <p:nvPr/>
        </p:nvSpPr>
        <p:spPr>
          <a:xfrm>
            <a:off x="4320540" y="4471035"/>
            <a:ext cx="2000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Sort the TODO rack based on </a:t>
            </a:r>
            <a:endParaRPr lang="en-US" sz="1200"/>
          </a:p>
          <a:p>
            <a:r>
              <a:rPr lang="en-US" sz="1200"/>
              <a:t>different attribute</a:t>
            </a:r>
            <a:endParaRPr lang="en-US" sz="1200"/>
          </a:p>
          <a:p>
            <a:r>
              <a:rPr lang="en-US" sz="1200"/>
              <a:t>Click on the draw button will </a:t>
            </a:r>
            <a:endParaRPr lang="en-US" sz="1200"/>
          </a:p>
          <a:p>
            <a:r>
              <a:rPr lang="en-US" sz="1200"/>
              <a:t>switch the term (cycling)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432425" y="4255770"/>
            <a:ext cx="767715" cy="2133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729980" y="5425440"/>
            <a:ext cx="655955" cy="666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9385935" y="5300980"/>
            <a:ext cx="2432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Add new item to the rack</a:t>
            </a:r>
            <a:endParaRPr lang="en-US" sz="1200"/>
          </a:p>
          <a:p>
            <a:r>
              <a:rPr lang="en-US" sz="1200"/>
              <a:t>Press once will clear the info column</a:t>
            </a:r>
            <a:endParaRPr lang="en-US" sz="1200"/>
          </a:p>
          <a:p>
            <a:r>
              <a:rPr lang="en-US" sz="1200"/>
              <a:t>Type the info to the info column</a:t>
            </a:r>
            <a:endParaRPr lang="en-US" sz="1200"/>
          </a:p>
          <a:p>
            <a:r>
              <a:rPr lang="en-US" sz="1200"/>
              <a:t>Press again will add a new item</a:t>
            </a:r>
            <a:endParaRPr lang="en-US" sz="1200"/>
          </a:p>
        </p:txBody>
      </p:sp>
      <p:pic>
        <p:nvPicPr>
          <p:cNvPr id="7" name="Picture 6" descr="ball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36005" y="2924810"/>
            <a:ext cx="538480" cy="538480"/>
          </a:xfrm>
          <a:prstGeom prst="rect">
            <a:avLst/>
          </a:prstGeom>
        </p:spPr>
      </p:pic>
      <p:pic>
        <p:nvPicPr>
          <p:cNvPr id="8" name="Picture 7" descr="ball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82920" y="2919730"/>
            <a:ext cx="531495" cy="528320"/>
          </a:xfrm>
          <a:prstGeom prst="rect">
            <a:avLst/>
          </a:prstGeom>
        </p:spPr>
      </p:pic>
      <p:pic>
        <p:nvPicPr>
          <p:cNvPr id="9" name="Picture 8" descr="ball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1105" y="2914650"/>
            <a:ext cx="546735" cy="538480"/>
          </a:xfrm>
          <a:prstGeom prst="rect">
            <a:avLst/>
          </a:prstGeom>
        </p:spPr>
      </p:pic>
      <p:pic>
        <p:nvPicPr>
          <p:cNvPr id="10" name="Picture 9" descr="ball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0085" y="2914650"/>
            <a:ext cx="541020" cy="533400"/>
          </a:xfrm>
          <a:prstGeom prst="rect">
            <a:avLst/>
          </a:prstGeom>
        </p:spPr>
      </p:pic>
      <p:pic>
        <p:nvPicPr>
          <p:cNvPr id="22" name="Picture 21" descr="ball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0490" y="2915920"/>
            <a:ext cx="54102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Presentation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Segoe Script</vt:lpstr>
      <vt:lpstr>Bahnschrift SemiBold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zackd</cp:lastModifiedBy>
  <cp:revision>20</cp:revision>
  <dcterms:created xsi:type="dcterms:W3CDTF">2021-10-03T06:05:00Z</dcterms:created>
  <dcterms:modified xsi:type="dcterms:W3CDTF">2021-11-16T14:47:19Z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A3D6AD1806E84C1C8B39431A311A8173</vt:lpwstr>
  </property>
  <property fmtid="{D5CDD505-2E9C-101B-9397-08002B2CF9AE}" pid="3" name="KSOProductBuildVer">
    <vt:lpwstr>1033-11.2.0.10351</vt:lpwstr>
  </property>
</Properties>
</file>