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3A0"/>
    <a:srgbClr val="503B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2" Type="http://schemas.openxmlformats.org/officeDocument/2006/relationships/notesSlide" Target="../notesSlides/notesSlide1.xml"/><Relationship Id="rId21" Type="http://schemas.openxmlformats.org/officeDocument/2006/relationships/slideLayout" Target="../slideLayouts/slideLayout1.xml"/><Relationship Id="rId20" Type="http://schemas.openxmlformats.org/officeDocument/2006/relationships/image" Target="../media/image20.png"/><Relationship Id="rId2" Type="http://schemas.openxmlformats.org/officeDocument/2006/relationships/image" Target="../media/image2.png"/><Relationship Id="rId19" Type="http://schemas.openxmlformats.org/officeDocument/2006/relationships/image" Target="../media/image19.png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wood_b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675" y="1624330"/>
            <a:ext cx="8795385" cy="4618355"/>
          </a:xfrm>
          <a:prstGeom prst="roundRect">
            <a:avLst/>
          </a:prstGeom>
        </p:spPr>
      </p:pic>
      <p:pic>
        <p:nvPicPr>
          <p:cNvPr id="5" name="Picture 4" descr="flip_lo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075" y="3813810"/>
            <a:ext cx="383540" cy="843915"/>
          </a:xfrm>
          <a:prstGeom prst="rect">
            <a:avLst/>
          </a:prstGeom>
        </p:spPr>
      </p:pic>
      <p:pic>
        <p:nvPicPr>
          <p:cNvPr id="3" name="Picture 2" descr="dark_wood"/>
          <p:cNvPicPr>
            <a:picLocks noChangeAspect="1"/>
          </p:cNvPicPr>
          <p:nvPr/>
        </p:nvPicPr>
        <p:blipFill>
          <a:blip r:embed="rId3"/>
          <a:srcRect l="1798" t="33333" b="55005"/>
          <a:stretch>
            <a:fillRect/>
          </a:stretch>
        </p:blipFill>
        <p:spPr>
          <a:xfrm>
            <a:off x="999490" y="2869565"/>
            <a:ext cx="7508240" cy="598805"/>
          </a:xfrm>
          <a:prstGeom prst="roundRect">
            <a:avLst/>
          </a:prstGeom>
          <a:effectLst>
            <a:innerShdw blurRad="114300" dir="12600000">
              <a:prstClr val="black"/>
            </a:innerShdw>
          </a:effectLst>
        </p:spPr>
      </p:pic>
      <p:pic>
        <p:nvPicPr>
          <p:cNvPr id="2" name="Picture 1" descr="dark_wood"/>
          <p:cNvPicPr>
            <a:picLocks noChangeAspect="1"/>
          </p:cNvPicPr>
          <p:nvPr/>
        </p:nvPicPr>
        <p:blipFill>
          <a:blip r:embed="rId3"/>
          <a:srcRect l="1798" t="33333" b="55005"/>
          <a:stretch>
            <a:fillRect/>
          </a:stretch>
        </p:blipFill>
        <p:spPr>
          <a:xfrm>
            <a:off x="1006475" y="1995170"/>
            <a:ext cx="7508240" cy="598805"/>
          </a:xfrm>
          <a:prstGeom prst="roundRect">
            <a:avLst/>
          </a:prstGeom>
          <a:effectLst>
            <a:innerShdw blurRad="114300" dir="12600000">
              <a:prstClr val="black"/>
            </a:innerShdw>
          </a:effectLst>
        </p:spPr>
      </p:pic>
      <p:pic>
        <p:nvPicPr>
          <p:cNvPr id="11" name="Picture 10" descr="ball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165" y="2034540"/>
            <a:ext cx="537210" cy="537210"/>
          </a:xfrm>
          <a:prstGeom prst="rect">
            <a:avLst/>
          </a:prstGeom>
        </p:spPr>
      </p:pic>
      <p:pic>
        <p:nvPicPr>
          <p:cNvPr id="12" name="Picture 11" descr="ball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2350" y="2053590"/>
            <a:ext cx="532765" cy="541020"/>
          </a:xfrm>
          <a:prstGeom prst="rect">
            <a:avLst/>
          </a:prstGeom>
        </p:spPr>
      </p:pic>
      <p:pic>
        <p:nvPicPr>
          <p:cNvPr id="13" name="Picture 12" descr="ball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6885" y="2049145"/>
            <a:ext cx="545465" cy="541655"/>
          </a:xfrm>
          <a:prstGeom prst="rect">
            <a:avLst/>
          </a:prstGeom>
        </p:spPr>
      </p:pic>
      <p:pic>
        <p:nvPicPr>
          <p:cNvPr id="14" name="Picture 13" descr="ball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1420" y="2049145"/>
            <a:ext cx="545465" cy="541655"/>
          </a:xfrm>
          <a:prstGeom prst="rect">
            <a:avLst/>
          </a:prstGeom>
        </p:spPr>
      </p:pic>
      <p:pic>
        <p:nvPicPr>
          <p:cNvPr id="15" name="Picture 14" descr="ball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5480" y="2057400"/>
            <a:ext cx="537210" cy="537210"/>
          </a:xfrm>
          <a:prstGeom prst="rect">
            <a:avLst/>
          </a:prstGeom>
        </p:spPr>
      </p:pic>
      <p:pic>
        <p:nvPicPr>
          <p:cNvPr id="16" name="Picture 15" descr="ball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0490" y="2049145"/>
            <a:ext cx="545465" cy="541655"/>
          </a:xfrm>
          <a:prstGeom prst="rect">
            <a:avLst/>
          </a:prstGeom>
        </p:spPr>
      </p:pic>
      <p:pic>
        <p:nvPicPr>
          <p:cNvPr id="17" name="Picture 16" descr="ball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31055" y="2053590"/>
            <a:ext cx="549910" cy="541655"/>
          </a:xfrm>
          <a:prstGeom prst="rect">
            <a:avLst/>
          </a:prstGeom>
        </p:spPr>
      </p:pic>
      <p:pic>
        <p:nvPicPr>
          <p:cNvPr id="19" name="Picture 18" descr="ball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30820" y="2927985"/>
            <a:ext cx="550545" cy="534035"/>
          </a:xfrm>
          <a:prstGeom prst="rect">
            <a:avLst/>
          </a:prstGeom>
        </p:spPr>
      </p:pic>
      <p:pic>
        <p:nvPicPr>
          <p:cNvPr id="20" name="Picture 19" descr="ball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70115" y="2912745"/>
            <a:ext cx="551180" cy="551180"/>
          </a:xfrm>
          <a:prstGeom prst="rect">
            <a:avLst/>
          </a:prstGeom>
        </p:spPr>
      </p:pic>
      <p:pic>
        <p:nvPicPr>
          <p:cNvPr id="21" name="Picture 20" descr="ball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08775" y="2921635"/>
            <a:ext cx="542290" cy="537845"/>
          </a:xfrm>
          <a:prstGeom prst="rect">
            <a:avLst/>
          </a:prstGeom>
        </p:spPr>
      </p:pic>
      <p:sp>
        <p:nvSpPr>
          <p:cNvPr id="36" name="Text Box 35"/>
          <p:cNvSpPr txBox="1"/>
          <p:nvPr/>
        </p:nvSpPr>
        <p:spPr>
          <a:xfrm>
            <a:off x="6289675" y="3848735"/>
            <a:ext cx="7308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Priority</a:t>
            </a:r>
            <a:endParaRPr lang="en-US" sz="10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6263005" y="4124325"/>
            <a:ext cx="81153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Deadline</a:t>
            </a:r>
            <a:endParaRPr lang="en-US" sz="10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6241415" y="4399915"/>
            <a:ext cx="87757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Combined</a:t>
            </a:r>
            <a:endParaRPr lang="en-US" sz="1000">
              <a:latin typeface="Segoe Script" panose="030B0504020000000003" charset="0"/>
              <a:cs typeface="Segoe Script" panose="030B0504020000000003" charset="0"/>
            </a:endParaRPr>
          </a:p>
        </p:txBody>
      </p:sp>
      <p:pic>
        <p:nvPicPr>
          <p:cNvPr id="45" name="Picture 44" descr="N_button_drawn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44460" y="4951730"/>
            <a:ext cx="914400" cy="902335"/>
          </a:xfrm>
          <a:prstGeom prst="rect">
            <a:avLst/>
          </a:prstGeom>
        </p:spPr>
      </p:pic>
      <p:pic>
        <p:nvPicPr>
          <p:cNvPr id="46" name="Picture 45" descr="S_button_drawn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44460" y="3772535"/>
            <a:ext cx="914400" cy="902335"/>
          </a:xfrm>
          <a:prstGeom prst="rect">
            <a:avLst/>
          </a:prstGeom>
        </p:spPr>
      </p:pic>
      <p:sp>
        <p:nvSpPr>
          <p:cNvPr id="47" name="Text Box 46"/>
          <p:cNvSpPr txBox="1"/>
          <p:nvPr/>
        </p:nvSpPr>
        <p:spPr>
          <a:xfrm>
            <a:off x="1017270" y="3680460"/>
            <a:ext cx="23812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Priority  :      </a:t>
            </a:r>
            <a:r>
              <a:rPr lang="en-US" sz="14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</a:rPr>
              <a:t>High/ </a:t>
            </a:r>
            <a:r>
              <a:rPr lang="en-US" sz="1400">
                <a:solidFill>
                  <a:schemeClr val="accent1">
                    <a:lumMod val="50000"/>
                  </a:schemeClr>
                </a:solidFill>
                <a:latin typeface="Bahnschrift SemiBold" panose="020B0502040204020203" charset="0"/>
                <a:cs typeface="Bahnschrift SemiBold" panose="020B0502040204020203" charset="0"/>
              </a:rPr>
              <a:t>Mid/</a:t>
            </a:r>
            <a:r>
              <a:rPr lang="en-US" sz="1400">
                <a:solidFill>
                  <a:schemeClr val="accent2">
                    <a:lumMod val="50000"/>
                  </a:schemeClr>
                </a:solidFill>
                <a:latin typeface="Bahnschrift SemiBold" panose="020B0502040204020203" charset="0"/>
                <a:cs typeface="Bahnschrift SemiBold" panose="020B0502040204020203" charset="0"/>
              </a:rPr>
              <a:t> </a:t>
            </a:r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Bahnschrift SemiBold" panose="020B0502040204020203" charset="0"/>
                <a:cs typeface="Bahnschrift SemiBold" panose="020B0502040204020203" charset="0"/>
              </a:rPr>
              <a:t>Low</a:t>
            </a:r>
            <a:endParaRPr lang="en-US" sz="1400">
              <a:solidFill>
                <a:schemeClr val="accent6">
                  <a:lumMod val="75000"/>
                </a:schemeClr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8533765" y="2203450"/>
            <a:ext cx="5867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TODO</a:t>
            </a:r>
            <a:endParaRPr lang="en-US" sz="10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8524240" y="3065780"/>
            <a:ext cx="5969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DONE</a:t>
            </a:r>
            <a:endParaRPr lang="en-US" sz="10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1008380" y="3937635"/>
            <a:ext cx="19945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Deadline :      </a:t>
            </a:r>
            <a:r>
              <a:rPr lang="en-US" sz="1400">
                <a:latin typeface="Bahnschrift SemiBold" panose="020B0502040204020203" charset="0"/>
                <a:cs typeface="Bahnschrift SemiBold" panose="020B0502040204020203" charset="0"/>
              </a:rPr>
              <a:t>2021/10/10</a:t>
            </a:r>
            <a:endParaRPr lang="en-US" sz="1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1008380" y="4208145"/>
            <a:ext cx="27584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Detail     :      </a:t>
            </a:r>
            <a:r>
              <a:rPr lang="en-US" sz="1400">
                <a:latin typeface="Bahnschrift SemiBold" panose="020B0502040204020203" charset="0"/>
                <a:cs typeface="Bahnschrift SemiBold" panose="020B0502040204020203" charset="0"/>
              </a:rPr>
              <a:t>CRID..... Condition...</a:t>
            </a:r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 </a:t>
            </a:r>
            <a:endParaRPr lang="en-US" sz="10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1017270" y="4658995"/>
            <a:ext cx="23291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Next       :      </a:t>
            </a:r>
            <a:r>
              <a:rPr lang="en-US" sz="1400">
                <a:latin typeface="Bahnschrift SemiBold" panose="020B0502040204020203" charset="0"/>
                <a:cs typeface="Bahnschrift SemiBold" panose="020B0502040204020203" charset="0"/>
              </a:rPr>
              <a:t>Next... move...</a:t>
            </a:r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 </a:t>
            </a:r>
            <a:endParaRPr lang="en-US" sz="10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8235315" y="908050"/>
            <a:ext cx="23685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Click twice on TODO items will </a:t>
            </a:r>
            <a:endParaRPr lang="en-US" sz="1200"/>
          </a:p>
          <a:p>
            <a:r>
              <a:rPr lang="en-US" sz="1200"/>
              <a:t>move the item to DONE rack</a:t>
            </a:r>
            <a:endParaRPr lang="en-US" sz="1200"/>
          </a:p>
          <a:p>
            <a:r>
              <a:rPr lang="en-US" sz="1200"/>
              <a:t>Likewise for the items in DONE rack</a:t>
            </a:r>
            <a:endParaRPr lang="en-US" sz="120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7972425" y="1355090"/>
            <a:ext cx="738505" cy="59626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625715" y="1842770"/>
            <a:ext cx="114300" cy="946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endCxn id="55" idx="0"/>
          </p:cNvCxnSpPr>
          <p:nvPr/>
        </p:nvCxnSpPr>
        <p:spPr>
          <a:xfrm>
            <a:off x="7369810" y="1297940"/>
            <a:ext cx="313055" cy="54483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56"/>
          <p:cNvSpPr txBox="1"/>
          <p:nvPr/>
        </p:nvSpPr>
        <p:spPr>
          <a:xfrm>
            <a:off x="5578475" y="540385"/>
            <a:ext cx="20383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Click on TODO items will </a:t>
            </a:r>
            <a:endParaRPr lang="en-US" sz="1200"/>
          </a:p>
          <a:p>
            <a:r>
              <a:rPr lang="en-US" sz="1200"/>
              <a:t>put a red dot on the item </a:t>
            </a:r>
            <a:endParaRPr lang="en-US" sz="1200"/>
          </a:p>
          <a:p>
            <a:r>
              <a:rPr lang="en-US" sz="1200"/>
              <a:t>information section will show </a:t>
            </a:r>
            <a:endParaRPr lang="en-US" sz="1200"/>
          </a:p>
          <a:p>
            <a:r>
              <a:rPr lang="en-US" sz="1200"/>
              <a:t>related info</a:t>
            </a:r>
            <a:endParaRPr lang="en-US" sz="1200"/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3398520" y="4833620"/>
            <a:ext cx="490220" cy="74358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59"/>
          <p:cNvSpPr txBox="1"/>
          <p:nvPr/>
        </p:nvSpPr>
        <p:spPr>
          <a:xfrm>
            <a:off x="3489325" y="5577205"/>
            <a:ext cx="17246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Can be directly modified </a:t>
            </a:r>
            <a:endParaRPr lang="en-US" sz="1200"/>
          </a:p>
          <a:p>
            <a:r>
              <a:rPr lang="en-US" sz="1200"/>
              <a:t>in the info column here</a:t>
            </a:r>
            <a:endParaRPr lang="en-US" sz="1200"/>
          </a:p>
        </p:txBody>
      </p:sp>
      <p:sp>
        <p:nvSpPr>
          <p:cNvPr id="61" name="Text Box 60"/>
          <p:cNvSpPr txBox="1"/>
          <p:nvPr/>
        </p:nvSpPr>
        <p:spPr>
          <a:xfrm>
            <a:off x="4320540" y="4471035"/>
            <a:ext cx="20008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Sort the TODO rack based on </a:t>
            </a:r>
            <a:endParaRPr lang="en-US" sz="1200"/>
          </a:p>
          <a:p>
            <a:r>
              <a:rPr lang="en-US" sz="1200"/>
              <a:t>different attribute</a:t>
            </a:r>
            <a:endParaRPr lang="en-US" sz="1200"/>
          </a:p>
          <a:p>
            <a:r>
              <a:rPr lang="en-US" sz="1200"/>
              <a:t>Click on the draw button will </a:t>
            </a:r>
            <a:endParaRPr lang="en-US" sz="1200"/>
          </a:p>
          <a:p>
            <a:r>
              <a:rPr lang="en-US" sz="1200"/>
              <a:t>switch the term (cycling)</a:t>
            </a:r>
            <a:endParaRPr lang="en-US" sz="120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5432425" y="4255770"/>
            <a:ext cx="767715" cy="21336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8729980" y="5425440"/>
            <a:ext cx="655955" cy="6667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63"/>
          <p:cNvSpPr txBox="1"/>
          <p:nvPr/>
        </p:nvSpPr>
        <p:spPr>
          <a:xfrm>
            <a:off x="9385935" y="5300980"/>
            <a:ext cx="24320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Add new item to the rack</a:t>
            </a:r>
            <a:endParaRPr lang="en-US" sz="1200"/>
          </a:p>
          <a:p>
            <a:r>
              <a:rPr lang="en-US" sz="1200"/>
              <a:t>Press once will clear the info column</a:t>
            </a:r>
            <a:endParaRPr lang="en-US" sz="1200"/>
          </a:p>
          <a:p>
            <a:r>
              <a:rPr lang="en-US" sz="1200"/>
              <a:t>Type the info to the info column</a:t>
            </a:r>
            <a:endParaRPr lang="en-US" sz="1200"/>
          </a:p>
          <a:p>
            <a:r>
              <a:rPr lang="en-US" sz="1200"/>
              <a:t>Press again will add a new item</a:t>
            </a:r>
            <a:endParaRPr lang="en-US" sz="1200"/>
          </a:p>
        </p:txBody>
      </p:sp>
      <p:pic>
        <p:nvPicPr>
          <p:cNvPr id="7" name="Picture 6" descr="ball1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36005" y="2924810"/>
            <a:ext cx="538480" cy="538480"/>
          </a:xfrm>
          <a:prstGeom prst="rect">
            <a:avLst/>
          </a:prstGeom>
        </p:spPr>
      </p:pic>
      <p:pic>
        <p:nvPicPr>
          <p:cNvPr id="8" name="Picture 7" descr="ball1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582920" y="2919730"/>
            <a:ext cx="531495" cy="528320"/>
          </a:xfrm>
          <a:prstGeom prst="rect">
            <a:avLst/>
          </a:prstGeom>
        </p:spPr>
      </p:pic>
      <p:pic>
        <p:nvPicPr>
          <p:cNvPr id="9" name="Picture 8" descr="ball1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031105" y="2914650"/>
            <a:ext cx="546735" cy="538480"/>
          </a:xfrm>
          <a:prstGeom prst="rect">
            <a:avLst/>
          </a:prstGeom>
        </p:spPr>
      </p:pic>
      <p:pic>
        <p:nvPicPr>
          <p:cNvPr id="10" name="Picture 9" descr="ball1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490085" y="2914650"/>
            <a:ext cx="541020" cy="533400"/>
          </a:xfrm>
          <a:prstGeom prst="rect">
            <a:avLst/>
          </a:prstGeom>
        </p:spPr>
      </p:pic>
      <p:pic>
        <p:nvPicPr>
          <p:cNvPr id="22" name="Picture 21" descr="ball1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920490" y="2915920"/>
            <a:ext cx="54102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wood_b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675" y="1624330"/>
            <a:ext cx="8795385" cy="4618355"/>
          </a:xfrm>
          <a:prstGeom prst="roundRect">
            <a:avLst/>
          </a:prstGeom>
        </p:spPr>
      </p:pic>
      <p:pic>
        <p:nvPicPr>
          <p:cNvPr id="6" name="Picture 5" descr="flip_hig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440" y="3848735"/>
            <a:ext cx="374015" cy="822325"/>
          </a:xfrm>
          <a:prstGeom prst="rect">
            <a:avLst/>
          </a:prstGeom>
        </p:spPr>
      </p:pic>
      <p:pic>
        <p:nvPicPr>
          <p:cNvPr id="3" name="Picture 2" descr="dark_wood"/>
          <p:cNvPicPr>
            <a:picLocks noChangeAspect="1"/>
          </p:cNvPicPr>
          <p:nvPr/>
        </p:nvPicPr>
        <p:blipFill>
          <a:blip r:embed="rId3"/>
          <a:srcRect l="1798" t="33333" b="55005"/>
          <a:stretch>
            <a:fillRect/>
          </a:stretch>
        </p:blipFill>
        <p:spPr>
          <a:xfrm>
            <a:off x="999490" y="2869565"/>
            <a:ext cx="7508240" cy="598805"/>
          </a:xfrm>
          <a:prstGeom prst="roundRect">
            <a:avLst/>
          </a:prstGeom>
          <a:effectLst>
            <a:innerShdw blurRad="114300" dir="12600000">
              <a:prstClr val="black"/>
            </a:innerShdw>
          </a:effectLst>
        </p:spPr>
      </p:pic>
      <p:pic>
        <p:nvPicPr>
          <p:cNvPr id="2" name="Picture 1" descr="dark_wood"/>
          <p:cNvPicPr>
            <a:picLocks noChangeAspect="1"/>
          </p:cNvPicPr>
          <p:nvPr/>
        </p:nvPicPr>
        <p:blipFill>
          <a:blip r:embed="rId3"/>
          <a:srcRect l="1798" t="33333" b="55005"/>
          <a:stretch>
            <a:fillRect/>
          </a:stretch>
        </p:blipFill>
        <p:spPr>
          <a:xfrm>
            <a:off x="1006475" y="1995170"/>
            <a:ext cx="7508240" cy="598805"/>
          </a:xfrm>
          <a:prstGeom prst="roundRect">
            <a:avLst/>
          </a:prstGeom>
          <a:effectLst>
            <a:innerShdw blurRad="114300" dir="12600000">
              <a:prstClr val="black"/>
            </a:innerShdw>
          </a:effectLst>
        </p:spPr>
      </p:pic>
      <p:pic>
        <p:nvPicPr>
          <p:cNvPr id="19" name="Picture 18" descr="ball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820" y="2927985"/>
            <a:ext cx="550545" cy="534035"/>
          </a:xfrm>
          <a:prstGeom prst="rect">
            <a:avLst/>
          </a:prstGeom>
        </p:spPr>
      </p:pic>
      <p:pic>
        <p:nvPicPr>
          <p:cNvPr id="20" name="Picture 19" descr="ball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0115" y="2912745"/>
            <a:ext cx="551180" cy="551180"/>
          </a:xfrm>
          <a:prstGeom prst="rect">
            <a:avLst/>
          </a:prstGeom>
        </p:spPr>
      </p:pic>
      <p:pic>
        <p:nvPicPr>
          <p:cNvPr id="21" name="Picture 20" descr="ball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8775" y="2921635"/>
            <a:ext cx="542290" cy="537845"/>
          </a:xfrm>
          <a:prstGeom prst="rect">
            <a:avLst/>
          </a:prstGeom>
        </p:spPr>
      </p:pic>
      <p:sp>
        <p:nvSpPr>
          <p:cNvPr id="36" name="Text Box 35"/>
          <p:cNvSpPr txBox="1"/>
          <p:nvPr/>
        </p:nvSpPr>
        <p:spPr>
          <a:xfrm>
            <a:off x="6289675" y="3848735"/>
            <a:ext cx="7308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Priority</a:t>
            </a:r>
            <a:endParaRPr lang="en-US" sz="10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6263005" y="4124325"/>
            <a:ext cx="81153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Deadline</a:t>
            </a:r>
            <a:endParaRPr lang="en-US" sz="10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6241415" y="4399915"/>
            <a:ext cx="87757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Combined</a:t>
            </a:r>
            <a:endParaRPr lang="en-US" sz="10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1017270" y="3680460"/>
            <a:ext cx="23812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Priority  :      </a:t>
            </a:r>
            <a:r>
              <a:rPr lang="en-US" sz="14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</a:rPr>
              <a:t>High/ </a:t>
            </a:r>
            <a:r>
              <a:rPr lang="en-US" sz="1400">
                <a:solidFill>
                  <a:schemeClr val="accent1">
                    <a:lumMod val="50000"/>
                  </a:schemeClr>
                </a:solidFill>
                <a:latin typeface="Bahnschrift SemiBold" panose="020B0502040204020203" charset="0"/>
                <a:cs typeface="Bahnschrift SemiBold" panose="020B0502040204020203" charset="0"/>
              </a:rPr>
              <a:t>Mid/</a:t>
            </a:r>
            <a:r>
              <a:rPr lang="en-US" sz="1400">
                <a:solidFill>
                  <a:schemeClr val="accent2">
                    <a:lumMod val="50000"/>
                  </a:schemeClr>
                </a:solidFill>
                <a:latin typeface="Bahnschrift SemiBold" panose="020B0502040204020203" charset="0"/>
                <a:cs typeface="Bahnschrift SemiBold" panose="020B0502040204020203" charset="0"/>
              </a:rPr>
              <a:t> </a:t>
            </a:r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Bahnschrift SemiBold" panose="020B0502040204020203" charset="0"/>
                <a:cs typeface="Bahnschrift SemiBold" panose="020B0502040204020203" charset="0"/>
              </a:rPr>
              <a:t>Low</a:t>
            </a:r>
            <a:endParaRPr lang="en-US" sz="1400">
              <a:solidFill>
                <a:schemeClr val="accent6">
                  <a:lumMod val="75000"/>
                </a:schemeClr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8533765" y="2203450"/>
            <a:ext cx="5867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TODO</a:t>
            </a:r>
            <a:endParaRPr lang="en-US" sz="10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8524240" y="3065780"/>
            <a:ext cx="5969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DONE</a:t>
            </a:r>
            <a:endParaRPr lang="en-US" sz="10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1008380" y="3937635"/>
            <a:ext cx="19945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Deadline :      </a:t>
            </a:r>
            <a:r>
              <a:rPr lang="en-US" sz="1400">
                <a:latin typeface="Bahnschrift SemiBold" panose="020B0502040204020203" charset="0"/>
                <a:cs typeface="Bahnschrift SemiBold" panose="020B0502040204020203" charset="0"/>
              </a:rPr>
              <a:t>2021/10/10</a:t>
            </a:r>
            <a:endParaRPr lang="en-US" sz="1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1008380" y="4208145"/>
            <a:ext cx="27584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Detail     :      </a:t>
            </a:r>
            <a:r>
              <a:rPr lang="en-US" sz="1400">
                <a:latin typeface="Bahnschrift SemiBold" panose="020B0502040204020203" charset="0"/>
                <a:cs typeface="Bahnschrift SemiBold" panose="020B0502040204020203" charset="0"/>
              </a:rPr>
              <a:t>CRID..... Condition...</a:t>
            </a:r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 </a:t>
            </a:r>
            <a:endParaRPr lang="en-US" sz="10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1017270" y="4658995"/>
            <a:ext cx="23291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Next       :      </a:t>
            </a:r>
            <a:r>
              <a:rPr lang="en-US" sz="1400">
                <a:latin typeface="Bahnschrift SemiBold" panose="020B0502040204020203" charset="0"/>
                <a:cs typeface="Bahnschrift SemiBold" panose="020B0502040204020203" charset="0"/>
              </a:rPr>
              <a:t>Next... move...</a:t>
            </a:r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 </a:t>
            </a:r>
            <a:endParaRPr lang="en-US" sz="10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8235315" y="908050"/>
            <a:ext cx="23685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Click twice on TODO items will </a:t>
            </a:r>
            <a:endParaRPr lang="en-US" sz="1200"/>
          </a:p>
          <a:p>
            <a:r>
              <a:rPr lang="en-US" sz="1200"/>
              <a:t>move the item to DONE rack</a:t>
            </a:r>
            <a:endParaRPr lang="en-US" sz="1200"/>
          </a:p>
          <a:p>
            <a:r>
              <a:rPr lang="en-US" sz="1200"/>
              <a:t>Likewise for the items in DONE rack</a:t>
            </a:r>
            <a:endParaRPr lang="en-US" sz="120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7972425" y="1355090"/>
            <a:ext cx="738505" cy="59626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625715" y="1842770"/>
            <a:ext cx="114300" cy="946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endCxn id="55" idx="0"/>
          </p:cNvCxnSpPr>
          <p:nvPr/>
        </p:nvCxnSpPr>
        <p:spPr>
          <a:xfrm>
            <a:off x="7369810" y="1297940"/>
            <a:ext cx="313055" cy="54483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56"/>
          <p:cNvSpPr txBox="1"/>
          <p:nvPr/>
        </p:nvSpPr>
        <p:spPr>
          <a:xfrm>
            <a:off x="5578475" y="540385"/>
            <a:ext cx="20383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Click on TODO items will </a:t>
            </a:r>
            <a:endParaRPr lang="en-US" sz="1200"/>
          </a:p>
          <a:p>
            <a:r>
              <a:rPr lang="en-US" sz="1200"/>
              <a:t>put a red dot on the item </a:t>
            </a:r>
            <a:endParaRPr lang="en-US" sz="1200"/>
          </a:p>
          <a:p>
            <a:r>
              <a:rPr lang="en-US" sz="1200"/>
              <a:t>information section will show </a:t>
            </a:r>
            <a:endParaRPr lang="en-US" sz="1200"/>
          </a:p>
          <a:p>
            <a:r>
              <a:rPr lang="en-US" sz="1200"/>
              <a:t>related info</a:t>
            </a:r>
            <a:endParaRPr lang="en-US" sz="1200"/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3398520" y="4833620"/>
            <a:ext cx="490220" cy="74358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59"/>
          <p:cNvSpPr txBox="1"/>
          <p:nvPr/>
        </p:nvSpPr>
        <p:spPr>
          <a:xfrm>
            <a:off x="3489325" y="5577205"/>
            <a:ext cx="17246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Can be directly modified </a:t>
            </a:r>
            <a:endParaRPr lang="en-US" sz="1200"/>
          </a:p>
          <a:p>
            <a:r>
              <a:rPr lang="en-US" sz="1200"/>
              <a:t>in the info column here</a:t>
            </a:r>
            <a:endParaRPr lang="en-US" sz="1200"/>
          </a:p>
        </p:txBody>
      </p:sp>
      <p:sp>
        <p:nvSpPr>
          <p:cNvPr id="61" name="Text Box 60"/>
          <p:cNvSpPr txBox="1"/>
          <p:nvPr/>
        </p:nvSpPr>
        <p:spPr>
          <a:xfrm>
            <a:off x="4320540" y="4471035"/>
            <a:ext cx="20008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Sort the TODO rack based on </a:t>
            </a:r>
            <a:endParaRPr lang="en-US" sz="1200"/>
          </a:p>
          <a:p>
            <a:r>
              <a:rPr lang="en-US" sz="1200"/>
              <a:t>different attribute</a:t>
            </a:r>
            <a:endParaRPr lang="en-US" sz="1200"/>
          </a:p>
          <a:p>
            <a:r>
              <a:rPr lang="en-US" sz="1200"/>
              <a:t>Click on the draw button will </a:t>
            </a:r>
            <a:endParaRPr lang="en-US" sz="1200"/>
          </a:p>
          <a:p>
            <a:r>
              <a:rPr lang="en-US" sz="1200"/>
              <a:t>switch the term (cycling)</a:t>
            </a:r>
            <a:endParaRPr lang="en-US" sz="120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5432425" y="4255770"/>
            <a:ext cx="767715" cy="21336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8729980" y="5425440"/>
            <a:ext cx="655955" cy="6667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63"/>
          <p:cNvSpPr txBox="1"/>
          <p:nvPr/>
        </p:nvSpPr>
        <p:spPr>
          <a:xfrm>
            <a:off x="9385935" y="5300980"/>
            <a:ext cx="24320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Add new item to the rack</a:t>
            </a:r>
            <a:endParaRPr lang="en-US" sz="1200"/>
          </a:p>
          <a:p>
            <a:r>
              <a:rPr lang="en-US" sz="1200"/>
              <a:t>Press once will clear the info column</a:t>
            </a:r>
            <a:endParaRPr lang="en-US" sz="1200"/>
          </a:p>
          <a:p>
            <a:r>
              <a:rPr lang="en-US" sz="1200"/>
              <a:t>Type the info to the info column</a:t>
            </a:r>
            <a:endParaRPr lang="en-US" sz="1200"/>
          </a:p>
          <a:p>
            <a:r>
              <a:rPr lang="en-US" sz="1200"/>
              <a:t>Press again will add a new item</a:t>
            </a:r>
            <a:endParaRPr lang="en-US" sz="1200"/>
          </a:p>
        </p:txBody>
      </p:sp>
      <p:pic>
        <p:nvPicPr>
          <p:cNvPr id="7" name="Picture 6" descr="ball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6005" y="2924810"/>
            <a:ext cx="538480" cy="538480"/>
          </a:xfrm>
          <a:prstGeom prst="rect">
            <a:avLst/>
          </a:prstGeom>
        </p:spPr>
      </p:pic>
      <p:pic>
        <p:nvPicPr>
          <p:cNvPr id="8" name="Picture 7" descr="ball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2920" y="2919730"/>
            <a:ext cx="531495" cy="528320"/>
          </a:xfrm>
          <a:prstGeom prst="rect">
            <a:avLst/>
          </a:prstGeom>
        </p:spPr>
      </p:pic>
      <p:pic>
        <p:nvPicPr>
          <p:cNvPr id="9" name="Picture 8" descr="ball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1105" y="2914650"/>
            <a:ext cx="546735" cy="538480"/>
          </a:xfrm>
          <a:prstGeom prst="rect">
            <a:avLst/>
          </a:prstGeom>
        </p:spPr>
      </p:pic>
      <p:pic>
        <p:nvPicPr>
          <p:cNvPr id="10" name="Picture 9" descr="ball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90085" y="2914650"/>
            <a:ext cx="541020" cy="533400"/>
          </a:xfrm>
          <a:prstGeom prst="rect">
            <a:avLst/>
          </a:prstGeom>
        </p:spPr>
      </p:pic>
      <p:pic>
        <p:nvPicPr>
          <p:cNvPr id="22" name="Picture 21" descr="ball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20490" y="2915920"/>
            <a:ext cx="541020" cy="53340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455930" y="2409825"/>
            <a:ext cx="542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351405" y="1628775"/>
            <a:ext cx="0" cy="371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1246</Words>
  <Application>WPS Presentation</Application>
  <PresentationFormat>Widescreen</PresentationFormat>
  <Paragraphs>80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Segoe Script</vt:lpstr>
      <vt:lpstr>Bahnschrift SemiBold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zackd</cp:lastModifiedBy>
  <cp:revision>14</cp:revision>
  <dcterms:created xsi:type="dcterms:W3CDTF">2021-10-03T06:05:00Z</dcterms:created>
  <dcterms:modified xsi:type="dcterms:W3CDTF">2021-10-12T14:33:55Z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A3D6AD1806E84C1C8B39431A311A8173</vt:lpwstr>
  </property>
  <property fmtid="{D5CDD505-2E9C-101B-9397-08002B2CF9AE}" pid="3" name="KSOProductBuildVer">
    <vt:lpwstr>1033-11.2.0.10323</vt:lpwstr>
  </property>
</Properties>
</file>