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3A0"/>
    <a:srgbClr val="503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wood_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1700530"/>
            <a:ext cx="8795385" cy="4542155"/>
          </a:xfrm>
          <a:prstGeom prst="roundRect">
            <a:avLst/>
          </a:prstGeom>
        </p:spPr>
      </p:pic>
      <p:pic>
        <p:nvPicPr>
          <p:cNvPr id="18" name="Picture 17" descr="woodrack"/>
          <p:cNvPicPr>
            <a:picLocks noChangeAspect="1"/>
          </p:cNvPicPr>
          <p:nvPr/>
        </p:nvPicPr>
        <p:blipFill>
          <a:blip r:embed="rId2">
            <a:lum bright="-12000"/>
          </a:blip>
          <a:srcRect l="1012" t="4314"/>
          <a:stretch>
            <a:fillRect/>
          </a:stretch>
        </p:blipFill>
        <p:spPr>
          <a:xfrm>
            <a:off x="1017270" y="2912745"/>
            <a:ext cx="7497445" cy="582930"/>
          </a:xfrm>
          <a:prstGeom prst="roundRect">
            <a:avLst/>
          </a:prstGeom>
          <a:effectLst>
            <a:innerShdw blurRad="114300" dir="15600000">
              <a:prstClr val="black">
                <a:alpha val="100000"/>
              </a:prstClr>
            </a:innerShdw>
          </a:effectLst>
        </p:spPr>
      </p:pic>
      <p:pic>
        <p:nvPicPr>
          <p:cNvPr id="6" name="Picture 5" descr="woodrack"/>
          <p:cNvPicPr>
            <a:picLocks noChangeAspect="1"/>
          </p:cNvPicPr>
          <p:nvPr/>
        </p:nvPicPr>
        <p:blipFill>
          <a:blip r:embed="rId2">
            <a:lum bright="-12000"/>
          </a:blip>
          <a:srcRect l="1012" t="4314"/>
          <a:stretch>
            <a:fillRect/>
          </a:stretch>
        </p:blipFill>
        <p:spPr>
          <a:xfrm>
            <a:off x="1017270" y="2034540"/>
            <a:ext cx="7497445" cy="582930"/>
          </a:xfrm>
          <a:prstGeom prst="roundRect">
            <a:avLst/>
          </a:prstGeom>
          <a:effectLst>
            <a:innerShdw blurRad="114300" dir="15600000">
              <a:prstClr val="black">
                <a:alpha val="100000"/>
              </a:prstClr>
            </a:innerShdw>
          </a:effectLst>
        </p:spPr>
      </p:pic>
      <p:pic>
        <p:nvPicPr>
          <p:cNvPr id="11" name="Picture 10" descr="ball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930" y="2053590"/>
            <a:ext cx="537210" cy="537210"/>
          </a:xfrm>
          <a:prstGeom prst="rect">
            <a:avLst/>
          </a:prstGeom>
        </p:spPr>
      </p:pic>
      <p:pic>
        <p:nvPicPr>
          <p:cNvPr id="12" name="Picture 11" descr="ball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165" y="2053590"/>
            <a:ext cx="532765" cy="541020"/>
          </a:xfrm>
          <a:prstGeom prst="rect">
            <a:avLst/>
          </a:prstGeom>
        </p:spPr>
      </p:pic>
      <p:pic>
        <p:nvPicPr>
          <p:cNvPr id="13" name="Picture 12" descr="ball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700" y="2049145"/>
            <a:ext cx="545465" cy="541655"/>
          </a:xfrm>
          <a:prstGeom prst="rect">
            <a:avLst/>
          </a:prstGeom>
        </p:spPr>
      </p:pic>
      <p:pic>
        <p:nvPicPr>
          <p:cNvPr id="14" name="Picture 13" descr="ball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5235" y="2049145"/>
            <a:ext cx="545465" cy="541655"/>
          </a:xfrm>
          <a:prstGeom prst="rect">
            <a:avLst/>
          </a:prstGeom>
        </p:spPr>
      </p:pic>
      <p:pic>
        <p:nvPicPr>
          <p:cNvPr id="15" name="Picture 14" descr="ball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9295" y="2057400"/>
            <a:ext cx="537210" cy="537210"/>
          </a:xfrm>
          <a:prstGeom prst="rect">
            <a:avLst/>
          </a:prstGeom>
        </p:spPr>
      </p:pic>
      <p:pic>
        <p:nvPicPr>
          <p:cNvPr id="16" name="Picture 15" descr="ball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4305" y="2049145"/>
            <a:ext cx="545465" cy="541655"/>
          </a:xfrm>
          <a:prstGeom prst="rect">
            <a:avLst/>
          </a:prstGeom>
        </p:spPr>
      </p:pic>
      <p:pic>
        <p:nvPicPr>
          <p:cNvPr id="17" name="Picture 16" descr="ball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4870" y="2053590"/>
            <a:ext cx="549910" cy="541655"/>
          </a:xfrm>
          <a:prstGeom prst="rect">
            <a:avLst/>
          </a:prstGeom>
        </p:spPr>
      </p:pic>
      <p:pic>
        <p:nvPicPr>
          <p:cNvPr id="19" name="Picture 18" descr="ball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7975" y="2927985"/>
            <a:ext cx="550545" cy="534035"/>
          </a:xfrm>
          <a:prstGeom prst="rect">
            <a:avLst/>
          </a:prstGeom>
        </p:spPr>
      </p:pic>
      <p:pic>
        <p:nvPicPr>
          <p:cNvPr id="20" name="Picture 19" descr="ball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6795" y="2912745"/>
            <a:ext cx="551180" cy="551180"/>
          </a:xfrm>
          <a:prstGeom prst="rect">
            <a:avLst/>
          </a:prstGeom>
        </p:spPr>
      </p:pic>
      <p:pic>
        <p:nvPicPr>
          <p:cNvPr id="21" name="Picture 20" descr="ball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34505" y="2921635"/>
            <a:ext cx="542290" cy="537845"/>
          </a:xfrm>
          <a:prstGeom prst="rect">
            <a:avLst/>
          </a:prstGeom>
        </p:spPr>
      </p:pic>
      <p:pic>
        <p:nvPicPr>
          <p:cNvPr id="35" name="Picture 34" descr="flip_high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98360" y="3816985"/>
            <a:ext cx="382270" cy="840105"/>
          </a:xfrm>
          <a:prstGeom prst="rect">
            <a:avLst/>
          </a:prstGeom>
        </p:spPr>
      </p:pic>
      <p:sp>
        <p:nvSpPr>
          <p:cNvPr id="36" name="Text Box 35"/>
          <p:cNvSpPr txBox="1"/>
          <p:nvPr/>
        </p:nvSpPr>
        <p:spPr>
          <a:xfrm>
            <a:off x="6289675" y="3848735"/>
            <a:ext cx="7308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Priority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6263005" y="4124325"/>
            <a:ext cx="8115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Deadline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241415" y="4399915"/>
            <a:ext cx="8775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Combined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pic>
        <p:nvPicPr>
          <p:cNvPr id="45" name="Picture 44" descr="N_button_drawn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44460" y="4951730"/>
            <a:ext cx="914400" cy="902335"/>
          </a:xfrm>
          <a:prstGeom prst="rect">
            <a:avLst/>
          </a:prstGeom>
        </p:spPr>
      </p:pic>
      <p:pic>
        <p:nvPicPr>
          <p:cNvPr id="46" name="Picture 45" descr="S_button_drawn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44460" y="3772535"/>
            <a:ext cx="914400" cy="902335"/>
          </a:xfrm>
          <a:prstGeom prst="rect">
            <a:avLst/>
          </a:prstGeom>
        </p:spPr>
      </p:pic>
      <p:sp>
        <p:nvSpPr>
          <p:cNvPr id="47" name="Text Box 46"/>
          <p:cNvSpPr txBox="1"/>
          <p:nvPr/>
        </p:nvSpPr>
        <p:spPr>
          <a:xfrm>
            <a:off x="1017270" y="3680460"/>
            <a:ext cx="23812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Priority  :      </a:t>
            </a:r>
            <a:r>
              <a:rPr lang="en-US" sz="1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High/ </a:t>
            </a:r>
            <a:r>
              <a:rPr lang="en-US" sz="1400">
                <a:solidFill>
                  <a:schemeClr val="accent1">
                    <a:lumMod val="50000"/>
                  </a:schemeClr>
                </a:solidFill>
                <a:latin typeface="Bahnschrift SemiBold" panose="020B0502040204020203" charset="0"/>
                <a:cs typeface="Bahnschrift SemiBold" panose="020B0502040204020203" charset="0"/>
              </a:rPr>
              <a:t>Mid/</a:t>
            </a:r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Bahnschrift SemiBold" panose="020B0502040204020203" charset="0"/>
                <a:cs typeface="Bahnschrift SemiBold" panose="020B0502040204020203" charset="0"/>
              </a:rPr>
              <a:t> </a:t>
            </a: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Bahnschrift SemiBold" panose="020B0502040204020203" charset="0"/>
                <a:cs typeface="Bahnschrift SemiBold" panose="020B0502040204020203" charset="0"/>
              </a:rPr>
              <a:t>Low</a:t>
            </a:r>
            <a:endParaRPr lang="en-US" sz="1400">
              <a:solidFill>
                <a:schemeClr val="accent6">
                  <a:lumMod val="75000"/>
                </a:schemeClr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8533765" y="2203450"/>
            <a:ext cx="5867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TODO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8524240" y="3065780"/>
            <a:ext cx="5969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DONE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1008380" y="3937635"/>
            <a:ext cx="19945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Deadline :      </a:t>
            </a:r>
            <a:r>
              <a:rPr lang="en-US" sz="1400">
                <a:latin typeface="Bahnschrift SemiBold" panose="020B0502040204020203" charset="0"/>
                <a:cs typeface="Bahnschrift SemiBold" panose="020B0502040204020203" charset="0"/>
              </a:rPr>
              <a:t>2021/10/10</a:t>
            </a:r>
            <a:endParaRPr lang="en-US" sz="1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1008380" y="4208145"/>
            <a:ext cx="27584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Detail     :      </a:t>
            </a:r>
            <a:r>
              <a:rPr lang="en-US" sz="1400">
                <a:latin typeface="Bahnschrift SemiBold" panose="020B0502040204020203" charset="0"/>
                <a:cs typeface="Bahnschrift SemiBold" panose="020B0502040204020203" charset="0"/>
              </a:rPr>
              <a:t>CRID..... Condition...</a:t>
            </a:r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 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1017270" y="4658995"/>
            <a:ext cx="23291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Next       :      </a:t>
            </a:r>
            <a:r>
              <a:rPr lang="en-US" sz="1400">
                <a:latin typeface="Bahnschrift SemiBold" panose="020B0502040204020203" charset="0"/>
                <a:cs typeface="Bahnschrift SemiBold" panose="020B0502040204020203" charset="0"/>
              </a:rPr>
              <a:t>Next... move...</a:t>
            </a:r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 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8235315" y="908050"/>
            <a:ext cx="2368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Click twice on TODO items will </a:t>
            </a:r>
            <a:endParaRPr lang="en-US" sz="1200"/>
          </a:p>
          <a:p>
            <a:r>
              <a:rPr lang="en-US" sz="1200"/>
              <a:t>move the item to DONE rack</a:t>
            </a:r>
            <a:endParaRPr lang="en-US" sz="1200"/>
          </a:p>
          <a:p>
            <a:r>
              <a:rPr lang="en-US" sz="1200"/>
              <a:t>Likewise for the items in DONE rack</a:t>
            </a:r>
            <a:endParaRPr lang="en-US" sz="120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807325" y="1355090"/>
            <a:ext cx="903605" cy="84645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625715" y="1842770"/>
            <a:ext cx="114300" cy="946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55" idx="0"/>
          </p:cNvCxnSpPr>
          <p:nvPr/>
        </p:nvCxnSpPr>
        <p:spPr>
          <a:xfrm>
            <a:off x="7369810" y="1297940"/>
            <a:ext cx="313055" cy="54483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56"/>
          <p:cNvSpPr txBox="1"/>
          <p:nvPr/>
        </p:nvSpPr>
        <p:spPr>
          <a:xfrm>
            <a:off x="5578475" y="540385"/>
            <a:ext cx="20383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Click on TODO items will </a:t>
            </a:r>
            <a:endParaRPr lang="en-US" sz="1200"/>
          </a:p>
          <a:p>
            <a:r>
              <a:rPr lang="en-US" sz="1200"/>
              <a:t>put a red dot on the item </a:t>
            </a:r>
            <a:endParaRPr lang="en-US" sz="1200"/>
          </a:p>
          <a:p>
            <a:r>
              <a:rPr lang="en-US" sz="1200"/>
              <a:t>information section will show </a:t>
            </a:r>
            <a:endParaRPr lang="en-US" sz="1200"/>
          </a:p>
          <a:p>
            <a:r>
              <a:rPr lang="en-US" sz="1200"/>
              <a:t>related info</a:t>
            </a:r>
            <a:endParaRPr lang="en-US" sz="120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3398520" y="4833620"/>
            <a:ext cx="490220" cy="743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59"/>
          <p:cNvSpPr txBox="1"/>
          <p:nvPr/>
        </p:nvSpPr>
        <p:spPr>
          <a:xfrm>
            <a:off x="3489325" y="5577205"/>
            <a:ext cx="1724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Can be directly modified </a:t>
            </a:r>
            <a:endParaRPr lang="en-US" sz="1200"/>
          </a:p>
          <a:p>
            <a:r>
              <a:rPr lang="en-US" sz="1200"/>
              <a:t>in the info column here</a:t>
            </a:r>
            <a:endParaRPr lang="en-US" sz="1200"/>
          </a:p>
        </p:txBody>
      </p:sp>
      <p:sp>
        <p:nvSpPr>
          <p:cNvPr id="61" name="Text Box 60"/>
          <p:cNvSpPr txBox="1"/>
          <p:nvPr/>
        </p:nvSpPr>
        <p:spPr>
          <a:xfrm>
            <a:off x="4320540" y="4471035"/>
            <a:ext cx="20008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Sort the TODO rack based on </a:t>
            </a:r>
            <a:endParaRPr lang="en-US" sz="1200"/>
          </a:p>
          <a:p>
            <a:r>
              <a:rPr lang="en-US" sz="1200"/>
              <a:t>different attribute</a:t>
            </a:r>
            <a:endParaRPr lang="en-US" sz="1200"/>
          </a:p>
          <a:p>
            <a:r>
              <a:rPr lang="en-US" sz="1200"/>
              <a:t>Click on the draw button will </a:t>
            </a:r>
            <a:endParaRPr lang="en-US" sz="1200"/>
          </a:p>
          <a:p>
            <a:r>
              <a:rPr lang="en-US" sz="1200"/>
              <a:t>switch the term (cycling)</a:t>
            </a:r>
            <a:endParaRPr lang="en-US" sz="120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5432425" y="4255770"/>
            <a:ext cx="767715" cy="21336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8729980" y="5425440"/>
            <a:ext cx="655955" cy="666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63"/>
          <p:cNvSpPr txBox="1"/>
          <p:nvPr/>
        </p:nvSpPr>
        <p:spPr>
          <a:xfrm>
            <a:off x="9385935" y="5300980"/>
            <a:ext cx="24320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Add new item to the rack</a:t>
            </a:r>
            <a:endParaRPr lang="en-US" sz="1200"/>
          </a:p>
          <a:p>
            <a:r>
              <a:rPr lang="en-US" sz="1200"/>
              <a:t>Press once will clear the info column</a:t>
            </a:r>
            <a:endParaRPr lang="en-US" sz="1200"/>
          </a:p>
          <a:p>
            <a:r>
              <a:rPr lang="en-US" sz="1200"/>
              <a:t>Type the info to the info column</a:t>
            </a:r>
            <a:endParaRPr lang="en-US" sz="1200"/>
          </a:p>
          <a:p>
            <a:r>
              <a:rPr lang="en-US" sz="1200"/>
              <a:t>Press again will add a new item</a:t>
            </a:r>
            <a:endParaRPr 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4250055" y="946785"/>
            <a:ext cx="9700260" cy="442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957195" y="2971165"/>
            <a:ext cx="76200" cy="135064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 rot="0">
            <a:off x="2709545" y="3907790"/>
            <a:ext cx="571500" cy="238125"/>
            <a:chOff x="9158" y="4380"/>
            <a:chExt cx="4986" cy="2426"/>
          </a:xfrm>
        </p:grpSpPr>
        <p:sp>
          <p:nvSpPr>
            <p:cNvPr id="22" name="Rounded Rectangle 21"/>
            <p:cNvSpPr/>
            <p:nvPr/>
          </p:nvSpPr>
          <p:spPr>
            <a:xfrm>
              <a:off x="9158" y="4380"/>
              <a:ext cx="4987" cy="242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Rectangles 22"/>
            <p:cNvSpPr/>
            <p:nvPr/>
          </p:nvSpPr>
          <p:spPr>
            <a:xfrm>
              <a:off x="9838" y="4395"/>
              <a:ext cx="494" cy="23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10937" y="4380"/>
              <a:ext cx="494" cy="23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12036" y="4395"/>
              <a:ext cx="494" cy="23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13135" y="4395"/>
              <a:ext cx="494" cy="23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WPS Presentation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Bahnschrift Light</vt:lpstr>
      <vt:lpstr>Bahnschrift Condensed</vt:lpstr>
      <vt:lpstr>Bahnschrift SemiBold Condensed</vt:lpstr>
      <vt:lpstr>Bahnschrift SemiBold</vt:lpstr>
      <vt:lpstr>Bahnschrift SemiCondensed</vt:lpstr>
      <vt:lpstr>Bahnschrift SemiLight</vt:lpstr>
      <vt:lpstr>Cambria Math</vt:lpstr>
      <vt:lpstr>Cambria</vt:lpstr>
      <vt:lpstr>Candara</vt:lpstr>
      <vt:lpstr>Corbel Light</vt:lpstr>
      <vt:lpstr>Candara Light</vt:lpstr>
      <vt:lpstr>Bahnschrift Light Condensed</vt:lpstr>
      <vt:lpstr>Constantia</vt:lpstr>
      <vt:lpstr>HoloLens MDL2 Assets</vt:lpstr>
      <vt:lpstr>Impact</vt:lpstr>
      <vt:lpstr>Ink Free</vt:lpstr>
      <vt:lpstr>Lucida Sans Unicode</vt:lpstr>
      <vt:lpstr>Malgun Gothic Semilight</vt:lpstr>
      <vt:lpstr>Microsoft YaHei UI</vt:lpstr>
      <vt:lpstr>MingLiU</vt:lpstr>
      <vt:lpstr>MingLiU-ExtB</vt:lpstr>
      <vt:lpstr>Microsoft Yi Baiti</vt:lpstr>
      <vt:lpstr>Nirmala UI</vt:lpstr>
      <vt:lpstr>Sylfaen</vt:lpstr>
      <vt:lpstr>Yu Gothic UI</vt:lpstr>
      <vt:lpstr>Segoe Script</vt:lpstr>
      <vt:lpstr>Segoe Print</vt:lpstr>
      <vt:lpstr>Segoe UI</vt:lpstr>
      <vt:lpstr>PMingLiU</vt:lpstr>
      <vt:lpstr>PMingLiU-ExtB</vt:lpstr>
      <vt:lpstr>Segoe MDL2 Assets</vt:lpstr>
      <vt:lpstr>MV Boli</vt:lpstr>
      <vt:lpstr>MingLiU_HKSCS-ExtB</vt:lpstr>
      <vt:lpstr>MingLiU_HKSCS</vt:lpstr>
      <vt:lpstr>Microsoft New Tai Lue</vt:lpstr>
      <vt:lpstr>Microsoft JhengHei UI Light</vt:lpstr>
      <vt:lpstr>Gadugi</vt:lpstr>
      <vt:lpstr>Ebrima</vt:lpstr>
      <vt:lpstr>Courier New</vt:lpstr>
      <vt:lpstr>Corbel</vt:lpstr>
      <vt:lpstr>Consolas</vt:lpstr>
      <vt:lpstr>Comic Sans MS</vt:lpstr>
      <vt:lpstr>Bahnschrift SemiLight Condensed</vt:lpstr>
      <vt:lpstr>Franklin Gothic Medium</vt:lpstr>
      <vt:lpstr>Leelawadee UI</vt:lpstr>
      <vt:lpstr>Palatino Linotype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zackd</cp:lastModifiedBy>
  <cp:revision>10</cp:revision>
  <dcterms:created xsi:type="dcterms:W3CDTF">2021-10-03T06:05:52Z</dcterms:created>
  <dcterms:modified xsi:type="dcterms:W3CDTF">2021-10-03T08:49:56Z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A3D6AD1806E84C1C8B39431A311A8173</vt:lpwstr>
  </property>
  <property fmtid="{D5CDD505-2E9C-101B-9397-08002B2CF9AE}" pid="3" name="KSOProductBuildVer">
    <vt:lpwstr>1033-11.2.0.10323</vt:lpwstr>
  </property>
</Properties>
</file>