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57" r:id="rId4"/>
    <p:sldId id="260" r:id="rId5"/>
    <p:sldId id="262" r:id="rId6"/>
    <p:sldId id="265" r:id="rId7"/>
    <p:sldId id="263" r:id="rId9"/>
    <p:sldId id="264" r:id="rId10"/>
    <p:sldId id="335" r:id="rId11"/>
    <p:sldId id="334" r:id="rId12"/>
    <p:sldId id="267" r:id="rId13"/>
    <p:sldId id="268" r:id="rId14"/>
    <p:sldId id="33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课标第一网" initials="新" lastIdx="0" clrIdx="0"/>
  <p:cmAuthor id="2" name="作者" initials="A" lastIdx="0" clrIdx="1"/>
  <p:cmAuthor id="0" name="杜B格小生" initials="杜B格小生" lastIdx="0" clrIdx="0"/>
  <p:cmAuthor id="3" name="86135" initials="8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2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5"/>
            </p:custDataLst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5"/>
            </p:custDataLst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5"/>
            </p:custDataLst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image" Target="../media/image1.png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0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Temp\400页超强PPT模板\花PNG\65789.pn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/>
          <a:stretch>
            <a:fillRect/>
          </a:stretch>
        </p:blipFill>
        <p:spPr bwMode="auto">
          <a:xfrm rot="9390624">
            <a:off x="-2208025" y="-4517339"/>
            <a:ext cx="2946752" cy="65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:\Temp\400页超强PPT模板\花PNG\65789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/>
          <a:stretch>
            <a:fillRect/>
          </a:stretch>
        </p:blipFill>
        <p:spPr bwMode="auto">
          <a:xfrm rot="2472549">
            <a:off x="11288437" y="-6590687"/>
            <a:ext cx="4147520" cy="92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5.xml"/><Relationship Id="rId21" Type="http://schemas.openxmlformats.org/officeDocument/2006/relationships/image" Target="file:///D:\qq&#25991;&#20214;\712321467\Image\C2C\Image2\%7b75232B38-A165-1FB7-499C-2E1C792CACB5%7d.png" TargetMode="Externa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r:link="rId2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3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70.xml"/><Relationship Id="rId6" Type="http://schemas.openxmlformats.org/officeDocument/2006/relationships/image" Target="../media/image5.png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tags" Target="../tags/tag20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0" Type="http://schemas.openxmlformats.org/officeDocument/2006/relationships/slideLayout" Target="../slideLayouts/slideLayout4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1"/>
            </p:custDataLst>
          </p:nvPr>
        </p:nvGrpSpPr>
        <p:grpSpPr>
          <a:xfrm>
            <a:off x="3381509" y="2453322"/>
            <a:ext cx="1981835" cy="1981835"/>
            <a:chOff x="3469322" y="2638563"/>
            <a:chExt cx="1981835" cy="1981835"/>
          </a:xfrm>
        </p:grpSpPr>
        <p:sp>
          <p:nvSpPr>
            <p:cNvPr id="3" name="矩形: 圆角 1"/>
            <p:cNvSpPr/>
            <p:nvPr>
              <p:custDataLst>
                <p:tags r:id="rId2"/>
              </p:custDataLst>
            </p:nvPr>
          </p:nvSpPr>
          <p:spPr>
            <a:xfrm>
              <a:off x="3469322" y="2638563"/>
              <a:ext cx="1981835" cy="19818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22787" t="23897" r="58190" b="26945"/>
            <a:stretch>
              <a:fillRect/>
            </a:stretch>
          </p:blipFill>
          <p:spPr>
            <a:xfrm>
              <a:off x="3647728" y="2790981"/>
              <a:ext cx="1803429" cy="181911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>
            <p:custDataLst>
              <p:tags r:id="rId5"/>
            </p:custDataLst>
          </p:nvPr>
        </p:nvGrpSpPr>
        <p:grpSpPr>
          <a:xfrm>
            <a:off x="1514800" y="2510505"/>
            <a:ext cx="1674429" cy="1867469"/>
            <a:chOff x="1442790" y="2617040"/>
            <a:chExt cx="1674429" cy="1867469"/>
          </a:xfrm>
        </p:grpSpPr>
        <p:sp>
          <p:nvSpPr>
            <p:cNvPr id="16" name="矩形: 圆角 15"/>
            <p:cNvSpPr/>
            <p:nvPr>
              <p:custDataLst>
                <p:tags r:id="rId6"/>
              </p:custDataLst>
            </p:nvPr>
          </p:nvSpPr>
          <p:spPr>
            <a:xfrm>
              <a:off x="1442790" y="2810080"/>
              <a:ext cx="1674429" cy="16744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"/>
            <a:srcRect l="7677" t="23897" r="79113" b="26945"/>
            <a:stretch>
              <a:fillRect/>
            </a:stretch>
          </p:blipFill>
          <p:spPr>
            <a:xfrm>
              <a:off x="1653837" y="2617040"/>
              <a:ext cx="1252334" cy="181911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5555624" y="2637668"/>
            <a:ext cx="1544396" cy="1613143"/>
            <a:chOff x="6397726" y="2981427"/>
            <a:chExt cx="1544396" cy="1613143"/>
          </a:xfrm>
        </p:grpSpPr>
        <p:sp>
          <p:nvSpPr>
            <p:cNvPr id="17" name="矩形: 圆角 16"/>
            <p:cNvSpPr/>
            <p:nvPr>
              <p:custDataLst>
                <p:tags r:id="rId9"/>
              </p:custDataLst>
            </p:nvPr>
          </p:nvSpPr>
          <p:spPr>
            <a:xfrm>
              <a:off x="6397726" y="3003568"/>
              <a:ext cx="1544396" cy="15443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"/>
            <a:srcRect l="41220" t="29463" r="45886" b="26945"/>
            <a:stretch>
              <a:fillRect/>
            </a:stretch>
          </p:blipFill>
          <p:spPr>
            <a:xfrm>
              <a:off x="6447886" y="2981427"/>
              <a:ext cx="1222375" cy="1613143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>
            <p:custDataLst>
              <p:tags r:id="rId11"/>
            </p:custDataLst>
          </p:nvPr>
        </p:nvGrpSpPr>
        <p:grpSpPr>
          <a:xfrm>
            <a:off x="9159010" y="2453322"/>
            <a:ext cx="1981835" cy="1981835"/>
            <a:chOff x="11826574" y="2638559"/>
            <a:chExt cx="1981835" cy="1981835"/>
          </a:xfrm>
        </p:grpSpPr>
        <p:sp>
          <p:nvSpPr>
            <p:cNvPr id="19" name="矩形: 圆角 18"/>
            <p:cNvSpPr/>
            <p:nvPr>
              <p:custDataLst>
                <p:tags r:id="rId12"/>
              </p:custDataLst>
            </p:nvPr>
          </p:nvSpPr>
          <p:spPr>
            <a:xfrm>
              <a:off x="11826574" y="2638559"/>
              <a:ext cx="1981835" cy="19818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"/>
            <a:srcRect l="71176" t="23897" r="11785" b="26945"/>
            <a:stretch>
              <a:fillRect/>
            </a:stretch>
          </p:blipFill>
          <p:spPr>
            <a:xfrm>
              <a:off x="12019280" y="2752928"/>
              <a:ext cx="1615261" cy="181911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7292300" y="2510505"/>
            <a:ext cx="1674429" cy="1867469"/>
            <a:chOff x="1442790" y="2617040"/>
            <a:chExt cx="1674429" cy="1867469"/>
          </a:xfrm>
        </p:grpSpPr>
        <p:sp>
          <p:nvSpPr>
            <p:cNvPr id="28" name="矩形: 圆角 27"/>
            <p:cNvSpPr/>
            <p:nvPr>
              <p:custDataLst>
                <p:tags r:id="rId15"/>
              </p:custDataLst>
            </p:nvPr>
          </p:nvSpPr>
          <p:spPr>
            <a:xfrm>
              <a:off x="1442790" y="2810080"/>
              <a:ext cx="1674429" cy="16744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"/>
            <a:srcRect l="7677" t="23897" r="79113" b="26945"/>
            <a:stretch>
              <a:fillRect/>
            </a:stretch>
          </p:blipFill>
          <p:spPr>
            <a:xfrm>
              <a:off x="1653837" y="2617040"/>
              <a:ext cx="1252334" cy="181911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/>
          <p:nvPr>
            <p:custDataLst>
              <p:tags r:id="rId1"/>
            </p:custDataLst>
          </p:nvPr>
        </p:nvSpPr>
        <p:spPr>
          <a:xfrm>
            <a:off x="226060" y="941705"/>
            <a:ext cx="7272655" cy="6115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lstStyle/>
          <a:p>
            <a:pPr eaLnBrk="1" latinLnBrk="0" hangingPunct="1"/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一、未尽责任是人生最大的痛苦</a:t>
            </a:r>
            <a:endParaRPr lang="zh-CN" altLang="en-US" sz="36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646721" y="1553494"/>
            <a:ext cx="55452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600" b="1" smtClean="0">
                <a:solidFill>
                  <a:srgbClr val="FF0000"/>
                </a:solidFill>
                <a:latin typeface="宋体" panose="02010600030101010101" pitchFamily="2" charset="-122"/>
              </a:rPr>
              <a:t>作者是怎样得出答案的？</a:t>
            </a:r>
            <a:endParaRPr lang="zh-CN" altLang="en-US" sz="36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椭圆 4"/>
          <p:cNvSpPr/>
          <p:nvPr>
            <p:custDataLst>
              <p:tags r:id="rId3"/>
            </p:custDataLst>
          </p:nvPr>
        </p:nvSpPr>
        <p:spPr>
          <a:xfrm>
            <a:off x="538333" y="2340458"/>
            <a:ext cx="2729504" cy="2330616"/>
          </a:xfrm>
          <a:custGeom>
            <a:avLst/>
            <a:gdLst>
              <a:gd name="connsiteX0" fmla="*/ 252028 w 1728192"/>
              <a:gd name="connsiteY0" fmla="*/ 1368152 h 1473820"/>
              <a:gd name="connsiteX1" fmla="*/ 252028 w 1728192"/>
              <a:gd name="connsiteY1" fmla="*/ 1473820 h 1473820"/>
              <a:gd name="connsiteX2" fmla="*/ 0 w 1728192"/>
              <a:gd name="connsiteY2" fmla="*/ 864096 h 1473820"/>
              <a:gd name="connsiteX3" fmla="*/ 864096 w 1728192"/>
              <a:gd name="connsiteY3" fmla="*/ 0 h 1473820"/>
              <a:gd name="connsiteX4" fmla="*/ 1728192 w 1728192"/>
              <a:gd name="connsiteY4" fmla="*/ 864096 h 1473820"/>
              <a:gd name="connsiteX5" fmla="*/ 1476164 w 1728192"/>
              <a:gd name="connsiteY5" fmla="*/ 1473820 h 1473820"/>
              <a:gd name="connsiteX6" fmla="*/ 1476164 w 1728192"/>
              <a:gd name="connsiteY6" fmla="*/ 1368152 h 1473820"/>
              <a:gd name="connsiteX7" fmla="*/ 343468 w 1728192"/>
              <a:gd name="connsiteY7" fmla="*/ 1459592 h 1473820"/>
              <a:gd name="connsiteX0-1" fmla="*/ 252028 w 1728192"/>
              <a:gd name="connsiteY0-2" fmla="*/ 1473820 h 1473820"/>
              <a:gd name="connsiteX1-3" fmla="*/ 0 w 1728192"/>
              <a:gd name="connsiteY1-4" fmla="*/ 864096 h 1473820"/>
              <a:gd name="connsiteX2-5" fmla="*/ 864096 w 1728192"/>
              <a:gd name="connsiteY2-6" fmla="*/ 0 h 1473820"/>
              <a:gd name="connsiteX3-7" fmla="*/ 1728192 w 1728192"/>
              <a:gd name="connsiteY3-8" fmla="*/ 864096 h 1473820"/>
              <a:gd name="connsiteX4-9" fmla="*/ 1476164 w 1728192"/>
              <a:gd name="connsiteY4-10" fmla="*/ 1473820 h 1473820"/>
              <a:gd name="connsiteX5-11" fmla="*/ 1476164 w 1728192"/>
              <a:gd name="connsiteY5-12" fmla="*/ 1368152 h 1473820"/>
              <a:gd name="connsiteX6-13" fmla="*/ 343468 w 1728192"/>
              <a:gd name="connsiteY6-14" fmla="*/ 1459592 h 1473820"/>
              <a:gd name="connsiteX0-15" fmla="*/ 252028 w 1728192"/>
              <a:gd name="connsiteY0-16" fmla="*/ 1473820 h 1473820"/>
              <a:gd name="connsiteX1-17" fmla="*/ 0 w 1728192"/>
              <a:gd name="connsiteY1-18" fmla="*/ 864096 h 1473820"/>
              <a:gd name="connsiteX2-19" fmla="*/ 864096 w 1728192"/>
              <a:gd name="connsiteY2-20" fmla="*/ 0 h 1473820"/>
              <a:gd name="connsiteX3-21" fmla="*/ 1728192 w 1728192"/>
              <a:gd name="connsiteY3-22" fmla="*/ 864096 h 1473820"/>
              <a:gd name="connsiteX4-23" fmla="*/ 1476164 w 1728192"/>
              <a:gd name="connsiteY4-24" fmla="*/ 1473820 h 1473820"/>
              <a:gd name="connsiteX5-25" fmla="*/ 1476164 w 1728192"/>
              <a:gd name="connsiteY5-26" fmla="*/ 1368152 h 1473820"/>
              <a:gd name="connsiteX0-27" fmla="*/ 252028 w 1728192"/>
              <a:gd name="connsiteY0-28" fmla="*/ 1473820 h 1473820"/>
              <a:gd name="connsiteX1-29" fmla="*/ 0 w 1728192"/>
              <a:gd name="connsiteY1-30" fmla="*/ 864096 h 1473820"/>
              <a:gd name="connsiteX2-31" fmla="*/ 864096 w 1728192"/>
              <a:gd name="connsiteY2-32" fmla="*/ 0 h 1473820"/>
              <a:gd name="connsiteX3-33" fmla="*/ 1728192 w 1728192"/>
              <a:gd name="connsiteY3-34" fmla="*/ 864096 h 1473820"/>
              <a:gd name="connsiteX4-35" fmla="*/ 1476164 w 1728192"/>
              <a:gd name="connsiteY4-36" fmla="*/ 1473820 h 1473820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  <a:cxn ang="0">
                <a:pos x="connsiteX3-33" y="connsiteY3-34"/>
              </a:cxn>
              <a:cxn ang="0">
                <a:pos x="connsiteX4-35" y="connsiteY4-36"/>
              </a:cxn>
            </a:cxnLst>
            <a:rect l="l" t="t" r="r" b="b"/>
            <a:pathLst>
              <a:path w="1728192" h="1473820">
                <a:moveTo>
                  <a:pt x="252028" y="1473820"/>
                </a:moveTo>
                <a:cubicBezTo>
                  <a:pt x="96235" y="1317654"/>
                  <a:pt x="0" y="1102113"/>
                  <a:pt x="0" y="864096"/>
                </a:cubicBezTo>
                <a:cubicBezTo>
                  <a:pt x="0" y="386869"/>
                  <a:pt x="386869" y="0"/>
                  <a:pt x="864096" y="0"/>
                </a:cubicBezTo>
                <a:cubicBezTo>
                  <a:pt x="1341323" y="0"/>
                  <a:pt x="1728192" y="386869"/>
                  <a:pt x="1728192" y="864096"/>
                </a:cubicBezTo>
                <a:cubicBezTo>
                  <a:pt x="1728192" y="1102113"/>
                  <a:pt x="1631958" y="1317654"/>
                  <a:pt x="1476164" y="147382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240000" rIns="121920" bIns="6096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</a:rPr>
              <a:t>贫</a:t>
            </a:r>
            <a:endParaRPr kumimoji="0" lang="zh-CN" altLang="en-US" sz="6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538480" y="4671060"/>
            <a:ext cx="2747645" cy="1640205"/>
          </a:xfrm>
          <a:prstGeom prst="roundRect">
            <a:avLst>
              <a:gd name="adj" fmla="val 10916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4265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知足，</a:t>
            </a:r>
            <a:endParaRPr lang="zh-CN" altLang="en-US" sz="4265" b="1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pPr algn="ctr" eaLnBrk="0" fontAlgn="base" hangingPunct="0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4265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虽贫不苦</a:t>
            </a:r>
            <a:endParaRPr kumimoji="0" lang="zh-CN" altLang="en-US" sz="4265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15" name="椭圆 4"/>
          <p:cNvSpPr/>
          <p:nvPr>
            <p:custDataLst>
              <p:tags r:id="rId5"/>
            </p:custDataLst>
          </p:nvPr>
        </p:nvSpPr>
        <p:spPr>
          <a:xfrm>
            <a:off x="4509770" y="2339975"/>
            <a:ext cx="2850515" cy="2330450"/>
          </a:xfrm>
          <a:custGeom>
            <a:avLst/>
            <a:gdLst>
              <a:gd name="connsiteX0" fmla="*/ 252028 w 1728192"/>
              <a:gd name="connsiteY0" fmla="*/ 1368152 h 1473820"/>
              <a:gd name="connsiteX1" fmla="*/ 252028 w 1728192"/>
              <a:gd name="connsiteY1" fmla="*/ 1473820 h 1473820"/>
              <a:gd name="connsiteX2" fmla="*/ 0 w 1728192"/>
              <a:gd name="connsiteY2" fmla="*/ 864096 h 1473820"/>
              <a:gd name="connsiteX3" fmla="*/ 864096 w 1728192"/>
              <a:gd name="connsiteY3" fmla="*/ 0 h 1473820"/>
              <a:gd name="connsiteX4" fmla="*/ 1728192 w 1728192"/>
              <a:gd name="connsiteY4" fmla="*/ 864096 h 1473820"/>
              <a:gd name="connsiteX5" fmla="*/ 1476164 w 1728192"/>
              <a:gd name="connsiteY5" fmla="*/ 1473820 h 1473820"/>
              <a:gd name="connsiteX6" fmla="*/ 1476164 w 1728192"/>
              <a:gd name="connsiteY6" fmla="*/ 1368152 h 1473820"/>
              <a:gd name="connsiteX7" fmla="*/ 343468 w 1728192"/>
              <a:gd name="connsiteY7" fmla="*/ 1459592 h 1473820"/>
              <a:gd name="connsiteX0-1" fmla="*/ 252028 w 1728192"/>
              <a:gd name="connsiteY0-2" fmla="*/ 1473820 h 1473820"/>
              <a:gd name="connsiteX1-3" fmla="*/ 0 w 1728192"/>
              <a:gd name="connsiteY1-4" fmla="*/ 864096 h 1473820"/>
              <a:gd name="connsiteX2-5" fmla="*/ 864096 w 1728192"/>
              <a:gd name="connsiteY2-6" fmla="*/ 0 h 1473820"/>
              <a:gd name="connsiteX3-7" fmla="*/ 1728192 w 1728192"/>
              <a:gd name="connsiteY3-8" fmla="*/ 864096 h 1473820"/>
              <a:gd name="connsiteX4-9" fmla="*/ 1476164 w 1728192"/>
              <a:gd name="connsiteY4-10" fmla="*/ 1473820 h 1473820"/>
              <a:gd name="connsiteX5-11" fmla="*/ 1476164 w 1728192"/>
              <a:gd name="connsiteY5-12" fmla="*/ 1368152 h 1473820"/>
              <a:gd name="connsiteX6-13" fmla="*/ 343468 w 1728192"/>
              <a:gd name="connsiteY6-14" fmla="*/ 1459592 h 1473820"/>
              <a:gd name="connsiteX0-15" fmla="*/ 252028 w 1728192"/>
              <a:gd name="connsiteY0-16" fmla="*/ 1473820 h 1473820"/>
              <a:gd name="connsiteX1-17" fmla="*/ 0 w 1728192"/>
              <a:gd name="connsiteY1-18" fmla="*/ 864096 h 1473820"/>
              <a:gd name="connsiteX2-19" fmla="*/ 864096 w 1728192"/>
              <a:gd name="connsiteY2-20" fmla="*/ 0 h 1473820"/>
              <a:gd name="connsiteX3-21" fmla="*/ 1728192 w 1728192"/>
              <a:gd name="connsiteY3-22" fmla="*/ 864096 h 1473820"/>
              <a:gd name="connsiteX4-23" fmla="*/ 1476164 w 1728192"/>
              <a:gd name="connsiteY4-24" fmla="*/ 1473820 h 1473820"/>
              <a:gd name="connsiteX5-25" fmla="*/ 1476164 w 1728192"/>
              <a:gd name="connsiteY5-26" fmla="*/ 1368152 h 1473820"/>
              <a:gd name="connsiteX0-27" fmla="*/ 252028 w 1728192"/>
              <a:gd name="connsiteY0-28" fmla="*/ 1473820 h 1473820"/>
              <a:gd name="connsiteX1-29" fmla="*/ 0 w 1728192"/>
              <a:gd name="connsiteY1-30" fmla="*/ 864096 h 1473820"/>
              <a:gd name="connsiteX2-31" fmla="*/ 864096 w 1728192"/>
              <a:gd name="connsiteY2-32" fmla="*/ 0 h 1473820"/>
              <a:gd name="connsiteX3-33" fmla="*/ 1728192 w 1728192"/>
              <a:gd name="connsiteY3-34" fmla="*/ 864096 h 1473820"/>
              <a:gd name="connsiteX4-35" fmla="*/ 1476164 w 1728192"/>
              <a:gd name="connsiteY4-36" fmla="*/ 1473820 h 1473820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  <a:cxn ang="0">
                <a:pos x="connsiteX3-33" y="connsiteY3-34"/>
              </a:cxn>
              <a:cxn ang="0">
                <a:pos x="connsiteX4-35" y="connsiteY4-36"/>
              </a:cxn>
            </a:cxnLst>
            <a:rect l="l" t="t" r="r" b="b"/>
            <a:pathLst>
              <a:path w="1728192" h="1473820">
                <a:moveTo>
                  <a:pt x="252028" y="1473820"/>
                </a:moveTo>
                <a:cubicBezTo>
                  <a:pt x="96235" y="1317654"/>
                  <a:pt x="0" y="1102113"/>
                  <a:pt x="0" y="864096"/>
                </a:cubicBezTo>
                <a:cubicBezTo>
                  <a:pt x="0" y="386869"/>
                  <a:pt x="386869" y="0"/>
                  <a:pt x="864096" y="0"/>
                </a:cubicBezTo>
                <a:cubicBezTo>
                  <a:pt x="1341323" y="0"/>
                  <a:pt x="1728192" y="386869"/>
                  <a:pt x="1728192" y="864096"/>
                </a:cubicBezTo>
                <a:cubicBezTo>
                  <a:pt x="1728192" y="1102113"/>
                  <a:pt x="1631958" y="1317654"/>
                  <a:pt x="1476164" y="147382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240000" rIns="121920" bIns="6096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</a:rPr>
              <a:t>失意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6"/>
            </p:custDataLst>
          </p:nvPr>
        </p:nvSpPr>
        <p:spPr>
          <a:xfrm>
            <a:off x="4271645" y="4670425"/>
            <a:ext cx="3334385" cy="1640840"/>
          </a:xfrm>
          <a:prstGeom prst="roundRect">
            <a:avLst>
              <a:gd name="adj" fmla="val 10916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noAutofit/>
          </a:bodyPr>
          <a:lstStyle/>
          <a:p>
            <a:pPr indent="-457200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4265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安分，</a:t>
            </a:r>
            <a:endParaRPr lang="zh-CN" altLang="en-US" sz="4265" b="1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pPr indent="-457200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4265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虽失意不苦</a:t>
            </a:r>
            <a:endParaRPr kumimoji="0" lang="zh-CN" altLang="en-US" sz="4265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17" name="椭圆 4"/>
          <p:cNvSpPr/>
          <p:nvPr>
            <p:custDataLst>
              <p:tags r:id="rId7"/>
            </p:custDataLst>
          </p:nvPr>
        </p:nvSpPr>
        <p:spPr>
          <a:xfrm>
            <a:off x="8591550" y="2339975"/>
            <a:ext cx="2739390" cy="2331085"/>
          </a:xfrm>
          <a:custGeom>
            <a:avLst/>
            <a:gdLst>
              <a:gd name="connsiteX0" fmla="*/ 252028 w 1728192"/>
              <a:gd name="connsiteY0" fmla="*/ 1368152 h 1473820"/>
              <a:gd name="connsiteX1" fmla="*/ 252028 w 1728192"/>
              <a:gd name="connsiteY1" fmla="*/ 1473820 h 1473820"/>
              <a:gd name="connsiteX2" fmla="*/ 0 w 1728192"/>
              <a:gd name="connsiteY2" fmla="*/ 864096 h 1473820"/>
              <a:gd name="connsiteX3" fmla="*/ 864096 w 1728192"/>
              <a:gd name="connsiteY3" fmla="*/ 0 h 1473820"/>
              <a:gd name="connsiteX4" fmla="*/ 1728192 w 1728192"/>
              <a:gd name="connsiteY4" fmla="*/ 864096 h 1473820"/>
              <a:gd name="connsiteX5" fmla="*/ 1476164 w 1728192"/>
              <a:gd name="connsiteY5" fmla="*/ 1473820 h 1473820"/>
              <a:gd name="connsiteX6" fmla="*/ 1476164 w 1728192"/>
              <a:gd name="connsiteY6" fmla="*/ 1368152 h 1473820"/>
              <a:gd name="connsiteX7" fmla="*/ 343468 w 1728192"/>
              <a:gd name="connsiteY7" fmla="*/ 1459592 h 1473820"/>
              <a:gd name="connsiteX0-1" fmla="*/ 252028 w 1728192"/>
              <a:gd name="connsiteY0-2" fmla="*/ 1473820 h 1473820"/>
              <a:gd name="connsiteX1-3" fmla="*/ 0 w 1728192"/>
              <a:gd name="connsiteY1-4" fmla="*/ 864096 h 1473820"/>
              <a:gd name="connsiteX2-5" fmla="*/ 864096 w 1728192"/>
              <a:gd name="connsiteY2-6" fmla="*/ 0 h 1473820"/>
              <a:gd name="connsiteX3-7" fmla="*/ 1728192 w 1728192"/>
              <a:gd name="connsiteY3-8" fmla="*/ 864096 h 1473820"/>
              <a:gd name="connsiteX4-9" fmla="*/ 1476164 w 1728192"/>
              <a:gd name="connsiteY4-10" fmla="*/ 1473820 h 1473820"/>
              <a:gd name="connsiteX5-11" fmla="*/ 1476164 w 1728192"/>
              <a:gd name="connsiteY5-12" fmla="*/ 1368152 h 1473820"/>
              <a:gd name="connsiteX6-13" fmla="*/ 343468 w 1728192"/>
              <a:gd name="connsiteY6-14" fmla="*/ 1459592 h 1473820"/>
              <a:gd name="connsiteX0-15" fmla="*/ 252028 w 1728192"/>
              <a:gd name="connsiteY0-16" fmla="*/ 1473820 h 1473820"/>
              <a:gd name="connsiteX1-17" fmla="*/ 0 w 1728192"/>
              <a:gd name="connsiteY1-18" fmla="*/ 864096 h 1473820"/>
              <a:gd name="connsiteX2-19" fmla="*/ 864096 w 1728192"/>
              <a:gd name="connsiteY2-20" fmla="*/ 0 h 1473820"/>
              <a:gd name="connsiteX3-21" fmla="*/ 1728192 w 1728192"/>
              <a:gd name="connsiteY3-22" fmla="*/ 864096 h 1473820"/>
              <a:gd name="connsiteX4-23" fmla="*/ 1476164 w 1728192"/>
              <a:gd name="connsiteY4-24" fmla="*/ 1473820 h 1473820"/>
              <a:gd name="connsiteX5-25" fmla="*/ 1476164 w 1728192"/>
              <a:gd name="connsiteY5-26" fmla="*/ 1368152 h 1473820"/>
              <a:gd name="connsiteX0-27" fmla="*/ 252028 w 1728192"/>
              <a:gd name="connsiteY0-28" fmla="*/ 1473820 h 1473820"/>
              <a:gd name="connsiteX1-29" fmla="*/ 0 w 1728192"/>
              <a:gd name="connsiteY1-30" fmla="*/ 864096 h 1473820"/>
              <a:gd name="connsiteX2-31" fmla="*/ 864096 w 1728192"/>
              <a:gd name="connsiteY2-32" fmla="*/ 0 h 1473820"/>
              <a:gd name="connsiteX3-33" fmla="*/ 1728192 w 1728192"/>
              <a:gd name="connsiteY3-34" fmla="*/ 864096 h 1473820"/>
              <a:gd name="connsiteX4-35" fmla="*/ 1476164 w 1728192"/>
              <a:gd name="connsiteY4-36" fmla="*/ 1473820 h 1473820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  <a:cxn ang="0">
                <a:pos x="connsiteX3-33" y="connsiteY3-34"/>
              </a:cxn>
              <a:cxn ang="0">
                <a:pos x="connsiteX4-35" y="connsiteY4-36"/>
              </a:cxn>
            </a:cxnLst>
            <a:rect l="l" t="t" r="r" b="b"/>
            <a:pathLst>
              <a:path w="1728192" h="1473820">
                <a:moveTo>
                  <a:pt x="252028" y="1473820"/>
                </a:moveTo>
                <a:cubicBezTo>
                  <a:pt x="96235" y="1317654"/>
                  <a:pt x="0" y="1102113"/>
                  <a:pt x="0" y="864096"/>
                </a:cubicBezTo>
                <a:cubicBezTo>
                  <a:pt x="0" y="386869"/>
                  <a:pt x="386869" y="0"/>
                  <a:pt x="864096" y="0"/>
                </a:cubicBezTo>
                <a:cubicBezTo>
                  <a:pt x="1341323" y="0"/>
                  <a:pt x="1728192" y="386869"/>
                  <a:pt x="1728192" y="864096"/>
                </a:cubicBezTo>
                <a:cubicBezTo>
                  <a:pt x="1728192" y="1102113"/>
                  <a:pt x="1631958" y="1317654"/>
                  <a:pt x="1476164" y="147382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3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240000" rIns="121920" bIns="6096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</a:rPr>
              <a:t>老</a:t>
            </a:r>
            <a:endParaRPr kumimoji="0" lang="zh-CN" altLang="en-US" sz="42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</a:rPr>
              <a:t>病</a:t>
            </a:r>
            <a:endParaRPr kumimoji="0" lang="zh-CN" altLang="en-US" sz="42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</a:rPr>
              <a:t>死</a:t>
            </a:r>
            <a:endParaRPr kumimoji="0" lang="zh-CN" altLang="en-US" sz="42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8"/>
            </p:custDataLst>
          </p:nvPr>
        </p:nvSpPr>
        <p:spPr>
          <a:xfrm>
            <a:off x="8591550" y="4670425"/>
            <a:ext cx="2748915" cy="1640205"/>
          </a:xfrm>
          <a:prstGeom prst="roundRect">
            <a:avLst>
              <a:gd name="adj" fmla="val 10916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noAutofit/>
          </a:bodyPr>
          <a:lstStyle/>
          <a:p>
            <a:pPr indent="-457200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4265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达观，</a:t>
            </a:r>
            <a:endParaRPr lang="zh-CN" altLang="en-US" sz="4265" b="1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pPr indent="-457200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4265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死亦不苦</a:t>
            </a:r>
            <a:endParaRPr kumimoji="0" lang="zh-CN" altLang="en-US" sz="4265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226014" y="223944"/>
            <a:ext cx="2208245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细读文本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130004" y="127933"/>
            <a:ext cx="240027" cy="2400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/>
          <p:nvPr>
            <p:custDataLst>
              <p:tags r:id="rId1"/>
            </p:custDataLst>
          </p:nvPr>
        </p:nvSpPr>
        <p:spPr>
          <a:xfrm>
            <a:off x="291881" y="348648"/>
            <a:ext cx="8995701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2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．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为什么“身上背着一种未来的责任”最苦呢？</a:t>
            </a:r>
            <a:endParaRPr lang="zh-CN" altLang="en-US" sz="32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63830" y="1347470"/>
            <a:ext cx="11555730" cy="2712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</a:t>
            </a:r>
            <a:r>
              <a:rPr lang="zh-CN" altLang="en-US" sz="40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凡人在世间一天，便有一天应该做的事。</a:t>
            </a:r>
            <a:endParaRPr lang="zh-CN" altLang="en-US" sz="40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</a:t>
            </a:r>
            <a:r>
              <a:rPr lang="zh-CN" altLang="en-US" sz="40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该做的事没有做完，便像是有几千斤重担压在肩头。</a:t>
            </a:r>
            <a:endParaRPr lang="zh-CN" altLang="en-US" sz="40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88413" y="5566145"/>
            <a:ext cx="542861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735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从而推论出最苦的原因：</a:t>
            </a:r>
            <a:endParaRPr lang="zh-CN" altLang="en-US" sz="3735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382458" y="5566145"/>
            <a:ext cx="542861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受良心责备，无处逃躲。</a:t>
            </a:r>
            <a:endParaRPr lang="zh-CN" altLang="en-US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30" name="组合 29"/>
          <p:cNvGrpSpPr/>
          <p:nvPr>
            <p:custDataLst>
              <p:tags r:id="rId5"/>
            </p:custDataLst>
          </p:nvPr>
        </p:nvGrpSpPr>
        <p:grpSpPr>
          <a:xfrm>
            <a:off x="546735" y="1591945"/>
            <a:ext cx="2533015" cy="802005"/>
            <a:chOff x="2103682" y="2050094"/>
            <a:chExt cx="1688062" cy="674056"/>
          </a:xfrm>
        </p:grpSpPr>
        <p:sp>
          <p:nvSpPr>
            <p:cNvPr id="34" name="任意多边形 9"/>
            <p:cNvSpPr/>
            <p:nvPr>
              <p:custDataLst>
                <p:tags r:id="rId6"/>
              </p:custDataLst>
            </p:nvPr>
          </p:nvSpPr>
          <p:spPr bwMode="auto">
            <a:xfrm>
              <a:off x="2103682" y="2050094"/>
              <a:ext cx="1688062" cy="674056"/>
            </a:xfrm>
            <a:custGeom>
              <a:avLst/>
              <a:gdLst>
                <a:gd name="T0" fmla="*/ 409413 w 8817618"/>
                <a:gd name="T1" fmla="*/ 0 h 2876550"/>
                <a:gd name="T2" fmla="*/ 8404725 w 8817618"/>
                <a:gd name="T3" fmla="*/ 0 h 2876550"/>
                <a:gd name="T4" fmla="*/ 8436899 w 8817618"/>
                <a:gd name="T5" fmla="*/ 159236 h 2876550"/>
                <a:gd name="T6" fmla="*/ 8814138 w 8817618"/>
                <a:gd name="T7" fmla="*/ 409086 h 2876550"/>
                <a:gd name="T8" fmla="*/ 8814138 w 8817618"/>
                <a:gd name="T9" fmla="*/ 2424870 h 2876550"/>
                <a:gd name="T10" fmla="*/ 8404725 w 8817618"/>
                <a:gd name="T11" fmla="*/ 2833957 h 2876550"/>
                <a:gd name="T12" fmla="*/ 8412638 w 8817618"/>
                <a:gd name="T13" fmla="*/ 2873122 h 2876550"/>
                <a:gd name="T14" fmla="*/ 401499 w 8817618"/>
                <a:gd name="T15" fmla="*/ 2873122 h 2876550"/>
                <a:gd name="T16" fmla="*/ 409412 w 8817618"/>
                <a:gd name="T17" fmla="*/ 2833957 h 2876550"/>
                <a:gd name="T18" fmla="*/ 82510 w 8817618"/>
                <a:gd name="T19" fmla="*/ 2433181 h 2876550"/>
                <a:gd name="T20" fmla="*/ 0 w 8817618"/>
                <a:gd name="T21" fmla="*/ 2424870 h 2876550"/>
                <a:gd name="T22" fmla="*/ 0 w 8817618"/>
                <a:gd name="T23" fmla="*/ 409086 h 2876550"/>
                <a:gd name="T24" fmla="*/ 409413 w 8817618"/>
                <a:gd name="T25" fmla="*/ 0 h 28765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17618" h="2876550">
                  <a:moveTo>
                    <a:pt x="409575" y="0"/>
                  </a:moveTo>
                  <a:lnTo>
                    <a:pt x="8408043" y="0"/>
                  </a:lnTo>
                  <a:lnTo>
                    <a:pt x="8440229" y="159425"/>
                  </a:lnTo>
                  <a:cubicBezTo>
                    <a:pt x="8502407" y="306428"/>
                    <a:pt x="8647967" y="409575"/>
                    <a:pt x="8817618" y="409575"/>
                  </a:cubicBezTo>
                  <a:lnTo>
                    <a:pt x="8817618" y="2427763"/>
                  </a:lnTo>
                  <a:cubicBezTo>
                    <a:pt x="8591416" y="2427763"/>
                    <a:pt x="8408043" y="2611136"/>
                    <a:pt x="8408043" y="2837338"/>
                  </a:cubicBezTo>
                  <a:lnTo>
                    <a:pt x="8415959" y="2876550"/>
                  </a:lnTo>
                  <a:lnTo>
                    <a:pt x="401658" y="2876550"/>
                  </a:lnTo>
                  <a:lnTo>
                    <a:pt x="409574" y="2837338"/>
                  </a:lnTo>
                  <a:cubicBezTo>
                    <a:pt x="409574" y="2639411"/>
                    <a:pt x="269180" y="2474276"/>
                    <a:pt x="82543" y="2436084"/>
                  </a:cubicBezTo>
                  <a:lnTo>
                    <a:pt x="0" y="2427763"/>
                  </a:lnTo>
                  <a:lnTo>
                    <a:pt x="0" y="409575"/>
                  </a:lnTo>
                  <a:cubicBezTo>
                    <a:pt x="226202" y="409575"/>
                    <a:pt x="409575" y="226202"/>
                    <a:pt x="409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algn="ctr" rotWithShape="0">
                <a:schemeClr val="tx1">
                  <a:alpha val="39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4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正面论述</a:t>
              </a:r>
              <a:endPara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5" name="任意多边形 10"/>
            <p:cNvSpPr/>
            <p:nvPr>
              <p:custDataLst>
                <p:tags r:id="rId7"/>
              </p:custDataLst>
            </p:nvPr>
          </p:nvSpPr>
          <p:spPr bwMode="auto">
            <a:xfrm>
              <a:off x="2134503" y="2086529"/>
              <a:ext cx="1626420" cy="601185"/>
            </a:xfrm>
            <a:custGeom>
              <a:avLst/>
              <a:gdLst>
                <a:gd name="T0" fmla="*/ 366181 w 8817618"/>
                <a:gd name="T1" fmla="*/ 0 h 2876550"/>
                <a:gd name="T2" fmla="*/ 7517208 w 8817618"/>
                <a:gd name="T3" fmla="*/ 0 h 2876550"/>
                <a:gd name="T4" fmla="*/ 7545984 w 8817618"/>
                <a:gd name="T5" fmla="*/ 112973 h 2876550"/>
                <a:gd name="T6" fmla="*/ 7883388 w 8817618"/>
                <a:gd name="T7" fmla="*/ 290236 h 2876550"/>
                <a:gd name="T8" fmla="*/ 7883388 w 8817618"/>
                <a:gd name="T9" fmla="*/ 1720383 h 2876550"/>
                <a:gd name="T10" fmla="*/ 7517208 w 8817618"/>
                <a:gd name="T11" fmla="*/ 2010619 h 2876550"/>
                <a:gd name="T12" fmla="*/ 7524284 w 8817618"/>
                <a:gd name="T13" fmla="*/ 2038406 h 2876550"/>
                <a:gd name="T14" fmla="*/ 359102 w 8817618"/>
                <a:gd name="T15" fmla="*/ 2038406 h 2876550"/>
                <a:gd name="T16" fmla="*/ 366180 w 8817618"/>
                <a:gd name="T17" fmla="*/ 2010619 h 2876550"/>
                <a:gd name="T18" fmla="*/ 73797 w 8817618"/>
                <a:gd name="T19" fmla="*/ 1726279 h 2876550"/>
                <a:gd name="T20" fmla="*/ 0 w 8817618"/>
                <a:gd name="T21" fmla="*/ 1720383 h 2876550"/>
                <a:gd name="T22" fmla="*/ 0 w 8817618"/>
                <a:gd name="T23" fmla="*/ 290236 h 2876550"/>
                <a:gd name="T24" fmla="*/ 366181 w 8817618"/>
                <a:gd name="T25" fmla="*/ 0 h 28765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17618" h="2876550">
                  <a:moveTo>
                    <a:pt x="409575" y="0"/>
                  </a:moveTo>
                  <a:lnTo>
                    <a:pt x="8408043" y="0"/>
                  </a:lnTo>
                  <a:lnTo>
                    <a:pt x="8440229" y="159425"/>
                  </a:lnTo>
                  <a:cubicBezTo>
                    <a:pt x="8502407" y="306428"/>
                    <a:pt x="8647967" y="409575"/>
                    <a:pt x="8817618" y="409575"/>
                  </a:cubicBezTo>
                  <a:lnTo>
                    <a:pt x="8817618" y="2427763"/>
                  </a:lnTo>
                  <a:cubicBezTo>
                    <a:pt x="8591416" y="2427763"/>
                    <a:pt x="8408043" y="2611136"/>
                    <a:pt x="8408043" y="2837338"/>
                  </a:cubicBezTo>
                  <a:lnTo>
                    <a:pt x="8415959" y="2876550"/>
                  </a:lnTo>
                  <a:lnTo>
                    <a:pt x="401658" y="2876550"/>
                  </a:lnTo>
                  <a:lnTo>
                    <a:pt x="409574" y="2837338"/>
                  </a:lnTo>
                  <a:cubicBezTo>
                    <a:pt x="409574" y="2639411"/>
                    <a:pt x="269180" y="2474276"/>
                    <a:pt x="82543" y="2436084"/>
                  </a:cubicBezTo>
                  <a:lnTo>
                    <a:pt x="0" y="2427763"/>
                  </a:lnTo>
                  <a:lnTo>
                    <a:pt x="0" y="409575"/>
                  </a:lnTo>
                  <a:cubicBezTo>
                    <a:pt x="226202" y="409575"/>
                    <a:pt x="409575" y="226202"/>
                    <a:pt x="409575" y="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>
            <p:custDataLst>
              <p:tags r:id="rId8"/>
            </p:custDataLst>
          </p:nvPr>
        </p:nvGrpSpPr>
        <p:grpSpPr>
          <a:xfrm>
            <a:off x="547370" y="3422650"/>
            <a:ext cx="2531745" cy="717550"/>
            <a:chOff x="2103682" y="2050094"/>
            <a:chExt cx="1688062" cy="674056"/>
          </a:xfrm>
        </p:grpSpPr>
        <p:sp>
          <p:nvSpPr>
            <p:cNvPr id="38" name="任意多边形 9"/>
            <p:cNvSpPr/>
            <p:nvPr>
              <p:custDataLst>
                <p:tags r:id="rId9"/>
              </p:custDataLst>
            </p:nvPr>
          </p:nvSpPr>
          <p:spPr bwMode="auto">
            <a:xfrm>
              <a:off x="2103682" y="2050094"/>
              <a:ext cx="1688062" cy="674056"/>
            </a:xfrm>
            <a:custGeom>
              <a:avLst/>
              <a:gdLst>
                <a:gd name="T0" fmla="*/ 409413 w 8817618"/>
                <a:gd name="T1" fmla="*/ 0 h 2876550"/>
                <a:gd name="T2" fmla="*/ 8404725 w 8817618"/>
                <a:gd name="T3" fmla="*/ 0 h 2876550"/>
                <a:gd name="T4" fmla="*/ 8436899 w 8817618"/>
                <a:gd name="T5" fmla="*/ 159236 h 2876550"/>
                <a:gd name="T6" fmla="*/ 8814138 w 8817618"/>
                <a:gd name="T7" fmla="*/ 409086 h 2876550"/>
                <a:gd name="T8" fmla="*/ 8814138 w 8817618"/>
                <a:gd name="T9" fmla="*/ 2424870 h 2876550"/>
                <a:gd name="T10" fmla="*/ 8404725 w 8817618"/>
                <a:gd name="T11" fmla="*/ 2833957 h 2876550"/>
                <a:gd name="T12" fmla="*/ 8412638 w 8817618"/>
                <a:gd name="T13" fmla="*/ 2873122 h 2876550"/>
                <a:gd name="T14" fmla="*/ 401499 w 8817618"/>
                <a:gd name="T15" fmla="*/ 2873122 h 2876550"/>
                <a:gd name="T16" fmla="*/ 409412 w 8817618"/>
                <a:gd name="T17" fmla="*/ 2833957 h 2876550"/>
                <a:gd name="T18" fmla="*/ 82510 w 8817618"/>
                <a:gd name="T19" fmla="*/ 2433181 h 2876550"/>
                <a:gd name="T20" fmla="*/ 0 w 8817618"/>
                <a:gd name="T21" fmla="*/ 2424870 h 2876550"/>
                <a:gd name="T22" fmla="*/ 0 w 8817618"/>
                <a:gd name="T23" fmla="*/ 409086 h 2876550"/>
                <a:gd name="T24" fmla="*/ 409413 w 8817618"/>
                <a:gd name="T25" fmla="*/ 0 h 28765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17618" h="2876550">
                  <a:moveTo>
                    <a:pt x="409575" y="0"/>
                  </a:moveTo>
                  <a:lnTo>
                    <a:pt x="8408043" y="0"/>
                  </a:lnTo>
                  <a:lnTo>
                    <a:pt x="8440229" y="159425"/>
                  </a:lnTo>
                  <a:cubicBezTo>
                    <a:pt x="8502407" y="306428"/>
                    <a:pt x="8647967" y="409575"/>
                    <a:pt x="8817618" y="409575"/>
                  </a:cubicBezTo>
                  <a:lnTo>
                    <a:pt x="8817618" y="2427763"/>
                  </a:lnTo>
                  <a:cubicBezTo>
                    <a:pt x="8591416" y="2427763"/>
                    <a:pt x="8408043" y="2611136"/>
                    <a:pt x="8408043" y="2837338"/>
                  </a:cubicBezTo>
                  <a:lnTo>
                    <a:pt x="8415959" y="2876550"/>
                  </a:lnTo>
                  <a:lnTo>
                    <a:pt x="401658" y="2876550"/>
                  </a:lnTo>
                  <a:lnTo>
                    <a:pt x="409574" y="2837338"/>
                  </a:lnTo>
                  <a:cubicBezTo>
                    <a:pt x="409574" y="2639411"/>
                    <a:pt x="269180" y="2474276"/>
                    <a:pt x="82543" y="2436084"/>
                  </a:cubicBezTo>
                  <a:lnTo>
                    <a:pt x="0" y="2427763"/>
                  </a:lnTo>
                  <a:lnTo>
                    <a:pt x="0" y="409575"/>
                  </a:lnTo>
                  <a:cubicBezTo>
                    <a:pt x="226202" y="409575"/>
                    <a:pt x="409575" y="226202"/>
                    <a:pt x="409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algn="ctr" rotWithShape="0">
                <a:schemeClr val="tx1">
                  <a:alpha val="39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36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反面论述</a:t>
              </a:r>
              <a:endPara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9" name="任意多边形 10"/>
            <p:cNvSpPr/>
            <p:nvPr>
              <p:custDataLst>
                <p:tags r:id="rId10"/>
              </p:custDataLst>
            </p:nvPr>
          </p:nvSpPr>
          <p:spPr bwMode="auto">
            <a:xfrm>
              <a:off x="2134503" y="2086529"/>
              <a:ext cx="1626420" cy="601185"/>
            </a:xfrm>
            <a:custGeom>
              <a:avLst/>
              <a:gdLst>
                <a:gd name="T0" fmla="*/ 366181 w 8817618"/>
                <a:gd name="T1" fmla="*/ 0 h 2876550"/>
                <a:gd name="T2" fmla="*/ 7517208 w 8817618"/>
                <a:gd name="T3" fmla="*/ 0 h 2876550"/>
                <a:gd name="T4" fmla="*/ 7545984 w 8817618"/>
                <a:gd name="T5" fmla="*/ 112973 h 2876550"/>
                <a:gd name="T6" fmla="*/ 7883388 w 8817618"/>
                <a:gd name="T7" fmla="*/ 290236 h 2876550"/>
                <a:gd name="T8" fmla="*/ 7883388 w 8817618"/>
                <a:gd name="T9" fmla="*/ 1720383 h 2876550"/>
                <a:gd name="T10" fmla="*/ 7517208 w 8817618"/>
                <a:gd name="T11" fmla="*/ 2010619 h 2876550"/>
                <a:gd name="T12" fmla="*/ 7524284 w 8817618"/>
                <a:gd name="T13" fmla="*/ 2038406 h 2876550"/>
                <a:gd name="T14" fmla="*/ 359102 w 8817618"/>
                <a:gd name="T15" fmla="*/ 2038406 h 2876550"/>
                <a:gd name="T16" fmla="*/ 366180 w 8817618"/>
                <a:gd name="T17" fmla="*/ 2010619 h 2876550"/>
                <a:gd name="T18" fmla="*/ 73797 w 8817618"/>
                <a:gd name="T19" fmla="*/ 1726279 h 2876550"/>
                <a:gd name="T20" fmla="*/ 0 w 8817618"/>
                <a:gd name="T21" fmla="*/ 1720383 h 2876550"/>
                <a:gd name="T22" fmla="*/ 0 w 8817618"/>
                <a:gd name="T23" fmla="*/ 290236 h 2876550"/>
                <a:gd name="T24" fmla="*/ 366181 w 8817618"/>
                <a:gd name="T25" fmla="*/ 0 h 28765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17618" h="2876550">
                  <a:moveTo>
                    <a:pt x="409575" y="0"/>
                  </a:moveTo>
                  <a:lnTo>
                    <a:pt x="8408043" y="0"/>
                  </a:lnTo>
                  <a:lnTo>
                    <a:pt x="8440229" y="159425"/>
                  </a:lnTo>
                  <a:cubicBezTo>
                    <a:pt x="8502407" y="306428"/>
                    <a:pt x="8647967" y="409575"/>
                    <a:pt x="8817618" y="409575"/>
                  </a:cubicBezTo>
                  <a:lnTo>
                    <a:pt x="8817618" y="2427763"/>
                  </a:lnTo>
                  <a:cubicBezTo>
                    <a:pt x="8591416" y="2427763"/>
                    <a:pt x="8408043" y="2611136"/>
                    <a:pt x="8408043" y="2837338"/>
                  </a:cubicBezTo>
                  <a:lnTo>
                    <a:pt x="8415959" y="2876550"/>
                  </a:lnTo>
                  <a:lnTo>
                    <a:pt x="401658" y="2876550"/>
                  </a:lnTo>
                  <a:lnTo>
                    <a:pt x="409574" y="2837338"/>
                  </a:lnTo>
                  <a:cubicBezTo>
                    <a:pt x="409574" y="2639411"/>
                    <a:pt x="269180" y="2474276"/>
                    <a:pt x="82543" y="2436084"/>
                  </a:cubicBezTo>
                  <a:lnTo>
                    <a:pt x="0" y="2427763"/>
                  </a:lnTo>
                  <a:lnTo>
                    <a:pt x="0" y="409575"/>
                  </a:lnTo>
                  <a:cubicBezTo>
                    <a:pt x="226202" y="409575"/>
                    <a:pt x="409575" y="226202"/>
                    <a:pt x="409575" y="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5435" y="1017905"/>
            <a:ext cx="11737975" cy="286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举例：个人对他人的责任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（承诺未办、欠钱未还、恩惠未报答、得罪人未赔礼等）；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延伸：对家庭、社会、国家，乃至对于自己。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6070" y="3957955"/>
            <a:ext cx="11737975" cy="2861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buFont typeface="Arial" panose="020B0604020202020204" pitchFamily="34" charset="0"/>
              <a:buNone/>
              <a:defRPr sz="2800" b="1">
                <a:latin typeface="楷体" panose="02010609060101010101" charset="-122"/>
                <a:ea typeface="楷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lvl9pPr>
          </a:lstStyle>
          <a:p>
            <a:r>
              <a:rPr lang="zh-CN" altLang="en-US" sz="4000"/>
              <a:t>不尽责任最苦的原因：</a:t>
            </a:r>
            <a:endParaRPr lang="en-US" altLang="zh-CN" sz="4000"/>
          </a:p>
          <a:p>
            <a:r>
              <a:rPr lang="zh-CN" altLang="en-US" sz="4000"/>
              <a:t>良心监督，时时刻刻，至死不已，无法排解，也不能逃躲。</a:t>
            </a:r>
            <a:endParaRPr lang="zh-CN" altLang="en-US" sz="4000"/>
          </a:p>
        </p:txBody>
      </p:sp>
      <p:grpSp>
        <p:nvGrpSpPr>
          <p:cNvPr id="28" name="组合 27"/>
          <p:cNvGrpSpPr/>
          <p:nvPr>
            <p:custDataLst>
              <p:tags r:id="rId3"/>
            </p:custDataLst>
          </p:nvPr>
        </p:nvGrpSpPr>
        <p:grpSpPr>
          <a:xfrm>
            <a:off x="241747" y="362876"/>
            <a:ext cx="656682" cy="655314"/>
            <a:chOff x="758798" y="4559152"/>
            <a:chExt cx="656682" cy="655314"/>
          </a:xfrm>
        </p:grpSpPr>
        <p:sp>
          <p:nvSpPr>
            <p:cNvPr id="29" name="椭圆 28"/>
            <p:cNvSpPr/>
            <p:nvPr>
              <p:custDataLst>
                <p:tags r:id="rId4"/>
              </p:custDataLst>
            </p:nvPr>
          </p:nvSpPr>
          <p:spPr>
            <a:xfrm>
              <a:off x="911424" y="4580268"/>
              <a:ext cx="504056" cy="504056"/>
            </a:xfrm>
            <a:prstGeom prst="ellipse">
              <a:avLst/>
            </a:prstGeom>
            <a:solidFill>
              <a:srgbClr val="79B05F"/>
            </a:solidFill>
            <a:ln>
              <a:solidFill>
                <a:srgbClr val="346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-100">
                  <a:latin typeface="微软雅黑" panose="020B0503020204020204" charset="-122"/>
                  <a:ea typeface="微软雅黑" panose="020B0503020204020204" charset="-122"/>
                  <a:cs typeface="经典行书简" panose="02010609010101010101" pitchFamily="49" charset="-122"/>
                </a:rPr>
                <a:t>3</a:t>
              </a:r>
              <a:endParaRPr lang="en-US" altLang="zh-CN" sz="2400" b="1" spc="-100">
                <a:latin typeface="微软雅黑" panose="020B0503020204020204" charset="-122"/>
                <a:ea typeface="微软雅黑" panose="020B0503020204020204" charset="-122"/>
                <a:cs typeface="经典行书简" panose="02010609010101010101" pitchFamily="49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98" y="4559152"/>
              <a:ext cx="473996" cy="655314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080135" y="386080"/>
            <a:ext cx="72409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举例论证：从具体的生活情境开始论述。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plit orient="vert" dir="in"/>
      </p:transition>
    </mc:Choice>
    <mc:Fallback>
      <p:transition spd="med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7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/>
          <p:nvPr>
            <p:custDataLst>
              <p:tags r:id="rId1"/>
            </p:custDataLst>
          </p:nvPr>
        </p:nvSpPr>
        <p:spPr>
          <a:xfrm>
            <a:off x="76835" y="187960"/>
            <a:ext cx="6441440" cy="677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lstStyle/>
          <a:p>
            <a:r>
              <a:rPr lang="zh-CN" altLang="en-US" sz="3600" b="1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二、尽责任是人生最大的</a:t>
            </a:r>
            <a:r>
              <a:rPr lang="zh-CN" altLang="en-US" sz="36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快</a:t>
            </a:r>
            <a:r>
              <a:rPr lang="zh-CN" altLang="en-US" sz="3600" b="1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乐</a:t>
            </a:r>
            <a:endParaRPr lang="zh-CN" altLang="en-US" sz="3600" b="1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77126" y="1090579"/>
            <a:ext cx="73694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600" b="1" smtClean="0">
                <a:solidFill>
                  <a:srgbClr val="FF0000"/>
                </a:solidFill>
                <a:latin typeface="宋体" panose="02010600030101010101" pitchFamily="2" charset="-122"/>
              </a:rPr>
              <a:t>作者是怎样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引用名</a:t>
            </a:r>
            <a:r>
              <a:rPr lang="zh-CN" altLang="en-US" sz="3600" b="1" smtClean="0">
                <a:solidFill>
                  <a:srgbClr val="FF0000"/>
                </a:solidFill>
                <a:latin typeface="宋体" panose="02010600030101010101" pitchFamily="2" charset="-122"/>
              </a:rPr>
              <a:t>言来论述的？</a:t>
            </a:r>
            <a:endParaRPr lang="zh-CN" altLang="en-US" sz="36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文本框 4"/>
          <p:cNvSpPr txBox="1"/>
          <p:nvPr>
            <p:custDataLst>
              <p:tags r:id="rId3"/>
            </p:custDataLst>
          </p:nvPr>
        </p:nvSpPr>
        <p:spPr>
          <a:xfrm>
            <a:off x="479121" y="4731881"/>
            <a:ext cx="11233248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en-US" altLang="zh-CN" sz="3200" b="1">
                <a:solidFill>
                  <a:srgbClr val="0000CC"/>
                </a:solidFill>
                <a:effectLst/>
                <a:latin typeface="宋体" panose="02010600030101010101" pitchFamily="2" charset="-122"/>
                <a:cs typeface="楷体" panose="02010609060101010101" charset="-122"/>
              </a:rPr>
              <a:t>    </a:t>
            </a:r>
            <a:r>
              <a:rPr lang="zh-CN" altLang="en-US" sz="3200" b="1">
                <a:solidFill>
                  <a:srgbClr val="0000CC"/>
                </a:solidFill>
                <a:effectLst/>
                <a:latin typeface="宋体" panose="02010600030101010101" pitchFamily="2" charset="-122"/>
                <a:cs typeface="楷体" panose="02010609060101010101" charset="-122"/>
              </a:rPr>
              <a:t>引用古语、</a:t>
            </a:r>
            <a:r>
              <a:rPr lang="zh-CN" altLang="en-US" sz="3200" b="1" smtClean="0">
                <a:solidFill>
                  <a:srgbClr val="0000CC"/>
                </a:solidFill>
                <a:effectLst/>
                <a:latin typeface="宋体" panose="02010600030101010101" pitchFamily="2" charset="-122"/>
                <a:cs typeface="楷体" panose="02010609060101010101" charset="-122"/>
              </a:rPr>
              <a:t>俗语，形象</a:t>
            </a:r>
            <a:r>
              <a:rPr lang="zh-CN" altLang="en-US" sz="3200" b="1">
                <a:solidFill>
                  <a:srgbClr val="0000CC"/>
                </a:solidFill>
                <a:effectLst/>
                <a:latin typeface="宋体" panose="02010600030101010101" pitchFamily="2" charset="-122"/>
                <a:cs typeface="楷体" panose="02010609060101010101" charset="-122"/>
              </a:rPr>
              <a:t>生动地论证了尽责任之后轻松愉快的心情和快乐自由的境界，浅显易懂，趣味横生，大大增强了文章的感染力。</a:t>
            </a:r>
            <a:endParaRPr lang="zh-CN" altLang="en-US" sz="3200" b="1">
              <a:solidFill>
                <a:srgbClr val="0000CC"/>
              </a:solidFill>
              <a:effectLst/>
              <a:latin typeface="宋体" panose="02010600030101010101" pitchFamily="2" charset="-122"/>
              <a:cs typeface="楷体" panose="02010609060101010101" charset="-122"/>
            </a:endParaRPr>
          </a:p>
        </p:txBody>
      </p:sp>
      <p:sp>
        <p:nvSpPr>
          <p:cNvPr id="26626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82658" y="1941196"/>
            <a:ext cx="5927476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古语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“如释重负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”</a:t>
            </a:r>
            <a:endParaRPr lang="en-US" altLang="zh-CN" sz="3600" b="1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俗语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“心上一块石头落了地”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孔子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“无入而不自得”</a:t>
            </a:r>
            <a:endParaRPr lang="en-US" altLang="zh-CN" sz="3600" b="1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62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19455" y="846455"/>
            <a:ext cx="86404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36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作者引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用这些名言佳句有什么作用？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3733" name="Text Box 5"/>
          <p:cNvSpPr txBox="1"/>
          <p:nvPr>
            <p:custDataLst>
              <p:tags r:id="rId2"/>
            </p:custDataLst>
          </p:nvPr>
        </p:nvSpPr>
        <p:spPr>
          <a:xfrm>
            <a:off x="719455" y="1811020"/>
            <a:ext cx="7237095" cy="832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r>
              <a:rPr lang="zh-CN" altLang="en-US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孟子</a:t>
            </a:r>
            <a:r>
              <a:rPr lang="en-US" altLang="zh-CN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君子有终身之</a:t>
            </a:r>
            <a:r>
              <a:rPr lang="zh-CN" altLang="en-US" sz="44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忧。   </a:t>
            </a:r>
            <a:r>
              <a:rPr lang="zh-CN" altLang="en-US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　　</a:t>
            </a:r>
            <a:endParaRPr lang="zh-CN" altLang="en-US" sz="44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Text Box 5"/>
          <p:cNvSpPr txBox="1"/>
          <p:nvPr>
            <p:custDataLst>
              <p:tags r:id="rId3"/>
            </p:custDataLst>
          </p:nvPr>
        </p:nvSpPr>
        <p:spPr>
          <a:xfrm>
            <a:off x="719455" y="2686685"/>
            <a:ext cx="11198225" cy="1115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r>
              <a:rPr lang="zh-CN" altLang="en-US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曾子</a:t>
            </a:r>
            <a:r>
              <a:rPr lang="en-US" altLang="zh-CN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任重而道</a:t>
            </a:r>
            <a:r>
              <a:rPr lang="zh-CN" altLang="en-US" sz="44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远，死而后已</a:t>
            </a:r>
            <a:r>
              <a:rPr lang="zh-CN" altLang="en-US" sz="4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，不亦远乎？   　　</a:t>
            </a:r>
            <a:endParaRPr lang="zh-CN" altLang="en-US" sz="44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73020" y="3909053"/>
            <a:ext cx="1137963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smtClean="0">
                <a:solidFill>
                  <a:srgbClr val="0000FF"/>
                </a:solidFill>
                <a:latin typeface="宋体" panose="02010600030101010101" pitchFamily="2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smtClean="0">
                <a:solidFill>
                  <a:srgbClr val="0000FF"/>
                </a:solidFill>
                <a:latin typeface="宋体" panose="02010600030101010101" pitchFamily="2" charset="-122"/>
                <a:cs typeface="楷体" panose="02010609060101010101" charset="-122"/>
                <a:sym typeface="+mn-ea"/>
              </a:rPr>
              <a:t>证明</a:t>
            </a:r>
            <a:r>
              <a:rPr lang="zh-CN" altLang="en-US" sz="3600" b="1">
                <a:solidFill>
                  <a:srgbClr val="0000FF"/>
                </a:solidFill>
                <a:latin typeface="宋体" panose="02010600030101010101" pitchFamily="2" charset="-122"/>
                <a:cs typeface="楷体" panose="02010609060101010101" charset="-122"/>
                <a:sym typeface="+mn-ea"/>
              </a:rPr>
              <a:t>天下事从苦中得来的乐才是真乐，从而得出了“人生当勇于承担负责”的结论。</a:t>
            </a:r>
            <a:endParaRPr lang="zh-CN" altLang="en-US" sz="3600" b="1">
              <a:solidFill>
                <a:srgbClr val="0000FF"/>
              </a:solidFill>
              <a:latin typeface="宋体" panose="02010600030101010101" pitchFamily="2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40"/>
          <p:cNvSpPr txBox="1"/>
          <p:nvPr>
            <p:custDataLst>
              <p:tags r:id="rId1"/>
            </p:custDataLst>
          </p:nvPr>
        </p:nvSpPr>
        <p:spPr>
          <a:xfrm>
            <a:off x="302895" y="1236345"/>
            <a:ext cx="9845040" cy="1222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36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36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“卸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却责任”和“解除责任”有什么不同？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0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3035" y="2330450"/>
            <a:ext cx="11886565" cy="4046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ctr" fontAlgn="auto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noProof="1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“卸却”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责任指未尽责任，丢开不管</a:t>
            </a:r>
            <a:endParaRPr lang="en-US" altLang="zh-CN" sz="4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pPr algn="ctr" fontAlgn="auto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（也可以说“推卸责任”“逃避责任”）</a:t>
            </a:r>
            <a:endParaRPr lang="en-US" altLang="zh-CN" sz="4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pPr algn="ctr" fontAlgn="auto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“解除”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责任指尽了责任，再无负担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4400" b="1" noProof="1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责任是要解除了才没有，并不是卸了就没有。想躲责任，只是自投苦海，痛苦永远不能解除。</a:t>
            </a:r>
            <a:endParaRPr lang="zh-CN" altLang="en-US" sz="4400" b="1" noProof="1">
              <a:solidFill>
                <a:srgbClr val="0000FF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矩形 1"/>
          <p:cNvSpPr/>
          <p:nvPr>
            <p:custDataLst>
              <p:tags r:id="rId3"/>
            </p:custDataLst>
          </p:nvPr>
        </p:nvSpPr>
        <p:spPr>
          <a:xfrm>
            <a:off x="221615" y="347980"/>
            <a:ext cx="7783830" cy="75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lstStyle/>
          <a:p>
            <a:r>
              <a:rPr lang="zh-CN" altLang="en-US" sz="3600" b="1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三、人生当负责任，而不能推卸责任</a:t>
            </a:r>
            <a:endParaRPr lang="zh-CN" altLang="en-US" sz="3600" b="1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>
            <p:custDataLst>
              <p:tags r:id="rId1"/>
            </p:custDataLst>
          </p:nvPr>
        </p:nvSpPr>
        <p:spPr>
          <a:xfrm>
            <a:off x="356235" y="1768475"/>
            <a:ext cx="11577320" cy="4707890"/>
          </a:xfrm>
          <a:prstGeom prst="rect">
            <a:avLst/>
          </a:prstGeom>
          <a:noFill/>
          <a:ln w="38100" cap="flat" cmpd="sng">
            <a:noFill/>
            <a:prstDash val="lgDashDot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en-US" altLang="zh-CN" sz="4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作者认为：</a:t>
            </a:r>
            <a:r>
              <a:rPr lang="zh-CN" altLang="en-US" sz="4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人因有责任而苦，尽大责得大快乐，尽小责得小快乐。你想解脱痛苦，就要尽责，想卸却责任将永远痛苦，快乐之权操在你手，苦中有乐，苦乐循环，人间趣味。</a:t>
            </a:r>
            <a:endParaRPr lang="zh-CN" altLang="en-US" sz="4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 结论：</a:t>
            </a:r>
            <a:r>
              <a:rPr lang="zh-CN" altLang="en-US" sz="4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要在尽责中寻找快乐。</a:t>
            </a:r>
            <a:endParaRPr lang="zh-CN" altLang="en-US" sz="4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18881" y="569130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eaLnBrk="1" latinLnBrk="0" hangingPunct="1"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说一说：</a:t>
            </a:r>
            <a:r>
              <a:rPr lang="en-US" altLang="zh-CN" sz="36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苦乐与责任之间有怎样的关系</a:t>
            </a:r>
            <a:r>
              <a:rPr lang="en-US" altLang="zh-CN" sz="3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？</a:t>
            </a:r>
            <a:endParaRPr lang="en-US" altLang="zh-CN" sz="36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Text Box 3"/>
          <p:cNvSpPr txBox="1"/>
          <p:nvPr>
            <p:custDataLst>
              <p:tags r:id="rId1"/>
            </p:custDataLst>
          </p:nvPr>
        </p:nvSpPr>
        <p:spPr>
          <a:xfrm>
            <a:off x="527381" y="762351"/>
            <a:ext cx="11329259" cy="1272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smtClean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3200" b="1">
                <a:latin typeface="宋体" panose="02010600030101010101" pitchFamily="2" charset="-122"/>
                <a:cs typeface="宋体" panose="02010600030101010101" pitchFamily="2" charset="-122"/>
              </a:rPr>
              <a:t>看看文中运用了哪些不同的</a:t>
            </a:r>
            <a:r>
              <a:rPr lang="zh-CN" altLang="en-US" sz="3200" b="1" smtClean="0">
                <a:latin typeface="宋体" panose="02010600030101010101" pitchFamily="2" charset="-122"/>
                <a:cs typeface="宋体" panose="02010600030101010101" pitchFamily="2" charset="-122"/>
              </a:rPr>
              <a:t>句式，找找</a:t>
            </a:r>
            <a:r>
              <a:rPr lang="zh-CN" altLang="en-US" sz="3200" b="1">
                <a:latin typeface="宋体" panose="02010600030101010101" pitchFamily="2" charset="-122"/>
                <a:cs typeface="宋体" panose="02010600030101010101" pitchFamily="2" charset="-122"/>
              </a:rPr>
              <a:t>本文有哪些修辞</a:t>
            </a:r>
            <a:r>
              <a:rPr lang="zh-CN" altLang="en-US" sz="3200" b="1" smtClean="0">
                <a:latin typeface="宋体" panose="02010600030101010101" pitchFamily="2" charset="-122"/>
                <a:cs typeface="宋体" panose="02010600030101010101" pitchFamily="2" charset="-122"/>
              </a:rPr>
              <a:t>手法。不同</a:t>
            </a:r>
            <a:r>
              <a:rPr lang="zh-CN" altLang="en-US" sz="3200" b="1">
                <a:latin typeface="宋体" panose="02010600030101010101" pitchFamily="2" charset="-122"/>
                <a:cs typeface="宋体" panose="02010600030101010101" pitchFamily="2" charset="-122"/>
              </a:rPr>
              <a:t>句式和</a:t>
            </a:r>
            <a:r>
              <a:rPr lang="zh-CN" altLang="en-US" sz="3200" b="1" smtClean="0">
                <a:latin typeface="宋体" panose="02010600030101010101" pitchFamily="2" charset="-122"/>
                <a:cs typeface="宋体" panose="02010600030101010101" pitchFamily="2" charset="-122"/>
              </a:rPr>
              <a:t>修辞的使用</a:t>
            </a:r>
            <a:r>
              <a:rPr lang="zh-CN" altLang="en-US" sz="3200" b="1">
                <a:latin typeface="宋体" panose="02010600030101010101" pitchFamily="2" charset="-122"/>
                <a:cs typeface="宋体" panose="02010600030101010101" pitchFamily="2" charset="-122"/>
              </a:rPr>
              <a:t>有什么好处</a:t>
            </a:r>
            <a:r>
              <a:rPr lang="en-US" altLang="zh-CN" sz="3200" b="1"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32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19403" y="2896389"/>
            <a:ext cx="11137237" cy="7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⑴ 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人生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什么事最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苦呢</a:t>
            </a:r>
            <a:r>
              <a:rPr lang="en-US" altLang="zh-CN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?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莫苦于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身上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背</a:t>
            </a:r>
            <a:r>
              <a:rPr lang="zh-CN" altLang="en-US" sz="3200" b="1" smtClean="0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着一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种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未来的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责任。</a:t>
            </a:r>
            <a:endParaRPr lang="en-US" altLang="zh-CN" sz="3200" b="1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824297" y="3760485"/>
            <a:ext cx="24384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设问句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62099" y="4462399"/>
            <a:ext cx="10038423" cy="7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⑵ 到了长成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，那责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任自然压在你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的头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上，如何能躲</a:t>
            </a:r>
            <a:r>
              <a:rPr lang="en-US" altLang="zh-CN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?</a:t>
            </a:r>
            <a:endParaRPr lang="en-US" altLang="zh-CN" sz="3200" b="1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824297" y="5178919"/>
            <a:ext cx="271356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反问句 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6"/>
            </p:custDataLst>
          </p:nvPr>
        </p:nvSpPr>
        <p:spPr>
          <a:xfrm>
            <a:off x="815413" y="2276872"/>
            <a:ext cx="2400267" cy="583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句式示例：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39349" y="186479"/>
            <a:ext cx="2208245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思考探究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3339" y="90468"/>
            <a:ext cx="240027" cy="2400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>
            <p:custDataLst>
              <p:tags r:id="rId1"/>
            </p:custDataLst>
          </p:nvPr>
        </p:nvSpPr>
        <p:spPr>
          <a:xfrm>
            <a:off x="592528" y="3044957"/>
            <a:ext cx="11301307" cy="7804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latinLnBrk="0" hangingPunct="1">
              <a:lnSpc>
                <a:spcPct val="140000"/>
              </a:lnSpc>
            </a:pPr>
            <a:r>
              <a:rPr lang="zh-CN" altLang="en-US" sz="3200" b="1" smtClean="0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⑷</a:t>
            </a:r>
            <a:r>
              <a:rPr lang="zh-CN" altLang="en-US" sz="32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不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尽责任，受良心责备，这些苦都是自己找来的。</a:t>
            </a:r>
            <a:endParaRPr lang="zh-CN" altLang="en-US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806953" y="2431124"/>
            <a:ext cx="25696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感叹句</a:t>
            </a: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880309" y="3909053"/>
            <a:ext cx="240114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被动句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27381" y="966944"/>
            <a:ext cx="10960589" cy="147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⑶责任越重大，负责的日子越久长，到责任完了时，海阔天空，心安理得，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那种快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乐还要加几倍哩</a:t>
            </a:r>
            <a:r>
              <a:rPr lang="en-US" altLang="zh-CN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!</a:t>
            </a:r>
            <a:endParaRPr lang="en-US" altLang="zh-CN" sz="3200" b="1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23392" y="4965171"/>
            <a:ext cx="1075319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⑸这却不然，责任是要解除了才没有，并不是卸了就没有。</a:t>
            </a:r>
            <a:endParaRPr lang="zh-CN" altLang="en-US" sz="3200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880309" y="5637245"/>
            <a:ext cx="222440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否定句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5" grpId="0"/>
      <p:bldP spid="6" grpId="0"/>
      <p:bldP spid="8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>
            <p:custDataLst>
              <p:tags r:id="rId1"/>
            </p:custDataLst>
          </p:nvPr>
        </p:nvSpPr>
        <p:spPr>
          <a:xfrm>
            <a:off x="527381" y="5307247"/>
            <a:ext cx="9409045" cy="681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⑶然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则为什么孟子又</a:t>
            </a:r>
            <a:r>
              <a:rPr lang="zh-CN" altLang="en-US" sz="32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说“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君子有终身之忧”呢</a:t>
            </a:r>
            <a:r>
              <a:rPr lang="en-US" altLang="zh-CN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</a:t>
            </a:r>
            <a:endParaRPr lang="en-US" altLang="zh-CN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456373" y="3239300"/>
            <a:ext cx="192913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排比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441953" y="4506844"/>
            <a:ext cx="181610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465040" y="5658972"/>
            <a:ext cx="192913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 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623392" y="836712"/>
            <a:ext cx="2400267" cy="583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修辞</a:t>
            </a:r>
            <a:r>
              <a:rPr lang="zh-CN" altLang="en-US" sz="3200" b="1" smtClean="0">
                <a:solidFill>
                  <a:srgbClr val="FF0000"/>
                </a:solidFill>
              </a:rPr>
              <a:t>示例：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552873" y="1412776"/>
            <a:ext cx="11137237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⑴人若能知足，虽贫不苦</a:t>
            </a:r>
            <a:r>
              <a:rPr lang="en-US" altLang="zh-CN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若能安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分（不多做分外希望），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虽然失意不苦</a:t>
            </a:r>
            <a:r>
              <a:rPr lang="en-US" altLang="zh-CN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老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、病、死，乃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人生难免的事，达观的人看得很平常，也不算什么苦。</a:t>
            </a:r>
            <a:endParaRPr lang="en-US" altLang="zh-CN" sz="3200" b="1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527381" y="3911375"/>
            <a:ext cx="969707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⑵孔子所以</a:t>
            </a:r>
            <a:r>
              <a:rPr lang="zh-CN" altLang="en-US" sz="3200" b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说“</a:t>
            </a:r>
            <a:r>
              <a:rPr lang="zh-CN" altLang="en-US" sz="3200" b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无入而不自得”，正是这种作用。</a:t>
            </a:r>
            <a:endParaRPr lang="en-US" altLang="zh-CN" sz="3200" b="1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4" grpId="0"/>
      <p:bldP spid="5" grpId="0"/>
      <p:bldP spid="6" grpId="0"/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12090" y="718185"/>
            <a:ext cx="11732895" cy="5778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601345" eaLnBrk="1" latinLnBrk="0" hangingPunct="1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1920 年，美国一个年仅 11 岁的男孩在踢足球时踢碎了邻居的玻璃，人家索赔 12.5 美元。父亲让男孩对自己的过失负责。可男孩没钱，父亲说，钱我可以先借给你，但一年后还我。从此，这个男孩就开始了艰苦的打工生活。半年后，他终于还给了父亲 12.5 美元。父亲欣然拍着他的肩膀说:“一个能为自己过失行为负责的人，将来一定是会有出息的。”多年以后，这位男孩成为美国总统，他就是里根。后来，里根在回忆往事时，深有感触得说，那一次闯祸之后，使我懂得了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做人的责任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。今天，我们来学习梁启超先生的《最苦与最乐》，看看他对责任又是怎样理解的。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80160" y="1980353"/>
            <a:ext cx="701887" cy="3374390"/>
          </a:xfrm>
          <a:prstGeom prst="rect">
            <a:avLst/>
          </a:prstGeom>
          <a:noFill/>
          <a:ln w="2540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265" b="1">
                <a:latin typeface="楷体" panose="02010609060101010101" charset="-122"/>
                <a:ea typeface="楷体" panose="02010609060101010101" charset="-122"/>
              </a:rPr>
              <a:t>最苦与最乐</a:t>
            </a:r>
            <a:endParaRPr lang="zh-CN" altLang="en-US" sz="4265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8" name="直接连接符 7"/>
          <p:cNvCxnSpPr>
            <a:stCxn id="7" idx="3"/>
          </p:cNvCxnSpPr>
          <p:nvPr>
            <p:custDataLst>
              <p:tags r:id="rId2"/>
            </p:custDataLst>
          </p:nvPr>
        </p:nvCxnSpPr>
        <p:spPr>
          <a:xfrm flipV="1">
            <a:off x="2642447" y="3676227"/>
            <a:ext cx="850053" cy="121412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1982047" y="3683000"/>
            <a:ext cx="850053" cy="137752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2724573" y="1865207"/>
            <a:ext cx="1824567" cy="8636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735" b="1">
                <a:latin typeface="楷体" panose="02010609060101010101" charset="-122"/>
                <a:ea typeface="楷体" panose="02010609060101010101" charset="-122"/>
              </a:rPr>
              <a:t>最苦</a:t>
            </a:r>
            <a:endParaRPr lang="zh-CN" altLang="en-US" sz="3735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2832100" y="4640580"/>
            <a:ext cx="1824567" cy="8636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735" b="1">
                <a:latin typeface="楷体" panose="02010609060101010101" charset="-122"/>
                <a:ea typeface="楷体" panose="02010609060101010101" charset="-122"/>
              </a:rPr>
              <a:t>最乐</a:t>
            </a:r>
            <a:endParaRPr lang="zh-CN" altLang="en-US" sz="3735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4560147" y="2276687"/>
            <a:ext cx="115231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4656667" y="5060527"/>
            <a:ext cx="115231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712460" y="1928707"/>
            <a:ext cx="1748367" cy="6661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735" b="1">
                <a:latin typeface="楷体" panose="02010609060101010101" charset="-122"/>
                <a:ea typeface="楷体" panose="02010609060101010101" charset="-122"/>
              </a:rPr>
              <a:t>负责任</a:t>
            </a:r>
            <a:endParaRPr lang="zh-CN" altLang="en-US" sz="3735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808980" y="4688840"/>
            <a:ext cx="1748367" cy="6661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735" b="1">
                <a:latin typeface="楷体" panose="02010609060101010101" charset="-122"/>
                <a:ea typeface="楷体" panose="02010609060101010101" charset="-122"/>
              </a:rPr>
              <a:t>尽责任</a:t>
            </a:r>
            <a:endParaRPr lang="zh-CN" altLang="en-US" sz="3735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0"/>
            </p:custDataLst>
          </p:nvPr>
        </p:nvCxnSpPr>
        <p:spPr>
          <a:xfrm>
            <a:off x="8084820" y="2188633"/>
            <a:ext cx="27093" cy="30640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8111913" y="2973493"/>
            <a:ext cx="3028527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5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苦中真乐</a:t>
            </a:r>
            <a:endParaRPr lang="zh-CN" altLang="en-US" sz="3735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3735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（承担责任）</a:t>
            </a:r>
            <a:endParaRPr lang="zh-CN" altLang="en-US" sz="3735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" name="New picture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998200" y="109982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3510" y="1511935"/>
            <a:ext cx="808926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梁启</a:t>
            </a:r>
            <a:r>
              <a:rPr lang="zh-CN" altLang="en-US" sz="4000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超</a:t>
            </a:r>
            <a:r>
              <a:rPr lang="zh-CN" altLang="en-US" sz="36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36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1873-1929</a:t>
            </a:r>
            <a:r>
              <a:rPr lang="zh-CN" altLang="en-US" sz="36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36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字</a:t>
            </a:r>
            <a:r>
              <a:rPr lang="zh-CN" altLang="en-US" sz="3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卓如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，号</a:t>
            </a:r>
            <a:r>
              <a:rPr lang="zh-CN" altLang="en-US" sz="3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任公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，别号</a:t>
            </a:r>
            <a:r>
              <a:rPr lang="zh-CN" altLang="en-US" sz="3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饮冰室</a:t>
            </a:r>
            <a:r>
              <a:rPr lang="zh-CN" altLang="en-US" sz="3600" b="1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主人</a:t>
            </a:r>
            <a:r>
              <a:rPr lang="zh-CN" altLang="en-US" sz="3600" b="1" smtClean="0"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。思想家</a:t>
            </a:r>
            <a:r>
              <a:rPr lang="zh-CN" altLang="en-US" sz="36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zh-CN" altLang="en-US" sz="3600" b="1"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学者</a:t>
            </a:r>
            <a:r>
              <a:rPr lang="zh-CN" altLang="en-US" sz="36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。广东新会人。</a:t>
            </a:r>
            <a:r>
              <a:rPr lang="en-US" altLang="zh-CN" sz="36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1898</a:t>
            </a:r>
            <a:r>
              <a:rPr lang="zh-CN" altLang="en-US" sz="36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年，他参与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“戊戌变法”，变法失败后流亡日本。</a:t>
            </a:r>
            <a:r>
              <a:rPr lang="zh-CN" altLang="en-US" sz="36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晚年他任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清华学校研究院导师</a:t>
            </a:r>
            <a:r>
              <a:rPr lang="zh-CN" altLang="en-US" sz="36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r>
              <a:rPr lang="zh-CN" altLang="en-US" sz="36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他的文</a:t>
            </a:r>
            <a:r>
              <a:rPr lang="zh-CN" altLang="en-US" sz="3600" b="1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风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流畅、犀利、凝炼。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著有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</a:t>
            </a:r>
            <a:r>
              <a:rPr lang="zh-CN" altLang="en-US" sz="3600" b="1">
                <a:uFill>
                  <a:solidFill>
                    <a:srgbClr val="FF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饮冰室合集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39349" y="356659"/>
            <a:ext cx="2208245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作者简介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43339" y="260648"/>
            <a:ext cx="240027" cy="2400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9250" t="341" r="17732" b="-341"/>
          <a:stretch>
            <a:fillRect/>
          </a:stretch>
        </p:blipFill>
        <p:spPr>
          <a:xfrm>
            <a:off x="8841740" y="2110105"/>
            <a:ext cx="2886075" cy="3369310"/>
          </a:xfrm>
          <a:prstGeom prst="ellipse">
            <a:avLst/>
          </a:prstGeom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0"/>
          <p:cNvSpPr txBox="1"/>
          <p:nvPr>
            <p:custDataLst>
              <p:tags r:id="rId1"/>
            </p:custDataLst>
          </p:nvPr>
        </p:nvSpPr>
        <p:spPr>
          <a:xfrm>
            <a:off x="1205230" y="1744345"/>
            <a:ext cx="10974705" cy="3642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揽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契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约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督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  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曾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孙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悲天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悯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卸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却（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恩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惠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赔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礼（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凡</a:t>
            </a: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属（</a:t>
            </a:r>
            <a:r>
              <a:rPr lang="en-US" altLang="zh-CN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6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纵</a:t>
            </a: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然（</a:t>
            </a:r>
            <a:r>
              <a:rPr lang="en-US" altLang="zh-CN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释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重负（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7312026" y="2874963"/>
            <a:ext cx="687388" cy="2784475"/>
            <a:chOff x="7312026" y="2874963"/>
            <a:chExt cx="687388" cy="2784475"/>
          </a:xfrm>
        </p:grpSpPr>
        <p:sp>
          <p:nvSpPr>
            <p:cNvPr id="4150" name="Freeform 2357"/>
            <p:cNvSpPr/>
            <p:nvPr>
              <p:custDataLst>
                <p:tags r:id="rId3"/>
              </p:custDataLst>
            </p:nvPr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4" name="任意多边形 2433"/>
            <p:cNvSpPr/>
            <p:nvPr>
              <p:custDataLst>
                <p:tags r:id="rId4"/>
              </p:custDataLst>
            </p:nvPr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33" name="任意多边形 2432"/>
            <p:cNvSpPr/>
            <p:nvPr>
              <p:custDataLst>
                <p:tags r:id="rId5"/>
              </p:custDataLst>
            </p:nvPr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7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7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" name="文本框 20"/>
          <p:cNvSpPr/>
          <p:nvPr>
            <p:custDataLst>
              <p:tags r:id="rId6"/>
            </p:custDataLst>
          </p:nvPr>
        </p:nvSpPr>
        <p:spPr>
          <a:xfrm>
            <a:off x="6001385" y="1971675"/>
            <a:ext cx="7715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qì 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文本框 20"/>
          <p:cNvSpPr/>
          <p:nvPr>
            <p:custDataLst>
              <p:tags r:id="rId7"/>
            </p:custDataLst>
          </p:nvPr>
        </p:nvSpPr>
        <p:spPr>
          <a:xfrm>
            <a:off x="5709285" y="2752725"/>
            <a:ext cx="13550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zēng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文本框 20"/>
          <p:cNvSpPr/>
          <p:nvPr>
            <p:custDataLst>
              <p:tags r:id="rId8"/>
            </p:custDataLst>
          </p:nvPr>
        </p:nvSpPr>
        <p:spPr>
          <a:xfrm>
            <a:off x="2540635" y="2824692"/>
            <a:ext cx="107103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xún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文本框 20"/>
          <p:cNvSpPr/>
          <p:nvPr>
            <p:custDataLst>
              <p:tags r:id="rId9"/>
            </p:custDataLst>
          </p:nvPr>
        </p:nvSpPr>
        <p:spPr>
          <a:xfrm>
            <a:off x="9525635" y="1960245"/>
            <a:ext cx="9201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dū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" name="文本框 20"/>
          <p:cNvSpPr/>
          <p:nvPr>
            <p:custDataLst>
              <p:tags r:id="rId10"/>
            </p:custDataLst>
          </p:nvPr>
        </p:nvSpPr>
        <p:spPr>
          <a:xfrm>
            <a:off x="10458662" y="2862792"/>
            <a:ext cx="11506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mǐn 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矩形 30"/>
          <p:cNvSpPr/>
          <p:nvPr>
            <p:custDataLst>
              <p:tags r:id="rId11"/>
            </p:custDataLst>
          </p:nvPr>
        </p:nvSpPr>
        <p:spPr>
          <a:xfrm>
            <a:off x="2536825" y="2013585"/>
            <a:ext cx="884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lǎn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文本框 20"/>
          <p:cNvSpPr/>
          <p:nvPr>
            <p:custDataLst>
              <p:tags r:id="rId12"/>
            </p:custDataLst>
          </p:nvPr>
        </p:nvSpPr>
        <p:spPr>
          <a:xfrm>
            <a:off x="2641600" y="3652520"/>
            <a:ext cx="11563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xiè 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3" name="文本框 20"/>
          <p:cNvSpPr/>
          <p:nvPr>
            <p:custDataLst>
              <p:tags r:id="rId13"/>
            </p:custDataLst>
          </p:nvPr>
        </p:nvSpPr>
        <p:spPr>
          <a:xfrm>
            <a:off x="5781040" y="3688715"/>
            <a:ext cx="10687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 anchorCtr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huì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10614880" y="4541858"/>
            <a:ext cx="83883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汉语拼音" panose="000B0604020202020204" pitchFamily="34" charset="0"/>
              </a:rPr>
              <a:t>shì</a:t>
            </a:r>
            <a:endParaRPr lang="en-US" altLang="zh-CN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汉语拼音" panose="00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5"/>
            </p:custDataLst>
          </p:nvPr>
        </p:nvSpPr>
        <p:spPr>
          <a:xfrm>
            <a:off x="9569371" y="3560069"/>
            <a:ext cx="8890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汉语拼音" panose="000B0604020202020204" pitchFamily="34" charset="0"/>
              </a:rPr>
              <a:t>péi</a:t>
            </a:r>
            <a:endParaRPr lang="en-US" altLang="zh-CN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汉语拼音" panose="00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5779770" y="4408805"/>
            <a:ext cx="1541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汉语拼音" panose="000B0604020202020204" pitchFamily="34" charset="0"/>
                <a:sym typeface="微软雅黑" panose="020B0503020204020204" charset="-122"/>
              </a:rPr>
              <a:t>zòng</a:t>
            </a:r>
            <a:endParaRPr lang="en-US" altLang="zh-CN" sz="3600" b="1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2602230" y="4480560"/>
            <a:ext cx="1091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fán </a:t>
            </a:r>
            <a:endParaRPr lang="zh-CN" altLang="en-US" sz="3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8"/>
            </p:custDataLst>
          </p:nvPr>
        </p:nvSpPr>
        <p:spPr>
          <a:xfrm>
            <a:off x="239349" y="356659"/>
            <a:ext cx="2208245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字词检查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143339" y="260648"/>
            <a:ext cx="240027" cy="2400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8" grpId="0"/>
      <p:bldP spid="9" grpId="0"/>
      <p:bldP spid="1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>
            <a:off x="1415837" y="1907964"/>
            <a:ext cx="5011844" cy="2306955"/>
            <a:chOff x="702627" y="605790"/>
            <a:chExt cx="3758883" cy="1730216"/>
          </a:xfrm>
        </p:grpSpPr>
        <p:sp>
          <p:nvSpPr>
            <p:cNvPr id="35" name="左大括号 34"/>
            <p:cNvSpPr/>
            <p:nvPr>
              <p:custDataLst>
                <p:tags r:id="rId2"/>
              </p:custDataLst>
            </p:nvPr>
          </p:nvSpPr>
          <p:spPr>
            <a:xfrm>
              <a:off x="702627" y="838200"/>
              <a:ext cx="212884" cy="1351121"/>
            </a:xfrm>
            <a:prstGeom prst="leftBrace">
              <a:avLst>
                <a:gd name="adj1" fmla="val 33476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3"/>
              </p:custDataLst>
            </p:nvPr>
          </p:nvSpPr>
          <p:spPr>
            <a:xfrm>
              <a:off x="784225" y="605790"/>
              <a:ext cx="3677285" cy="173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3200" b="1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jiě  </a:t>
              </a: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）解除</a:t>
              </a:r>
              <a:endPara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3200" b="1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jiè </a:t>
              </a: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）押解</a:t>
              </a:r>
              <a:endPara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3200" b="1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xiè </a:t>
              </a: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）浑身解数</a:t>
              </a:r>
              <a:endPara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7" name="文本框 2"/>
          <p:cNvSpPr txBox="1"/>
          <p:nvPr>
            <p:custDataLst>
              <p:tags r:id="rId4"/>
            </p:custDataLst>
          </p:nvPr>
        </p:nvSpPr>
        <p:spPr>
          <a:xfrm>
            <a:off x="676053" y="2750719"/>
            <a:ext cx="5559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sz="3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2"/>
          <p:cNvSpPr txBox="1"/>
          <p:nvPr>
            <p:custDataLst>
              <p:tags r:id="rId5"/>
            </p:custDataLst>
          </p:nvPr>
        </p:nvSpPr>
        <p:spPr>
          <a:xfrm>
            <a:off x="6194203" y="2910104"/>
            <a:ext cx="5559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得</a:t>
            </a:r>
            <a:endParaRPr lang="zh-CN" altLang="en-US" sz="3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9" name="组合 38"/>
          <p:cNvGrpSpPr/>
          <p:nvPr>
            <p:custDataLst>
              <p:tags r:id="rId6"/>
            </p:custDataLst>
          </p:nvPr>
        </p:nvGrpSpPr>
        <p:grpSpPr>
          <a:xfrm>
            <a:off x="6974417" y="1908811"/>
            <a:ext cx="5059892" cy="2306955"/>
            <a:chOff x="666591" y="605790"/>
            <a:chExt cx="3794919" cy="1730216"/>
          </a:xfrm>
        </p:grpSpPr>
        <p:sp>
          <p:nvSpPr>
            <p:cNvPr id="40" name="左大括号 39"/>
            <p:cNvSpPr/>
            <p:nvPr>
              <p:custDataLst>
                <p:tags r:id="rId7"/>
              </p:custDataLst>
            </p:nvPr>
          </p:nvSpPr>
          <p:spPr>
            <a:xfrm>
              <a:off x="666591" y="878681"/>
              <a:ext cx="212884" cy="1305878"/>
            </a:xfrm>
            <a:prstGeom prst="leftBrace">
              <a:avLst>
                <a:gd name="adj1" fmla="val 33476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8"/>
              </p:custDataLst>
            </p:nvPr>
          </p:nvSpPr>
          <p:spPr>
            <a:xfrm>
              <a:off x="784225" y="605790"/>
              <a:ext cx="3677285" cy="173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3200" b="1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dé</a:t>
              </a: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）得罪</a:t>
              </a:r>
              <a:endPara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3200" b="1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de</a:t>
              </a: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）过得去</a:t>
              </a:r>
              <a:endPara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3200" b="1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děi</a:t>
              </a:r>
              <a:r>
                <a:rPr lang="zh-CN" altLang="en-US" sz="3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）得亏</a:t>
              </a:r>
              <a:endPara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文本框 2"/>
          <p:cNvSpPr txBox="1"/>
          <p:nvPr>
            <p:custDataLst>
              <p:tags r:id="rId9"/>
            </p:custDataLst>
          </p:nvPr>
        </p:nvSpPr>
        <p:spPr>
          <a:xfrm>
            <a:off x="676053" y="4759859"/>
            <a:ext cx="5559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背</a:t>
            </a:r>
            <a:endParaRPr lang="zh-CN" altLang="en-US" sz="3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1534160" y="4164119"/>
            <a:ext cx="490304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2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bēi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）背负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2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bèi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）背景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7241540" y="4164330"/>
            <a:ext cx="31654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2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yīng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）应该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2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yìng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）答应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文本框 2"/>
          <p:cNvSpPr txBox="1"/>
          <p:nvPr>
            <p:custDataLst>
              <p:tags r:id="rId12"/>
            </p:custDataLst>
          </p:nvPr>
        </p:nvSpPr>
        <p:spPr>
          <a:xfrm>
            <a:off x="6363536" y="4821666"/>
            <a:ext cx="5559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应</a:t>
            </a:r>
            <a:endParaRPr lang="zh-CN" altLang="en-US" sz="3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左大括号 45"/>
          <p:cNvSpPr/>
          <p:nvPr>
            <p:custDataLst>
              <p:tags r:id="rId13"/>
            </p:custDataLst>
          </p:nvPr>
        </p:nvSpPr>
        <p:spPr>
          <a:xfrm>
            <a:off x="1465580" y="4592320"/>
            <a:ext cx="283845" cy="948690"/>
          </a:xfrm>
          <a:prstGeom prst="leftBrace">
            <a:avLst>
              <a:gd name="adj1" fmla="val 3347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左大括号 46"/>
          <p:cNvSpPr/>
          <p:nvPr>
            <p:custDataLst>
              <p:tags r:id="rId14"/>
            </p:custDataLst>
          </p:nvPr>
        </p:nvSpPr>
        <p:spPr>
          <a:xfrm>
            <a:off x="7062470" y="4592320"/>
            <a:ext cx="283845" cy="1053465"/>
          </a:xfrm>
          <a:prstGeom prst="leftBrace">
            <a:avLst>
              <a:gd name="adj1" fmla="val 3347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/>
          <p:nvPr>
            <p:custDataLst>
              <p:tags r:id="rId1"/>
            </p:custDataLst>
          </p:nvPr>
        </p:nvSpPr>
        <p:spPr>
          <a:xfrm>
            <a:off x="431371" y="1592871"/>
            <a:ext cx="3168352" cy="5269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契约</a:t>
            </a: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en-US" altLang="zh-CN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达观</a:t>
            </a:r>
            <a:r>
              <a:rPr lang="en-US" altLang="zh-CN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en-US" altLang="zh-CN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海</a:t>
            </a:r>
            <a:r>
              <a:rPr lang="zh-CN" altLang="en-US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阔天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en-US" altLang="zh-CN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心安</a:t>
            </a:r>
            <a:r>
              <a:rPr lang="zh-CN" altLang="en-US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理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得</a:t>
            </a: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en-US" altLang="zh-CN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735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183645" y="1592871"/>
            <a:ext cx="8851900" cy="9544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证</a:t>
            </a:r>
            <a:r>
              <a:rPr lang="zh-CN" altLang="en-US" sz="3735" b="1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明买卖、</a:t>
            </a: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抵押、租赁等关系的文书。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183223" y="2423028"/>
            <a:ext cx="5428615" cy="9544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对不如意的事情看得开。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168319" y="3316684"/>
            <a:ext cx="8496300" cy="1817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形容大自然的广阔，也比喻想象或说话毫无拘束，漫无边际。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074339" y="5019331"/>
            <a:ext cx="7782984" cy="954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自信事情做得合理，心里很坦然。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5360" y="1868051"/>
            <a:ext cx="3386667" cy="954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任</a:t>
            </a:r>
            <a:r>
              <a:rPr lang="zh-CN" altLang="en-US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重而道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远</a:t>
            </a:r>
            <a:r>
              <a:rPr lang="en-US" altLang="zh-CN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】</a:t>
            </a:r>
            <a:endParaRPr lang="en-US" altLang="zh-CN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599723" y="1998283"/>
            <a:ext cx="8736971" cy="1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735" b="1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肩负沉重的使命，要跋涉遥远的路程。</a:t>
            </a: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比喻责任重大而艰巨。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047668" y="3474680"/>
            <a:ext cx="8616951" cy="6661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死了以后才停止。指奋斗到死为止。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927648" y="4418880"/>
            <a:ext cx="9205384" cy="1472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有仁爱之心的人；品德</a:t>
            </a:r>
            <a:r>
              <a:rPr lang="zh-CN" altLang="en-US" sz="3735" b="1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高尚、有志向、有抱负</a:t>
            </a:r>
            <a:r>
              <a:rPr lang="zh-CN" altLang="en-US" sz="3735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的人。</a:t>
            </a:r>
            <a:endParaRPr lang="zh-CN" altLang="en-US" sz="3735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76075" y="3331051"/>
            <a:ext cx="3044190" cy="954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死</a:t>
            </a:r>
            <a:r>
              <a:rPr lang="zh-CN" altLang="en-US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而后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已</a:t>
            </a: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】</a:t>
            </a:r>
            <a:endParaRPr lang="en-US" altLang="zh-CN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9349" y="4306959"/>
            <a:ext cx="3044190" cy="954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仁</a:t>
            </a:r>
            <a:r>
              <a:rPr lang="zh-CN" altLang="en-US" sz="3735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人志</a:t>
            </a:r>
            <a:r>
              <a:rPr lang="zh-CN" altLang="en-US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士</a:t>
            </a:r>
            <a:r>
              <a:rPr lang="en-US" altLang="zh-CN" sz="3735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】</a:t>
            </a:r>
            <a:endParaRPr lang="zh-CN" altLang="en-US" sz="3735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39395" y="1158875"/>
            <a:ext cx="11701145" cy="1170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从文章标题可以看出，本文主要讲了三个问题，是哪三个问题？ </a:t>
            </a:r>
            <a:endParaRPr lang="zh-CN" altLang="zh-CN" sz="32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31265" y="2179955"/>
            <a:ext cx="8023225" cy="2793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just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）人生什么事最苦？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）什么事最快乐？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zh-CN" sz="32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）最苦与最乐之间有什么关系？</a:t>
            </a:r>
            <a:endParaRPr lang="zh-CN" altLang="zh-CN" sz="3200" b="1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39349" y="356659"/>
            <a:ext cx="2208245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整体感知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43339" y="260648"/>
            <a:ext cx="240027" cy="2400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67030" y="504825"/>
            <a:ext cx="11218545" cy="966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、运用读文章关键句的略读方法，概括作者的主要观点。</a:t>
            </a:r>
            <a:endParaRPr lang="en-US" altLang="zh-CN" sz="3200" b="1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划分</a:t>
            </a: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文章的结构层次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87045" y="2395220"/>
            <a:ext cx="11218545" cy="3267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/>
            <a:r>
              <a:rPr lang="zh-CN" altLang="en-US" sz="3600" b="1">
                <a:solidFill>
                  <a:srgbClr val="FF0000"/>
                </a:solidFill>
                <a:sym typeface="+mn-ea"/>
              </a:rPr>
              <a:t>第一部分（第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1—3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段）</a:t>
            </a:r>
            <a:r>
              <a:rPr lang="zh-CN" altLang="en-US" sz="3600" b="1">
                <a:sym typeface="+mn-ea"/>
              </a:rPr>
              <a:t>：论述人生最苦的事是未尽到责任。</a:t>
            </a:r>
            <a:endParaRPr lang="zh-CN" altLang="en-US" sz="3600" b="1">
              <a:solidFill>
                <a:srgbClr val="FF0000"/>
              </a:solidFill>
            </a:endParaRPr>
          </a:p>
          <a:p>
            <a:pPr indent="0" fontAlgn="auto"/>
            <a:r>
              <a:rPr lang="zh-CN" altLang="en-US" sz="3600" b="1">
                <a:solidFill>
                  <a:srgbClr val="FF0000"/>
                </a:solidFill>
                <a:sym typeface="+mn-ea"/>
              </a:rPr>
              <a:t>第二部分（第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段）</a:t>
            </a:r>
            <a:r>
              <a:rPr lang="zh-CN" altLang="en-US" sz="3600" b="1">
                <a:sym typeface="+mn-ea"/>
              </a:rPr>
              <a:t>：论述人生最乐的事是尽到了责任。</a:t>
            </a:r>
            <a:endParaRPr lang="zh-CN" altLang="en-US" sz="3600" b="1"/>
          </a:p>
          <a:p>
            <a:pPr indent="0" fontAlgn="auto"/>
            <a:r>
              <a:rPr lang="zh-CN" altLang="en-US" sz="3600" b="1">
                <a:solidFill>
                  <a:srgbClr val="FF0000"/>
                </a:solidFill>
                <a:sym typeface="+mn-ea"/>
              </a:rPr>
              <a:t>第三部分（第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段）</a:t>
            </a:r>
            <a:r>
              <a:rPr lang="zh-CN" altLang="en-US" sz="3600" b="1">
                <a:sym typeface="+mn-ea"/>
              </a:rPr>
              <a:t>：论述人生应当勇于担负责任，不应该逃避责任。</a:t>
            </a:r>
            <a:endParaRPr lang="zh-CN" altLang="en-US" sz="3600" b="1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AS_UNIQUEID" val="18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AS_UNIQUEID" val="18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AS_UNIQUEID" val="1509"/>
  <p:tag name="KSO_WM_BEAUTIFY_FLAG" val=""/>
</p:tagLst>
</file>

<file path=ppt/tags/tag101.xml><?xml version="1.0" encoding="utf-8"?>
<p:tagLst xmlns:p="http://schemas.openxmlformats.org/presentationml/2006/main">
  <p:tag name="AS_UNIQUEID" val="1787"/>
  <p:tag name="KSO_WM_BEAUTIFY_FLAG" val=""/>
</p:tagLst>
</file>

<file path=ppt/tags/tag102.xml><?xml version="1.0" encoding="utf-8"?>
<p:tagLst xmlns:p="http://schemas.openxmlformats.org/presentationml/2006/main">
  <p:tag name="AS_UNIQUEID" val="1788"/>
  <p:tag name="KSO_WM_BEAUTIFY_FLAG" val=""/>
</p:tagLst>
</file>

<file path=ppt/tags/tag103.xml><?xml version="1.0" encoding="utf-8"?>
<p:tagLst xmlns:p="http://schemas.openxmlformats.org/presentationml/2006/main">
  <p:tag name="AS_UNIQUEID" val="66"/>
  <p:tag name="KSO_WM_BEAUTIFY_FLAG" val=""/>
</p:tagLst>
</file>

<file path=ppt/tags/tag104.xml><?xml version="1.0" encoding="utf-8"?>
<p:tagLst xmlns:p="http://schemas.openxmlformats.org/presentationml/2006/main">
  <p:tag name="AS_UNIQUEID" val="67"/>
  <p:tag name="KSO_WM_BEAUTIFY_FLAG" val=""/>
</p:tagLst>
</file>

<file path=ppt/tags/tag105.xml><?xml version="1.0" encoding="utf-8"?>
<p:tagLst xmlns:p="http://schemas.openxmlformats.org/presentationml/2006/main">
  <p:tag name="AS_UNIQUEID" val="1797"/>
</p:tagLst>
</file>

<file path=ppt/tags/tag106.xml><?xml version="1.0" encoding="utf-8"?>
<p:tagLst xmlns:p="http://schemas.openxmlformats.org/presentationml/2006/main">
  <p:tag name="AS_UNIQUEID" val="1798"/>
  <p:tag name="KSO_WM_BEAUTIFY_FLAG" val=""/>
</p:tagLst>
</file>

<file path=ppt/tags/tag107.xml><?xml version="1.0" encoding="utf-8"?>
<p:tagLst xmlns:p="http://schemas.openxmlformats.org/presentationml/2006/main">
  <p:tag name="AS_UNIQUEID" val="1799"/>
  <p:tag name="KSO_WM_BEAUTIFY_FLAG" val=""/>
</p:tagLst>
</file>

<file path=ppt/tags/tag108.xml><?xml version="1.0" encoding="utf-8"?>
<p:tagLst xmlns:p="http://schemas.openxmlformats.org/presentationml/2006/main">
  <p:tag name="AS_UNIQUEID" val="1800"/>
  <p:tag name="KSO_WM_BEAUTIFY_FLAG" val=""/>
</p:tagLst>
</file>

<file path=ppt/tags/tag109.xml><?xml version="1.0" encoding="utf-8"?>
<p:tagLst xmlns:p="http://schemas.openxmlformats.org/presentationml/2006/main">
  <p:tag name="AS_UNIQUEID" val="1801"/>
  <p:tag name="KSO_WM_BEAUTIFY_FLAG" val=""/>
</p:tagLst>
</file>

<file path=ppt/tags/tag11.xml><?xml version="1.0" encoding="utf-8"?>
<p:tagLst xmlns:p="http://schemas.openxmlformats.org/presentationml/2006/main">
  <p:tag name="AS_UNIQUEID" val="182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AS_UNIQUEID" val="1802"/>
</p:tagLst>
</file>

<file path=ppt/tags/tag111.xml><?xml version="1.0" encoding="utf-8"?>
<p:tagLst xmlns:p="http://schemas.openxmlformats.org/presentationml/2006/main">
  <p:tag name="AS_UNIQUEID" val="1803"/>
  <p:tag name="KSO_WM_BEAUTIFY_FLAG" val=""/>
</p:tagLst>
</file>

<file path=ppt/tags/tag112.xml><?xml version="1.0" encoding="utf-8"?>
<p:tagLst xmlns:p="http://schemas.openxmlformats.org/presentationml/2006/main">
  <p:tag name="AS_UNIQUEID" val="1804"/>
  <p:tag name="KSO_WM_BEAUTIFY_FLAG" val=""/>
</p:tagLst>
</file>

<file path=ppt/tags/tag113.xml><?xml version="1.0" encoding="utf-8"?>
<p:tagLst xmlns:p="http://schemas.openxmlformats.org/presentationml/2006/main">
  <p:tag name="AS_UNIQUEID" val="1805"/>
  <p:tag name="KSO_WM_BEAUTIFY_FLAG" val=""/>
</p:tagLst>
</file>

<file path=ppt/tags/tag114.xml><?xml version="1.0" encoding="utf-8"?>
<p:tagLst xmlns:p="http://schemas.openxmlformats.org/presentationml/2006/main">
  <p:tag name="AS_UNIQUEID" val="1806"/>
  <p:tag name="KSO_WM_BEAUTIFY_FLAG" val=""/>
</p:tagLst>
</file>

<file path=ppt/tags/tag115.xml><?xml version="1.0" encoding="utf-8"?>
<p:tagLst xmlns:p="http://schemas.openxmlformats.org/presentationml/2006/main">
  <p:tag name="AS_UNIQUEID" val="1807"/>
  <p:tag name="KSO_WM_BEAUTIFY_FLAG" val=""/>
</p:tagLst>
</file>

<file path=ppt/tags/tag116.xml><?xml version="1.0" encoding="utf-8"?>
<p:tagLst xmlns:p="http://schemas.openxmlformats.org/presentationml/2006/main">
  <p:tag name="AS_UNIQUEID" val="1808"/>
  <p:tag name="KSO_WM_BEAUTIFY_FLAG" val=""/>
</p:tagLst>
</file>

<file path=ppt/tags/tag117.xml><?xml version="1.0" encoding="utf-8"?>
<p:tagLst xmlns:p="http://schemas.openxmlformats.org/presentationml/2006/main">
  <p:tag name="AS_UNIQUEID" val="1809"/>
  <p:tag name="KSO_WM_BEAUTIFY_FLAG" val=""/>
</p:tagLst>
</file>

<file path=ppt/tags/tag118.xml><?xml version="1.0" encoding="utf-8"?>
<p:tagLst xmlns:p="http://schemas.openxmlformats.org/presentationml/2006/main">
  <p:tag name="AS_UNIQUEID" val="1810"/>
  <p:tag name="KSO_WM_BEAUTIFY_FLAG" val=""/>
</p:tagLst>
</file>

<file path=ppt/tags/tag119.xml><?xml version="1.0" encoding="utf-8"?>
<p:tagLst xmlns:p="http://schemas.openxmlformats.org/presentationml/2006/main">
  <p:tag name="AS_UNIQUEID" val="1924"/>
</p:tagLst>
</file>

<file path=ppt/tags/tag12.xml><?xml version="1.0" encoding="utf-8"?>
<p:tagLst xmlns:p="http://schemas.openxmlformats.org/presentationml/2006/main">
  <p:tag name="AS_UNIQUEID" val="18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AS_UNIQUEID" val="1925"/>
</p:tagLst>
</file>

<file path=ppt/tags/tag121.xml><?xml version="1.0" encoding="utf-8"?>
<p:tagLst xmlns:p="http://schemas.openxmlformats.org/presentationml/2006/main">
  <p:tag name="AS_UNIQUEID" val="1926"/>
</p:tagLst>
</file>

<file path=ppt/tags/tag122.xml><?xml version="1.0" encoding="utf-8"?>
<p:tagLst xmlns:p="http://schemas.openxmlformats.org/presentationml/2006/main">
  <p:tag name="AS_UNIQUEID" val="1929"/>
</p:tagLst>
</file>

<file path=ppt/tags/tag123.xml><?xml version="1.0" encoding="utf-8"?>
<p:tagLst xmlns:p="http://schemas.openxmlformats.org/presentationml/2006/main">
  <p:tag name="AS_UNIQUEID" val="1930"/>
</p:tagLst>
</file>

<file path=ppt/tags/tag124.xml><?xml version="1.0" encoding="utf-8"?>
<p:tagLst xmlns:p="http://schemas.openxmlformats.org/presentationml/2006/main">
  <p:tag name="AS_UNIQUEID" val="1931"/>
</p:tagLst>
</file>

<file path=ppt/tags/tag125.xml><?xml version="1.0" encoding="utf-8"?>
<p:tagLst xmlns:p="http://schemas.openxmlformats.org/presentationml/2006/main">
  <p:tag name="AS_UNIQUEID" val="1932"/>
</p:tagLst>
</file>

<file path=ppt/tags/tag126.xml><?xml version="1.0" encoding="utf-8"?>
<p:tagLst xmlns:p="http://schemas.openxmlformats.org/presentationml/2006/main">
  <p:tag name="AS_UNIQUEID" val="1933"/>
</p:tagLst>
</file>

<file path=ppt/tags/tag127.xml><?xml version="1.0" encoding="utf-8"?>
<p:tagLst xmlns:p="http://schemas.openxmlformats.org/presentationml/2006/main">
  <p:tag name="AS_UNIQUEID" val="1935"/>
</p:tagLst>
</file>

<file path=ppt/tags/tag128.xml><?xml version="1.0" encoding="utf-8"?>
<p:tagLst xmlns:p="http://schemas.openxmlformats.org/presentationml/2006/main">
  <p:tag name="AS_UNIQUEID" val="1936"/>
</p:tagLst>
</file>

<file path=ppt/tags/tag129.xml><?xml version="1.0" encoding="utf-8"?>
<p:tagLst xmlns:p="http://schemas.openxmlformats.org/presentationml/2006/main">
  <p:tag name="AS_UNIQUEID" val="1937"/>
</p:tagLst>
</file>

<file path=ppt/tags/tag13.xml><?xml version="1.0" encoding="utf-8"?>
<p:tagLst xmlns:p="http://schemas.openxmlformats.org/presentationml/2006/main">
  <p:tag name="AS_UNIQUEID" val="18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AS_UNIQUEID" val="1938"/>
</p:tagLst>
</file>

<file path=ppt/tags/tag131.xml><?xml version="1.0" encoding="utf-8"?>
<p:tagLst xmlns:p="http://schemas.openxmlformats.org/presentationml/2006/main">
  <p:tag name="AS_UNIQUEID" val="1939"/>
</p:tagLst>
</file>

<file path=ppt/tags/tag132.xml><?xml version="1.0" encoding="utf-8"?>
<p:tagLst xmlns:p="http://schemas.openxmlformats.org/presentationml/2006/main">
  <p:tag name="AS_UNIQUEID" val="1940"/>
</p:tagLst>
</file>

<file path=ppt/tags/tag133.xml><?xml version="1.0" encoding="utf-8"?>
<p:tagLst xmlns:p="http://schemas.openxmlformats.org/presentationml/2006/main">
  <p:tag name="AS_UNIQUEID" val="1954"/>
</p:tagLst>
</file>

<file path=ppt/tags/tag134.xml><?xml version="1.0" encoding="utf-8"?>
<p:tagLst xmlns:p="http://schemas.openxmlformats.org/presentationml/2006/main">
  <p:tag name="AS_UNIQUEID" val="1955"/>
</p:tagLst>
</file>

<file path=ppt/tags/tag135.xml><?xml version="1.0" encoding="utf-8"?>
<p:tagLst xmlns:p="http://schemas.openxmlformats.org/presentationml/2006/main">
  <p:tag name="AS_UNIQUEID" val="66"/>
  <p:tag name="KSO_WM_BEAUTIFY_FLAG" val=""/>
</p:tagLst>
</file>

<file path=ppt/tags/tag136.xml><?xml version="1.0" encoding="utf-8"?>
<p:tagLst xmlns:p="http://schemas.openxmlformats.org/presentationml/2006/main">
  <p:tag name="AS_UNIQUEID" val="67"/>
  <p:tag name="KSO_WM_BEAUTIFY_FLAG" val=""/>
</p:tagLst>
</file>

<file path=ppt/tags/tag137.xml><?xml version="1.0" encoding="utf-8"?>
<p:tagLst xmlns:p="http://schemas.openxmlformats.org/presentationml/2006/main">
  <p:tag name="AS_UNIQUEID" val="1950"/>
</p:tagLst>
</file>

<file path=ppt/tags/tag138.xml><?xml version="1.0" encoding="utf-8"?>
<p:tagLst xmlns:p="http://schemas.openxmlformats.org/presentationml/2006/main">
  <p:tag name="AS_UNIQUEID" val="1951"/>
</p:tagLst>
</file>

<file path=ppt/tags/tag139.xml><?xml version="1.0" encoding="utf-8"?>
<p:tagLst xmlns:p="http://schemas.openxmlformats.org/presentationml/2006/main">
  <p:tag name="AS_UNIQUEID" val="1952"/>
</p:tagLst>
</file>

<file path=ppt/tags/tag14.xml><?xml version="1.0" encoding="utf-8"?>
<p:tagLst xmlns:p="http://schemas.openxmlformats.org/presentationml/2006/main">
  <p:tag name="AS_UNIQUEID" val="18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1962"/>
</p:tagLst>
</file>

<file path=ppt/tags/tag141.xml><?xml version="1.0" encoding="utf-8"?>
<p:tagLst xmlns:p="http://schemas.openxmlformats.org/presentationml/2006/main">
  <p:tag name="AS_UNIQUEID" val="1963"/>
</p:tagLst>
</file>

<file path=ppt/tags/tag142.xml><?xml version="1.0" encoding="utf-8"?>
<p:tagLst xmlns:p="http://schemas.openxmlformats.org/presentationml/2006/main">
  <p:tag name="AS_UNIQUEID" val="1958"/>
</p:tagLst>
</file>

<file path=ppt/tags/tag143.xml><?xml version="1.0" encoding="utf-8"?>
<p:tagLst xmlns:p="http://schemas.openxmlformats.org/presentationml/2006/main">
  <p:tag name="AS_UNIQUEID" val="1959"/>
</p:tagLst>
</file>

<file path=ppt/tags/tag144.xml><?xml version="1.0" encoding="utf-8"?>
<p:tagLst xmlns:p="http://schemas.openxmlformats.org/presentationml/2006/main">
  <p:tag name="AS_UNIQUEID" val="1960"/>
</p:tagLst>
</file>

<file path=ppt/tags/tag145.xml><?xml version="1.0" encoding="utf-8"?>
<p:tagLst xmlns:p="http://schemas.openxmlformats.org/presentationml/2006/main">
  <p:tag name="AS_UNIQUEID" val="1965"/>
</p:tagLst>
</file>

<file path=ppt/tags/tag146.xml><?xml version="1.0" encoding="utf-8"?>
<p:tagLst xmlns:p="http://schemas.openxmlformats.org/presentationml/2006/main">
  <p:tag name="AS_UNIQUEID" val="1966"/>
</p:tagLst>
</file>

<file path=ppt/tags/tag147.xml><?xml version="1.0" encoding="utf-8"?>
<p:tagLst xmlns:p="http://schemas.openxmlformats.org/presentationml/2006/main">
  <p:tag name="AS_UNIQUEID" val="1967"/>
  <p:tag name="KSO_WM_BEAUTIFY_FLAG" val="#wm#"/>
  <p:tag name="KSO_WM_DIAGRAM_GROUP_CODE" val="l1-1"/>
  <p:tag name="KSO_WM_TAG_VERSION" val="1.0"/>
  <p:tag name="KSO_WM_TEMPLATE_CATEGORY" val="diagram"/>
  <p:tag name="KSO_WM_TEMPLATE_INDEX" val="340"/>
  <p:tag name="KSO_WM_UNIT_CLEAR" val="1"/>
  <p:tag name="KSO_WM_UNIT_COMPATIBLE" val="0"/>
  <p:tag name="KSO_WM_UNIT_HIGHLIGHT" val="0"/>
  <p:tag name="KSO_WM_UNIT_ID" val="259*l_h_f*1_1_1"/>
  <p:tag name="KSO_WM_UNIT_INDEX" val="1_1_1"/>
  <p:tag name="KSO_WM_UNIT_LAYERLEVEL" val="1_1_1"/>
  <p:tag name="KSO_WM_UNIT_PRESET_TEXT_INDEX" val="4"/>
  <p:tag name="KSO_WM_UNIT_PRESET_TEXT_LEN" val="40"/>
  <p:tag name="KSO_WM_UNIT_TYPE" val="l_h_f"/>
  <p:tag name="KSO_WM_UNIT_VALUE" val="24"/>
</p:tagLst>
</file>

<file path=ppt/tags/tag148.xml><?xml version="1.0" encoding="utf-8"?>
<p:tagLst xmlns:p="http://schemas.openxmlformats.org/presentationml/2006/main">
  <p:tag name="AS_UNIQUEID" val="1968"/>
  <p:tag name="KSO_WM_BEAUTIFY_FLAG" val="#wm#"/>
  <p:tag name="KSO_WM_DIAGRAM_GROUP_CODE" val="l1-1"/>
  <p:tag name="KSO_WM_TAG_VERSION" val="1.0"/>
  <p:tag name="KSO_WM_TEMPLATE_CATEGORY" val="diagram"/>
  <p:tag name="KSO_WM_TEMPLATE_INDEX" val="340"/>
  <p:tag name="KSO_WM_UNIT_CLEAR" val="1"/>
  <p:tag name="KSO_WM_UNIT_COMPATIBLE" val="0"/>
  <p:tag name="KSO_WM_UNIT_HIGHLIGHT" val="0"/>
  <p:tag name="KSO_WM_UNIT_ID" val="259*l_h_a*1_1_1"/>
  <p:tag name="KSO_WM_UNIT_INDEX" val="1_1_1"/>
  <p:tag name="KSO_WM_UNIT_LAYERLEVEL" val="1_1_1"/>
  <p:tag name="KSO_WM_UNIT_PRESET_TEXT" val="LOREM"/>
  <p:tag name="KSO_WM_UNIT_TYPE" val="l_h_a"/>
  <p:tag name="KSO_WM_UNIT_VALUE" val="6"/>
</p:tagLst>
</file>

<file path=ppt/tags/tag149.xml><?xml version="1.0" encoding="utf-8"?>
<p:tagLst xmlns:p="http://schemas.openxmlformats.org/presentationml/2006/main">
  <p:tag name="AS_UNIQUEID" val="1969"/>
  <p:tag name="KSO_WM_BEAUTIFY_FLAG" val="#wm#"/>
  <p:tag name="KSO_WM_DIAGRAM_GROUP_CODE" val="l1-1"/>
  <p:tag name="KSO_WM_TAG_VERSION" val="1.0"/>
  <p:tag name="KSO_WM_TEMPLATE_CATEGORY" val="diagram"/>
  <p:tag name="KSO_WM_TEMPLATE_INDEX" val="340"/>
  <p:tag name="KSO_WM_UNIT_CLEAR" val="1"/>
  <p:tag name="KSO_WM_UNIT_COMPATIBLE" val="0"/>
  <p:tag name="KSO_WM_UNIT_HIGHLIGHT" val="0"/>
  <p:tag name="KSO_WM_UNIT_ID" val="259*l_h_f*1_2_1"/>
  <p:tag name="KSO_WM_UNIT_INDEX" val="1_2_1"/>
  <p:tag name="KSO_WM_UNIT_LAYERLEVEL" val="1_1_1"/>
  <p:tag name="KSO_WM_UNIT_PRESET_TEXT_INDEX" val="4"/>
  <p:tag name="KSO_WM_UNIT_PRESET_TEXT_LEN" val="40"/>
  <p:tag name="KSO_WM_UNIT_TYPE" val="l_h_f"/>
  <p:tag name="KSO_WM_UNIT_VALUE" val="24"/>
</p:tagLst>
</file>

<file path=ppt/tags/tag15.xml><?xml version="1.0" encoding="utf-8"?>
<p:tagLst xmlns:p="http://schemas.openxmlformats.org/presentationml/2006/main">
  <p:tag name="AS_UNIQUEID" val="182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1970"/>
  <p:tag name="KSO_WM_BEAUTIFY_FLAG" val="#wm#"/>
  <p:tag name="KSO_WM_DIAGRAM_GROUP_CODE" val="l1-1"/>
  <p:tag name="KSO_WM_TAG_VERSION" val="1.0"/>
  <p:tag name="KSO_WM_TEMPLATE_CATEGORY" val="diagram"/>
  <p:tag name="KSO_WM_TEMPLATE_INDEX" val="340"/>
  <p:tag name="KSO_WM_UNIT_CLEAR" val="1"/>
  <p:tag name="KSO_WM_UNIT_COMPATIBLE" val="0"/>
  <p:tag name="KSO_WM_UNIT_HIGHLIGHT" val="0"/>
  <p:tag name="KSO_WM_UNIT_ID" val="259*l_h_a*1_2_1"/>
  <p:tag name="KSO_WM_UNIT_INDEX" val="1_2_1"/>
  <p:tag name="KSO_WM_UNIT_LAYERLEVEL" val="1_1_1"/>
  <p:tag name="KSO_WM_UNIT_PRESET_TEXT" val="LOREM"/>
  <p:tag name="KSO_WM_UNIT_TYPE" val="l_h_a"/>
  <p:tag name="KSO_WM_UNIT_VALUE" val="6"/>
</p:tagLst>
</file>

<file path=ppt/tags/tag151.xml><?xml version="1.0" encoding="utf-8"?>
<p:tagLst xmlns:p="http://schemas.openxmlformats.org/presentationml/2006/main">
  <p:tag name="AS_UNIQUEID" val="1971"/>
  <p:tag name="KSO_WM_BEAUTIFY_FLAG" val="#wm#"/>
  <p:tag name="KSO_WM_DIAGRAM_GROUP_CODE" val="l1-1"/>
  <p:tag name="KSO_WM_TAG_VERSION" val="1.0"/>
  <p:tag name="KSO_WM_TEMPLATE_CATEGORY" val="diagram"/>
  <p:tag name="KSO_WM_TEMPLATE_INDEX" val="340"/>
  <p:tag name="KSO_WM_UNIT_CLEAR" val="1"/>
  <p:tag name="KSO_WM_UNIT_COMPATIBLE" val="0"/>
  <p:tag name="KSO_WM_UNIT_HIGHLIGHT" val="0"/>
  <p:tag name="KSO_WM_UNIT_ID" val="259*l_h_f*1_3_1"/>
  <p:tag name="KSO_WM_UNIT_INDEX" val="1_3_1"/>
  <p:tag name="KSO_WM_UNIT_LAYERLEVEL" val="1_1_1"/>
  <p:tag name="KSO_WM_UNIT_PRESET_TEXT_INDEX" val="4"/>
  <p:tag name="KSO_WM_UNIT_PRESET_TEXT_LEN" val="40"/>
  <p:tag name="KSO_WM_UNIT_TYPE" val="l_h_f"/>
  <p:tag name="KSO_WM_UNIT_VALUE" val="24"/>
</p:tagLst>
</file>

<file path=ppt/tags/tag152.xml><?xml version="1.0" encoding="utf-8"?>
<p:tagLst xmlns:p="http://schemas.openxmlformats.org/presentationml/2006/main">
  <p:tag name="AS_UNIQUEID" val="1972"/>
  <p:tag name="KSO_WM_BEAUTIFY_FLAG" val="#wm#"/>
  <p:tag name="KSO_WM_DIAGRAM_GROUP_CODE" val="l1-1"/>
  <p:tag name="KSO_WM_TAG_VERSION" val="1.0"/>
  <p:tag name="KSO_WM_TEMPLATE_CATEGORY" val="diagram"/>
  <p:tag name="KSO_WM_TEMPLATE_INDEX" val="340"/>
  <p:tag name="KSO_WM_UNIT_CLEAR" val="1"/>
  <p:tag name="KSO_WM_UNIT_COMPATIBLE" val="0"/>
  <p:tag name="KSO_WM_UNIT_HIGHLIGHT" val="0"/>
  <p:tag name="KSO_WM_UNIT_ID" val="259*l_h_a*1_3_1"/>
  <p:tag name="KSO_WM_UNIT_INDEX" val="1_3_1"/>
  <p:tag name="KSO_WM_UNIT_LAYERLEVEL" val="1_1_1"/>
  <p:tag name="KSO_WM_UNIT_PRESET_TEXT" val="LOREM"/>
  <p:tag name="KSO_WM_UNIT_TYPE" val="l_h_a"/>
  <p:tag name="KSO_WM_UNIT_VALUE" val="6"/>
</p:tagLst>
</file>

<file path=ppt/tags/tag153.xml><?xml version="1.0" encoding="utf-8"?>
<p:tagLst xmlns:p="http://schemas.openxmlformats.org/presentationml/2006/main">
  <p:tag name="AS_UNIQUEID" val="66"/>
  <p:tag name="KSO_WM_BEAUTIFY_FLAG" val=""/>
</p:tagLst>
</file>

<file path=ppt/tags/tag154.xml><?xml version="1.0" encoding="utf-8"?>
<p:tagLst xmlns:p="http://schemas.openxmlformats.org/presentationml/2006/main">
  <p:tag name="AS_UNIQUEID" val="67"/>
  <p:tag name="KSO_WM_BEAUTIFY_FLAG" val=""/>
</p:tagLst>
</file>

<file path=ppt/tags/tag155.xml><?xml version="1.0" encoding="utf-8"?>
<p:tagLst xmlns:p="http://schemas.openxmlformats.org/presentationml/2006/main">
  <p:tag name="AS_UNIQUEID" val="1974"/>
</p:tagLst>
</file>

<file path=ppt/tags/tag156.xml><?xml version="1.0" encoding="utf-8"?>
<p:tagLst xmlns:p="http://schemas.openxmlformats.org/presentationml/2006/main">
  <p:tag name="AS_UNIQUEID" val="1975"/>
</p:tagLst>
</file>

<file path=ppt/tags/tag157.xml><?xml version="1.0" encoding="utf-8"?>
<p:tagLst xmlns:p="http://schemas.openxmlformats.org/presentationml/2006/main">
  <p:tag name="AS_UNIQUEID" val="1976"/>
</p:tagLst>
</file>

<file path=ppt/tags/tag158.xml><?xml version="1.0" encoding="utf-8"?>
<p:tagLst xmlns:p="http://schemas.openxmlformats.org/presentationml/2006/main">
  <p:tag name="AS_UNIQUEID" val="1977"/>
</p:tagLst>
</file>

<file path=ppt/tags/tag159.xml><?xml version="1.0" encoding="utf-8"?>
<p:tagLst xmlns:p="http://schemas.openxmlformats.org/presentationml/2006/main">
  <p:tag name="AS_UNIQUEID" val="1978"/>
</p:tagLst>
</file>

<file path=ppt/tags/tag16.xml><?xml version="1.0" encoding="utf-8"?>
<p:tagLst xmlns:p="http://schemas.openxmlformats.org/presentationml/2006/main">
  <p:tag name="AS_UNIQUEID" val="183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AS_UNIQUEID" val="1979"/>
  <p:tag name="KSO_WM_BEAUTIFY_FLAG" val=""/>
</p:tagLst>
</file>

<file path=ppt/tags/tag161.xml><?xml version="1.0" encoding="utf-8"?>
<p:tagLst xmlns:p="http://schemas.openxmlformats.org/presentationml/2006/main">
  <p:tag name="AS_UNIQUEID" val="1980"/>
  <p:tag name="KSO_WM_BEAUTIFY_FLAG" val=""/>
</p:tagLst>
</file>

<file path=ppt/tags/tag162.xml><?xml version="1.0" encoding="utf-8"?>
<p:tagLst xmlns:p="http://schemas.openxmlformats.org/presentationml/2006/main">
  <p:tag name="AS_UNIQUEID" val="1981"/>
</p:tagLst>
</file>

<file path=ppt/tags/tag163.xml><?xml version="1.0" encoding="utf-8"?>
<p:tagLst xmlns:p="http://schemas.openxmlformats.org/presentationml/2006/main">
  <p:tag name="AS_UNIQUEID" val="1982"/>
  <p:tag name="KSO_WM_BEAUTIFY_FLAG" val=""/>
</p:tagLst>
</file>

<file path=ppt/tags/tag164.xml><?xml version="1.0" encoding="utf-8"?>
<p:tagLst xmlns:p="http://schemas.openxmlformats.org/presentationml/2006/main">
  <p:tag name="AS_UNIQUEID" val="1983"/>
  <p:tag name="KSO_WM_BEAUTIFY_FLAG" val=""/>
</p:tagLst>
</file>

<file path=ppt/tags/tag165.xml><?xml version="1.0" encoding="utf-8"?>
<p:tagLst xmlns:p="http://schemas.openxmlformats.org/presentationml/2006/main">
  <p:tag name="AS_UNIQUEID" val="1985"/>
</p:tagLst>
</file>

<file path=ppt/tags/tag166.xml><?xml version="1.0" encoding="utf-8"?>
<p:tagLst xmlns:p="http://schemas.openxmlformats.org/presentationml/2006/main">
  <p:tag name="AS_UNIQUEID" val="1986"/>
</p:tagLst>
</file>

<file path=ppt/tags/tag167.xml><?xml version="1.0" encoding="utf-8"?>
<p:tagLst xmlns:p="http://schemas.openxmlformats.org/presentationml/2006/main">
  <p:tag name="AS_UNIQUEID" val="1987"/>
</p:tagLst>
</file>

<file path=ppt/tags/tag168.xml><?xml version="1.0" encoding="utf-8"?>
<p:tagLst xmlns:p="http://schemas.openxmlformats.org/presentationml/2006/main">
  <p:tag name="AS_UNIQUEID" val="1988"/>
</p:tagLst>
</file>

<file path=ppt/tags/tag169.xml><?xml version="1.0" encoding="utf-8"?>
<p:tagLst xmlns:p="http://schemas.openxmlformats.org/presentationml/2006/main">
  <p:tag name="AS_UNIQUEID" val="1989"/>
</p:tagLst>
</file>

<file path=ppt/tags/tag17.xml><?xml version="1.0" encoding="utf-8"?>
<p:tagLst xmlns:p="http://schemas.openxmlformats.org/presentationml/2006/main">
  <p:tag name="AS_UNIQUEID" val="18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AS_UNIQUEID" val="1990"/>
</p:tagLst>
</file>

<file path=ppt/tags/tag171.xml><?xml version="1.0" encoding="utf-8"?>
<p:tagLst xmlns:p="http://schemas.openxmlformats.org/presentationml/2006/main">
  <p:tag name="AS_UNIQUEID" val="1992"/>
</p:tagLst>
</file>

<file path=ppt/tags/tag172.xml><?xml version="1.0" encoding="utf-8"?>
<p:tagLst xmlns:p="http://schemas.openxmlformats.org/presentationml/2006/main">
  <p:tag name="AS_UNIQUEID" val="1993"/>
</p:tagLst>
</file>

<file path=ppt/tags/tag173.xml><?xml version="1.0" encoding="utf-8"?>
<p:tagLst xmlns:p="http://schemas.openxmlformats.org/presentationml/2006/main">
  <p:tag name="AS_UNIQUEID" val="1994"/>
</p:tagLst>
</file>

<file path=ppt/tags/tag174.xml><?xml version="1.0" encoding="utf-8"?>
<p:tagLst xmlns:p="http://schemas.openxmlformats.org/presentationml/2006/main">
  <p:tag name="AS_UNIQUEID" val="1995"/>
  <p:tag name="KSO_WM_BEAUTIFY_FLAG" val=""/>
</p:tagLst>
</file>

<file path=ppt/tags/tag175.xml><?xml version="1.0" encoding="utf-8"?>
<p:tagLst xmlns:p="http://schemas.openxmlformats.org/presentationml/2006/main">
  <p:tag name="AS_UNIQUEID" val="1997"/>
</p:tagLst>
</file>

<file path=ppt/tags/tag176.xml><?xml version="1.0" encoding="utf-8"?>
<p:tagLst xmlns:p="http://schemas.openxmlformats.org/presentationml/2006/main">
  <p:tag name="AS_UNIQUEID" val="1998"/>
</p:tagLst>
</file>

<file path=ppt/tags/tag177.xml><?xml version="1.0" encoding="utf-8"?>
<p:tagLst xmlns:p="http://schemas.openxmlformats.org/presentationml/2006/main">
  <p:tag name="AS_UNIQUEID" val="1999"/>
</p:tagLst>
</file>

<file path=ppt/tags/tag178.xml><?xml version="1.0" encoding="utf-8"?>
<p:tagLst xmlns:p="http://schemas.openxmlformats.org/presentationml/2006/main">
  <p:tag name="AS_UNIQUEID" val="2000"/>
</p:tagLst>
</file>

<file path=ppt/tags/tag179.xml><?xml version="1.0" encoding="utf-8"?>
<p:tagLst xmlns:p="http://schemas.openxmlformats.org/presentationml/2006/main">
  <p:tag name="AS_UNIQUEID" val="2002"/>
</p:tagLst>
</file>

<file path=ppt/tags/tag18.xml><?xml version="1.0" encoding="utf-8"?>
<p:tagLst xmlns:p="http://schemas.openxmlformats.org/presentationml/2006/main">
  <p:tag name="AS_UNIQUEID" val="18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AS_UNIQUEID" val="2003"/>
</p:tagLst>
</file>

<file path=ppt/tags/tag181.xml><?xml version="1.0" encoding="utf-8"?>
<p:tagLst xmlns:p="http://schemas.openxmlformats.org/presentationml/2006/main">
  <p:tag name="AS_UNIQUEID" val="2004"/>
</p:tagLst>
</file>

<file path=ppt/tags/tag182.xml><?xml version="1.0" encoding="utf-8"?>
<p:tagLst xmlns:p="http://schemas.openxmlformats.org/presentationml/2006/main">
  <p:tag name="AS_UNIQUEID" val="2006"/>
</p:tagLst>
</file>

<file path=ppt/tags/tag183.xml><?xml version="1.0" encoding="utf-8"?>
<p:tagLst xmlns:p="http://schemas.openxmlformats.org/presentationml/2006/main">
  <p:tag name="AS_UNIQUEID" val="2007"/>
</p:tagLst>
</file>

<file path=ppt/tags/tag184.xml><?xml version="1.0" encoding="utf-8"?>
<p:tagLst xmlns:p="http://schemas.openxmlformats.org/presentationml/2006/main">
  <p:tag name="AS_UNIQUEID" val="2009"/>
</p:tagLst>
</file>

<file path=ppt/tags/tag185.xml><?xml version="1.0" encoding="utf-8"?>
<p:tagLst xmlns:p="http://schemas.openxmlformats.org/presentationml/2006/main">
  <p:tag name="AS_UNIQUEID" val="2010"/>
</p:tagLst>
</file>

<file path=ppt/tags/tag186.xml><?xml version="1.0" encoding="utf-8"?>
<p:tagLst xmlns:p="http://schemas.openxmlformats.org/presentationml/2006/main">
  <p:tag name="AS_UNIQUEID" val="2011"/>
</p:tagLst>
</file>

<file path=ppt/tags/tag187.xml><?xml version="1.0" encoding="utf-8"?>
<p:tagLst xmlns:p="http://schemas.openxmlformats.org/presentationml/2006/main">
  <p:tag name="AS_UNIQUEID" val="2012"/>
</p:tagLst>
</file>

<file path=ppt/tags/tag188.xml><?xml version="1.0" encoding="utf-8"?>
<p:tagLst xmlns:p="http://schemas.openxmlformats.org/presentationml/2006/main">
  <p:tag name="AS_UNIQUEID" val="2013"/>
</p:tagLst>
</file>

<file path=ppt/tags/tag189.xml><?xml version="1.0" encoding="utf-8"?>
<p:tagLst xmlns:p="http://schemas.openxmlformats.org/presentationml/2006/main">
  <p:tag name="AS_UNIQUEID" val="2014"/>
</p:tagLst>
</file>

<file path=ppt/tags/tag19.xml><?xml version="1.0" encoding="utf-8"?>
<p:tagLst xmlns:p="http://schemas.openxmlformats.org/presentationml/2006/main">
  <p:tag name="AS_UNIQUEID" val="18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AS_UNIQUEID" val="66"/>
  <p:tag name="KSO_WM_BEAUTIFY_FLAG" val=""/>
</p:tagLst>
</file>

<file path=ppt/tags/tag191.xml><?xml version="1.0" encoding="utf-8"?>
<p:tagLst xmlns:p="http://schemas.openxmlformats.org/presentationml/2006/main">
  <p:tag name="AS_UNIQUEID" val="67"/>
  <p:tag name="KSO_WM_BEAUTIFY_FLAG" val=""/>
</p:tagLst>
</file>

<file path=ppt/tags/tag192.xml><?xml version="1.0" encoding="utf-8"?>
<p:tagLst xmlns:p="http://schemas.openxmlformats.org/presentationml/2006/main">
  <p:tag name="AS_UNIQUEID" val="2016"/>
</p:tagLst>
</file>

<file path=ppt/tags/tag193.xml><?xml version="1.0" encoding="utf-8"?>
<p:tagLst xmlns:p="http://schemas.openxmlformats.org/presentationml/2006/main">
  <p:tag name="AS_UNIQUEID" val="2017"/>
</p:tagLst>
</file>

<file path=ppt/tags/tag194.xml><?xml version="1.0" encoding="utf-8"?>
<p:tagLst xmlns:p="http://schemas.openxmlformats.org/presentationml/2006/main">
  <p:tag name="AS_UNIQUEID" val="2018"/>
</p:tagLst>
</file>

<file path=ppt/tags/tag195.xml><?xml version="1.0" encoding="utf-8"?>
<p:tagLst xmlns:p="http://schemas.openxmlformats.org/presentationml/2006/main">
  <p:tag name="AS_UNIQUEID" val="2019"/>
</p:tagLst>
</file>

<file path=ppt/tags/tag196.xml><?xml version="1.0" encoding="utf-8"?>
<p:tagLst xmlns:p="http://schemas.openxmlformats.org/presentationml/2006/main">
  <p:tag name="AS_UNIQUEID" val="2020"/>
</p:tagLst>
</file>

<file path=ppt/tags/tag197.xml><?xml version="1.0" encoding="utf-8"?>
<p:tagLst xmlns:p="http://schemas.openxmlformats.org/presentationml/2006/main">
  <p:tag name="AS_UNIQUEID" val="2021"/>
</p:tagLst>
</file>

<file path=ppt/tags/tag198.xml><?xml version="1.0" encoding="utf-8"?>
<p:tagLst xmlns:p="http://schemas.openxmlformats.org/presentationml/2006/main">
  <p:tag name="AS_UNIQUEID" val="2023"/>
</p:tagLst>
</file>

<file path=ppt/tags/tag199.xml><?xml version="1.0" encoding="utf-8"?>
<p:tagLst xmlns:p="http://schemas.openxmlformats.org/presentationml/2006/main">
  <p:tag name="AS_UNIQUEID" val="2024"/>
</p:tagLst>
</file>

<file path=ppt/tags/tag2.xml><?xml version="1.0" encoding="utf-8"?>
<p:tagLst xmlns:p="http://schemas.openxmlformats.org/presentationml/2006/main">
  <p:tag name="AS_UNIQUEID" val="18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183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AS_UNIQUEID" val="2025"/>
</p:tagLst>
</file>

<file path=ppt/tags/tag201.xml><?xml version="1.0" encoding="utf-8"?>
<p:tagLst xmlns:p="http://schemas.openxmlformats.org/presentationml/2006/main">
  <p:tag name="AS_UNIQUEID" val="2026"/>
</p:tagLst>
</file>

<file path=ppt/tags/tag202.xml><?xml version="1.0" encoding="utf-8"?>
<p:tagLst xmlns:p="http://schemas.openxmlformats.org/presentationml/2006/main">
  <p:tag name="AS_UNIQUEID" val="2027"/>
</p:tagLst>
</file>

<file path=ppt/tags/tag203.xml><?xml version="1.0" encoding="utf-8"?>
<p:tagLst xmlns:p="http://schemas.openxmlformats.org/presentationml/2006/main">
  <p:tag name="AS_UNIQUEID" val="2028"/>
</p:tagLst>
</file>

<file path=ppt/tags/tag204.xml><?xml version="1.0" encoding="utf-8"?>
<p:tagLst xmlns:p="http://schemas.openxmlformats.org/presentationml/2006/main">
  <p:tag name="AS_UNIQUEID" val="2029"/>
</p:tagLst>
</file>

<file path=ppt/tags/tag205.xml><?xml version="1.0" encoding="utf-8"?>
<p:tagLst xmlns:p="http://schemas.openxmlformats.org/presentationml/2006/main">
  <p:tag name="AS_UNIQUEID" val="2031"/>
</p:tagLst>
</file>

<file path=ppt/tags/tag206.xml><?xml version="1.0" encoding="utf-8"?>
<p:tagLst xmlns:p="http://schemas.openxmlformats.org/presentationml/2006/main">
  <p:tag name="AS_UNIQUEID" val="2032"/>
</p:tagLst>
</file>

<file path=ppt/tags/tag207.xml><?xml version="1.0" encoding="utf-8"?>
<p:tagLst xmlns:p="http://schemas.openxmlformats.org/presentationml/2006/main">
  <p:tag name="AS_UNIQUEID" val="2033"/>
</p:tagLst>
</file>

<file path=ppt/tags/tag208.xml><?xml version="1.0" encoding="utf-8"?>
<p:tagLst xmlns:p="http://schemas.openxmlformats.org/presentationml/2006/main">
  <p:tag name="AS_UNIQUEID" val="2034"/>
</p:tagLst>
</file>

<file path=ppt/tags/tag209.xml><?xml version="1.0" encoding="utf-8"?>
<p:tagLst xmlns:p="http://schemas.openxmlformats.org/presentationml/2006/main">
  <p:tag name="AS_UNIQUEID" val="2035"/>
</p:tagLst>
</file>

<file path=ppt/tags/tag21.xml><?xml version="1.0" encoding="utf-8"?>
<p:tagLst xmlns:p="http://schemas.openxmlformats.org/presentationml/2006/main">
  <p:tag name="AS_UNIQUEID" val="183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AS_UNIQUEID" val="2036"/>
</p:tagLst>
</file>

<file path=ppt/tags/tag211.xml><?xml version="1.0" encoding="utf-8"?>
<p:tagLst xmlns:p="http://schemas.openxmlformats.org/presentationml/2006/main">
  <p:tag name="AS_UNIQUEID" val="2037"/>
</p:tagLst>
</file>

<file path=ppt/tags/tag212.xml><?xml version="1.0" encoding="utf-8"?>
<p:tagLst xmlns:p="http://schemas.openxmlformats.org/presentationml/2006/main">
  <p:tag name="AS_UNIQUEID" val="2038"/>
</p:tagLst>
</file>

<file path=ppt/tags/tag213.xml><?xml version="1.0" encoding="utf-8"?>
<p:tagLst xmlns:p="http://schemas.openxmlformats.org/presentationml/2006/main">
  <p:tag name="AS_UNIQUEID" val="2039"/>
</p:tagLst>
</file>

<file path=ppt/tags/tag214.xml><?xml version="1.0" encoding="utf-8"?>
<p:tagLst xmlns:p="http://schemas.openxmlformats.org/presentationml/2006/main">
  <p:tag name="AS_UNIQUEID" val="2040"/>
</p:tagLst>
</file>

<file path=ppt/tags/tag215.xml><?xml version="1.0" encoding="utf-8"?>
<p:tagLst xmlns:p="http://schemas.openxmlformats.org/presentationml/2006/main">
  <p:tag name="AS_UNIQUEID" val="2041"/>
</p:tagLst>
</file>

<file path=ppt/tags/tag216.xml><?xml version="1.0" encoding="utf-8"?>
<p:tagLst xmlns:p="http://schemas.openxmlformats.org/presentationml/2006/main">
  <p:tag name="AS_UNIQUEID" val="2042"/>
</p:tagLst>
</file>

<file path=ppt/tags/tag217.xml><?xml version="1.0" encoding="utf-8"?>
<p:tagLst xmlns:p="http://schemas.openxmlformats.org/presentationml/2006/main">
  <p:tag name="AS_UNIQUEID" val="1888"/>
</p:tagLst>
</file>

<file path=ppt/tags/tag218.xml><?xml version="1.0" encoding="utf-8"?>
<p:tagLst xmlns:p="http://schemas.openxmlformats.org/presentationml/2006/main">
  <p:tag name="AS_UNIQUEID" val="1889"/>
</p:tagLst>
</file>

<file path=ppt/tags/tag219.xml><?xml version="1.0" encoding="utf-8"?>
<p:tagLst xmlns:p="http://schemas.openxmlformats.org/presentationml/2006/main">
  <p:tag name="AS_UNIQUEID" val="1890"/>
</p:tagLst>
</file>

<file path=ppt/tags/tag22.xml><?xml version="1.0" encoding="utf-8"?>
<p:tagLst xmlns:p="http://schemas.openxmlformats.org/presentationml/2006/main">
  <p:tag name="AS_UNIQUEID" val="18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20.xml><?xml version="1.0" encoding="utf-8"?>
<p:tagLst xmlns:p="http://schemas.openxmlformats.org/presentationml/2006/main">
  <p:tag name="AS_UNIQUEID" val="1891"/>
</p:tagLst>
</file>

<file path=ppt/tags/tag221.xml><?xml version="1.0" encoding="utf-8"?>
<p:tagLst xmlns:p="http://schemas.openxmlformats.org/presentationml/2006/main">
  <p:tag name="AS_UNIQUEID" val="1892"/>
</p:tagLst>
</file>

<file path=ppt/tags/tag222.xml><?xml version="1.0" encoding="utf-8"?>
<p:tagLst xmlns:p="http://schemas.openxmlformats.org/presentationml/2006/main">
  <p:tag name="AS_UNIQUEID" val="1893"/>
</p:tagLst>
</file>

<file path=ppt/tags/tag22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zQzNjlkN2NiYTM2YzViOGRmNTZkM2IxYzg1YjJiZjUifQ=="/>
  <p:tag name="KSO_WPP_MARK_KEY" val="9b64b972-b26b-4e75-a295-36915503c4bb"/>
</p:tagLst>
</file>

<file path=ppt/tags/tag23.xml><?xml version="1.0" encoding="utf-8"?>
<p:tagLst xmlns:p="http://schemas.openxmlformats.org/presentationml/2006/main">
  <p:tag name="AS_UNIQUEID" val="18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AS_UNIQUEID" val="18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AS_UNIQUEID" val="18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AS_UNIQUEID" val="18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AS_UNIQUEID" val="184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AS_UNIQUEID" val="18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AS_UNIQUEID" val="184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AS_UNIQUEID" val="181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18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AS_UNIQUEID" val="18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AS_UNIQUEID" val="184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AS_UNIQUEID" val="184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AS_UNIQUEID" val="185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AS_UNIQUEID" val="185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AS_UNIQUEID" val="18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AS_UNIQUEID" val="185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AS_UNIQUEID" val="185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AS_UNIQUEID" val="185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AS_UNIQUEID" val="18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AS_UNIQUEID" val="18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AS_UNIQUEID" val="18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AS_UNIQUEID" val="18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AS_UNIQUEID" val="18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AS_UNIQUEID" val="18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AS_UNIQUEID" val="18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AS_UNIQUEID" val="18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AS_UNIQUEID" val="18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AS_UNIQUEID" val="18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AS_UNIQUEID" val="18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AS_UNIQUEID" val="18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18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AS_UNIQUEID" val="18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AS_UNIQUEID" val="18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AS_UNIQUEID" val="18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AS_UNIQUEID" val="18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AS_UNIQUEID" val="18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AS_UNIQUEID" val="18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AS_UNIQUEID" val="1664"/>
</p:tagLst>
</file>

<file path=ppt/tags/tag58.xml><?xml version="1.0" encoding="utf-8"?>
<p:tagLst xmlns:p="http://schemas.openxmlformats.org/presentationml/2006/main">
  <p:tag name="AS_UNIQUEID" val="1665"/>
</p:tagLst>
</file>

<file path=ppt/tags/tag59.xml><?xml version="1.0" encoding="utf-8"?>
<p:tagLst xmlns:p="http://schemas.openxmlformats.org/presentationml/2006/main">
  <p:tag name="AS_UNIQUEID" val="1881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AS_UNIQUEID" val="18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AS_UNIQUEID" val="1882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AS_UNIQUEID" val="18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AS_UNIQUEID" val="18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3.xml><?xml version="1.0" encoding="utf-8"?>
<p:tagLst xmlns:p="http://schemas.openxmlformats.org/presentationml/2006/main">
  <p:tag name="AS_UNIQUEID" val="188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4.xml><?xml version="1.0" encoding="utf-8"?>
<p:tagLst xmlns:p="http://schemas.openxmlformats.org/presentationml/2006/main">
  <p:tag name="AS_UNIQUEID" val="1886"/>
</p:tagLst>
</file>

<file path=ppt/tags/tag6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AS_UNIQUEID" val="1895"/>
</p:tagLst>
</file>

<file path=ppt/tags/tag67.xml><?xml version="1.0" encoding="utf-8"?>
<p:tagLst xmlns:p="http://schemas.openxmlformats.org/presentationml/2006/main">
  <p:tag name="AS_UNIQUEID" val="1896"/>
  <p:tag name="KSO_WM_BEAUTIFY_FLAG" val=""/>
</p:tagLst>
</file>

<file path=ppt/tags/tag68.xml><?xml version="1.0" encoding="utf-8"?>
<p:tagLst xmlns:p="http://schemas.openxmlformats.org/presentationml/2006/main">
  <p:tag name="AS_UNIQUEID" val="1897"/>
  <p:tag name="KSO_WM_BEAUTIFY_FLAG" val=""/>
</p:tagLst>
</file>

<file path=ppt/tags/tag69.xml><?xml version="1.0" encoding="utf-8"?>
<p:tagLst xmlns:p="http://schemas.openxmlformats.org/presentationml/2006/main">
  <p:tag name="AS_UNIQUEID" val="1898"/>
</p:tagLst>
</file>

<file path=ppt/tags/tag7.xml><?xml version="1.0" encoding="utf-8"?>
<p:tagLst xmlns:p="http://schemas.openxmlformats.org/presentationml/2006/main">
  <p:tag name="AS_UNIQUEID" val="18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AS_UNIQUEID" val="1899"/>
  <p:tag name="KSO_WM_BEAUTIFY_FLAG" val=""/>
</p:tagLst>
</file>

<file path=ppt/tags/tag71.xml><?xml version="1.0" encoding="utf-8"?>
<p:tagLst xmlns:p="http://schemas.openxmlformats.org/presentationml/2006/main">
  <p:tag name="AS_UNIQUEID" val="1900"/>
  <p:tag name="KSO_WM_BEAUTIFY_FLAG" val=""/>
</p:tagLst>
</file>

<file path=ppt/tags/tag72.xml><?xml version="1.0" encoding="utf-8"?>
<p:tagLst xmlns:p="http://schemas.openxmlformats.org/presentationml/2006/main">
  <p:tag name="AS_UNIQUEID" val="1901"/>
</p:tagLst>
</file>

<file path=ppt/tags/tag73.xml><?xml version="1.0" encoding="utf-8"?>
<p:tagLst xmlns:p="http://schemas.openxmlformats.org/presentationml/2006/main">
  <p:tag name="AS_UNIQUEID" val="1902"/>
  <p:tag name="KSO_WM_BEAUTIFY_FLAG" val=""/>
</p:tagLst>
</file>

<file path=ppt/tags/tag74.xml><?xml version="1.0" encoding="utf-8"?>
<p:tagLst xmlns:p="http://schemas.openxmlformats.org/presentationml/2006/main">
  <p:tag name="AS_UNIQUEID" val="1903"/>
  <p:tag name="KSO_WM_BEAUTIFY_FLAG" val=""/>
</p:tagLst>
</file>

<file path=ppt/tags/tag75.xml><?xml version="1.0" encoding="utf-8"?>
<p:tagLst xmlns:p="http://schemas.openxmlformats.org/presentationml/2006/main">
  <p:tag name="AS_UNIQUEID" val="1904"/>
</p:tagLst>
</file>

<file path=ppt/tags/tag76.xml><?xml version="1.0" encoding="utf-8"?>
<p:tagLst xmlns:p="http://schemas.openxmlformats.org/presentationml/2006/main">
  <p:tag name="AS_UNIQUEID" val="1905"/>
  <p:tag name="KSO_WM_BEAUTIFY_FLAG" val=""/>
</p:tagLst>
</file>

<file path=ppt/tags/tag77.xml><?xml version="1.0" encoding="utf-8"?>
<p:tagLst xmlns:p="http://schemas.openxmlformats.org/presentationml/2006/main">
  <p:tag name="AS_UNIQUEID" val="1906"/>
  <p:tag name="KSO_WM_BEAUTIFY_FLAG" val=""/>
</p:tagLst>
</file>

<file path=ppt/tags/tag78.xml><?xml version="1.0" encoding="utf-8"?>
<p:tagLst xmlns:p="http://schemas.openxmlformats.org/presentationml/2006/main">
  <p:tag name="AS_UNIQUEID" val="1907"/>
</p:tagLst>
</file>

<file path=ppt/tags/tag79.xml><?xml version="1.0" encoding="utf-8"?>
<p:tagLst xmlns:p="http://schemas.openxmlformats.org/presentationml/2006/main">
  <p:tag name="AS_UNIQUEID" val="1908"/>
  <p:tag name="KSO_WM_BEAUTIFY_FLAG" val=""/>
</p:tagLst>
</file>

<file path=ppt/tags/tag8.xml><?xml version="1.0" encoding="utf-8"?>
<p:tagLst xmlns:p="http://schemas.openxmlformats.org/presentationml/2006/main">
  <p:tag name="AS_UNIQUEID" val="18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AS_UNIQUEID" val="1909"/>
  <p:tag name="KSO_WM_BEAUTIFY_FLAG" val=""/>
</p:tagLst>
</file>

<file path=ppt/tags/tag81.xml><?xml version="1.0" encoding="utf-8"?>
<p:tagLst xmlns:p="http://schemas.openxmlformats.org/presentationml/2006/main">
  <p:tag name="AS_UNIQUEID" val="1709"/>
  <p:tag name="KSO_WM_BEAUTIFY_FLAG" val=""/>
</p:tagLst>
</file>

<file path=ppt/tags/tag82.xml><?xml version="1.0" encoding="utf-8"?>
<p:tagLst xmlns:p="http://schemas.openxmlformats.org/presentationml/2006/main">
  <p:tag name="AS_UNIQUEID" val="1914"/>
</p:tagLst>
</file>

<file path=ppt/tags/tag83.xml><?xml version="1.0" encoding="utf-8"?>
<p:tagLst xmlns:p="http://schemas.openxmlformats.org/presentationml/2006/main">
  <p:tag name="AS_UNIQUEID" val="66"/>
  <p:tag name="KSO_WM_BEAUTIFY_FLAG" val=""/>
</p:tagLst>
</file>

<file path=ppt/tags/tag84.xml><?xml version="1.0" encoding="utf-8"?>
<p:tagLst xmlns:p="http://schemas.openxmlformats.org/presentationml/2006/main">
  <p:tag name="AS_UNIQUEID" val="67"/>
  <p:tag name="KSO_WM_BEAUTIFY_FLAG" val=""/>
</p:tagLst>
</file>

<file path=ppt/tags/tag85.xml><?xml version="1.0" encoding="utf-8"?>
<p:tagLst xmlns:p="http://schemas.openxmlformats.org/presentationml/2006/main">
  <p:tag name="AS_UNIQUEID" val="224"/>
  <p:tag name="KSO_WM_BEAUTIFY_FLAG" val=""/>
</p:tagLst>
</file>

<file path=ppt/tags/tag86.xml><?xml version="1.0" encoding="utf-8"?>
<p:tagLst xmlns:p="http://schemas.openxmlformats.org/presentationml/2006/main">
  <p:tag name="AS_UNIQUEID" val="1778"/>
  <p:tag name="KSO_WM_BEAUTIFY_FLAG" val=""/>
</p:tagLst>
</file>

<file path=ppt/tags/tag87.xml><?xml version="1.0" encoding="utf-8"?>
<p:tagLst xmlns:p="http://schemas.openxmlformats.org/presentationml/2006/main">
  <p:tag name="AS_UNIQUEID" val="1771"/>
</p:tagLst>
</file>

<file path=ppt/tags/tag88.xml><?xml version="1.0" encoding="utf-8"?>
<p:tagLst xmlns:p="http://schemas.openxmlformats.org/presentationml/2006/main">
  <p:tag name="AS_UNIQUEID" val="1772"/>
  <p:tag name="KSO_WM_BEAUTIFY_FLAG" val=""/>
</p:tagLst>
</file>

<file path=ppt/tags/tag89.xml><?xml version="1.0" encoding="utf-8"?>
<p:tagLst xmlns:p="http://schemas.openxmlformats.org/presentationml/2006/main">
  <p:tag name="AS_UNIQUEID" val="1773"/>
  <p:tag name="KSO_WM_BEAUTIFY_FLAG" val=""/>
</p:tagLst>
</file>

<file path=ppt/tags/tag9.xml><?xml version="1.0" encoding="utf-8"?>
<p:tagLst xmlns:p="http://schemas.openxmlformats.org/presentationml/2006/main">
  <p:tag name="AS_UNIQUEID" val="18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UNIQUEID" val="1774"/>
  <p:tag name="KSO_WM_BEAUTIFY_FLAG" val=""/>
</p:tagLst>
</file>

<file path=ppt/tags/tag91.xml><?xml version="1.0" encoding="utf-8"?>
<p:tagLst xmlns:p="http://schemas.openxmlformats.org/presentationml/2006/main">
  <p:tag name="AS_UNIQUEID" val="1779"/>
  <p:tag name="KSO_WM_BEAUTIFY_FLAG" val=""/>
</p:tagLst>
</file>

<file path=ppt/tags/tag92.xml><?xml version="1.0" encoding="utf-8"?>
<p:tagLst xmlns:p="http://schemas.openxmlformats.org/presentationml/2006/main">
  <p:tag name="AS_UNIQUEID" val="1780"/>
  <p:tag name="KSO_WM_BEAUTIFY_FLAG" val=""/>
</p:tagLst>
</file>

<file path=ppt/tags/tag93.xml><?xml version="1.0" encoding="utf-8"?>
<p:tagLst xmlns:p="http://schemas.openxmlformats.org/presentationml/2006/main">
  <p:tag name="AS_UNIQUEID" val="1781"/>
  <p:tag name="KSO_WM_BEAUTIFY_FLAG" val=""/>
</p:tagLst>
</file>

<file path=ppt/tags/tag94.xml><?xml version="1.0" encoding="utf-8"?>
<p:tagLst xmlns:p="http://schemas.openxmlformats.org/presentationml/2006/main">
  <p:tag name="AS_UNIQUEID" val="1782"/>
  <p:tag name="KSO_WM_BEAUTIFY_FLAG" val=""/>
</p:tagLst>
</file>

<file path=ppt/tags/tag95.xml><?xml version="1.0" encoding="utf-8"?>
<p:tagLst xmlns:p="http://schemas.openxmlformats.org/presentationml/2006/main">
  <p:tag name="AS_UNIQUEID" val="1783"/>
  <p:tag name="KSO_WM_BEAUTIFY_FLAG" val=""/>
</p:tagLst>
</file>

<file path=ppt/tags/tag96.xml><?xml version="1.0" encoding="utf-8"?>
<p:tagLst xmlns:p="http://schemas.openxmlformats.org/presentationml/2006/main">
  <p:tag name="AS_UNIQUEID" val="1784"/>
  <p:tag name="KSO_WM_BEAUTIFY_FLAG" val=""/>
</p:tagLst>
</file>

<file path=ppt/tags/tag97.xml><?xml version="1.0" encoding="utf-8"?>
<p:tagLst xmlns:p="http://schemas.openxmlformats.org/presentationml/2006/main">
  <p:tag name="AS_UNIQUEID" val="1785"/>
  <p:tag name="KSO_WM_BEAUTIFY_FLAG" val=""/>
</p:tagLst>
</file>

<file path=ppt/tags/tag98.xml><?xml version="1.0" encoding="utf-8"?>
<p:tagLst xmlns:p="http://schemas.openxmlformats.org/presentationml/2006/main">
  <p:tag name="AS_UNIQUEID" val="1786"/>
  <p:tag name="KSO_WM_BEAUTIFY_FLAG" val=""/>
</p:tagLst>
</file>

<file path=ppt/tags/tag99.xml><?xml version="1.0" encoding="utf-8"?>
<p:tagLst xmlns:p="http://schemas.openxmlformats.org/presentationml/2006/main">
  <p:tag name="AS_UNIQUEID" val="1508"/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演示</Application>
  <PresentationFormat/>
  <Paragraphs>233</Paragraphs>
  <Slides>20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微软雅黑</vt:lpstr>
      <vt:lpstr>楷体</vt:lpstr>
      <vt:lpstr>黑体</vt:lpstr>
      <vt:lpstr>汉语拼音</vt:lpstr>
      <vt:lpstr>Segoe Print</vt:lpstr>
      <vt:lpstr>Arial Unicode MS</vt:lpstr>
      <vt:lpstr>Calibri</vt:lpstr>
      <vt:lpstr>Courier New</vt:lpstr>
      <vt:lpstr>Calibri</vt:lpstr>
      <vt:lpstr>经典行书简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浥轻尘</cp:lastModifiedBy>
  <cp:revision>2</cp:revision>
  <cp:lastPrinted>2023-04-19T13:36:00Z</cp:lastPrinted>
  <dcterms:created xsi:type="dcterms:W3CDTF">2023-04-19T13:36:00Z</dcterms:created>
  <dcterms:modified xsi:type="dcterms:W3CDTF">2023-04-19T13:04:04Z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9717D17F891943E3AA11BBC43E5AA97E_12</vt:lpwstr>
  </property>
  <property fmtid="{D5CDD505-2E9C-101B-9397-08002B2CF9AE}" pid="7" name="KSOProductBuildVer">
    <vt:lpwstr>2052-11.1.0.14036</vt:lpwstr>
  </property>
</Properties>
</file>