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《熟悉的街道》作文</a:t>
            </a:r>
            <a:r>
              <a:rPr lang="zh-CN" sz="4400" kern="1200" baseline="0">
                <a:latin typeface="Arial" panose="020B0604020202020204" pitchFamily="34" charset="0"/>
                <a:ea typeface="宋体" panose="02010600030101010101" pitchFamily="2" charset="-122"/>
              </a:rPr>
              <a:t>指导</a:t>
            </a:r>
            <a:endParaRPr lang="zh-CN" sz="44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400"/>
              <a:t>可以写的</a:t>
            </a:r>
            <a:r>
              <a:rPr lang="zh-CN" altLang="en-US" sz="4400">
                <a:highlight>
                  <a:srgbClr val="FFFF00"/>
                </a:highlight>
              </a:rPr>
              <a:t>内容？</a:t>
            </a:r>
            <a:endParaRPr lang="zh-CN" altLang="en-US" sz="4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/>
              <a:t>风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土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人</a:t>
            </a:r>
            <a:endParaRPr lang="zh-CN" altLang="en-US" sz="3600"/>
          </a:p>
          <a:p>
            <a:endParaRPr lang="zh-CN" altLang="en-US" sz="3600"/>
          </a:p>
          <a:p>
            <a:r>
              <a:rPr lang="zh-CN" altLang="en-US" sz="3600"/>
              <a:t>情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</a:t>
            </a:r>
            <a:r>
              <a:rPr lang="zh-CN" altLang="en-US"/>
              <a:t>写？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选择印象最深，且最具特色的、具有代表性的角度和内容来写，这样，才能达到“以点带面”、“以小见大”表真情的效果。     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二、抒写真情巧扣题。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zh-CN" altLang="en-US"/>
              <a:t>为了突显个人的真实感受，最好能结合自己亲身经历的具体事例。如琦君的《春酒》记叙的就是自己对童年一段美好的回忆。文中写到“八宝酒”时，“我端着、闻着，走来走去，有一次一不小心，跨门槛时跌倒一跤，杯子捏在手里，酒却全洒在衣襟上了”一句，把“我”对春酒的吝惜之情淋漓尽致地刻画了出来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托物言志，一语双关，深化主旨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NhYWRiMDQ2OTI4MjEzNGUyZjIxMWU4ZDUxOTA5ZDgifQ=="/>
  <p:tag name="KSO_WPP_MARK_KEY" val="62457c3a-8320-4f93-8f6a-581b7c1405c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WPS 演示</Application>
  <PresentationFormat/>
  <Paragraphs>23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熟悉的街道作文指导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街道作文指导</dc:title>
  <dc:creator>li</dc:creator>
  <cp:lastModifiedBy>Administrator</cp:lastModifiedBy>
  <cp:revision>5</cp:revision>
  <dcterms:created xsi:type="dcterms:W3CDTF">2023-05-10T09:57:00Z</dcterms:created>
  <dcterms:modified xsi:type="dcterms:W3CDTF">2023-05-15T01:11:43Z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00D98F8BA8634FAD803E072E5BFE0DA0_12</vt:lpwstr>
  </property>
</Properties>
</file>