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gif" ContentType="image/gi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2"/>
    <p:sldMasterId id="2147483664" r:id="rId3"/>
  </p:sldMasterIdLst>
  <p:notesMasterIdLst>
    <p:notesMasterId r:id="rId4"/>
  </p:notesMasterIdLst>
  <p:sldIdLst>
    <p:sldId id="454" r:id="rId5"/>
    <p:sldId id="288" r:id="rId6"/>
    <p:sldId id="324" r:id="rId7"/>
    <p:sldId id="307" r:id="rId8"/>
    <p:sldId id="308" r:id="rId9"/>
    <p:sldId id="382" r:id="rId10"/>
    <p:sldId id="401" r:id="rId11"/>
    <p:sldId id="534" r:id="rId12"/>
    <p:sldId id="535" r:id="rId13"/>
    <p:sldId id="536" r:id="rId14"/>
    <p:sldId id="537" r:id="rId15"/>
    <p:sldId id="538" r:id="rId16"/>
    <p:sldId id="539" r:id="rId17"/>
    <p:sldId id="540" r:id="rId18"/>
    <p:sldId id="541" r:id="rId19"/>
    <p:sldId id="542" r:id="rId20"/>
    <p:sldId id="543" r:id="rId21"/>
    <p:sldId id="403" r:id="rId22"/>
    <p:sldId id="404" r:id="rId23"/>
    <p:sldId id="405" r:id="rId24"/>
    <p:sldId id="296" r:id="rId25"/>
    <p:sldId id="402" r:id="rId26"/>
    <p:sldId id="524" r:id="rId27"/>
    <p:sldId id="525" r:id="rId28"/>
    <p:sldId id="526" r:id="rId29"/>
    <p:sldId id="527" r:id="rId30"/>
    <p:sldId id="528" r:id="rId31"/>
    <p:sldId id="529" r:id="rId32"/>
    <p:sldId id="530" r:id="rId33"/>
    <p:sldId id="544" r:id="rId34"/>
    <p:sldId id="545" r:id="rId35"/>
    <p:sldId id="546" r:id="rId36"/>
    <p:sldId id="406" r:id="rId37"/>
    <p:sldId id="407" r:id="rId38"/>
    <p:sldId id="325" r:id="rId39"/>
    <p:sldId id="408" r:id="rId40"/>
    <p:sldId id="531" r:id="rId41"/>
    <p:sldId id="532" r:id="rId42"/>
    <p:sldId id="533" r:id="rId43"/>
    <p:sldId id="351" r:id="rId44"/>
    <p:sldId id="314" r:id="rId45"/>
    <p:sldId id="320" r:id="rId46"/>
    <p:sldId id="409" r:id="rId47"/>
    <p:sldId id="337" r:id="rId48"/>
    <p:sldId id="387" r:id="rId49"/>
    <p:sldId id="371" r:id="rId50"/>
    <p:sldId id="328" r:id="rId51"/>
    <p:sldId id="367" r:id="rId52"/>
    <p:sldId id="411" r:id="rId53"/>
    <p:sldId id="369" r:id="rId54"/>
    <p:sldId id="383" r:id="rId55"/>
    <p:sldId id="429" r:id="rId56"/>
    <p:sldId id="430" r:id="rId57"/>
    <p:sldId id="431" r:id="rId58"/>
    <p:sldId id="506" r:id="rId59"/>
    <p:sldId id="507" r:id="rId60"/>
    <p:sldId id="508" r:id="rId61"/>
    <p:sldId id="520" r:id="rId62"/>
    <p:sldId id="521" r:id="rId63"/>
    <p:sldId id="522" r:id="rId64"/>
    <p:sldId id="523" r:id="rId65"/>
    <p:sldId id="510" r:id="rId66"/>
    <p:sldId id="380" r:id="rId67"/>
    <p:sldId id="511" r:id="rId68"/>
    <p:sldId id="512" r:id="rId69"/>
    <p:sldId id="444" r:id="rId70"/>
    <p:sldId id="445" r:id="rId71"/>
    <p:sldId id="513" r:id="rId72"/>
    <p:sldId id="447" r:id="rId73"/>
    <p:sldId id="448" r:id="rId74"/>
    <p:sldId id="514" r:id="rId75"/>
    <p:sldId id="450" r:id="rId76"/>
    <p:sldId id="451" r:id="rId77"/>
    <p:sldId id="503" r:id="rId78"/>
    <p:sldId id="504" r:id="rId79"/>
    <p:sldId id="505" r:id="rId80"/>
    <p:sldId id="515" r:id="rId81"/>
  </p:sldIdLst>
  <p:sldSz cx="9144000" cy="6858000" type="screen4x3"/>
  <p:notesSz cx="6858000" cy="9144000"/>
  <p:custDataLst>
    <p:tags r:id="rId82"/>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7" userDrawn="1">
          <p15:clr>
            <a:srgbClr val="A4A3A4"/>
          </p15:clr>
        </p15:guide>
        <p15:guide id="2" pos="2880" userDrawn="1">
          <p15:clr>
            <a:srgbClr val="A4A3A4"/>
          </p15:clr>
        </p15:guide>
      </p15:sldGuideLst>
    </p:ext>
  </p:extLst>
</p:presentation>
</file>

<file path=ppt/commentAuthors.xml><?xml version="1.0" encoding="utf-8"?>
<p:cmAuthorLst xmlns:p="http://schemas.openxmlformats.org/presentationml/2006/main">
  <p:cmAuthor id="1" name="作者" initials="作" lastIdx="0" clrIdx="1"/>
  <p:cmAuthor id="2" name="xjj" initials="x" lastIdx="0" clrIdx="1"/>
  <p:cmAuthor id="3" name="lenovo" initials="l" lastIdx="0" clrIdx="2"/>
  <p:cmAuthor id="4" name="admin" initials="a" lastIdx="0" clrIdx="3"/>
</p:cmAuthorLst>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8"/>
    <p:restoredTop sz="84814"/>
  </p:normalViewPr>
  <p:slideViewPr>
    <p:cSldViewPr showGuides="1">
      <p:cViewPr varScale="1">
        <p:scale>
          <a:sx n="78" d="100"/>
          <a:sy n="78" d="100"/>
        </p:scale>
        <p:origin x="-276" y="-84"/>
      </p:cViewPr>
      <p:guideLst>
        <p:guide orient="horz" pos="2167"/>
        <p:guide pos="288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1999" cy="71999"/>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1.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2.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slide" Target="slides/slide57.xml" /><Relationship Id="rId62" Type="http://schemas.openxmlformats.org/officeDocument/2006/relationships/slide" Target="slides/slide58.xml" /><Relationship Id="rId63" Type="http://schemas.openxmlformats.org/officeDocument/2006/relationships/slide" Target="slides/slide59.xml" /><Relationship Id="rId64" Type="http://schemas.openxmlformats.org/officeDocument/2006/relationships/slide" Target="slides/slide60.xml" /><Relationship Id="rId65" Type="http://schemas.openxmlformats.org/officeDocument/2006/relationships/slide" Target="slides/slide61.xml" /><Relationship Id="rId66" Type="http://schemas.openxmlformats.org/officeDocument/2006/relationships/slide" Target="slides/slide62.xml" /><Relationship Id="rId67" Type="http://schemas.openxmlformats.org/officeDocument/2006/relationships/slide" Target="slides/slide63.xml" /><Relationship Id="rId68" Type="http://schemas.openxmlformats.org/officeDocument/2006/relationships/slide" Target="slides/slide64.xml" /><Relationship Id="rId69" Type="http://schemas.openxmlformats.org/officeDocument/2006/relationships/slide" Target="slides/slide65.xml" /><Relationship Id="rId7" Type="http://schemas.openxmlformats.org/officeDocument/2006/relationships/slide" Target="slides/slide3.xml" /><Relationship Id="rId70" Type="http://schemas.openxmlformats.org/officeDocument/2006/relationships/slide" Target="slides/slide66.xml" /><Relationship Id="rId71" Type="http://schemas.openxmlformats.org/officeDocument/2006/relationships/slide" Target="slides/slide67.xml" /><Relationship Id="rId72" Type="http://schemas.openxmlformats.org/officeDocument/2006/relationships/slide" Target="slides/slide68.xml" /><Relationship Id="rId73" Type="http://schemas.openxmlformats.org/officeDocument/2006/relationships/slide" Target="slides/slide69.xml" /><Relationship Id="rId74" Type="http://schemas.openxmlformats.org/officeDocument/2006/relationships/slide" Target="slides/slide70.xml" /><Relationship Id="rId75" Type="http://schemas.openxmlformats.org/officeDocument/2006/relationships/slide" Target="slides/slide71.xml" /><Relationship Id="rId76" Type="http://schemas.openxmlformats.org/officeDocument/2006/relationships/slide" Target="slides/slide72.xml" /><Relationship Id="rId77" Type="http://schemas.openxmlformats.org/officeDocument/2006/relationships/slide" Target="slides/slide73.xml" /><Relationship Id="rId78" Type="http://schemas.openxmlformats.org/officeDocument/2006/relationships/slide" Target="slides/slide74.xml" /><Relationship Id="rId79" Type="http://schemas.openxmlformats.org/officeDocument/2006/relationships/slide" Target="slides/slide75.xml" /><Relationship Id="rId8" Type="http://schemas.openxmlformats.org/officeDocument/2006/relationships/slide" Target="slides/slide4.xml" /><Relationship Id="rId80" Type="http://schemas.openxmlformats.org/officeDocument/2006/relationships/slide" Target="slides/slide76.xml" /><Relationship Id="rId81" Type="http://schemas.openxmlformats.org/officeDocument/2006/relationships/slide" Target="slides/slide77.xml" /><Relationship Id="rId82" Type="http://schemas.openxmlformats.org/officeDocument/2006/relationships/tags" Target="tags/tag119.xml" /><Relationship Id="rId83" Type="http://schemas.openxmlformats.org/officeDocument/2006/relationships/presProps" Target="presProps.xml" /><Relationship Id="rId84" Type="http://schemas.openxmlformats.org/officeDocument/2006/relationships/viewProps" Target="viewProps.xml" /><Relationship Id="rId85" Type="http://schemas.openxmlformats.org/officeDocument/2006/relationships/theme" Target="theme/theme1.xml" /><Relationship Id="rId86" Type="http://schemas.openxmlformats.org/officeDocument/2006/relationships/tableStyles" Target="tableStyles.xml" /><Relationship Id="rId9" Type="http://schemas.openxmlformats.org/officeDocument/2006/relationships/slide" Target="slides/slide5.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2D5EB9B-A162-431F-BC1F-47487FC6DEF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a:p>
        </p:txBody>
      </p:sp>
      <p:sp>
        <p:nvSpPr>
          <p:cNvPr id="31747" name="灯片编号占位符 3"/>
          <p:cNvSpPr txBox="1">
            <a:spLocks noGrp="1"/>
          </p:cNvSpPr>
          <p:nvPr>
            <p:ph type="sldNum" sz="quarter" idx="10"/>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a:latin typeface="Calibri" panose="020f0502020204030204" pitchFamily="34" charset="0"/>
                <a:ea typeface="宋体" panose="02010600030101010101" pitchFamily="2" charset="-122"/>
              </a:rPr>
              <a:t>2</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52225" name="幻灯片图像占位符 1"/>
          <p:cNvSpPr/>
          <p:nvPr>
            <p:ph type="sldImg"/>
          </p:nvPr>
        </p:nvSpPr>
        <p:spPr>
          <a:ln>
            <a:solidFill>
              <a:srgbClr val="000000"/>
            </a:solidFill>
          </a:ln>
        </p:spPr>
      </p:sp>
      <p:sp>
        <p:nvSpPr>
          <p:cNvPr id="52226" name="文本占位符 2"/>
          <p:cNvSpPr/>
          <p:nvPr>
            <p:ph type="body" idx="1"/>
          </p:nvPr>
        </p:nvSpPr>
        <p:spPr>
          <a:noFill/>
          <a:ln>
            <a:noFill/>
          </a:ln>
        </p:spPr>
        <p:txBody>
          <a:bodyPr lIns="91440" tIns="45720" rIns="91440" bIns="45720" anchor="t"/>
          <a:lstStyle/>
          <a:p>
            <a:pPr lvl="0"/>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标题幻灯片">
    <p:bg>
      <p:bgPr>
        <a:blipFill rotWithShape="0">
          <a:blip r:embed="rId3"/>
          <a:stretch>
            <a:fillRect/>
          </a:stretch>
        </a:blipFill>
        <a:effectLst/>
      </p:bgPr>
    </p:bg>
    <p:spTree>
      <p:nvGrpSpPr>
        <p:cNvPr id="1" name=""/>
        <p:cNvGrpSpPr/>
        <p:nvPr/>
      </p:nvGrpSpPr>
      <p:grpSpPr>
        <a:xfrm>
          <a:off x="0" y="0"/>
          <a:ext cx="0" cy="0"/>
        </a:xfrm>
      </p:grpSpPr>
      <p:sp>
        <p:nvSpPr>
          <p:cNvPr id="15" name="矩形 14"/>
          <p:cNvSpPr/>
          <p:nvPr/>
        </p:nvSpPr>
        <p:spPr>
          <a:xfrm>
            <a:off x="0" y="-7937"/>
            <a:ext cx="9144000" cy="6865938"/>
          </a:xfrm>
          <a:prstGeom prst="rect">
            <a:avLst/>
          </a:prstGeom>
          <a:solidFill>
            <a:srgbClr val="FAFE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base"/>
            <a:endParaRPr lang="zh-CN" altLang="en-US" strike="noStrike" noProof="1">
              <a:solidFill>
                <a:srgbClr val="FFFFFF"/>
              </a:solidFill>
              <a:ea typeface="幼圆" panose="02010509060101010101" pitchFamily="49" charset="-122"/>
            </a:endParaRPr>
          </a:p>
        </p:txBody>
      </p:sp>
      <p:sp>
        <p:nvSpPr>
          <p:cNvPr id="16" name="Rectangle 2"/>
          <p:cNvSpPr>
            <a:spLocks noChangeArrowheads="1"/>
          </p:cNvSpPr>
          <p:nvPr/>
        </p:nvSpPr>
        <p:spPr bwMode="auto">
          <a:xfrm>
            <a:off x="0" y="-7937"/>
            <a:ext cx="4525963" cy="6865938"/>
          </a:xfrm>
          <a:prstGeom prst="rect">
            <a:avLst/>
          </a:prstGeom>
          <a:gradFill rotWithShape="1">
            <a:gsLst>
              <a:gs pos="0">
                <a:schemeClr val="accent2"/>
              </a:gs>
              <a:gs pos="100000">
                <a:schemeClr val="accent2">
                  <a:gamma/>
                  <a:tint val="27451"/>
                  <a:invGamma/>
                </a:schemeClr>
              </a:gs>
            </a:gsLst>
            <a:lin ang="5400000" scaled="1"/>
          </a:gra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7" descr="Wide downward diagonal"/>
          <p:cNvSpPr>
            <a:spLocks noChangeArrowheads="1"/>
          </p:cNvSpPr>
          <p:nvPr/>
        </p:nvSpPr>
        <p:spPr bwMode="auto">
          <a:xfrm>
            <a:off x="0" y="3276600"/>
            <a:ext cx="9144000" cy="990600"/>
          </a:xfrm>
          <a:prstGeom prst="rect">
            <a:avLst/>
          </a:prstGeom>
          <a:blipFill dpi="0" rotWithShape="0">
            <a:blip r:embed="rId1"/>
            <a:tile tx="0" ty="0" sx="100000" sy="100000" flip="none" algn="tl"/>
          </a:blipFill>
          <a:ln>
            <a:noFill/>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Oval 8"/>
          <p:cNvSpPr>
            <a:spLocks noChangeArrowheads="1"/>
          </p:cNvSpPr>
          <p:nvPr/>
        </p:nvSpPr>
        <p:spPr bwMode="auto">
          <a:xfrm>
            <a:off x="3028925" y="2556558"/>
            <a:ext cx="3164488" cy="2797836"/>
          </a:xfrm>
          <a:prstGeom prst="ellipse">
            <a:avLst/>
          </a:prstGeom>
          <a:blipFill dpi="0" rotWithShape="1">
            <a:blip r:embed="rId2"/>
            <a:stretch>
              <a:fillRect l="3477" t="-23899" r="10304" b="-1413"/>
            </a:stretch>
          </a:blip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AutoShape 9"/>
          <p:cNvSpPr/>
          <p:nvPr/>
        </p:nvSpPr>
        <p:spPr>
          <a:xfrm>
            <a:off x="2651125" y="2049463"/>
            <a:ext cx="3646488" cy="3735387"/>
          </a:xfrm>
          <a:custGeom>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83" y="10800"/>
                </a:moveTo>
                <a:cubicBezTo>
                  <a:pt x="2783" y="15228"/>
                  <a:pt x="6372" y="18817"/>
                  <a:pt x="10800" y="18817"/>
                </a:cubicBezTo>
                <a:cubicBezTo>
                  <a:pt x="15228" y="18817"/>
                  <a:pt x="18817" y="15228"/>
                  <a:pt x="18817" y="10800"/>
                </a:cubicBezTo>
                <a:cubicBezTo>
                  <a:pt x="18817" y="6372"/>
                  <a:pt x="15228" y="2783"/>
                  <a:pt x="10800" y="2783"/>
                </a:cubicBezTo>
                <a:cubicBezTo>
                  <a:pt x="6372" y="2783"/>
                  <a:pt x="2783" y="6372"/>
                  <a:pt x="2783" y="10800"/>
                </a:cubicBezTo>
                <a:close/>
              </a:path>
            </a:pathLst>
          </a:custGeom>
          <a:solidFill>
            <a:schemeClr val="accent2"/>
          </a:solidFill>
          <a:ln w="9525">
            <a:noFill/>
          </a:ln>
        </p:spPr>
        <p:txBody>
          <a:bodyPr/>
          <a:lstStyle/>
          <a:p>
            <a:endParaRPr lang="zh-CN" altLang="en-US"/>
          </a:p>
        </p:txBody>
      </p:sp>
      <p:sp>
        <p:nvSpPr>
          <p:cNvPr id="20" name="AutoShape 10"/>
          <p:cNvSpPr>
            <a:spLocks noChangeArrowheads="1"/>
          </p:cNvSpPr>
          <p:nvPr/>
        </p:nvSpPr>
        <p:spPr bwMode="auto">
          <a:xfrm rot="3176217">
            <a:off x="2586038" y="2065338"/>
            <a:ext cx="3760788" cy="3678238"/>
          </a:xfrm>
          <a:custGeom>
            <a:gdLst>
              <a:gd name="G0" fmla="+- 7539 0 0"/>
              <a:gd name="G1" fmla="+- -3917685 0 0"/>
              <a:gd name="G2" fmla="+- 0 0 -3917685"/>
              <a:gd name="T0" fmla="*/ 0 256 1"/>
              <a:gd name="T1" fmla="*/ 180 256 1"/>
              <a:gd name="G3" fmla="+- -3917685 T0 T1"/>
              <a:gd name="T2" fmla="*/ 0 256 1"/>
              <a:gd name="T3" fmla="*/ 90 256 1"/>
              <a:gd name="G4" fmla="+- -3917685 T2 T3"/>
              <a:gd name="G5" fmla="*/ G4 2 1"/>
              <a:gd name="T4" fmla="*/ 90 256 1"/>
              <a:gd name="T5" fmla="*/ 0 256 1"/>
              <a:gd name="G6" fmla="+- -3917685 T4 T5"/>
              <a:gd name="G7" fmla="*/ G6 2 1"/>
              <a:gd name="G8" fmla="abs -39176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39"/>
              <a:gd name="G18" fmla="*/ 7539 1 2"/>
              <a:gd name="G19" fmla="+- G18 5400 0"/>
              <a:gd name="G20" fmla="cos G19 -3917685"/>
              <a:gd name="G21" fmla="sin G19 -3917685"/>
              <a:gd name="G22" fmla="+- G20 10800 0"/>
              <a:gd name="G23" fmla="+- G21 10800 0"/>
              <a:gd name="G24" fmla="+- 10800 0 G20"/>
              <a:gd name="G25" fmla="+- 7539 10800 0"/>
              <a:gd name="G26" fmla="?: G9 G17 G25"/>
              <a:gd name="G27" fmla="?: G9 0 21600"/>
              <a:gd name="G28" fmla="cos 10800 -3917685"/>
              <a:gd name="G29" fmla="sin 10800 -3917685"/>
              <a:gd name="G30" fmla="sin 7539 -3917685"/>
              <a:gd name="G31" fmla="+- G28 10800 0"/>
              <a:gd name="G32" fmla="+- G29 10800 0"/>
              <a:gd name="G33" fmla="+- G30 10800 0"/>
              <a:gd name="G34" fmla="?: G4 0 G31"/>
              <a:gd name="G35" fmla="?: -3917685 G34 0"/>
              <a:gd name="G36" fmla="?: G6 G35 G31"/>
              <a:gd name="G37" fmla="+- 21600 0 G36"/>
              <a:gd name="G38" fmla="?: G4 0 G33"/>
              <a:gd name="G39" fmla="?: -3917685 G38 G32"/>
              <a:gd name="G40" fmla="?: G6 G39 0"/>
              <a:gd name="G41" fmla="?: G4 G32 21600"/>
              <a:gd name="G42" fmla="?: G6 G41 G33"/>
              <a:gd name="T12" fmla="*/ 10800 w 21600"/>
              <a:gd name="T13" fmla="*/ 21600 h 21600"/>
              <a:gd name="T14" fmla="*/ 15415 w 21600"/>
              <a:gd name="T15" fmla="*/ 2876 h 21600"/>
              <a:gd name="T16" fmla="*/ 10800 w 21600"/>
              <a:gd name="T17" fmla="*/ 18339 h 21600"/>
              <a:gd name="T18" fmla="*/ 6185 w 21600"/>
              <a:gd name="T19" fmla="*/ 2876 h 21600"/>
              <a:gd name="T20" fmla="*/ G36 w 21600"/>
              <a:gd name="T21" fmla="*/ G40 h 21600"/>
              <a:gd name="T22" fmla="*/ G37 w 21600"/>
              <a:gd name="T23" fmla="*/ G42 h 21600"/>
            </a:gdLst>
            <a:cxnLst>
              <a:cxn ang="0">
                <a:pos x="T12" y="T13"/>
              </a:cxn>
              <a:cxn ang="0">
                <a:pos x="T14" y="T15"/>
              </a:cxn>
              <a:cxn ang="0">
                <a:pos x="T16" y="T17"/>
              </a:cxn>
              <a:cxn ang="0">
                <a:pos x="T18" y="T19"/>
              </a:cxn>
            </a:cxnLst>
            <a:rect l="T20" t="T21" r="T22" b="T23"/>
            <a:pathLst>
              <a:path w="21600" h="21600">
                <a:moveTo>
                  <a:pt x="14594" y="4285"/>
                </a:moveTo>
                <a:cubicBezTo>
                  <a:pt x="16913" y="5636"/>
                  <a:pt x="18339" y="8116"/>
                  <a:pt x="18339" y="10800"/>
                </a:cubicBezTo>
                <a:cubicBezTo>
                  <a:pt x="18339" y="14963"/>
                  <a:pt x="14963" y="18339"/>
                  <a:pt x="10800" y="18339"/>
                </a:cubicBezTo>
                <a:cubicBezTo>
                  <a:pt x="6636" y="18339"/>
                  <a:pt x="3261" y="14963"/>
                  <a:pt x="3261" y="10800"/>
                </a:cubicBezTo>
                <a:cubicBezTo>
                  <a:pt x="3261" y="8116"/>
                  <a:pt x="4686" y="5636"/>
                  <a:pt x="7005" y="4285"/>
                </a:cubicBezTo>
                <a:lnTo>
                  <a:pt x="5363" y="1467"/>
                </a:lnTo>
                <a:cubicBezTo>
                  <a:pt x="2042" y="3402"/>
                  <a:pt x="0" y="6956"/>
                  <a:pt x="0" y="10800"/>
                </a:cubicBezTo>
                <a:cubicBezTo>
                  <a:pt x="0" y="16764"/>
                  <a:pt x="4835" y="21600"/>
                  <a:pt x="10800" y="21600"/>
                </a:cubicBezTo>
                <a:cubicBezTo>
                  <a:pt x="16764" y="21600"/>
                  <a:pt x="21600" y="16764"/>
                  <a:pt x="21600" y="10800"/>
                </a:cubicBezTo>
                <a:cubicBezTo>
                  <a:pt x="21600" y="6956"/>
                  <a:pt x="19557" y="3402"/>
                  <a:pt x="16236" y="1467"/>
                </a:cubicBezTo>
                <a:close/>
              </a:path>
            </a:pathLst>
          </a:custGeom>
          <a:gradFill rotWithShape="1">
            <a:gsLst>
              <a:gs pos="0">
                <a:schemeClr val="accent1">
                  <a:gamma/>
                  <a:tint val="9020"/>
                  <a:invGamma/>
                </a:schemeClr>
              </a:gs>
              <a:gs pos="100000">
                <a:schemeClr val="accent1"/>
              </a:gs>
            </a:gsLst>
            <a:lin ang="2700000" scaled="1"/>
          </a:gradFill>
          <a:ln>
            <a:noFill/>
          </a:ln>
          <a:effectLst>
            <a:outerShdw dist="35921"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0" name="Arc 13"/>
          <p:cNvSpPr/>
          <p:nvPr/>
        </p:nvSpPr>
        <p:spPr>
          <a:xfrm rot="-8712216">
            <a:off x="2379663" y="2155825"/>
            <a:ext cx="4021137" cy="3756025"/>
          </a:xfrm>
          <a:custGeom>
            <a:cxnLst>
              <a:cxn ang="0">
                <a:pos x="2147483646" y="2147483646"/>
              </a:cxn>
              <a:cxn ang="0">
                <a:pos x="2147483646" y="2147483646"/>
              </a:cxn>
              <a:cxn ang="0">
                <a:pos x="2147483646" y="2147483646"/>
              </a:cxn>
            </a:cxnLst>
            <a:rect l="l" t="t" r="r" b="b"/>
            <a:pathLst>
              <a:path w="43200" h="39655" fill="none">
                <a:moveTo>
                  <a:pt x="2010" y="30701"/>
                </a:moveTo>
                <a:cubicBezTo>
                  <a:pt x="686" y="27849"/>
                  <a:pt x="0" y="24743"/>
                  <a:pt x="0" y="21600"/>
                </a:cubicBezTo>
                <a:cubicBezTo>
                  <a:pt x="0" y="9670"/>
                  <a:pt x="9670" y="0"/>
                  <a:pt x="21600" y="0"/>
                </a:cubicBezTo>
                <a:cubicBezTo>
                  <a:pt x="33529" y="0"/>
                  <a:pt x="43200" y="9670"/>
                  <a:pt x="43200" y="21600"/>
                </a:cubicBezTo>
                <a:cubicBezTo>
                  <a:pt x="43200" y="28875"/>
                  <a:pt x="39537" y="35661"/>
                  <a:pt x="33456" y="39654"/>
                </a:cubicBezTo>
              </a:path>
              <a:path w="43200" h="39655" stroke="0">
                <a:moveTo>
                  <a:pt x="2010" y="30701"/>
                </a:moveTo>
                <a:cubicBezTo>
                  <a:pt x="686" y="27849"/>
                  <a:pt x="0" y="24743"/>
                  <a:pt x="0" y="21600"/>
                </a:cubicBezTo>
                <a:cubicBezTo>
                  <a:pt x="0" y="9670"/>
                  <a:pt x="9670" y="0"/>
                  <a:pt x="21600" y="0"/>
                </a:cubicBezTo>
                <a:cubicBezTo>
                  <a:pt x="33529" y="0"/>
                  <a:pt x="43200" y="9670"/>
                  <a:pt x="43200" y="21600"/>
                </a:cubicBezTo>
                <a:cubicBezTo>
                  <a:pt x="43200" y="28875"/>
                  <a:pt x="39537" y="35661"/>
                  <a:pt x="33456" y="39654"/>
                </a:cubicBezTo>
                <a:lnTo>
                  <a:pt x="21600" y="21600"/>
                </a:lnTo>
                <a:lnTo>
                  <a:pt x="2010" y="30701"/>
                </a:lnTo>
                <a:close/>
              </a:path>
            </a:pathLst>
          </a:custGeom>
          <a:noFill/>
          <a:ln w="38100" cap="flat" cmpd="sng">
            <a:solidFill>
              <a:schemeClr val="tx2"/>
            </a:solidFill>
            <a:prstDash val="sysDot"/>
            <a:round/>
            <a:headEnd type="none" w="med" len="med"/>
            <a:tailEnd type="triangle" w="med" len="med"/>
          </a:ln>
        </p:spPr>
        <p:txBody>
          <a:bodyPr/>
          <a:lstStyle/>
          <a:p>
            <a:endParaRPr lang="zh-CN" altLang="en-US"/>
          </a:p>
        </p:txBody>
      </p:sp>
      <p:sp>
        <p:nvSpPr>
          <p:cNvPr id="2" name="Title 1"/>
          <p:cNvSpPr>
            <a:spLocks noGrp="1"/>
          </p:cNvSpPr>
          <p:nvPr>
            <p:ph type="ctrTitle"/>
          </p:nvPr>
        </p:nvSpPr>
        <p:spPr>
          <a:xfrm>
            <a:off x="704850" y="685800"/>
            <a:ext cx="7686675" cy="933207"/>
          </a:xfrm>
        </p:spPr>
        <p:txBody>
          <a:bodyPr>
            <a:noAutofit/>
          </a:bodyPr>
          <a:lstStyle>
            <a:lvl1pPr algn="l">
              <a:lnSpc>
                <a:spcPct val="110000"/>
              </a:lnSpc>
              <a:defRPr sz="3600" b="0" i="0">
                <a:solidFill>
                  <a:schemeClr val="accent2">
                    <a:lumMod val="50000"/>
                  </a:schemeClr>
                </a:solidFill>
                <a:effectLst/>
              </a:defRPr>
            </a:lvl1pPr>
          </a:lstStyle>
          <a:p>
            <a:pPr fontAlgn="base"/>
            <a:r>
              <a:rPr lang="zh-CN" altLang="en-US" strike="noStrike" noProof="1" smtClean="0"/>
              <a:t>单击此处编辑母版标题样式</a:t>
            </a:r>
            <a:endParaRPr lang="en-US" strike="noStrike" noProof="1"/>
          </a:p>
        </p:txBody>
      </p:sp>
      <p:sp>
        <p:nvSpPr>
          <p:cNvPr id="3" name="Subtitle 2"/>
          <p:cNvSpPr>
            <a:spLocks noGrp="1"/>
          </p:cNvSpPr>
          <p:nvPr>
            <p:ph type="subTitle" idx="1"/>
          </p:nvPr>
        </p:nvSpPr>
        <p:spPr>
          <a:xfrm>
            <a:off x="4618067" y="1668608"/>
            <a:ext cx="3773457" cy="323317"/>
          </a:xfrm>
        </p:spPr>
        <p:txBody>
          <a:bodyPr anchor="ctr">
            <a:normAutofit/>
          </a:bodyPr>
          <a:lstStyle>
            <a:lvl1pPr marL="0" indent="0" algn="l">
              <a:lnSpc>
                <a:spcPct val="120000"/>
              </a:lnSpc>
              <a:buNone/>
              <a:defRPr sz="16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en-US" strike="noStrike" noProof="1"/>
          </a:p>
        </p:txBody>
      </p:sp>
      <p:sp>
        <p:nvSpPr>
          <p:cNvPr id="22"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6588B320-22E2-4912-896B-9AA51BFC1028}"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3"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24"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98B2F37C-2280-47B9-A501-BFBA4A9DA888}"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x" preserve="1">
  <p:cSld name="标题和竖排文字">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5"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C339FE50-030E-481F-BC18-ED433A4625E4}"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8EAE748A-28B0-48B0-B40E-3806F612A922}"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垂直排列标题与&#10;文本">
    <p:bg>
      <p:bgPr>
        <a:blipFill rotWithShape="0">
          <a:blip r:embed="rId1"/>
          <a:stretch>
            <a:fillRect/>
          </a:stretch>
        </a:blipFill>
        <a:effectLst/>
      </p:bgPr>
    </p:bg>
    <p:spTree>
      <p:nvGrpSpPr>
        <p:cNvPr id="1" name=""/>
        <p:cNvGrpSpPr/>
        <p:nvPr/>
      </p:nvGrpSpPr>
      <p:grpSpPr>
        <a:xfrm>
          <a:off x="0" y="0"/>
          <a: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5"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23554687-8C18-46FD-8384-7589BDA47BB7}"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b="0" i="0" kern="1200" cap="none" spc="0" normalizeH="0" baseline="0" noProof="0">
              <a:latin typeface="Arial" panose="020b060402020202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3BDCD6ED-057B-4CB5-9465-7A2CA836C93D}"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timing/>
  <p:hf sldNum="0" hdr="0" ftr="0"/>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自定义版式">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sz="14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sz="14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ctr" anchorCtr="0" compatLnSpc="1"/>
          <a:lstStyle/>
          <a:p>
            <a:pPr eaLnBrk="1" fontAlgn="base" hangingPunct="1"/>
            <a:fld id="{9A0DB2DC-4C9A-4742-B13C-FB6460FD3503}" type="slidenum">
              <a:rPr lang="en-US" altLang="zh-CN" sz="1400" noProof="1">
                <a:latin typeface="Arial" panose="020b0604020202020204" pitchFamily="34" charset="0"/>
                <a:ea typeface="宋体" panose="02010600030101010101" pitchFamily="2" charset="-122"/>
                <a:cs typeface="+mn-ea"/>
              </a:rPr>
              <a:t/>
            </a:fld>
            <a:endParaRPr lang="en-US" altLang="zh-CN" sz="1400" noProof="1"/>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bg>
      <p:bgPr>
        <a:blipFill rotWithShape="0">
          <a:blip r:embed="rId1"/>
          <a:stretch>
            <a:fillRect/>
          </a:stretch>
        </a:blipFill>
        <a:effectLst/>
      </p:bgPr>
    </p:bg>
    <p:spTree>
      <p:nvGrpSpPr>
        <p:cNvPr id="1" name=""/>
        <p:cNvGrpSpPr/>
        <p:nvPr/>
      </p:nvGrpSpPr>
      <p:grpSpPr>
        <a:xfrm>
          <a:off x="0" y="0"/>
          <a: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sng"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sng"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ctr" anchorCtr="0" compatLnSpc="1"/>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FC8DB44F-9438-42C3-A573-D90995279758}" type="slidenum">
              <a:rPr kumimoji="0" lang="zh-CN" altLang="en-US" sz="1400" b="0" i="0" kern="1200" cap="none" spc="0" normalizeH="0" baseline="0" noProof="0" smtClean="0">
                <a:solidFill>
                  <a:srgbClr val="000000"/>
                </a:solidFill>
                <a:latin typeface="Arial" panose="020b0604020202020204" pitchFamily="34" charset="0"/>
                <a:ea typeface="宋体" panose="02010600030101010101" pitchFamily="2" charset="-122"/>
                <a:cs typeface="+mn-cs"/>
              </a:rPr>
              <a:t/>
            </a:fld>
            <a:endParaRPr kumimoji="0" lang="zh-CN" altLang="en-US" sz="14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2_自定义版式">
    <p:bg>
      <p:bgPr>
        <a:noFill/>
        <a:effectLst/>
      </p:bgPr>
    </p:bg>
    <p:spTree>
      <p:nvGrpSpPr>
        <p:cNvPr id="1" name=""/>
        <p:cNvGrpSpPr/>
        <p:nvPr/>
      </p:nvGrpSpPr>
      <p:grpSpPr>
        <a:xfrm>
          <a:off x="0" y="0"/>
          <a:ext cx="0" cy="0"/>
        </a:xfrm>
      </p:grpSpPr>
      <p:sp>
        <p:nvSpPr>
          <p:cNvPr id="16" name="任意多边形 15"/>
          <p:cNvSpPr/>
          <p:nvPr userDrawn="1"/>
        </p:nvSpPr>
        <p:spPr>
          <a:xfrm>
            <a:off x="630079" y="0"/>
            <a:ext cx="8513921" cy="504190"/>
          </a:xfrm>
          <a:custGeom>
            <a:gdLst>
              <a:gd name="connsiteX0" fmla="*/ 0 w 17877"/>
              <a:gd name="connsiteY0" fmla="*/ 789 h 794"/>
              <a:gd name="connsiteX1" fmla="*/ 696 w 17877"/>
              <a:gd name="connsiteY1" fmla="*/ 2 h 794"/>
              <a:gd name="connsiteX2" fmla="*/ 17877 w 17877"/>
              <a:gd name="connsiteY2" fmla="*/ 0 h 794"/>
              <a:gd name="connsiteX3" fmla="*/ 17877 w 17877"/>
              <a:gd name="connsiteY3" fmla="*/ 794 h 794"/>
              <a:gd name="connsiteX4" fmla="*/ 151 w 17877"/>
              <a:gd name="connsiteY4" fmla="*/ 794 h 794"/>
              <a:gd name="connsiteX5" fmla="*/ 0 w 17877"/>
              <a:gd name="connsiteY5" fmla="*/ 789 h 79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7" h="794">
                <a:moveTo>
                  <a:pt x="0" y="789"/>
                </a:moveTo>
                <a:lnTo>
                  <a:pt x="696" y="2"/>
                </a:lnTo>
                <a:lnTo>
                  <a:pt x="17877" y="0"/>
                </a:lnTo>
                <a:lnTo>
                  <a:pt x="17877" y="794"/>
                </a:lnTo>
                <a:lnTo>
                  <a:pt x="151" y="794"/>
                </a:lnTo>
                <a:lnTo>
                  <a:pt x="0" y="789"/>
                </a:lnTo>
                <a:close/>
              </a:path>
            </a:pathLst>
          </a:custGeom>
          <a:solidFill>
            <a:srgbClr val="009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pic>
        <p:nvPicPr>
          <p:cNvPr id="15" name="图片 14"/>
          <p:cNvPicPr>
            <a:picLocks noChangeAspect="1"/>
          </p:cNvPicPr>
          <p:nvPr userDrawn="1"/>
        </p:nvPicPr>
        <p:blipFill>
          <a:blip r:embed="rId1">
            <a:clrChange>
              <a:clrFrom>
                <a:srgbClr val="FFFFFF">
                  <a:alpha val="100000"/>
                </a:srgbClr>
              </a:clrFrom>
              <a:clrTo>
                <a:srgbClr val="FFFFFF">
                  <a:alpha val="100000"/>
                  <a:alpha val="0"/>
                </a:srgbClr>
              </a:clrTo>
            </a:clrChange>
          </a:blip>
          <a:stretch>
            <a:fillRect/>
          </a:stretch>
        </p:blipFill>
        <p:spPr>
          <a:xfrm>
            <a:off x="135731" y="72390"/>
            <a:ext cx="576739" cy="668655"/>
          </a:xfrm>
          <a:prstGeom prst="rect">
            <a:avLst/>
          </a:prstGeom>
        </p:spPr>
      </p:pic>
      <p:sp>
        <p:nvSpPr>
          <p:cNvPr id="5" name="平行四边形 4">
            <a:hlinkClick action="ppaction://noaction"/>
          </p:cNvPr>
          <p:cNvSpPr/>
          <p:nvPr userDrawn="1"/>
        </p:nvSpPr>
        <p:spPr>
          <a:xfrm>
            <a:off x="7647623" y="0"/>
            <a:ext cx="1494949" cy="504190"/>
          </a:xfrm>
          <a:prstGeom prst="parallelogram">
            <a:avLst>
              <a:gd name="adj" fmla="val 75041"/>
            </a:avLst>
          </a:prstGeom>
          <a:solidFill>
            <a:srgbClr val="008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500" b="1" strike="noStrike" noProof="1">
                <a:solidFill>
                  <a:schemeClr val="bg1"/>
                </a:solidFill>
                <a:latin typeface="黑体" panose="02010609060101010101" pitchFamily="49" charset="-122"/>
                <a:ea typeface="黑体" panose="02010609060101010101" pitchFamily="49" charset="-122"/>
                <a:sym typeface="+mn-ea"/>
              </a:rPr>
              <a:t>返回目录</a:t>
            </a:r>
            <a:endParaRPr lang="zh-CN" altLang="en-US" sz="1500" b="1" strike="noStrike" noProof="1">
              <a:solidFill>
                <a:schemeClr val="bg1"/>
              </a:solidFill>
              <a:latin typeface="黑体" panose="02010609060101010101" pitchFamily="49" charset="-122"/>
              <a:ea typeface="黑体" panose="02010609060101010101" pitchFamily="49" charset="-122"/>
              <a:sym typeface="+mn-ea"/>
            </a:endParaRPr>
          </a:p>
        </p:txBody>
      </p:sp>
      <p:sp>
        <p:nvSpPr>
          <p:cNvPr id="18" name="文本框 17"/>
          <p:cNvSpPr txBox="1"/>
          <p:nvPr userDrawn="1"/>
        </p:nvSpPr>
        <p:spPr>
          <a:xfrm>
            <a:off x="949643" y="-51664"/>
            <a:ext cx="3165634" cy="461471"/>
          </a:xfrm>
          <a:prstGeom prst="snip1Rect">
            <a:avLst/>
          </a:prstGeom>
          <a:noFill/>
          <a:effectLst>
            <a:innerShdw blurRad="114300">
              <a:schemeClr val="bg1"/>
            </a:innerShdw>
          </a:effectLst>
        </p:spPr>
        <p:txBody>
          <a:bodyPr wrap="square" rtlCol="0">
            <a:spAutoFit/>
          </a:bodyPr>
          <a:lstStyle/>
          <a:p>
            <a:pPr fontAlgn="base"/>
            <a:r>
              <a:rPr lang="zh-CN" altLang="en-US"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七年级(下)  Units </a:t>
            </a:r>
            <a:r>
              <a:rPr lang="en-US" altLang="zh-CN"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 ~ </a:t>
            </a:r>
            <a:r>
              <a:rPr lang="en-US" altLang="zh-CN"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4</a:t>
            </a:r>
            <a:endParaRPr lang="en-US" altLang="zh-CN" sz="2100" b="1" strike="noStrike" noProof="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20" name="矩形 19"/>
          <p:cNvSpPr/>
          <p:nvPr userDrawn="1"/>
        </p:nvSpPr>
        <p:spPr>
          <a:xfrm>
            <a:off x="0" y="6701790"/>
            <a:ext cx="9144476" cy="156210"/>
          </a:xfrm>
          <a:prstGeom prst="rect">
            <a:avLst/>
          </a:prstGeom>
          <a:solidFill>
            <a:srgbClr val="EBF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3_自定义版式">
    <p:bg>
      <p:bgPr>
        <a:noFill/>
        <a:effectLst/>
      </p:bgPr>
    </p:bg>
    <p:spTree>
      <p:nvGrpSpPr>
        <p:cNvPr id="1" name=""/>
        <p:cNvGrpSpPr/>
        <p:nvPr/>
      </p:nvGrpSpPr>
      <p:grpSpPr>
        <a:xfrm>
          <a:off x="0" y="0"/>
          <a:ext cx="0" cy="0"/>
        </a:xfrm>
      </p:grpSpPr>
      <p:sp>
        <p:nvSpPr>
          <p:cNvPr id="16" name="任意多边形 15"/>
          <p:cNvSpPr/>
          <p:nvPr userDrawn="1"/>
        </p:nvSpPr>
        <p:spPr>
          <a:xfrm>
            <a:off x="630079" y="0"/>
            <a:ext cx="8513921" cy="504190"/>
          </a:xfrm>
          <a:custGeom>
            <a:gdLst>
              <a:gd name="connsiteX0" fmla="*/ 0 w 17877"/>
              <a:gd name="connsiteY0" fmla="*/ 789 h 794"/>
              <a:gd name="connsiteX1" fmla="*/ 696 w 17877"/>
              <a:gd name="connsiteY1" fmla="*/ 2 h 794"/>
              <a:gd name="connsiteX2" fmla="*/ 17877 w 17877"/>
              <a:gd name="connsiteY2" fmla="*/ 0 h 794"/>
              <a:gd name="connsiteX3" fmla="*/ 17877 w 17877"/>
              <a:gd name="connsiteY3" fmla="*/ 794 h 794"/>
              <a:gd name="connsiteX4" fmla="*/ 151 w 17877"/>
              <a:gd name="connsiteY4" fmla="*/ 794 h 794"/>
              <a:gd name="connsiteX5" fmla="*/ 0 w 17877"/>
              <a:gd name="connsiteY5" fmla="*/ 789 h 79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7" h="794">
                <a:moveTo>
                  <a:pt x="0" y="789"/>
                </a:moveTo>
                <a:lnTo>
                  <a:pt x="696" y="2"/>
                </a:lnTo>
                <a:lnTo>
                  <a:pt x="17877" y="0"/>
                </a:lnTo>
                <a:lnTo>
                  <a:pt x="17877" y="794"/>
                </a:lnTo>
                <a:lnTo>
                  <a:pt x="151" y="794"/>
                </a:lnTo>
                <a:lnTo>
                  <a:pt x="0" y="789"/>
                </a:lnTo>
                <a:close/>
              </a:path>
            </a:pathLst>
          </a:custGeom>
          <a:solidFill>
            <a:srgbClr val="009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pic>
        <p:nvPicPr>
          <p:cNvPr id="15" name="图片 14"/>
          <p:cNvPicPr>
            <a:picLocks noChangeAspect="1"/>
          </p:cNvPicPr>
          <p:nvPr userDrawn="1"/>
        </p:nvPicPr>
        <p:blipFill>
          <a:blip r:embed="rId1">
            <a:clrChange>
              <a:clrFrom>
                <a:srgbClr val="FFFFFF">
                  <a:alpha val="100000"/>
                </a:srgbClr>
              </a:clrFrom>
              <a:clrTo>
                <a:srgbClr val="FFFFFF">
                  <a:alpha val="100000"/>
                  <a:alpha val="0"/>
                </a:srgbClr>
              </a:clrTo>
            </a:clrChange>
          </a:blip>
          <a:stretch>
            <a:fillRect/>
          </a:stretch>
        </p:blipFill>
        <p:spPr>
          <a:xfrm>
            <a:off x="135731" y="72390"/>
            <a:ext cx="576739" cy="668655"/>
          </a:xfrm>
          <a:prstGeom prst="rect">
            <a:avLst/>
          </a:prstGeom>
        </p:spPr>
      </p:pic>
      <p:sp>
        <p:nvSpPr>
          <p:cNvPr id="5" name="平行四边形 4">
            <a:hlinkClick action="ppaction://noaction"/>
          </p:cNvPr>
          <p:cNvSpPr/>
          <p:nvPr userDrawn="1"/>
        </p:nvSpPr>
        <p:spPr>
          <a:xfrm>
            <a:off x="7647623" y="0"/>
            <a:ext cx="1494949" cy="504190"/>
          </a:xfrm>
          <a:prstGeom prst="parallelogram">
            <a:avLst>
              <a:gd name="adj" fmla="val 75041"/>
            </a:avLst>
          </a:prstGeom>
          <a:solidFill>
            <a:srgbClr val="008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500" b="1" strike="noStrike" noProof="1">
                <a:solidFill>
                  <a:schemeClr val="bg1"/>
                </a:solidFill>
                <a:latin typeface="黑体" panose="02010609060101010101" pitchFamily="49" charset="-122"/>
                <a:ea typeface="黑体" panose="02010609060101010101" pitchFamily="49" charset="-122"/>
                <a:sym typeface="+mn-ea"/>
              </a:rPr>
              <a:t>返回目录</a:t>
            </a:r>
            <a:endParaRPr lang="zh-CN" altLang="en-US" sz="1500" b="1" strike="noStrike" noProof="1">
              <a:solidFill>
                <a:schemeClr val="bg1"/>
              </a:solidFill>
              <a:latin typeface="黑体" panose="02010609060101010101" pitchFamily="49" charset="-122"/>
              <a:ea typeface="黑体" panose="02010609060101010101" pitchFamily="49" charset="-122"/>
              <a:sym typeface="+mn-ea"/>
            </a:endParaRPr>
          </a:p>
        </p:txBody>
      </p:sp>
      <p:sp>
        <p:nvSpPr>
          <p:cNvPr id="18" name="文本框 17"/>
          <p:cNvSpPr txBox="1"/>
          <p:nvPr userDrawn="1"/>
        </p:nvSpPr>
        <p:spPr>
          <a:xfrm>
            <a:off x="949643" y="-51435"/>
            <a:ext cx="3900964" cy="497782"/>
          </a:xfrm>
          <a:prstGeom prst="snip1Rect">
            <a:avLst/>
          </a:prstGeom>
          <a:noFill/>
          <a:effectLst>
            <a:innerShdw blurRad="114300">
              <a:schemeClr val="bg1"/>
            </a:innerShdw>
          </a:effectLst>
        </p:spPr>
        <p:txBody>
          <a:bodyPr wrap="square" rtlCol="0">
            <a:spAutoFit/>
          </a:bodyPr>
          <a:lstStyle/>
          <a:p>
            <a:pPr marR="0" algn="l" defTabSz="914400" fontAlgn="auto">
              <a:lnSpc>
                <a:spcPct val="110000"/>
              </a:lnSpc>
              <a:spcBef>
                <a:spcPct val="0"/>
              </a:spcBef>
              <a:spcAft>
                <a:spcPct val="0"/>
              </a:spcAft>
              <a:buClrTx/>
              <a:buSzTx/>
              <a:buFontTx/>
              <a:defRPr/>
            </a:pPr>
            <a:r>
              <a:rPr lang="zh-CN" altLang="en-US"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七年级(下)  Unit </a:t>
            </a:r>
            <a:r>
              <a:rPr lang="en-US" altLang="zh-CN" sz="2100" b="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4</a:t>
            </a:r>
            <a:endParaRPr lang="en-US" altLang="zh-CN" sz="2100" b="1" strike="noStrike" noProof="1">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20" name="矩形 19"/>
          <p:cNvSpPr/>
          <p:nvPr userDrawn="1"/>
        </p:nvSpPr>
        <p:spPr>
          <a:xfrm>
            <a:off x="0" y="6701790"/>
            <a:ext cx="9144476" cy="156210"/>
          </a:xfrm>
          <a:prstGeom prst="rect">
            <a:avLst/>
          </a:prstGeom>
          <a:solidFill>
            <a:srgbClr val="EBF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3FD67E87-1004-433C-9F9C-43B5D696CF36}"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FB199AD8-C2DC-43CC-8D96-1DB04A053659}"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B61D4811-9906-418A-928F-B937F75F21EA}"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4D9FBEFA-75E3-4F07-BB73-EA82BACC8E54}"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E04A2E9D-E71D-47F2-A036-75F32E37D337}"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9E32A346-77F2-40D4-9406-63217C0611D4}"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4"/>
          <p:cNvSpPr>
            <a:spLocks noGrp="1"/>
          </p:cNvSpPr>
          <p:nvPr>
            <p:ph type="dt" sz="half" idx="1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8AE40A9E-6650-4FC7-A5C5-3132BA4B31B4}"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A1611362-1AB7-4248-B35D-76D76F5DA2A2}"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 preserve="1">
  <p:cSld name="标题和内容">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p:txBody>
      </p:sp>
      <p:sp>
        <p:nvSpPr>
          <p:cNvPr id="15"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97F7382C-C096-4E9C-A4E5-199A7800E6FA}"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AD5FF6A6-0FCA-492C-B390-162B7A10A957}"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1FCF71A2-619F-4E65-A57A-E3997FA105A4}"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24698FCA-F4E7-4AA5-A990-6AFD70E64F89}"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481CDD2C-0870-4080-B389-B6796EC8914C}"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D05D0F26-B0C2-41AB-9B80-28FC7A1F4B5B}"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bg>
      <p:bgPr>
        <a:blipFill rotWithShape="0">
          <a:blip r:embed="rId1"/>
          <a:stretch>
            <a:fillRect/>
          </a:stretch>
        </a:blipFill>
        <a:effectLst/>
      </p:bgPr>
    </p:bg>
    <p:spTree>
      <p:nvGrpSpPr>
        <p:cNvPr id="1" name=""/>
        <p:cNvGrpSpPr/>
        <p:nvPr/>
      </p:nvGrpSpPr>
      <p:grpSpPr>
        <a:xfrm>
          <a:off x="0" y="0"/>
          <a:ext cx="0" cy="0"/>
        </a:xfrm>
      </p:grpSpPr>
      <p:sp>
        <p:nvSpPr>
          <p:cNvPr id="7" name="日期占位符 1"/>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2575D1CC-03A9-4E60-877B-53312D01E978}"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FF9BFD9E-7EA6-4176-A9F5-BE85F41F1F37}"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9051AF86-425A-4AA8-8601-9C4B265755AB}"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CA7D8053-1A7C-421F-9054-4EBB75072C84}"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EDEAD59C-80B6-43B7-8372-5DF7658CA13A}"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5E51FF57-006C-4D60-9BC7-05E946C78494}"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FF99626E-6357-4AC2-8DDD-19061E94F9F5}"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4EA7F225-2469-41B2-A5C3-F741B0C7DDF9}"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bg>
      <p:bgPr>
        <a:blipFill rotWithShape="0">
          <a:blip r:embed="rId1"/>
          <a:stretch>
            <a:fillRect/>
          </a:stretch>
        </a:blipFill>
        <a:effectLst/>
      </p:bgPr>
    </p:bg>
    <p:spTree>
      <p:nvGrpSpPr>
        <p:cNvPr id="1" name=""/>
        <p:cNvGrpSpPr/>
        <p:nvPr/>
      </p:nvGrpSpPr>
      <p:grpSpPr>
        <a:xfrm>
          <a:off x="0" y="0"/>
          <a: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CEF19A90-FEB7-4BF7-96A5-98EDB73F868A}"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F4F59804-66EA-4C57-AAF6-E3E49A22BB1E}"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自定义版式">
    <p:bg>
      <p:bgPr>
        <a:blipFill rotWithShape="0">
          <a:blip r:embed="rId1"/>
          <a:stretch>
            <a:fillRect/>
          </a:stretch>
        </a:blipFill>
        <a:effectLst/>
      </p:bgPr>
    </p:bg>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algn="l" defTabSz="914400" rtl="0" fontAlgn="base" latinLnBrk="0">
              <a:lnSpc>
                <a:spcPct val="100000"/>
              </a:lnSpc>
              <a:spcBef>
                <a:spcPct val="0"/>
              </a:spcBef>
              <a:spcAft>
                <a:spcPct val="0"/>
              </a:spcAft>
              <a:buClrTx/>
              <a:buSzTx/>
              <a:buFontTx/>
              <a:defRPr/>
            </a:pPr>
            <a:fld id="{54469348-4118-4091-B9DA-DB737E5BE15A}"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eaLnBrk="0" hangingPunct="0">
              <a:buFontTx/>
              <a:buNone/>
              <a:defRPr/>
            </a:lvl1pPr>
          </a:lstStyle>
          <a:p>
            <a:pPr marL="0" marR="0" indent="0" defTabSz="914400" rtl="0" fontAlgn="base" latinLnBrk="0">
              <a:lnSpc>
                <a:spcPct val="100000"/>
              </a:lnSpc>
              <a:spcBef>
                <a:spcPct val="0"/>
              </a:spcBef>
              <a:spcAft>
                <a:spcPct val="0"/>
              </a:spcAft>
              <a:buClrTx/>
              <a:buSzTx/>
              <a:buFontTx/>
              <a:defRPr/>
            </a:pPr>
            <a:fld id="{37F82263-6533-4EE8-ADB0-81403C1DB2AC}"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节标题">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a:xfrm>
            <a:off x="1030473" y="2376074"/>
            <a:ext cx="6996110" cy="957127"/>
          </a:xfrm>
        </p:spPr>
        <p:txBody>
          <a:bodyPr anchor="b"/>
          <a:lstStyle>
            <a:lvl1pPr>
              <a:defRPr sz="4000">
                <a:solidFill>
                  <a:schemeClr val="accent1">
                    <a:lumMod val="75000"/>
                  </a:schemeClr>
                </a:solidFill>
              </a:defRPr>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1030473" y="3525655"/>
            <a:ext cx="6996110" cy="618262"/>
          </a:xfrm>
        </p:spPr>
        <p:txBody>
          <a:bodyPr>
            <a:normAutofit/>
          </a:bodyPr>
          <a:lstStyle>
            <a:lvl1pPr marL="0" indent="0">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02E2EAAC-9F8C-474C-9F8C-81706FBEFDEC}"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586FF96A-60F3-4F34-AAB2-F8BA1E45E97E}"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Obj" preserve="1">
  <p:cSld name="两栏内容">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5" name="Date Placeholder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B10BC866-0E91-47EF-BEF5-7E0803A70A00}"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AC6BB558-7693-4E7E-9615-C162CA0A36C7}"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比较">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a:xfrm>
            <a:off x="629841" y="365126"/>
            <a:ext cx="7886700" cy="1325563"/>
          </a:xfrm>
        </p:spPr>
        <p:txBody>
          <a:body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629842"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5" name="Date Placeholder 6"/>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8D7D63EA-8829-4383-A199-BC3119C268D6}"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7"/>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8"/>
          <p:cNvSpPr>
            <a:spLocks noGrp="1"/>
          </p:cNvSpPr>
          <p:nvPr>
            <p:ph type="sldNum" sz="quarter" idx="1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A890ED9C-2320-4B28-BBA4-AA05CC0FAADD}"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Only" preserve="1">
  <p:cSld name="仅标题">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5" name="Date Placeholder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7642A265-1F5F-4EEE-8A7D-097D2E91553F}"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空白">
    <p:bg>
      <p:bgPr>
        <a:blipFill rotWithShape="0">
          <a:blip r:embed="rId1"/>
          <a:stretch>
            <a:fillRect/>
          </a:stretch>
        </a:blipFill>
        <a:effectLst/>
      </p:bgPr>
    </p:bg>
    <p:spTree>
      <p:nvGrpSpPr>
        <p:cNvPr id="1" name=""/>
        <p:cNvGrpSpPr/>
        <p:nvPr/>
      </p:nvGrpSpPr>
      <p:grpSpPr>
        <a:xfrm>
          <a:off x="0" y="0"/>
          <a:ext cx="0" cy="0"/>
        </a:xfrm>
      </p:grpSpPr>
      <p:sp>
        <p:nvSpPr>
          <p:cNvPr id="15" name="矩形 14"/>
          <p:cNvSpPr/>
          <p:nvPr/>
        </p:nvSpPr>
        <p:spPr>
          <a:xfrm>
            <a:off x="0" y="-7937"/>
            <a:ext cx="9144000" cy="6865938"/>
          </a:xfrm>
          <a:prstGeom prst="rect">
            <a:avLst/>
          </a:prstGeom>
          <a:solidFill>
            <a:srgbClr val="FAFE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base"/>
            <a:endParaRPr lang="zh-CN" altLang="en-US" strike="noStrike" noProof="1">
              <a:solidFill>
                <a:srgbClr val="FFFFFF"/>
              </a:solidFill>
              <a:ea typeface="幼圆" panose="02010509060101010101" pitchFamily="49" charset="-122"/>
            </a:endParaRPr>
          </a:p>
        </p:txBody>
      </p:sp>
      <p:sp>
        <p:nvSpPr>
          <p:cNvPr id="16" name="Date Placeholder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0AC3ABAB-779E-4210-89F3-D3493B427DDC}"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7" name="Footer Placeholder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8" name="Slide Number Placeholder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5A335776-755C-45D9-BFFF-B83305A0AFA3}"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内容与标题">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ED92D85B-7EB5-4B94-A7ED-ABBC2466DA53}"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1F85802C-DAF4-4568-A154-5433A0E33390}"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图片与标题">
    <p:bg>
      <p:bgPr>
        <a:blipFill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800"/>
              </a:spcBef>
              <a:spcAft>
                <a:spcPct val="0"/>
              </a:spcAft>
              <a:buClr>
                <a:schemeClr val="accent2"/>
              </a:buClr>
              <a:buSzPct val="90000"/>
              <a:buFont typeface="Wingdings" panose="05000000000000000000" pitchFamily="2" charset="2"/>
              <a:buNone/>
              <a:defRPr/>
            </a:pPr>
            <a:r>
              <a:rPr kumimoji="0" lang="zh-CN" altLang="en-US" sz="3200" b="0" i="0" u="none" strike="noStrike" kern="1200" cap="none" spc="0" normalizeH="0" baseline="0" noProof="0" smtClean="0">
                <a:ln>
                  <a:noFill/>
                </a:ln>
                <a:solidFill>
                  <a:srgbClr val="58701C"/>
                </a:solidFill>
                <a:effectLst/>
                <a:uLnTx/>
                <a:uFillTx/>
                <a:latin typeface="+mn-lt"/>
                <a:ea typeface="+mn-ea"/>
                <a:cs typeface="+mn-cs"/>
              </a:rPr>
              <a:t>单击图标添加图片</a:t>
            </a:r>
            <a:endParaRPr kumimoji="0" lang="en-US" sz="3200" b="0" i="0" u="none" strike="noStrike" kern="1200" cap="none" spc="0" normalizeH="0" baseline="0" noProof="0">
              <a:ln>
                <a:noFill/>
              </a:ln>
              <a:solidFill>
                <a:srgbClr val="58701C"/>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C5A4DF13-ED7D-4156-BFFE-B7ACE9FC56BB}" type="datetime1">
              <a:rPr kumimoji="0" lang="zh-CN" altLang="en-US" b="0" i="0" kern="1200" cap="none" spc="0" normalizeH="0" baseline="0" noProof="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zh-CN" b="0" i="0" kern="1200" cap="none" spc="0" normalizeH="0" baseline="0" noProof="0">
              <a:latin typeface="Arial" panose="020b060402020202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indent="0" defTabSz="914400" rtl="0" eaLnBrk="0" fontAlgn="base" latinLnBrk="0" hangingPunct="0">
              <a:lnSpc>
                <a:spcPct val="100000"/>
              </a:lnSpc>
              <a:spcBef>
                <a:spcPct val="0"/>
              </a:spcBef>
              <a:spcAft>
                <a:spcPct val="0"/>
              </a:spcAft>
              <a:buClrTx/>
              <a:buSzTx/>
              <a:buFontTx/>
              <a:buNone/>
              <a:defRPr/>
            </a:pPr>
            <a:fld id="{5222067F-9305-4EB8-BFF4-0CADFDE74ED9}" type="slidenum">
              <a:rPr kumimoji="0" lang="zh-CN" altLang="en-US" b="0" i="0" kern="1200" cap="none" spc="0" normalizeH="0" baseline="0" noProof="0" smtClean="0">
                <a:latin typeface="Arial" panose="020b0604020202020204" pitchFamily="34" charset="0"/>
                <a:ea typeface="宋体" panose="02010600030101010101" pitchFamily="2" charset="-122"/>
                <a:cs typeface="+mn-cs"/>
              </a:rPr>
              <a:t/>
            </a:fld>
            <a:endParaRPr kumimoji="0" lang="zh-CN" altLang="en-US" sz="1800"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image" Target="../media/image5.jpeg"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6.png" /><Relationship Id="rId19" Type="http://schemas.openxmlformats.org/officeDocument/2006/relationships/image" Target="../media/image3.jpeg"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6.xml" /><Relationship Id="rId10" Type="http://schemas.openxmlformats.org/officeDocument/2006/relationships/slideLayout" Target="../slideLayouts/slideLayout25.xml" /><Relationship Id="rId11" Type="http://schemas.openxmlformats.org/officeDocument/2006/relationships/slideLayout" Target="../slideLayouts/slideLayout26.xml" /><Relationship Id="rId12" Type="http://schemas.openxmlformats.org/officeDocument/2006/relationships/slideLayout" Target="../slideLayouts/slideLayout27.xml" /><Relationship Id="rId13" Type="http://schemas.openxmlformats.org/officeDocument/2006/relationships/image" Target="file:///D:\qq&#25991;&#20214;\712321467\Image\C2C\Image2\%7b75232B38-A165-1FB7-499C-2E1C792CACB5%7d.png" TargetMode="External" /><Relationship Id="rId14" Type="http://schemas.openxmlformats.org/officeDocument/2006/relationships/image" Target="../media/image6.png" /><Relationship Id="rId15" Type="http://schemas.openxmlformats.org/officeDocument/2006/relationships/image" Target="../media/image7.jpeg" /><Relationship Id="rId16" Type="http://schemas.openxmlformats.org/officeDocument/2006/relationships/theme" Target="../theme/theme2.xml" /><Relationship Id="rId2" Type="http://schemas.openxmlformats.org/officeDocument/2006/relationships/slideLayout" Target="../slideLayouts/slideLayout17.xml" /><Relationship Id="rId3" Type="http://schemas.openxmlformats.org/officeDocument/2006/relationships/slideLayout" Target="../slideLayouts/slideLayout18.xml" /><Relationship Id="rId4" Type="http://schemas.openxmlformats.org/officeDocument/2006/relationships/slideLayout" Target="../slideLayouts/slideLayout19.xml" /><Relationship Id="rId5" Type="http://schemas.openxmlformats.org/officeDocument/2006/relationships/slideLayout" Target="../slideLayouts/slideLayout20.xml" /><Relationship Id="rId6" Type="http://schemas.openxmlformats.org/officeDocument/2006/relationships/slideLayout" Target="../slideLayouts/slideLayout21.xml" /><Relationship Id="rId7" Type="http://schemas.openxmlformats.org/officeDocument/2006/relationships/slideLayout" Target="../slideLayouts/slideLayout22.xml" /><Relationship Id="rId8" Type="http://schemas.openxmlformats.org/officeDocument/2006/relationships/slideLayout" Target="../slideLayouts/slideLayout23.xml" /><Relationship Id="rId9" Type="http://schemas.openxmlformats.org/officeDocument/2006/relationships/slideLayout" Target="../slideLayouts/slideLayout24.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rotWithShape="0">
          <a:blip r:embed="rId19"/>
          <a:stretch>
            <a:fillRect/>
          </a:stretch>
        </a:blipFill>
        <a:effectLst/>
      </p:bgPr>
    </p:bg>
    <p:spTree>
      <p:nvGrpSpPr>
        <p:cNvPr id="1" name=""/>
        <p:cNvGrpSpPr/>
        <p:nvPr/>
      </p:nvGrpSpPr>
      <p:grpSpPr/>
      <p:sp>
        <p:nvSpPr>
          <p:cNvPr id="33" name="矩形 32"/>
          <p:cNvSpPr/>
          <p:nvPr/>
        </p:nvSpPr>
        <p:spPr>
          <a:xfrm>
            <a:off x="0" y="-7937"/>
            <a:ext cx="9144000" cy="6865938"/>
          </a:xfrm>
          <a:prstGeom prst="rect">
            <a:avLst/>
          </a:prstGeom>
          <a:solidFill>
            <a:srgbClr val="FAFE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base"/>
            <a:endParaRPr lang="zh-CN" altLang="en-US" strike="noStrike" noProof="1">
              <a:solidFill>
                <a:srgbClr val="FFFFFF"/>
              </a:solidFill>
              <a:ea typeface="幼圆" panose="02010509060101010101" pitchFamily="49" charset="-122"/>
            </a:endParaRP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bg1">
                    <a:lumMod val="65000"/>
                  </a:schemeClr>
                </a:solidFill>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D04AE16-6392-4BC0-8FED-D03D22D96BF6}" type="datetime1">
              <a:rPr kumimoji="0" lang="zh-CN" altLang="en-US" sz="120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panose="02010600030101010101" pitchFamily="2" charset="-122"/>
                <a:cs typeface="+mn-cs"/>
              </a:rPr>
              <a:t/>
            </a:fld>
            <a:endParaRPr kumimoji="0" lang="zh-CN" altLang="en-US" sz="120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bg1">
                    <a:lumMod val="65000"/>
                  </a:schemeClr>
                </a:solidFill>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A6A6A6"/>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927EDCA-E166-4F2C-9033-71A042EFE175}" type="slidenum">
              <a:rPr kumimoji="0" lang="zh-CN" altLang="en-US" sz="1200" b="0" i="0" u="none" strike="noStrike" kern="1200" cap="none" spc="0" normalizeH="0" baseline="0" noProof="0" smtClean="0">
                <a:ln>
                  <a:noFill/>
                </a:ln>
                <a:solidFill>
                  <a:srgbClr val="A6A6A6"/>
                </a:solidFill>
                <a:effectLst/>
                <a:uLnTx/>
                <a:uFillTx/>
                <a:latin typeface="Arial" panose="020b0604020202020204" pitchFamily="34" charset="0"/>
                <a:ea typeface="宋体" panose="02010600030101010101" pitchFamily="2" charset="-122"/>
                <a:cs typeface="+mn-cs"/>
              </a:rPr>
              <a:t/>
            </a:fld>
            <a:endParaRPr kumimoji="0" lang="zh-CN" altLang="en-US" sz="1200" b="0" i="0" u="none" strike="noStrike" kern="1200" cap="none" spc="0" normalizeH="0" baseline="0" noProof="0" smtClean="0">
              <a:ln>
                <a:noFill/>
              </a:ln>
              <a:solidFill>
                <a:srgbClr val="A6A6A6"/>
              </a:solidFill>
              <a:effectLst/>
              <a:uLnTx/>
              <a:uFillTx/>
              <a:latin typeface="Arial" panose="020b0604020202020204" pitchFamily="34" charset="0"/>
              <a:ea typeface="宋体" panose="02010600030101010101" pitchFamily="2" charset="-122"/>
              <a:cs typeface="+mn-cs"/>
            </a:endParaRPr>
          </a:p>
        </p:txBody>
      </p:sp>
      <p:sp>
        <p:nvSpPr>
          <p:cNvPr id="1030" name="Title Placeholder 1"/>
          <p:cNvSpPr>
            <a:spLocks noGrp="1"/>
          </p:cNvSpPr>
          <p:nvPr>
            <p:ph type="title"/>
          </p:nvPr>
        </p:nvSpPr>
        <p:spPr>
          <a:xfrm>
            <a:off x="1246188" y="449263"/>
            <a:ext cx="7440612" cy="681037"/>
          </a:xfrm>
          <a:prstGeom prst="rect">
            <a:avLst/>
          </a:prstGeom>
          <a:noFill/>
          <a:ln w="9525">
            <a:noFill/>
          </a:ln>
        </p:spPr>
        <p:txBody>
          <a:bodyPr anchor="ctr"/>
          <a:lstStyle/>
          <a:p>
            <a:pPr lvl="0"/>
            <a:r>
              <a:rPr lang="zh-CN" altLang="en-US"/>
              <a:t>单击此处编辑母版标题样式</a:t>
            </a:r>
            <a:endParaRPr lang="en-US" altLang="x-none"/>
          </a:p>
        </p:txBody>
      </p:sp>
      <p:sp>
        <p:nvSpPr>
          <p:cNvPr id="32" name="Rectangle 2"/>
          <p:cNvSpPr>
            <a:spLocks noChangeArrowheads="1"/>
          </p:cNvSpPr>
          <p:nvPr/>
        </p:nvSpPr>
        <p:spPr bwMode="auto">
          <a:xfrm>
            <a:off x="-9525" y="-7937"/>
            <a:ext cx="762000" cy="6865938"/>
          </a:xfrm>
          <a:prstGeom prst="rect">
            <a:avLst/>
          </a:prstGeom>
          <a:gradFill rotWithShape="1">
            <a:gsLst>
              <a:gs pos="0">
                <a:schemeClr val="accent2">
                  <a:lumMod val="40000"/>
                  <a:lumOff val="60000"/>
                </a:schemeClr>
              </a:gs>
              <a:gs pos="100000">
                <a:schemeClr val="bg1"/>
              </a:gs>
            </a:gsLst>
            <a:lin ang="5400000" scaled="1"/>
          </a:gra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Text Placeholder 2"/>
          <p:cNvSpPr>
            <a:spLocks noGrp="1"/>
          </p:cNvSpPr>
          <p:nvPr>
            <p:ph type="body" idx="5"/>
          </p:nvPr>
        </p:nvSpPr>
        <p:spPr>
          <a:xfrm>
            <a:off x="752475" y="1466850"/>
            <a:ext cx="7934325" cy="4946650"/>
          </a:xfrm>
          <a:prstGeom prst="rect">
            <a:avLst/>
          </a:prstGeom>
          <a:noFill/>
          <a:ln w="9525">
            <a:noFill/>
          </a:ln>
        </p:spPr>
        <p:txBody>
          <a:bodyPr anchor="t"/>
          <a:lstStyle/>
          <a:p>
            <a:pPr lvl="0" indent="-357505"/>
            <a:r>
              <a:rPr lang="zh-CN" altLang="en-US"/>
              <a:t>单击此处编辑母版文本样式</a:t>
            </a:r>
            <a:endParaRPr lang="zh-CN" altLang="en-US"/>
          </a:p>
          <a:p>
            <a:pPr lvl="1" indent="-357505"/>
            <a:r>
              <a:rPr lang="zh-CN" altLang="en-US"/>
              <a:t>第二级</a:t>
            </a:r>
            <a:endParaRPr lang="zh-CN" altLang="en-US"/>
          </a:p>
        </p:txBody>
      </p:sp>
      <p:sp>
        <p:nvSpPr>
          <p:cNvPr id="43" name="Rectangle 3"/>
          <p:cNvSpPr>
            <a:spLocks noChangeArrowheads="1"/>
          </p:cNvSpPr>
          <p:nvPr/>
        </p:nvSpPr>
        <p:spPr bwMode="auto">
          <a:xfrm>
            <a:off x="11113" y="1176338"/>
            <a:ext cx="9132888" cy="112713"/>
          </a:xfrm>
          <a:prstGeom prst="rect">
            <a:avLst/>
          </a:prstGeom>
          <a:gradFill rotWithShape="1">
            <a:gsLst>
              <a:gs pos="32000">
                <a:schemeClr val="accent2">
                  <a:lumMod val="60000"/>
                  <a:lumOff val="40000"/>
                </a:schemeClr>
              </a:gs>
              <a:gs pos="100000">
                <a:schemeClr val="bg1"/>
              </a:gs>
            </a:gsLst>
            <a:lin ang="0" scaled="1"/>
          </a:gra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nvGrpSpPr>
          <p:cNvPr id="1034" name="组合 41"/>
          <p:cNvGrpSpPr/>
          <p:nvPr/>
        </p:nvGrpSpPr>
        <p:grpSpPr>
          <a:xfrm>
            <a:off x="177800" y="574675"/>
            <a:ext cx="901700" cy="873125"/>
            <a:chOff x="2379857" y="2023864"/>
            <a:chExt cx="4020375" cy="3888716"/>
          </a:xfrm>
        </p:grpSpPr>
        <p:sp>
          <p:nvSpPr>
            <p:cNvPr id="37" name="Oval 8"/>
            <p:cNvSpPr>
              <a:spLocks noChangeArrowheads="1"/>
            </p:cNvSpPr>
            <p:nvPr/>
          </p:nvSpPr>
          <p:spPr bwMode="auto">
            <a:xfrm>
              <a:off x="3028925" y="2556558"/>
              <a:ext cx="3164493" cy="2797836"/>
            </a:xfrm>
            <a:prstGeom prst="ellipse">
              <a:avLst/>
            </a:prstGeom>
            <a:blipFill dpi="0" rotWithShape="1">
              <a:blip r:embed="rId16"/>
              <a:stretch>
                <a:fillRect l="3477" t="-23899" r="10304" b="-1413"/>
              </a:stretch>
            </a:blip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AutoShape 9"/>
            <p:cNvSpPr/>
            <p:nvPr userDrawn="1"/>
          </p:nvSpPr>
          <p:spPr>
            <a:xfrm>
              <a:off x="2648826" y="2052146"/>
              <a:ext cx="3645237" cy="3733167"/>
            </a:xfrm>
            <a:custGeom>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83" y="10800"/>
                  </a:moveTo>
                  <a:cubicBezTo>
                    <a:pt x="2783" y="15228"/>
                    <a:pt x="6372" y="18817"/>
                    <a:pt x="10800" y="18817"/>
                  </a:cubicBezTo>
                  <a:cubicBezTo>
                    <a:pt x="15228" y="18817"/>
                    <a:pt x="18817" y="15228"/>
                    <a:pt x="18817" y="10800"/>
                  </a:cubicBezTo>
                  <a:cubicBezTo>
                    <a:pt x="18817" y="6372"/>
                    <a:pt x="15228" y="2783"/>
                    <a:pt x="10800" y="2783"/>
                  </a:cubicBezTo>
                  <a:cubicBezTo>
                    <a:pt x="6372" y="2783"/>
                    <a:pt x="2783" y="6372"/>
                    <a:pt x="2783" y="10800"/>
                  </a:cubicBezTo>
                  <a:close/>
                </a:path>
              </a:pathLst>
            </a:custGeom>
            <a:solidFill>
              <a:schemeClr val="accent2"/>
            </a:solidFill>
            <a:ln w="9525">
              <a:noFill/>
            </a:ln>
          </p:spPr>
          <p:txBody>
            <a:bodyPr/>
            <a:lstStyle/>
            <a:p>
              <a:endParaRPr lang="zh-CN" altLang="en-US"/>
            </a:p>
          </p:txBody>
        </p:sp>
        <p:sp>
          <p:nvSpPr>
            <p:cNvPr id="39" name="AutoShape 10"/>
            <p:cNvSpPr>
              <a:spLocks noChangeArrowheads="1"/>
            </p:cNvSpPr>
            <p:nvPr/>
          </p:nvSpPr>
          <p:spPr bwMode="auto">
            <a:xfrm rot="3176217">
              <a:off x="2587182" y="2064276"/>
              <a:ext cx="3761449" cy="3680625"/>
            </a:xfrm>
            <a:custGeom>
              <a:gdLst>
                <a:gd name="G0" fmla="+- 7539 0 0"/>
                <a:gd name="G1" fmla="+- -3917685 0 0"/>
                <a:gd name="G2" fmla="+- 0 0 -3917685"/>
                <a:gd name="T0" fmla="*/ 0 256 1"/>
                <a:gd name="T1" fmla="*/ 180 256 1"/>
                <a:gd name="G3" fmla="+- -3917685 T0 T1"/>
                <a:gd name="T2" fmla="*/ 0 256 1"/>
                <a:gd name="T3" fmla="*/ 90 256 1"/>
                <a:gd name="G4" fmla="+- -3917685 T2 T3"/>
                <a:gd name="G5" fmla="*/ G4 2 1"/>
                <a:gd name="T4" fmla="*/ 90 256 1"/>
                <a:gd name="T5" fmla="*/ 0 256 1"/>
                <a:gd name="G6" fmla="+- -3917685 T4 T5"/>
                <a:gd name="G7" fmla="*/ G6 2 1"/>
                <a:gd name="G8" fmla="abs -39176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39"/>
                <a:gd name="G18" fmla="*/ 7539 1 2"/>
                <a:gd name="G19" fmla="+- G18 5400 0"/>
                <a:gd name="G20" fmla="cos G19 -3917685"/>
                <a:gd name="G21" fmla="sin G19 -3917685"/>
                <a:gd name="G22" fmla="+- G20 10800 0"/>
                <a:gd name="G23" fmla="+- G21 10800 0"/>
                <a:gd name="G24" fmla="+- 10800 0 G20"/>
                <a:gd name="G25" fmla="+- 7539 10800 0"/>
                <a:gd name="G26" fmla="?: G9 G17 G25"/>
                <a:gd name="G27" fmla="?: G9 0 21600"/>
                <a:gd name="G28" fmla="cos 10800 -3917685"/>
                <a:gd name="G29" fmla="sin 10800 -3917685"/>
                <a:gd name="G30" fmla="sin 7539 -3917685"/>
                <a:gd name="G31" fmla="+- G28 10800 0"/>
                <a:gd name="G32" fmla="+- G29 10800 0"/>
                <a:gd name="G33" fmla="+- G30 10800 0"/>
                <a:gd name="G34" fmla="?: G4 0 G31"/>
                <a:gd name="G35" fmla="?: -3917685 G34 0"/>
                <a:gd name="G36" fmla="?: G6 G35 G31"/>
                <a:gd name="G37" fmla="+- 21600 0 G36"/>
                <a:gd name="G38" fmla="?: G4 0 G33"/>
                <a:gd name="G39" fmla="?: -3917685 G38 G32"/>
                <a:gd name="G40" fmla="?: G6 G39 0"/>
                <a:gd name="G41" fmla="?: G4 G32 21600"/>
                <a:gd name="G42" fmla="?: G6 G41 G33"/>
                <a:gd name="T12" fmla="*/ 10800 w 21600"/>
                <a:gd name="T13" fmla="*/ 21600 h 21600"/>
                <a:gd name="T14" fmla="*/ 15415 w 21600"/>
                <a:gd name="T15" fmla="*/ 2876 h 21600"/>
                <a:gd name="T16" fmla="*/ 10800 w 21600"/>
                <a:gd name="T17" fmla="*/ 18339 h 21600"/>
                <a:gd name="T18" fmla="*/ 6185 w 21600"/>
                <a:gd name="T19" fmla="*/ 2876 h 21600"/>
                <a:gd name="T20" fmla="*/ G36 w 21600"/>
                <a:gd name="T21" fmla="*/ G40 h 21600"/>
                <a:gd name="T22" fmla="*/ G37 w 21600"/>
                <a:gd name="T23" fmla="*/ G42 h 21600"/>
              </a:gdLst>
              <a:cxnLst>
                <a:cxn ang="0">
                  <a:pos x="T12" y="T13"/>
                </a:cxn>
                <a:cxn ang="0">
                  <a:pos x="T14" y="T15"/>
                </a:cxn>
                <a:cxn ang="0">
                  <a:pos x="T16" y="T17"/>
                </a:cxn>
                <a:cxn ang="0">
                  <a:pos x="T18" y="T19"/>
                </a:cxn>
              </a:cxnLst>
              <a:rect l="T20" t="T21" r="T22" b="T23"/>
              <a:pathLst>
                <a:path w="21600" h="21600">
                  <a:moveTo>
                    <a:pt x="14594" y="4285"/>
                  </a:moveTo>
                  <a:cubicBezTo>
                    <a:pt x="16913" y="5636"/>
                    <a:pt x="18339" y="8116"/>
                    <a:pt x="18339" y="10800"/>
                  </a:cubicBezTo>
                  <a:cubicBezTo>
                    <a:pt x="18339" y="14963"/>
                    <a:pt x="14963" y="18339"/>
                    <a:pt x="10800" y="18339"/>
                  </a:cubicBezTo>
                  <a:cubicBezTo>
                    <a:pt x="6636" y="18339"/>
                    <a:pt x="3261" y="14963"/>
                    <a:pt x="3261" y="10800"/>
                  </a:cubicBezTo>
                  <a:cubicBezTo>
                    <a:pt x="3261" y="8116"/>
                    <a:pt x="4686" y="5636"/>
                    <a:pt x="7005" y="4285"/>
                  </a:cubicBezTo>
                  <a:lnTo>
                    <a:pt x="5363" y="1467"/>
                  </a:lnTo>
                  <a:cubicBezTo>
                    <a:pt x="2042" y="3402"/>
                    <a:pt x="0" y="6956"/>
                    <a:pt x="0" y="10800"/>
                  </a:cubicBezTo>
                  <a:cubicBezTo>
                    <a:pt x="0" y="16764"/>
                    <a:pt x="4835" y="21600"/>
                    <a:pt x="10800" y="21600"/>
                  </a:cubicBezTo>
                  <a:cubicBezTo>
                    <a:pt x="16764" y="21600"/>
                    <a:pt x="21600" y="16764"/>
                    <a:pt x="21600" y="10800"/>
                  </a:cubicBezTo>
                  <a:cubicBezTo>
                    <a:pt x="21600" y="6956"/>
                    <a:pt x="19557" y="3402"/>
                    <a:pt x="16236" y="1467"/>
                  </a:cubicBezTo>
                  <a:close/>
                </a:path>
              </a:pathLst>
            </a:custGeom>
            <a:gradFill rotWithShape="1">
              <a:gsLst>
                <a:gs pos="0">
                  <a:schemeClr val="accent1">
                    <a:gamma/>
                    <a:tint val="9020"/>
                    <a:invGamma/>
                  </a:schemeClr>
                </a:gs>
                <a:gs pos="100000">
                  <a:schemeClr val="accent1"/>
                </a:gs>
              </a:gsLst>
              <a:lin ang="2700000" scaled="1"/>
            </a:gradFill>
            <a:ln>
              <a:noFill/>
            </a:ln>
            <a:effectLst>
              <a:outerShdw dist="35921"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Arc 13"/>
            <p:cNvSpPr/>
            <p:nvPr userDrawn="1"/>
          </p:nvSpPr>
          <p:spPr>
            <a:xfrm rot="-8712216">
              <a:off x="2379857" y="2158204"/>
              <a:ext cx="4020375" cy="3754376"/>
            </a:xfrm>
            <a:custGeom>
              <a:cxnLst>
                <a:cxn ang="0">
                  <a:pos x="2147483646" y="2147483646"/>
                </a:cxn>
                <a:cxn ang="0">
                  <a:pos x="2147483646" y="2147483646"/>
                </a:cxn>
                <a:cxn ang="0">
                  <a:pos x="2147483646" y="2147483646"/>
                </a:cxn>
              </a:cxnLst>
              <a:rect l="l" t="t" r="r" b="b"/>
              <a:pathLst>
                <a:path w="43200" h="39655" fill="none">
                  <a:moveTo>
                    <a:pt x="2010" y="30701"/>
                  </a:moveTo>
                  <a:cubicBezTo>
                    <a:pt x="686" y="27849"/>
                    <a:pt x="0" y="24743"/>
                    <a:pt x="0" y="21600"/>
                  </a:cubicBezTo>
                  <a:cubicBezTo>
                    <a:pt x="0" y="9670"/>
                    <a:pt x="9670" y="0"/>
                    <a:pt x="21600" y="0"/>
                  </a:cubicBezTo>
                  <a:cubicBezTo>
                    <a:pt x="33529" y="0"/>
                    <a:pt x="43200" y="9670"/>
                    <a:pt x="43200" y="21600"/>
                  </a:cubicBezTo>
                  <a:cubicBezTo>
                    <a:pt x="43200" y="28875"/>
                    <a:pt x="39537" y="35661"/>
                    <a:pt x="33456" y="39654"/>
                  </a:cubicBezTo>
                </a:path>
                <a:path w="43200" h="39655" stroke="0">
                  <a:moveTo>
                    <a:pt x="2010" y="30701"/>
                  </a:moveTo>
                  <a:cubicBezTo>
                    <a:pt x="686" y="27849"/>
                    <a:pt x="0" y="24743"/>
                    <a:pt x="0" y="21600"/>
                  </a:cubicBezTo>
                  <a:cubicBezTo>
                    <a:pt x="0" y="9670"/>
                    <a:pt x="9670" y="0"/>
                    <a:pt x="21600" y="0"/>
                  </a:cubicBezTo>
                  <a:cubicBezTo>
                    <a:pt x="33529" y="0"/>
                    <a:pt x="43200" y="9670"/>
                    <a:pt x="43200" y="21600"/>
                  </a:cubicBezTo>
                  <a:cubicBezTo>
                    <a:pt x="43200" y="28875"/>
                    <a:pt x="39537" y="35661"/>
                    <a:pt x="33456" y="39654"/>
                  </a:cubicBezTo>
                  <a:lnTo>
                    <a:pt x="21600" y="21600"/>
                  </a:lnTo>
                  <a:lnTo>
                    <a:pt x="2010" y="30701"/>
                  </a:lnTo>
                  <a:close/>
                </a:path>
              </a:pathLst>
            </a:custGeom>
            <a:noFill/>
            <a:ln w="19050" cap="flat" cmpd="sng">
              <a:solidFill>
                <a:schemeClr val="tx2"/>
              </a:solidFill>
              <a:prstDash val="sysDot"/>
              <a:round/>
              <a:headEnd type="none" w="med" len="med"/>
              <a:tailEnd type="triangle" w="med" len="med"/>
            </a:ln>
          </p:spPr>
          <p:txBody>
            <a:bodyPr/>
            <a:lstStyle/>
            <a:p>
              <a:endParaRPr lang="zh-CN" altLang="en-US"/>
            </a:p>
          </p:txBody>
        </p:sp>
      </p:grpSp>
      <p:pic>
        <p:nvPicPr>
          <p:cNvPr id="1039" name="图片 1073743875" descr="学科网 zxxk.com"/>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timing/>
  <p:hf sldNum="0" hdr="0" ftr="0"/>
  <p:txStyles>
    <p:titleStyle>
      <a:lvl1pPr algn="l" rtl="0" eaLnBrk="0" fontAlgn="base" hangingPunct="0">
        <a:lnSpc>
          <a:spcPct val="90000"/>
        </a:lnSpc>
        <a:spcBef>
          <a:spcPct val="0"/>
        </a:spcBef>
        <a:spcAft>
          <a:spcPct val="0"/>
        </a:spcAft>
        <a:defRPr sz="3400" kern="1200">
          <a:solidFill>
            <a:srgbClr val="429C7E"/>
          </a:solidFill>
          <a:latin typeface="+mj-lt"/>
          <a:ea typeface="+mj-ea"/>
          <a:cs typeface="+mj-cs"/>
        </a:defRPr>
      </a:lvl1pPr>
      <a:lvl2pPr algn="l" rtl="0" eaLnBrk="0" fontAlgn="base" hangingPunct="0">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400">
          <a:solidFill>
            <a:srgbClr val="429C7E"/>
          </a:solidFill>
          <a:latin typeface="Arial Black" panose="020b0a04020102020204" pitchFamily="34" charset="0"/>
          <a:ea typeface="微软雅黑" panose="020b0503020204020204" pitchFamily="34" charset="-122"/>
        </a:defRPr>
      </a:lvl9pPr>
    </p:titleStyle>
    <p:bodyStyle>
      <a:lvl1pPr marL="357505" indent="-357505" algn="l" rtl="0" eaLnBrk="0" fontAlgn="base" hangingPunct="0">
        <a:lnSpc>
          <a:spcPct val="90000"/>
        </a:lnSpc>
        <a:spcBef>
          <a:spcPts val="1800"/>
        </a:spcBef>
        <a:spcAft>
          <a:spcPct val="0"/>
        </a:spcAft>
        <a:buClr>
          <a:schemeClr val="accent2"/>
        </a:buClr>
        <a:buSzPct val="90000"/>
        <a:buFont typeface="Wingdings" panose="05000000000000000000" pitchFamily="2" charset="2"/>
        <a:buChar char=""/>
        <a:defRPr sz="2000" kern="1200">
          <a:solidFill>
            <a:srgbClr val="58701C"/>
          </a:solidFill>
          <a:latin typeface="+mn-lt"/>
          <a:ea typeface="+mn-ea"/>
          <a:cs typeface="+mn-cs"/>
        </a:defRPr>
      </a:lvl1pPr>
      <a:lvl2pPr marL="357505" indent="-357505"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rotWithShape="0">
          <a:blip r:embed="rId15"/>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indent="-914400"/>
            <a:r>
              <a:rPr lang="zh-CN" altLang="en-US"/>
              <a:t>单击此处编辑母版标题样式</a:t>
            </a:r>
            <a:endParaRPr lang="zh-CN" altLang="en-US"/>
          </a:p>
        </p:txBody>
      </p:sp>
      <p:sp>
        <p:nvSpPr>
          <p:cNvPr id="2051" name="文本占位符 2"/>
          <p:cNvSpPr>
            <a:spLocks noGrp="1"/>
          </p:cNvSpPr>
          <p:nvPr>
            <p:ph type="body" idx="5"/>
          </p:nvPr>
        </p:nvSpPr>
        <p:spPr>
          <a:xfrm>
            <a:off x="457200" y="1600200"/>
            <a:ext cx="8229600" cy="4525963"/>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83C048-7646-4D83-9219-AED8C0608689}"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4ECE47-3E35-4BD0-92AE-E2648EAE7B63}"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pic>
        <p:nvPicPr>
          <p:cNvPr id="2052" name="图片 1073743875" descr="学科网 zxxk.com"/>
          <p:cNvPicPr>
            <a:picLocks noChangeAspect="1"/>
          </p:cNvPicPr>
          <p:nvPr/>
        </p:nvPicPr>
        <p:blipFill>
          <a:blip r:embed="rId14" r:link="rId13"/>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timing/>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7.xml" /><Relationship Id="rId2" Type="http://schemas.openxmlformats.org/officeDocument/2006/relationships/image" Target="../media/image8.jpeg" /><Relationship Id="rId3" Type="http://schemas.openxmlformats.org/officeDocument/2006/relationships/image" Target="../media/image9.png" /><Relationship Id="rId4" Type="http://schemas.openxmlformats.org/officeDocument/2006/relationships/audio" Target="NULL" /><Relationship Id="rId5" Type="http://schemas.microsoft.com/office/2007/relationships/media" Target="file:///H:\&#19968;&#24072;&#19968;&#20248;\little_love.mp3" TargetMode="Externa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0.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13.png" /><Relationship Id="rId3" Type="http://schemas.openxmlformats.org/officeDocument/2006/relationships/image" Target="../media/image14.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NULL" TargetMode="External" /><Relationship Id="rId3" Type="http://schemas.openxmlformats.org/officeDocument/2006/relationships/image" Target="../media/image15.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16.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17.jpe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media/image13.png" /><Relationship Id="rId3" Type="http://schemas.openxmlformats.org/officeDocument/2006/relationships/image" Target="../media/image14.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image" Target="NULL" TargetMode="External" /><Relationship Id="rId3" Type="http://schemas.openxmlformats.org/officeDocument/2006/relationships/image" Target="../media/image1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11.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9.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slide" Target="slide41.xml" TargetMode="Internal" /><Relationship Id="rId3" Type="http://schemas.openxmlformats.org/officeDocument/2006/relationships/image" Target="../media/image24.gif" /><Relationship Id="rId4" Type="http://schemas.openxmlformats.org/officeDocument/2006/relationships/image" Target="../media/image25.gif" /><Relationship Id="rId5" Type="http://schemas.openxmlformats.org/officeDocument/2006/relationships/slide" Target="slide19.xml" TargetMode="Internal" /><Relationship Id="rId6" Type="http://schemas.openxmlformats.org/officeDocument/2006/relationships/slide" Target="slide5.xml" TargetMode="Internal" /><Relationship Id="rId7" Type="http://schemas.openxmlformats.org/officeDocument/2006/relationships/slide" Target="slide36.xml" TargetMode="Internal" /><Relationship Id="rId8" Type="http://schemas.openxmlformats.org/officeDocument/2006/relationships/image" Target="../media/image26.jpe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 Id="rId6" Type="http://schemas.openxmlformats.org/officeDocument/2006/relationships/image" Target="../media/image27.png" /><Relationship Id="rId7" Type="http://schemas.openxmlformats.org/officeDocument/2006/relationships/image" Target="../media/image28.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7.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8.xml" /><Relationship Id="rId11" Type="http://schemas.openxmlformats.org/officeDocument/2006/relationships/tags" Target="../tags/tag9.xml" /><Relationship Id="rId12" Type="http://schemas.openxmlformats.org/officeDocument/2006/relationships/tags" Target="../tags/tag10.xml" /><Relationship Id="rId13" Type="http://schemas.openxmlformats.org/officeDocument/2006/relationships/tags" Target="../tags/tag11.xml" /><Relationship Id="rId14" Type="http://schemas.openxmlformats.org/officeDocument/2006/relationships/tags" Target="../tags/tag12.xml" /><Relationship Id="rId15" Type="http://schemas.openxmlformats.org/officeDocument/2006/relationships/tags" Target="../tags/tag13.xml" /><Relationship Id="rId16" Type="http://schemas.openxmlformats.org/officeDocument/2006/relationships/tags" Target="../tags/tag14.xml" /><Relationship Id="rId17" Type="http://schemas.openxmlformats.org/officeDocument/2006/relationships/tags" Target="../tags/tag15.xml" /><Relationship Id="rId18" Type="http://schemas.openxmlformats.org/officeDocument/2006/relationships/tags" Target="../tags/tag16.xml" /><Relationship Id="rId19" Type="http://schemas.openxmlformats.org/officeDocument/2006/relationships/tags" Target="../tags/tag17.xml" /><Relationship Id="rId2" Type="http://schemas.openxmlformats.org/officeDocument/2006/relationships/tags" Target="../tags/tag2.xml" /><Relationship Id="rId20" Type="http://schemas.openxmlformats.org/officeDocument/2006/relationships/tags" Target="../tags/tag18.xml" /><Relationship Id="rId21" Type="http://schemas.openxmlformats.org/officeDocument/2006/relationships/tags" Target="../tags/tag19.xml" /><Relationship Id="rId22" Type="http://schemas.openxmlformats.org/officeDocument/2006/relationships/tags" Target="../tags/tag20.xml" /><Relationship Id="rId23" Type="http://schemas.openxmlformats.org/officeDocument/2006/relationships/tags" Target="../tags/tag21.xml" /><Relationship Id="rId24" Type="http://schemas.openxmlformats.org/officeDocument/2006/relationships/tags" Target="../tags/tag22.xml" /><Relationship Id="rId25" Type="http://schemas.openxmlformats.org/officeDocument/2006/relationships/tags" Target="../tags/tag23.xml" /><Relationship Id="rId26" Type="http://schemas.openxmlformats.org/officeDocument/2006/relationships/tags" Target="../tags/tag24.xml" /><Relationship Id="rId27" Type="http://schemas.openxmlformats.org/officeDocument/2006/relationships/tags" Target="../tags/tag25.xml" /><Relationship Id="rId28" Type="http://schemas.openxmlformats.org/officeDocument/2006/relationships/tags" Target="../tags/tag26.xml" /><Relationship Id="rId29" Type="http://schemas.openxmlformats.org/officeDocument/2006/relationships/tags" Target="../tags/tag27.xml" /><Relationship Id="rId3" Type="http://schemas.openxmlformats.org/officeDocument/2006/relationships/image" Target="../media/image29.gif" /><Relationship Id="rId30" Type="http://schemas.openxmlformats.org/officeDocument/2006/relationships/tags" Target="../tags/tag28.xml" /><Relationship Id="rId31" Type="http://schemas.openxmlformats.org/officeDocument/2006/relationships/tags" Target="../tags/tag29.xml" /><Relationship Id="rId32" Type="http://schemas.openxmlformats.org/officeDocument/2006/relationships/tags" Target="../tags/tag30.xml" /><Relationship Id="rId33" Type="http://schemas.openxmlformats.org/officeDocument/2006/relationships/tags" Target="../tags/tag31.xml" /><Relationship Id="rId34" Type="http://schemas.openxmlformats.org/officeDocument/2006/relationships/tags" Target="../tags/tag32.xml" /><Relationship Id="rId35" Type="http://schemas.openxmlformats.org/officeDocument/2006/relationships/tags" Target="../tags/tag33.xml" /><Relationship Id="rId36" Type="http://schemas.openxmlformats.org/officeDocument/2006/relationships/tags" Target="../tags/tag34.xml" /><Relationship Id="rId4" Type="http://schemas.openxmlformats.org/officeDocument/2006/relationships/tags" Target="../tags/tag3.xml" /><Relationship Id="rId5" Type="http://schemas.openxmlformats.org/officeDocument/2006/relationships/image" Target="../media/image30.gif" /><Relationship Id="rId6" Type="http://schemas.openxmlformats.org/officeDocument/2006/relationships/tags" Target="../tags/tag4.xml" /><Relationship Id="rId7" Type="http://schemas.openxmlformats.org/officeDocument/2006/relationships/tags" Target="../tags/tag5.xml" /><Relationship Id="rId8" Type="http://schemas.openxmlformats.org/officeDocument/2006/relationships/tags" Target="../tags/tag6.xml" /><Relationship Id="rId9" Type="http://schemas.openxmlformats.org/officeDocument/2006/relationships/tags" Target="../tags/tag7.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43.xml" /><Relationship Id="rId11" Type="http://schemas.openxmlformats.org/officeDocument/2006/relationships/tags" Target="../tags/tag44.xml" /><Relationship Id="rId12" Type="http://schemas.openxmlformats.org/officeDocument/2006/relationships/tags" Target="../tags/tag45.xml" /><Relationship Id="rId13" Type="http://schemas.openxmlformats.org/officeDocument/2006/relationships/tags" Target="../tags/tag46.xml" /><Relationship Id="rId14" Type="http://schemas.openxmlformats.org/officeDocument/2006/relationships/tags" Target="../tags/tag47.xml" /><Relationship Id="rId15" Type="http://schemas.openxmlformats.org/officeDocument/2006/relationships/tags" Target="../tags/tag48.xml" /><Relationship Id="rId16" Type="http://schemas.openxmlformats.org/officeDocument/2006/relationships/tags" Target="../tags/tag49.xml" /><Relationship Id="rId17" Type="http://schemas.openxmlformats.org/officeDocument/2006/relationships/tags" Target="../tags/tag50.xml" /><Relationship Id="rId18" Type="http://schemas.openxmlformats.org/officeDocument/2006/relationships/tags" Target="../tags/tag51.xml" /><Relationship Id="rId19" Type="http://schemas.openxmlformats.org/officeDocument/2006/relationships/tags" Target="../tags/tag52.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tags" Target="../tags/tag37.xml" /><Relationship Id="rId5" Type="http://schemas.openxmlformats.org/officeDocument/2006/relationships/tags" Target="../tags/tag38.xml" /><Relationship Id="rId6" Type="http://schemas.openxmlformats.org/officeDocument/2006/relationships/tags" Target="../tags/tag39.xml" /><Relationship Id="rId7" Type="http://schemas.openxmlformats.org/officeDocument/2006/relationships/tags" Target="../tags/tag40.xml" /><Relationship Id="rId8" Type="http://schemas.openxmlformats.org/officeDocument/2006/relationships/tags" Target="../tags/tag41.xml" /><Relationship Id="rId9" Type="http://schemas.openxmlformats.org/officeDocument/2006/relationships/tags" Target="../tags/tag42.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61.xml" /><Relationship Id="rId11" Type="http://schemas.openxmlformats.org/officeDocument/2006/relationships/tags" Target="../tags/tag62.xml" /><Relationship Id="rId12" Type="http://schemas.openxmlformats.org/officeDocument/2006/relationships/tags" Target="../tags/tag63.xml" /><Relationship Id="rId13" Type="http://schemas.openxmlformats.org/officeDocument/2006/relationships/tags" Target="../tags/tag64.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tags" Target="../tags/tag57.xml" /><Relationship Id="rId7" Type="http://schemas.openxmlformats.org/officeDocument/2006/relationships/tags" Target="../tags/tag58.xml" /><Relationship Id="rId8" Type="http://schemas.openxmlformats.org/officeDocument/2006/relationships/tags" Target="../tags/tag59.xml" /><Relationship Id="rId9" Type="http://schemas.openxmlformats.org/officeDocument/2006/relationships/tags" Target="../tags/tag60.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71.xml" /><Relationship Id="rId11" Type="http://schemas.openxmlformats.org/officeDocument/2006/relationships/tags" Target="../tags/tag72.xml" /><Relationship Id="rId12" Type="http://schemas.openxmlformats.org/officeDocument/2006/relationships/tags" Target="../tags/tag73.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image" Target="../media/image11.jpeg" /><Relationship Id="rId5" Type="http://schemas.openxmlformats.org/officeDocument/2006/relationships/tags" Target="../tags/tag67.xml" /><Relationship Id="rId6" Type="http://schemas.openxmlformats.org/officeDocument/2006/relationships/tags" Target="../tags/tag68.xml" /><Relationship Id="rId7" Type="http://schemas.openxmlformats.org/officeDocument/2006/relationships/image" Target="../media/image31.jpeg" /><Relationship Id="rId8" Type="http://schemas.openxmlformats.org/officeDocument/2006/relationships/tags" Target="../tags/tag69.xml" /><Relationship Id="rId9" Type="http://schemas.openxmlformats.org/officeDocument/2006/relationships/tags" Target="../tags/tag70.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74.xml" /><Relationship Id="rId3" Type="http://schemas.openxmlformats.org/officeDocument/2006/relationships/tags" Target="../tags/tag75.xml" /><Relationship Id="rId4" Type="http://schemas.openxmlformats.org/officeDocument/2006/relationships/tags" Target="../tags/tag76.xml" /><Relationship Id="rId5" Type="http://schemas.openxmlformats.org/officeDocument/2006/relationships/tags" Target="../tags/tag77.xml" /><Relationship Id="rId6" Type="http://schemas.openxmlformats.org/officeDocument/2006/relationships/tags" Target="../tags/tag78.xml" /><Relationship Id="rId7" Type="http://schemas.openxmlformats.org/officeDocument/2006/relationships/tags" Target="../tags/tag7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80.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81.xml" /><Relationship Id="rId3" Type="http://schemas.openxmlformats.org/officeDocument/2006/relationships/image" Target="NULL" TargetMode="External" /><Relationship Id="rId4" Type="http://schemas.openxmlformats.org/officeDocument/2006/relationships/image" Target="../media/image32.png" /><Relationship Id="rId5" Type="http://schemas.openxmlformats.org/officeDocument/2006/relationships/tags" Target="../tags/tag82.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83.xml" /><Relationship Id="rId3" Type="http://schemas.openxmlformats.org/officeDocument/2006/relationships/tags" Target="../tags/tag84.xml" /><Relationship Id="rId4" Type="http://schemas.openxmlformats.org/officeDocument/2006/relationships/tags" Target="../tags/tag85.xml" /><Relationship Id="rId5" Type="http://schemas.openxmlformats.org/officeDocument/2006/relationships/tags" Target="../tags/tag86.xml" /><Relationship Id="rId6" Type="http://schemas.openxmlformats.org/officeDocument/2006/relationships/tags" Target="../tags/tag87.xml" /><Relationship Id="rId7" Type="http://schemas.openxmlformats.org/officeDocument/2006/relationships/tags" Target="../tags/tag88.xml" /><Relationship Id="rId8" Type="http://schemas.openxmlformats.org/officeDocument/2006/relationships/tags" Target="../tags/tag89.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90.xml" /><Relationship Id="rId3" Type="http://schemas.openxmlformats.org/officeDocument/2006/relationships/tags" Target="../tags/tag91.xml" /><Relationship Id="rId4" Type="http://schemas.openxmlformats.org/officeDocument/2006/relationships/tags" Target="../tags/tag92.xml" /><Relationship Id="rId5" Type="http://schemas.openxmlformats.org/officeDocument/2006/relationships/tags" Target="../tags/tag93.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94.xml" /><Relationship Id="rId3" Type="http://schemas.openxmlformats.org/officeDocument/2006/relationships/tags" Target="../tags/tag95.xml" /><Relationship Id="rId4" Type="http://schemas.openxmlformats.org/officeDocument/2006/relationships/tags" Target="../tags/tag96.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ags" Target="../tags/tag97.xml" /><Relationship Id="rId3" Type="http://schemas.openxmlformats.org/officeDocument/2006/relationships/tags" Target="../tags/tag98.xml" /><Relationship Id="rId4" Type="http://schemas.openxmlformats.org/officeDocument/2006/relationships/tags" Target="../tags/tag99.xml" /><Relationship Id="rId5" Type="http://schemas.openxmlformats.org/officeDocument/2006/relationships/tags" Target="../tags/tag100.xml" /><Relationship Id="rId6" Type="http://schemas.openxmlformats.org/officeDocument/2006/relationships/tags" Target="../tags/tag101.xml" /><Relationship Id="rId7" Type="http://schemas.openxmlformats.org/officeDocument/2006/relationships/tags" Target="../tags/tag102.xml" /><Relationship Id="rId8" Type="http://schemas.openxmlformats.org/officeDocument/2006/relationships/tags" Target="../tags/tag103.xml" /><Relationship Id="rId9" Type="http://schemas.openxmlformats.org/officeDocument/2006/relationships/tags" Target="../tags/tag104.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jpeg"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13.xml" /><Relationship Id="rId11" Type="http://schemas.openxmlformats.org/officeDocument/2006/relationships/tags" Target="../tags/tag114.xml" /><Relationship Id="rId12" Type="http://schemas.openxmlformats.org/officeDocument/2006/relationships/image" Target="../media/image34.png" /><Relationship Id="rId13" Type="http://schemas.openxmlformats.org/officeDocument/2006/relationships/tags" Target="../tags/tag115.xml" /><Relationship Id="rId2" Type="http://schemas.openxmlformats.org/officeDocument/2006/relationships/tags" Target="../tags/tag105.xml" /><Relationship Id="rId3" Type="http://schemas.openxmlformats.org/officeDocument/2006/relationships/tags" Target="../tags/tag106.xml" /><Relationship Id="rId4" Type="http://schemas.openxmlformats.org/officeDocument/2006/relationships/tags" Target="../tags/tag107.xml" /><Relationship Id="rId5" Type="http://schemas.openxmlformats.org/officeDocument/2006/relationships/tags" Target="../tags/tag108.xml" /><Relationship Id="rId6" Type="http://schemas.openxmlformats.org/officeDocument/2006/relationships/tags" Target="../tags/tag109.xml" /><Relationship Id="rId7" Type="http://schemas.openxmlformats.org/officeDocument/2006/relationships/tags" Target="../tags/tag110.xml" /><Relationship Id="rId8" Type="http://schemas.openxmlformats.org/officeDocument/2006/relationships/tags" Target="../tags/tag111.xml" /><Relationship Id="rId9" Type="http://schemas.openxmlformats.org/officeDocument/2006/relationships/tags" Target="../tags/tag112.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jpe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jpeg" /><Relationship Id="rId3" Type="http://schemas.openxmlformats.org/officeDocument/2006/relationships/image" Target="../media/image37.jpeg" /><Relationship Id="rId4" Type="http://schemas.openxmlformats.org/officeDocument/2006/relationships/image" Target="../media/image38.jpeg" /><Relationship Id="rId5" Type="http://schemas.openxmlformats.org/officeDocument/2006/relationships/image" Target="../media/image39.jpe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tags" Target="../tags/tag116.xml" /><Relationship Id="rId3" Type="http://schemas.openxmlformats.org/officeDocument/2006/relationships/image" Target="../media/image40.jpeg" /><Relationship Id="rId4" Type="http://schemas.openxmlformats.org/officeDocument/2006/relationships/tags" Target="../tags/tag117.xml" /><Relationship Id="rId5" Type="http://schemas.openxmlformats.org/officeDocument/2006/relationships/image" Target="../media/image41.jpeg" /><Relationship Id="rId6" Type="http://schemas.openxmlformats.org/officeDocument/2006/relationships/tags" Target="../tags/tag11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11.jpeg" /><Relationship Id="rId3" Type="http://schemas.openxmlformats.org/officeDocument/2006/relationships/image" Target="NULL" TargetMode="External" /><Relationship Id="rId4" Type="http://schemas.openxmlformats.org/officeDocument/2006/relationships/image" Target="../media/image12.png" /><Relationship Id="rId5" Type="http://schemas.openxmlformats.org/officeDocument/2006/relationships/tags" Target="../tags/tag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9697" name="Picture 2" descr="图片1"/>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9698" name="Rectangle 3"/>
          <p:cNvSpPr/>
          <p:nvPr/>
        </p:nvSpPr>
        <p:spPr>
          <a:xfrm>
            <a:off x="1295400" y="866775"/>
            <a:ext cx="6553200" cy="2895600"/>
          </a:xfrm>
          <a:prstGeom prst="rect">
            <a:avLst/>
          </a:prstGeom>
          <a:noFill/>
          <a:ln w="9525">
            <a:noFill/>
          </a:ln>
        </p:spPr>
        <p:txBody>
          <a:bodyPr anchor="t"/>
          <a:lstStyle/>
          <a:p>
            <a:pPr marL="342900" lvl="0" indent="-342900" algn="ctr">
              <a:spcBef>
                <a:spcPct val="20000"/>
              </a:spcBef>
            </a:pPr>
            <a:r>
              <a:rPr lang="en-US" altLang="zh-CN" sz="4400">
                <a:latin typeface="Arial Black" panose="020b0a04020102020204" pitchFamily="34" charset="0"/>
                <a:ea typeface="宋体" panose="02010600030101010101" pitchFamily="2" charset="-122"/>
              </a:rPr>
              <a:t>7B  Unit  4</a:t>
            </a:r>
            <a:endParaRPr lang="en-US" altLang="zh-CN" sz="4400">
              <a:latin typeface="Arial Black" panose="020b0a04020102020204" pitchFamily="34" charset="0"/>
              <a:ea typeface="宋体" panose="02010600030101010101" pitchFamily="2" charset="-122"/>
            </a:endParaRPr>
          </a:p>
          <a:p>
            <a:pPr marL="342900" lvl="0" indent="-342900" algn="ctr">
              <a:spcBef>
                <a:spcPct val="20000"/>
              </a:spcBef>
            </a:pPr>
            <a:r>
              <a:rPr lang="en-US" altLang="zh-CN" sz="4400">
                <a:latin typeface="Arial Black" panose="020b0a04020102020204" pitchFamily="34" charset="0"/>
                <a:ea typeface="宋体" panose="02010600030101010101" pitchFamily="2" charset="-122"/>
              </a:rPr>
              <a:t>Finding your way</a:t>
            </a:r>
            <a:r>
              <a:rPr lang="en-US" altLang="zh-CN" sz="5400">
                <a:latin typeface="Arial Black" panose="020b0a04020102020204" pitchFamily="34" charset="0"/>
                <a:ea typeface="宋体" panose="02010600030101010101" pitchFamily="2" charset="-122"/>
              </a:rPr>
              <a:t> </a:t>
            </a:r>
            <a:endParaRPr lang="en-US" altLang="zh-CN" sz="5400">
              <a:latin typeface="Arial Black" panose="020b0a04020102020204" pitchFamily="34" charset="0"/>
              <a:ea typeface="宋体" panose="02010600030101010101" pitchFamily="2" charset="-122"/>
            </a:endParaRPr>
          </a:p>
        </p:txBody>
      </p:sp>
      <p:sp>
        <p:nvSpPr>
          <p:cNvPr id="29699" name="Rectangle 4"/>
          <p:cNvSpPr/>
          <p:nvPr/>
        </p:nvSpPr>
        <p:spPr>
          <a:xfrm>
            <a:off x="990600" y="2693988"/>
            <a:ext cx="7772400" cy="1470025"/>
          </a:xfrm>
          <a:prstGeom prst="rect">
            <a:avLst/>
          </a:prstGeom>
          <a:noFill/>
          <a:ln w="9525">
            <a:noFill/>
          </a:ln>
        </p:spPr>
        <p:txBody>
          <a:bodyPr anchor="ctr"/>
          <a:lstStyle/>
          <a:p>
            <a:pPr lvl="0" indent="0" algn="ctr"/>
            <a:r>
              <a:rPr lang="en-US" altLang="zh-CN" sz="6600" b="1">
                <a:solidFill>
                  <a:srgbClr val="FF0000"/>
                </a:solidFill>
                <a:latin typeface="Arial" panose="020b0604020202020204" pitchFamily="34" charset="0"/>
                <a:ea typeface="宋体" panose="02010600030101010101" pitchFamily="2" charset="-122"/>
              </a:rPr>
              <a:t>Revision</a:t>
            </a:r>
            <a:endParaRPr lang="en-US" altLang="zh-CN" sz="6600" b="1">
              <a:solidFill>
                <a:srgbClr val="FF0000"/>
              </a:solidFill>
              <a:latin typeface="Arial" panose="020b0604020202020204" pitchFamily="34" charset="0"/>
              <a:ea typeface="宋体" panose="02010600030101010101" pitchFamily="2" charset="-122"/>
            </a:endParaRPr>
          </a:p>
        </p:txBody>
      </p:sp>
      <p:sp>
        <p:nvSpPr>
          <p:cNvPr id="29700" name="文本框 1"/>
          <p:cNvSpPr txBox="1"/>
          <p:nvPr/>
        </p:nvSpPr>
        <p:spPr>
          <a:xfrm>
            <a:off x="990600" y="5672138"/>
            <a:ext cx="9645650" cy="517525"/>
          </a:xfrm>
          <a:prstGeom prst="rect">
            <a:avLst/>
          </a:prstGeom>
          <a:noFill/>
          <a:ln w="9525">
            <a:noFill/>
          </a:ln>
        </p:spPr>
        <p:txBody>
          <a:bodyPr anchor="t">
            <a:spAutoFit/>
          </a:bodyPr>
          <a:lstStyle/>
          <a:p>
            <a:pPr lvl="0" indent="0"/>
            <a:r>
              <a:rPr lang="en-US" altLang="zh-CN" sz="2800" b="1">
                <a:solidFill>
                  <a:srgbClr val="0000FF"/>
                </a:solidFill>
                <a:latin typeface="Arial" panose="020b0604020202020204" pitchFamily="34" charset="0"/>
                <a:ea typeface="宋体" panose="02010600030101010101" pitchFamily="2" charset="-122"/>
              </a:rPr>
              <a:t>Rudong Minghai Middle School   Xu Xiaohong</a:t>
            </a:r>
            <a:endParaRPr lang="en-US" altLang="zh-CN" sz="2800" b="1">
              <a:solidFill>
                <a:srgbClr val="0000FF"/>
              </a:solidFill>
              <a:latin typeface="Arial" panose="020b0604020202020204" pitchFamily="34" charset="0"/>
              <a:ea typeface="宋体" panose="02010600030101010101" pitchFamily="2" charset="-122"/>
            </a:endParaRPr>
          </a:p>
        </p:txBody>
      </p:sp>
      <p:pic>
        <p:nvPicPr>
          <p:cNvPr id="2" name="little_love">
            <a:hlinkClick action="ppaction://media"/>
          </p:cNvPr>
          <p:cNvPicPr>
            <a:picLocks noRot="1"/>
          </p:cNvPicPr>
          <p:nvPr>
            <a:audioFile r:link="rId4"/>
            <p:extLst>
              <p:ext uri="{DAA4B4D4-6D71-4841-9C94-3DE7FCFB9230}">
                <p14:media xmlns:p14="http://schemas.microsoft.com/office/powerpoint/2010/main" r:link="rId5"/>
              </p:ext>
            </p:extLst>
          </p:nvPr>
        </p:nvPicPr>
        <p:blipFill>
          <a:blip r:embed="rId3"/>
          <a:stretch>
            <a:fillRect/>
          </a:stretch>
        </p:blipFill>
        <p:spPr>
          <a:xfrm>
            <a:off x="371475" y="6189663"/>
            <a:ext cx="619125" cy="6191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1912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Prev" delay="0">
                      <p:tgtEl>
                        <p:sldTgt/>
                      </p:tgtEl>
                    </p:cond>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1" name="文本框 99"/>
          <p:cNvSpPr txBox="1"/>
          <p:nvPr/>
        </p:nvSpPr>
        <p:spPr>
          <a:xfrm>
            <a:off x="310991" y="1526381"/>
            <a:ext cx="8119110" cy="3484245"/>
          </a:xfrm>
          <a:prstGeom prst="rect">
            <a:avLst/>
          </a:prstGeom>
          <a:noFill/>
          <a:ln w="9525">
            <a:noFill/>
          </a:ln>
        </p:spPr>
        <p:txBody>
          <a:bodyPr wrap="square" anchor="t" anchorCtr="0">
            <a:spAutoFit/>
          </a:bodyPr>
          <a:lstStyle/>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14. __________  </a:t>
            </a:r>
            <a:r>
              <a:rPr sz="2100" b="1" i="1" baseline="0" noProof="1">
                <a:latin typeface="Times New Roman" panose="02020603050405020304" pitchFamily="18" charset="0"/>
                <a:ea typeface="宋体" panose="02010600030101010101" pitchFamily="2" charset="-122"/>
                <a:cs typeface="+mn-cs"/>
              </a:rPr>
              <a:t>n</a:t>
            </a:r>
            <a:r>
              <a:rPr sz="2100" b="1" baseline="0" noProof="1">
                <a:latin typeface="Times New Roman" panose="02020603050405020304" pitchFamily="18" charset="0"/>
                <a:ea typeface="宋体" panose="02010600030101010101" pitchFamily="2" charset="-122"/>
                <a:cs typeface="+mn-cs"/>
              </a:rPr>
              <a:t>. 银行</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15. __________  </a:t>
            </a:r>
            <a:r>
              <a:rPr sz="2100" b="1" i="1" baseline="0" noProof="1">
                <a:latin typeface="Times New Roman" panose="02020603050405020304" pitchFamily="18" charset="0"/>
                <a:ea typeface="宋体" panose="02010600030101010101" pitchFamily="2" charset="-122"/>
                <a:cs typeface="+mn-cs"/>
              </a:rPr>
              <a:t>vt</a:t>
            </a:r>
            <a:r>
              <a:rPr sz="2100" b="1" baseline="0" noProof="1">
                <a:latin typeface="Times New Roman" panose="02020603050405020304" pitchFamily="18" charset="0"/>
                <a:ea typeface="宋体" panose="02010600030101010101" pitchFamily="2" charset="-122"/>
                <a:cs typeface="+mn-cs"/>
              </a:rPr>
              <a:t>.  跟随，仿效</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16. __________  </a:t>
            </a:r>
            <a:r>
              <a:rPr sz="2100" b="1" i="1" baseline="0" noProof="1">
                <a:latin typeface="Times New Roman" panose="02020603050405020304" pitchFamily="18" charset="0"/>
                <a:ea typeface="宋体" panose="02010600030101010101" pitchFamily="2" charset="-122"/>
                <a:cs typeface="+mn-cs"/>
              </a:rPr>
              <a:t>vt</a:t>
            </a:r>
            <a:r>
              <a:rPr sz="2100" b="1" baseline="0" noProof="1">
                <a:latin typeface="Times New Roman" panose="02020603050405020304" pitchFamily="18" charset="0"/>
                <a:ea typeface="宋体" panose="02010600030101010101" pitchFamily="2" charset="-122"/>
                <a:cs typeface="+mn-cs"/>
              </a:rPr>
              <a:t>.  记得，记住</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*________________</a:t>
            </a:r>
            <a:r>
              <a:rPr lang="en-US" sz="2100" b="1" baseline="0" noProof="1">
                <a:latin typeface="Times New Roman" panose="02020603050405020304" pitchFamily="18" charset="0"/>
                <a:ea typeface="宋体" panose="02010600030101010101" pitchFamily="2" charset="-122"/>
                <a:cs typeface="+mn-cs"/>
              </a:rPr>
              <a:t>____________</a:t>
            </a:r>
            <a:r>
              <a:rPr sz="2100" b="1" baseline="0" noProof="1">
                <a:latin typeface="Times New Roman" panose="02020603050405020304" pitchFamily="18" charset="0"/>
                <a:ea typeface="宋体" panose="02010600030101010101" pitchFamily="2" charset="-122"/>
                <a:cs typeface="+mn-cs"/>
              </a:rPr>
              <a:t> 记得要关灯(未做</a:t>
            </a:r>
            <a:r>
              <a:rPr sz="2100" b="1">
                <a:latin typeface="Times New Roman" panose="02020603050405020304" pitchFamily="18" charset="0"/>
                <a:sym typeface="+mn-ea"/>
              </a:rPr>
              <a:t>)</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*________________</a:t>
            </a:r>
            <a:r>
              <a:rPr lang="en-US" sz="2100" b="1" baseline="0" noProof="1">
                <a:latin typeface="Times New Roman" panose="02020603050405020304" pitchFamily="18" charset="0"/>
                <a:ea typeface="宋体" panose="02010600030101010101" pitchFamily="2" charset="-122"/>
                <a:cs typeface="+mn-cs"/>
              </a:rPr>
              <a:t>___________</a:t>
            </a:r>
            <a:r>
              <a:rPr sz="2100" b="1" baseline="0" noProof="1">
                <a:latin typeface="Times New Roman" panose="02020603050405020304" pitchFamily="18" charset="0"/>
                <a:ea typeface="宋体" panose="02010600030101010101" pitchFamily="2" charset="-122"/>
                <a:cs typeface="+mn-cs"/>
              </a:rPr>
              <a:t> 记得关了灯(已做)</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17. __________  </a:t>
            </a:r>
            <a:r>
              <a:rPr sz="2100" b="1" i="1" baseline="0" noProof="1">
                <a:latin typeface="Times New Roman" panose="02020603050405020304" pitchFamily="18" charset="0"/>
                <a:ea typeface="宋体" panose="02010600030101010101" pitchFamily="2" charset="-122"/>
                <a:cs typeface="+mn-cs"/>
              </a:rPr>
              <a:t>vi</a:t>
            </a:r>
            <a:r>
              <a:rPr sz="2100" b="1" baseline="0" noProof="1">
                <a:latin typeface="Times New Roman" panose="02020603050405020304" pitchFamily="18" charset="0"/>
                <a:ea typeface="宋体" panose="02010600030101010101" pitchFamily="2" charset="-122"/>
                <a:cs typeface="+mn-cs"/>
              </a:rPr>
              <a:t>. 笑，大笑</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*________________ 嘲笑</a:t>
            </a:r>
            <a:endParaRPr sz="2100" b="1" baseline="0" noProof="1">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015365" y="1659731"/>
            <a:ext cx="961073"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bank</a:t>
            </a:r>
            <a:r>
              <a:rPr lang="en-US" altLang="zh-CN" sz="2100" b="1">
                <a:solidFill>
                  <a:srgbClr val="FF0000"/>
                </a:solidFill>
                <a:latin typeface="Times New Roman" panose="02020603050405020304" pitchFamily="18" charset="0"/>
                <a:ea typeface="宋体" panose="02010600030101010101" pitchFamily="2" charset="-122"/>
              </a:rPr>
              <a:t>	</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1024890" y="2132648"/>
            <a:ext cx="100917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follow</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691039" y="2592705"/>
            <a:ext cx="1744028"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 remember</a:t>
            </a:r>
            <a:endParaRPr lang="zh-CN" altLang="en-US" sz="2100" b="1">
              <a:solidFill>
                <a:srgbClr val="FF0000"/>
              </a:solidFill>
              <a:latin typeface="Times New Roman" panose="02020603050405020304" pitchFamily="18" charset="0"/>
              <a:sym typeface="+mn-ea"/>
            </a:endParaRPr>
          </a:p>
        </p:txBody>
      </p:sp>
      <p:sp>
        <p:nvSpPr>
          <p:cNvPr id="7" name="文本框 6"/>
          <p:cNvSpPr txBox="1"/>
          <p:nvPr/>
        </p:nvSpPr>
        <p:spPr>
          <a:xfrm>
            <a:off x="629126" y="3037999"/>
            <a:ext cx="378952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remember to turn off lights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9" name="矩形 18"/>
          <p:cNvSpPr/>
          <p:nvPr/>
        </p:nvSpPr>
        <p:spPr>
          <a:xfrm>
            <a:off x="3061811" y="1626870"/>
            <a:ext cx="602456" cy="2452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fontAlgn="base"/>
            <a:r>
              <a:rPr lang="en-US" altLang="zh-CN"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次</a:t>
            </a:r>
            <a:endPar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553403" y="3531870"/>
            <a:ext cx="3406140"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remember turning off lights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1034891" y="4002405"/>
            <a:ext cx="94202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laugh</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858203" y="4478179"/>
            <a:ext cx="1074420"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laugh at</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1" grpId="0"/>
      <p:bldP spid="4" grpId="0"/>
      <p:bldP spid="8"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1" name="文本框 99"/>
          <p:cNvSpPr txBox="1"/>
          <p:nvPr/>
        </p:nvSpPr>
        <p:spPr>
          <a:xfrm>
            <a:off x="303848" y="1533525"/>
            <a:ext cx="8119110" cy="3484245"/>
          </a:xfrm>
          <a:prstGeom prst="rect">
            <a:avLst/>
          </a:prstGeom>
          <a:noFill/>
          <a:ln w="9525">
            <a:noFill/>
          </a:ln>
        </p:spPr>
        <p:txBody>
          <a:bodyPr wrap="square" anchor="t" anchorCtr="0">
            <a:spAutoFit/>
          </a:bodyPr>
          <a:lstStyle/>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18. __________  </a:t>
            </a:r>
            <a:r>
              <a:rPr sz="2100" b="1" i="1" baseline="0" noProof="1">
                <a:latin typeface="Times New Roman" panose="02020603050405020304" pitchFamily="18" charset="0"/>
                <a:ea typeface="宋体" panose="02010600030101010101" pitchFamily="2" charset="-122"/>
                <a:cs typeface="+mn-cs"/>
              </a:rPr>
              <a:t>adv</a:t>
            </a:r>
            <a:r>
              <a:rPr sz="2100" b="1" baseline="0" noProof="1">
                <a:latin typeface="Times New Roman" panose="02020603050405020304" pitchFamily="18" charset="0"/>
                <a:ea typeface="宋体" panose="02010600030101010101" pitchFamily="2" charset="-122"/>
                <a:cs typeface="+mn-cs"/>
              </a:rPr>
              <a:t>. 径直地　 </a:t>
            </a:r>
            <a:r>
              <a:rPr sz="2100" b="1" i="1" baseline="0" noProof="1">
                <a:latin typeface="Times New Roman" panose="02020603050405020304" pitchFamily="18" charset="0"/>
                <a:ea typeface="宋体" panose="02010600030101010101" pitchFamily="2" charset="-122"/>
                <a:cs typeface="+mn-cs"/>
              </a:rPr>
              <a:t>adj</a:t>
            </a:r>
            <a:r>
              <a:rPr sz="2100" b="1" baseline="0" noProof="1">
                <a:latin typeface="Times New Roman" panose="02020603050405020304" pitchFamily="18" charset="0"/>
                <a:ea typeface="宋体" panose="02010600030101010101" pitchFamily="2" charset="-122"/>
                <a:cs typeface="+mn-cs"/>
              </a:rPr>
              <a:t>.  笔直的</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*________________ 直走</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19. __________  </a:t>
            </a:r>
            <a:r>
              <a:rPr sz="2100" b="1" i="1" baseline="0" noProof="1">
                <a:latin typeface="Times New Roman" panose="02020603050405020304" pitchFamily="18" charset="0"/>
                <a:ea typeface="宋体" panose="02010600030101010101" pitchFamily="2" charset="-122"/>
                <a:cs typeface="+mn-cs"/>
              </a:rPr>
              <a:t>adv</a:t>
            </a:r>
            <a:r>
              <a:rPr sz="2100" b="1" baseline="0" noProof="1">
                <a:latin typeface="Times New Roman" panose="02020603050405020304" pitchFamily="18" charset="0"/>
                <a:ea typeface="宋体" panose="02010600030101010101" pitchFamily="2" charset="-122"/>
                <a:cs typeface="+mn-cs"/>
              </a:rPr>
              <a:t>. 相当，非常</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20. __________</a:t>
            </a:r>
            <a:r>
              <a:rPr sz="2100" b="1" i="1" baseline="0" noProof="1">
                <a:latin typeface="Times New Roman" panose="02020603050405020304" pitchFamily="18" charset="0"/>
                <a:ea typeface="宋体" panose="02010600030101010101" pitchFamily="2" charset="-122"/>
                <a:cs typeface="+mn-cs"/>
              </a:rPr>
              <a:t> prep</a:t>
            </a:r>
            <a:r>
              <a:rPr sz="2100" b="1" baseline="0" noProof="1">
                <a:latin typeface="Times New Roman" panose="02020603050405020304" pitchFamily="18" charset="0"/>
                <a:ea typeface="宋体" panose="02010600030101010101" pitchFamily="2" charset="-122"/>
                <a:cs typeface="+mn-cs"/>
              </a:rPr>
              <a:t>.沿着，顺着</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21.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.在……对面；穿过，横过</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22.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.在……里面</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23.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.在……外面</a:t>
            </a:r>
            <a:endParaRPr sz="2100" b="1" baseline="0" noProof="1">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808196" y="1616869"/>
            <a:ext cx="127968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straight</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853440" y="2082641"/>
            <a:ext cx="159686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go straight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976789" y="2564130"/>
            <a:ext cx="109728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 quite</a:t>
            </a:r>
            <a:endParaRPr lang="zh-CN" altLang="en-US" sz="2100" b="1">
              <a:solidFill>
                <a:srgbClr val="FF0000"/>
              </a:solidFill>
              <a:latin typeface="Times New Roman" panose="02020603050405020304" pitchFamily="18" charset="0"/>
              <a:sym typeface="+mn-ea"/>
            </a:endParaRPr>
          </a:p>
        </p:txBody>
      </p:sp>
      <p:sp>
        <p:nvSpPr>
          <p:cNvPr id="7" name="文本框 6"/>
          <p:cNvSpPr txBox="1"/>
          <p:nvPr/>
        </p:nvSpPr>
        <p:spPr>
          <a:xfrm>
            <a:off x="1036320" y="3045143"/>
            <a:ext cx="86915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along</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11" name="文本框 10"/>
          <p:cNvSpPr txBox="1"/>
          <p:nvPr/>
        </p:nvSpPr>
        <p:spPr>
          <a:xfrm>
            <a:off x="1046321" y="3581876"/>
            <a:ext cx="1008698"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across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1034891" y="4059555"/>
            <a:ext cx="94202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inside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922496" y="4535329"/>
            <a:ext cx="107442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outside</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1" grpId="0"/>
      <p:bldP spid="4" grpId="0"/>
      <p:bldP spid="8"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1" name="文本框 99"/>
          <p:cNvSpPr txBox="1"/>
          <p:nvPr/>
        </p:nvSpPr>
        <p:spPr>
          <a:xfrm>
            <a:off x="303848" y="1533525"/>
            <a:ext cx="8119110" cy="2999740"/>
          </a:xfrm>
          <a:prstGeom prst="rect">
            <a:avLst/>
          </a:prstGeom>
          <a:noFill/>
          <a:ln w="9525">
            <a:noFill/>
          </a:ln>
        </p:spPr>
        <p:txBody>
          <a:bodyPr wrap="square" anchor="t" anchorCtr="0">
            <a:spAutoFit/>
          </a:bodyPr>
          <a:lstStyle/>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24.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.在……上面</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25.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.在……下面</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26.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.在……上面</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27. __________ </a:t>
            </a:r>
            <a:r>
              <a:rPr sz="2100" b="1" i="1" baseline="0" noProof="1">
                <a:latin typeface="Times New Roman" panose="02020603050405020304" pitchFamily="18" charset="0"/>
                <a:ea typeface="宋体" panose="02010600030101010101" pitchFamily="2" charset="-122"/>
                <a:cs typeface="+mn-cs"/>
              </a:rPr>
              <a:t>prep</a:t>
            </a:r>
            <a:r>
              <a:rPr sz="2100" b="1" baseline="0" noProof="1">
                <a:latin typeface="Times New Roman" panose="02020603050405020304" pitchFamily="18" charset="0"/>
                <a:ea typeface="宋体" panose="02010600030101010101" pitchFamily="2" charset="-122"/>
                <a:cs typeface="+mn-cs"/>
              </a:rPr>
              <a:t>.在另一边，到另一侧</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28. __________ </a:t>
            </a:r>
            <a:r>
              <a:rPr sz="2100" b="1" i="1" baseline="0" noProof="1">
                <a:latin typeface="Times New Roman" panose="02020603050405020304" pitchFamily="18" charset="0"/>
                <a:ea typeface="宋体" panose="02010600030101010101" pitchFamily="2" charset="-122"/>
                <a:cs typeface="+mn-cs"/>
              </a:rPr>
              <a:t>pron</a:t>
            </a:r>
            <a:r>
              <a:rPr sz="2100" b="1" baseline="0" noProof="1">
                <a:latin typeface="Times New Roman" panose="02020603050405020304" pitchFamily="18" charset="0"/>
                <a:ea typeface="宋体" panose="02010600030101010101" pitchFamily="2" charset="-122"/>
                <a:cs typeface="+mn-cs"/>
              </a:rPr>
              <a:t>. 每人，人人</a:t>
            </a:r>
            <a:endParaRPr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sz="2100" b="1" baseline="0" noProof="1">
                <a:latin typeface="Times New Roman" panose="02020603050405020304" pitchFamily="18" charset="0"/>
                <a:ea typeface="宋体" panose="02010600030101010101" pitchFamily="2" charset="-122"/>
                <a:cs typeface="+mn-cs"/>
              </a:rPr>
              <a:t>29. __________ </a:t>
            </a:r>
            <a:r>
              <a:rPr sz="2100" b="1" i="1" baseline="0" noProof="1">
                <a:latin typeface="Times New Roman" panose="02020603050405020304" pitchFamily="18" charset="0"/>
                <a:ea typeface="宋体" panose="02010600030101010101" pitchFamily="2" charset="-122"/>
                <a:cs typeface="+mn-cs"/>
              </a:rPr>
              <a:t>pron</a:t>
            </a:r>
            <a:r>
              <a:rPr sz="2100" b="1" baseline="0" noProof="1">
                <a:latin typeface="Times New Roman" panose="02020603050405020304" pitchFamily="18" charset="0"/>
                <a:ea typeface="宋体" panose="02010600030101010101" pitchFamily="2" charset="-122"/>
                <a:cs typeface="+mn-cs"/>
              </a:rPr>
              <a:t>. 大量，充足</a:t>
            </a:r>
            <a:endParaRPr sz="2100" b="1" baseline="0" noProof="1">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915353" y="1659731"/>
            <a:ext cx="127968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above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1010603" y="2146935"/>
            <a:ext cx="89773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below</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1005364" y="2621280"/>
            <a:ext cx="88392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 over</a:t>
            </a:r>
            <a:endParaRPr lang="zh-CN" altLang="en-US" sz="2100" b="1">
              <a:solidFill>
                <a:srgbClr val="FF0000"/>
              </a:solidFill>
              <a:latin typeface="Times New Roman" panose="02020603050405020304" pitchFamily="18" charset="0"/>
              <a:sym typeface="+mn-ea"/>
            </a:endParaRPr>
          </a:p>
        </p:txBody>
      </p:sp>
      <p:sp>
        <p:nvSpPr>
          <p:cNvPr id="7" name="文本框 6"/>
          <p:cNvSpPr txBox="1"/>
          <p:nvPr/>
        </p:nvSpPr>
        <p:spPr>
          <a:xfrm>
            <a:off x="1050608" y="3052286"/>
            <a:ext cx="86915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past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9" name="矩形 18"/>
          <p:cNvSpPr/>
          <p:nvPr/>
        </p:nvSpPr>
        <p:spPr>
          <a:xfrm>
            <a:off x="5203031" y="3068955"/>
            <a:ext cx="602456" cy="2452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fontAlgn="base"/>
            <a:r>
              <a:rPr lang="en-US" altLang="zh-CN"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次</a:t>
            </a:r>
            <a:endPar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786289" y="3531870"/>
            <a:ext cx="148256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everybody</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949166" y="4016693"/>
            <a:ext cx="942023"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plenty</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1" grpId="0"/>
      <p:bldP spid="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385" name="文本框 31"/>
          <p:cNvSpPr txBox="1"/>
          <p:nvPr/>
        </p:nvSpPr>
        <p:spPr>
          <a:xfrm>
            <a:off x="301229" y="1520666"/>
            <a:ext cx="1644253" cy="460375"/>
          </a:xfrm>
          <a:prstGeom prst="rect">
            <a:avLst/>
          </a:prstGeom>
          <a:noFill/>
          <a:ln w="9525">
            <a:noFill/>
          </a:ln>
        </p:spPr>
        <p:txBody>
          <a:bodyPr wrap="square" anchor="t" anchorCtr="0">
            <a:spAutoFit/>
          </a:bodyPr>
          <a:lstStyle/>
          <a:p>
            <a:r>
              <a:rPr lang="zh-CN" altLang="en-US" sz="2400" b="1">
                <a:latin typeface="黑体" panose="02010609060101010101" pitchFamily="49" charset="-122"/>
                <a:ea typeface="黑体" panose="02010609060101010101" pitchFamily="49" charset="-122"/>
              </a:rPr>
              <a:t>词汇拓展</a:t>
            </a:r>
            <a:endParaRPr lang="zh-CN" altLang="en-US" sz="2400" b="1">
              <a:latin typeface="黑体" panose="02010609060101010101" pitchFamily="49" charset="-122"/>
              <a:ea typeface="黑体" panose="02010609060101010101" pitchFamily="49" charset="-122"/>
            </a:endParaRPr>
          </a:p>
        </p:txBody>
      </p:sp>
      <p:sp>
        <p:nvSpPr>
          <p:cNvPr id="17410" name="文本框 99"/>
          <p:cNvSpPr txBox="1"/>
          <p:nvPr/>
        </p:nvSpPr>
        <p:spPr>
          <a:xfrm>
            <a:off x="305753" y="1958340"/>
            <a:ext cx="8088630" cy="3707765"/>
          </a:xfrm>
          <a:prstGeom prst="rect">
            <a:avLst/>
          </a:prstGeom>
          <a:noFill/>
          <a:ln w="9525">
            <a:noFill/>
          </a:ln>
        </p:spPr>
        <p:txBody>
          <a:bodyPr wrap="square" anchor="t" anchorCtr="0">
            <a:spAutoFit/>
          </a:bodyPr>
          <a:lstStyle/>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30. danger (</a:t>
            </a:r>
            <a:r>
              <a:rPr lang="zh-CN" altLang="en-US" sz="2100" b="1" i="1" baseline="0" noProof="1">
                <a:latin typeface="Times New Roman" panose="02020603050405020304" pitchFamily="18" charset="0"/>
                <a:ea typeface="宋体" panose="02010600030101010101" pitchFamily="2" charset="-122"/>
                <a:cs typeface="+mn-cs"/>
              </a:rPr>
              <a:t>n</a:t>
            </a:r>
            <a:r>
              <a:rPr lang="zh-CN" altLang="en-US" sz="2100" b="1" baseline="0" noProof="1">
                <a:latin typeface="Times New Roman" panose="02020603050405020304" pitchFamily="18" charset="0"/>
                <a:ea typeface="宋体" panose="02010600030101010101" pitchFamily="2" charset="-122"/>
                <a:cs typeface="+mn-cs"/>
              </a:rPr>
              <a:t>.)危险</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→__________ (</a:t>
            </a:r>
            <a:r>
              <a:rPr lang="zh-CN" altLang="en-US" sz="2100" b="1" i="1" baseline="0" noProof="1">
                <a:latin typeface="Times New Roman" panose="02020603050405020304" pitchFamily="18" charset="0"/>
                <a:ea typeface="宋体" panose="02010600030101010101" pitchFamily="2" charset="-122"/>
                <a:cs typeface="+mn-cs"/>
              </a:rPr>
              <a:t>adj</a:t>
            </a:r>
            <a:r>
              <a:rPr lang="zh-CN" altLang="en-US" sz="2100" b="1" baseline="0" noProof="1">
                <a:latin typeface="Times New Roman" panose="02020603050405020304" pitchFamily="18" charset="0"/>
                <a:ea typeface="宋体" panose="02010600030101010101" pitchFamily="2" charset="-122"/>
                <a:cs typeface="+mn-cs"/>
              </a:rPr>
              <a:t>.)危险的</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31. fun (</a:t>
            </a:r>
            <a:r>
              <a:rPr lang="zh-CN" altLang="en-US" sz="2100" b="1" i="1" baseline="0" noProof="1">
                <a:latin typeface="Times New Roman" panose="02020603050405020304" pitchFamily="18" charset="0"/>
                <a:ea typeface="宋体" panose="02010600030101010101" pitchFamily="2" charset="-122"/>
                <a:cs typeface="+mn-cs"/>
              </a:rPr>
              <a:t>n</a:t>
            </a:r>
            <a:r>
              <a:rPr lang="zh-CN" altLang="en-US" sz="2100" b="1" baseline="0" noProof="1">
                <a:latin typeface="Times New Roman" panose="02020603050405020304" pitchFamily="18" charset="0"/>
                <a:ea typeface="宋体" panose="02010600030101010101" pitchFamily="2" charset="-122"/>
                <a:cs typeface="+mn-cs"/>
              </a:rPr>
              <a:t>.) 享乐，乐趣；有趣的事</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→__________ (</a:t>
            </a:r>
            <a:r>
              <a:rPr lang="zh-CN" altLang="en-US" sz="2100" b="1" i="1" baseline="0" noProof="1">
                <a:latin typeface="Times New Roman" panose="02020603050405020304" pitchFamily="18" charset="0"/>
                <a:ea typeface="宋体" panose="02010600030101010101" pitchFamily="2" charset="-122"/>
                <a:cs typeface="+mn-cs"/>
              </a:rPr>
              <a:t>adj</a:t>
            </a:r>
            <a:r>
              <a:rPr lang="zh-CN" altLang="en-US" sz="2100" b="1" baseline="0" noProof="1">
                <a:latin typeface="Times New Roman" panose="02020603050405020304" pitchFamily="18" charset="0"/>
                <a:ea typeface="宋体" panose="02010600030101010101" pitchFamily="2" charset="-122"/>
                <a:cs typeface="+mn-cs"/>
              </a:rPr>
              <a:t>.)好笑的，滑稽的</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*________________</a:t>
            </a:r>
            <a:r>
              <a:rPr lang="en-US" altLang="zh-CN" sz="2100" b="1" baseline="0" noProof="1">
                <a:latin typeface="Times New Roman" panose="02020603050405020304" pitchFamily="18" charset="0"/>
                <a:ea typeface="宋体" panose="02010600030101010101" pitchFamily="2" charset="-122"/>
                <a:cs typeface="+mn-cs"/>
              </a:rPr>
              <a:t>_______</a:t>
            </a:r>
            <a:r>
              <a:rPr lang="zh-CN" altLang="en-US" sz="2100" b="1" baseline="0" noProof="1">
                <a:latin typeface="Times New Roman" panose="02020603050405020304" pitchFamily="18" charset="0"/>
                <a:ea typeface="宋体" panose="02010600030101010101" pitchFamily="2" charset="-122"/>
                <a:cs typeface="+mn-cs"/>
              </a:rPr>
              <a:t> 玩得高兴</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*________________</a:t>
            </a:r>
            <a:r>
              <a:rPr lang="en-US" altLang="zh-CN" sz="2100" b="1" baseline="0" noProof="1">
                <a:latin typeface="Times New Roman" panose="02020603050405020304" pitchFamily="18" charset="0"/>
                <a:ea typeface="宋体" panose="02010600030101010101" pitchFamily="2" charset="-122"/>
                <a:cs typeface="+mn-cs"/>
              </a:rPr>
              <a:t>________</a:t>
            </a:r>
            <a:r>
              <a:rPr lang="zh-CN" altLang="en-US" sz="2100" b="1" baseline="0" noProof="1">
                <a:latin typeface="Times New Roman" panose="02020603050405020304" pitchFamily="18" charset="0"/>
                <a:ea typeface="宋体" panose="02010600030101010101" pitchFamily="2" charset="-122"/>
                <a:cs typeface="+mn-cs"/>
              </a:rPr>
              <a:t> 不要拿他开玩笑。</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32. leaf (</a:t>
            </a:r>
            <a:r>
              <a:rPr lang="zh-CN" altLang="en-US" sz="2100" b="1" i="1" baseline="0" noProof="1">
                <a:latin typeface="Times New Roman" panose="02020603050405020304" pitchFamily="18" charset="0"/>
                <a:ea typeface="宋体" panose="02010600030101010101" pitchFamily="2" charset="-122"/>
                <a:cs typeface="+mn-cs"/>
              </a:rPr>
              <a:t>n</a:t>
            </a:r>
            <a:r>
              <a:rPr lang="zh-CN" altLang="en-US" sz="2100" b="1" baseline="0" noProof="1">
                <a:latin typeface="Times New Roman" panose="02020603050405020304" pitchFamily="18" charset="0"/>
                <a:ea typeface="宋体" panose="02010600030101010101" pitchFamily="2" charset="-122"/>
                <a:cs typeface="+mn-cs"/>
              </a:rPr>
              <a:t>.)(树、菜)叶</a:t>
            </a:r>
            <a:endParaRPr lang="zh-CN" altLang="en-US" sz="2100" b="1" baseline="0" noProof="1">
              <a:latin typeface="Times New Roman" panose="02020603050405020304" pitchFamily="18" charset="0"/>
              <a:ea typeface="宋体" panose="02010600030101010101" pitchFamily="2" charset="-122"/>
              <a:cs typeface="+mn-cs"/>
            </a:endParaRPr>
          </a:p>
          <a:p>
            <a:pPr eaLnBrk="0" hangingPunct="0">
              <a:lnSpc>
                <a:spcPct val="140000"/>
              </a:lnSpc>
            </a:pPr>
            <a:r>
              <a:rPr lang="zh-CN" altLang="en-US" sz="2100" b="1" baseline="0" noProof="1">
                <a:latin typeface="Times New Roman" panose="02020603050405020304" pitchFamily="18" charset="0"/>
                <a:ea typeface="宋体" panose="02010600030101010101" pitchFamily="2" charset="-122"/>
                <a:cs typeface="+mn-cs"/>
              </a:rPr>
              <a:t>→__________ (</a:t>
            </a:r>
            <a:r>
              <a:rPr lang="zh-CN" altLang="en-US" sz="2100" b="1" i="1" baseline="0" noProof="1">
                <a:latin typeface="Times New Roman" panose="02020603050405020304" pitchFamily="18" charset="0"/>
                <a:ea typeface="宋体" panose="02010600030101010101" pitchFamily="2" charset="-122"/>
                <a:cs typeface="+mn-cs"/>
              </a:rPr>
              <a:t>pl</a:t>
            </a:r>
            <a:r>
              <a:rPr lang="zh-CN" altLang="en-US" sz="2100" b="1" baseline="0" noProof="1">
                <a:latin typeface="Times New Roman" panose="02020603050405020304" pitchFamily="18" charset="0"/>
                <a:ea typeface="宋体" panose="02010600030101010101" pitchFamily="2" charset="-122"/>
                <a:cs typeface="+mn-cs"/>
              </a:rPr>
              <a:t>.)</a:t>
            </a:r>
            <a:endParaRPr lang="en-US" altLang="zh-CN" sz="2100" b="1" baseline="0" noProof="1">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604838" y="2462689"/>
            <a:ext cx="141160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dangerous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923925" y="3353276"/>
            <a:ext cx="136445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funny</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566261" y="3794760"/>
            <a:ext cx="314706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have fun(=enjoy oneself)</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532924" y="4271963"/>
            <a:ext cx="307324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Don</a:t>
            </a:r>
            <a:r>
              <a:rPr lang="en-US" altLang="zh-CN" sz="2100" b="1">
                <a:solidFill>
                  <a:srgbClr val="FF0000"/>
                </a:solidFill>
                <a:latin typeface="Times New Roman" panose="02020603050405020304" pitchFamily="18" charset="0"/>
                <a:ea typeface="宋体" panose="02010600030101010101" pitchFamily="2" charset="-122"/>
              </a:rPr>
              <a:t>’</a:t>
            </a:r>
            <a:r>
              <a:rPr lang="zh-CN" altLang="en-US" sz="2100" b="1">
                <a:solidFill>
                  <a:srgbClr val="FF0000"/>
                </a:solidFill>
                <a:latin typeface="Times New Roman" panose="02020603050405020304" pitchFamily="18" charset="0"/>
                <a:ea typeface="宋体" panose="02010600030101010101" pitchFamily="2" charset="-122"/>
              </a:rPr>
              <a:t>t make fun of him</a:t>
            </a:r>
            <a:r>
              <a:rPr lang="en-US" altLang="zh-CN" sz="2100" b="1">
                <a:solidFill>
                  <a:srgbClr val="FF0000"/>
                </a:solidFill>
                <a:latin typeface="Times New Roman" panose="02020603050405020304" pitchFamily="18" charset="0"/>
                <a:ea typeface="宋体" panose="02010600030101010101" pitchFamily="2" charset="-122"/>
              </a:rPr>
              <a:t>.</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852488" y="5189220"/>
            <a:ext cx="96488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leaves</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09" name="文本框 99"/>
          <p:cNvSpPr txBox="1"/>
          <p:nvPr/>
        </p:nvSpPr>
        <p:spPr>
          <a:xfrm>
            <a:off x="270748" y="1524715"/>
            <a:ext cx="8006953" cy="4453890"/>
          </a:xfrm>
          <a:prstGeom prst="rect">
            <a:avLst/>
          </a:prstGeom>
          <a:noFill/>
          <a:ln w="9525">
            <a:noFill/>
          </a:ln>
        </p:spPr>
        <p:txBody>
          <a:bodyPr wrap="square" anchor="t" anchorCtr="0">
            <a:spAutoFit/>
          </a:bodyPr>
          <a:lstStyle/>
          <a:p>
            <a:pPr eaLnBrk="0" hangingPunct="0">
              <a:lnSpc>
                <a:spcPct val="150000"/>
              </a:lnSpc>
            </a:pPr>
            <a:r>
              <a:rPr lang="zh-CN" altLang="en-US" sz="2100" b="1" baseline="0">
                <a:latin typeface="Times New Roman" panose="02020603050405020304" pitchFamily="18" charset="0"/>
                <a:ea typeface="宋体" panose="02010600030101010101" pitchFamily="2" charset="-122"/>
              </a:rPr>
              <a:t>33. cross  (</a:t>
            </a:r>
            <a:r>
              <a:rPr lang="zh-CN" altLang="en-US" sz="2100" b="1" i="1" baseline="0">
                <a:latin typeface="Times New Roman" panose="02020603050405020304" pitchFamily="18" charset="0"/>
                <a:ea typeface="宋体" panose="02010600030101010101" pitchFamily="2" charset="-122"/>
              </a:rPr>
              <a:t>vt.</a:t>
            </a:r>
            <a:r>
              <a:rPr lang="zh-CN" altLang="en-US" sz="2100" b="1" baseline="0">
                <a:latin typeface="Times New Roman" panose="02020603050405020304" pitchFamily="18" charset="0"/>
                <a:ea typeface="宋体" panose="02010600030101010101" pitchFamily="2" charset="-122"/>
              </a:rPr>
              <a:t>)  穿过，横过</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→__________  (</a:t>
            </a:r>
            <a:r>
              <a:rPr lang="zh-CN" altLang="en-US" sz="2100" b="1" i="1" baseline="0">
                <a:latin typeface="Times New Roman" panose="02020603050405020304" pitchFamily="18" charset="0"/>
                <a:ea typeface="宋体" panose="02010600030101010101" pitchFamily="2" charset="-122"/>
              </a:rPr>
              <a:t>n</a:t>
            </a:r>
            <a:r>
              <a:rPr lang="zh-CN" altLang="en-US" sz="2100" b="1" baseline="0">
                <a:latin typeface="Times New Roman" panose="02020603050405020304" pitchFamily="18" charset="0"/>
                <a:ea typeface="宋体" panose="02010600030101010101" pitchFamily="2" charset="-122"/>
              </a:rPr>
              <a:t>.)  交叉路口</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*________________ 过马路</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*________________</a:t>
            </a:r>
            <a:r>
              <a:rPr lang="en-US" altLang="zh-CN" sz="2100" b="1" baseline="0">
                <a:latin typeface="Times New Roman" panose="02020603050405020304" pitchFamily="18" charset="0"/>
                <a:ea typeface="宋体" panose="02010600030101010101" pitchFamily="2" charset="-122"/>
              </a:rPr>
              <a:t>___</a:t>
            </a:r>
            <a:r>
              <a:rPr lang="zh-CN" altLang="en-US" sz="2100" b="1" baseline="0">
                <a:latin typeface="Times New Roman" panose="02020603050405020304" pitchFamily="18" charset="0"/>
                <a:ea typeface="宋体" panose="02010600030101010101" pitchFamily="2" charset="-122"/>
              </a:rPr>
              <a:t> 在第一个十字路口</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34. prepare (</a:t>
            </a:r>
            <a:r>
              <a:rPr lang="zh-CN" altLang="en-US" sz="2100" b="1" i="1" baseline="0">
                <a:latin typeface="Times New Roman" panose="02020603050405020304" pitchFamily="18" charset="0"/>
                <a:ea typeface="宋体" panose="02010600030101010101" pitchFamily="2" charset="-122"/>
              </a:rPr>
              <a:t>vt</a:t>
            </a:r>
            <a:r>
              <a:rPr lang="zh-CN" altLang="en-US" sz="2100" b="1" baseline="0">
                <a:latin typeface="Times New Roman" panose="02020603050405020304" pitchFamily="18" charset="0"/>
                <a:ea typeface="宋体" panose="02010600030101010101" pitchFamily="2" charset="-122"/>
              </a:rPr>
              <a:t>.) 准备</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→__________</a:t>
            </a:r>
            <a:r>
              <a:rPr lang="en-US" altLang="zh-CN" sz="2100" b="1" baseline="0">
                <a:latin typeface="Times New Roman" panose="02020603050405020304" pitchFamily="18" charset="0"/>
                <a:ea typeface="宋体" panose="02010600030101010101" pitchFamily="2" charset="-122"/>
              </a:rPr>
              <a:t>___</a:t>
            </a:r>
            <a:r>
              <a:rPr lang="zh-CN" altLang="en-US" sz="2100" b="1" baseline="0">
                <a:latin typeface="Times New Roman" panose="02020603050405020304" pitchFamily="18" charset="0"/>
                <a:ea typeface="宋体" panose="02010600030101010101" pitchFamily="2" charset="-122"/>
              </a:rPr>
              <a:t> (</a:t>
            </a:r>
            <a:r>
              <a:rPr lang="zh-CN" altLang="en-US" sz="2100" b="1" i="1" baseline="0">
                <a:latin typeface="Times New Roman" panose="02020603050405020304" pitchFamily="18" charset="0"/>
                <a:ea typeface="宋体" panose="02010600030101010101" pitchFamily="2" charset="-122"/>
              </a:rPr>
              <a:t>n</a:t>
            </a:r>
            <a:r>
              <a:rPr lang="zh-CN" altLang="en-US" sz="2100" b="1" baseline="0">
                <a:latin typeface="Times New Roman" panose="02020603050405020304" pitchFamily="18" charset="0"/>
                <a:ea typeface="宋体" panose="02010600030101010101" pitchFamily="2" charset="-122"/>
              </a:rPr>
              <a:t>.)准备</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35. north (</a:t>
            </a:r>
            <a:r>
              <a:rPr lang="zh-CN" altLang="en-US" sz="2100" b="1" i="1" baseline="0">
                <a:latin typeface="Times New Roman" panose="02020603050405020304" pitchFamily="18" charset="0"/>
                <a:ea typeface="宋体" panose="02010600030101010101" pitchFamily="2" charset="-122"/>
              </a:rPr>
              <a:t>n., adj. &amp; adv</a:t>
            </a:r>
            <a:r>
              <a:rPr lang="zh-CN" altLang="en-US" sz="2100" b="1" baseline="0">
                <a:latin typeface="Times New Roman" panose="02020603050405020304" pitchFamily="18" charset="0"/>
                <a:ea typeface="宋体" panose="02010600030101010101" pitchFamily="2" charset="-122"/>
              </a:rPr>
              <a:t>.)北，北方</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r>
              <a:rPr lang="zh-CN" altLang="en-US" sz="2100" b="1" baseline="0">
                <a:latin typeface="Times New Roman" panose="02020603050405020304" pitchFamily="18" charset="0"/>
                <a:ea typeface="宋体" panose="02010600030101010101" pitchFamily="2" charset="-122"/>
              </a:rPr>
              <a:t>→__________ (</a:t>
            </a:r>
            <a:r>
              <a:rPr lang="zh-CN" altLang="en-US" sz="2100" b="1" i="1" baseline="0">
                <a:latin typeface="Times New Roman" panose="02020603050405020304" pitchFamily="18" charset="0"/>
                <a:ea typeface="宋体" panose="02010600030101010101" pitchFamily="2" charset="-122"/>
              </a:rPr>
              <a:t>adj</a:t>
            </a:r>
            <a:r>
              <a:rPr lang="zh-CN" altLang="en-US" sz="2100" b="1" baseline="0">
                <a:latin typeface="Times New Roman" panose="02020603050405020304" pitchFamily="18" charset="0"/>
                <a:ea typeface="宋体" panose="02010600030101010101" pitchFamily="2" charset="-122"/>
              </a:rPr>
              <a:t>.)北方的，北部的</a:t>
            </a:r>
            <a:endParaRPr lang="zh-CN" altLang="en-US" sz="2100" b="1" baseline="0">
              <a:latin typeface="Times New Roman" panose="02020603050405020304" pitchFamily="18" charset="0"/>
              <a:ea typeface="宋体" panose="02010600030101010101" pitchFamily="2" charset="-122"/>
            </a:endParaRPr>
          </a:p>
          <a:p>
            <a:pPr eaLnBrk="0" hangingPunct="0">
              <a:lnSpc>
                <a:spcPct val="150000"/>
              </a:lnSpc>
            </a:pPr>
            <a:endParaRPr lang="zh-CN" altLang="en-US" sz="2100" b="1" baseline="0">
              <a:latin typeface="Times New Roman" panose="02020603050405020304" pitchFamily="18" charset="0"/>
              <a:ea typeface="宋体" panose="02010600030101010101" pitchFamily="2" charset="-122"/>
            </a:endParaRPr>
          </a:p>
        </p:txBody>
      </p:sp>
      <p:sp>
        <p:nvSpPr>
          <p:cNvPr id="2" name="文本框 1"/>
          <p:cNvSpPr txBox="1"/>
          <p:nvPr/>
        </p:nvSpPr>
        <p:spPr>
          <a:xfrm>
            <a:off x="717233" y="2089309"/>
            <a:ext cx="172307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crossing</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674370" y="2599373"/>
            <a:ext cx="193548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cross the road</a:t>
            </a:r>
            <a:endParaRPr lang="zh-CN" altLang="en-US" sz="2100" b="1">
              <a:solidFill>
                <a:srgbClr val="FF0000"/>
              </a:solidFill>
              <a:latin typeface="Times New Roman" panose="02020603050405020304" pitchFamily="18" charset="0"/>
              <a:sym typeface="+mn-ea"/>
            </a:endParaRPr>
          </a:p>
        </p:txBody>
      </p:sp>
      <p:sp>
        <p:nvSpPr>
          <p:cNvPr id="4" name="文本框 3"/>
          <p:cNvSpPr txBox="1"/>
          <p:nvPr/>
        </p:nvSpPr>
        <p:spPr>
          <a:xfrm>
            <a:off x="461486" y="3041809"/>
            <a:ext cx="250936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 at the first crossing</a:t>
            </a:r>
            <a:endParaRPr lang="zh-CN" altLang="en-US" sz="2100" b="1">
              <a:solidFill>
                <a:srgbClr val="FF0000"/>
              </a:solidFill>
              <a:latin typeface="Times New Roman" panose="02020603050405020304" pitchFamily="18" charset="0"/>
              <a:sym typeface="+mn-ea"/>
            </a:endParaRPr>
          </a:p>
        </p:txBody>
      </p:sp>
      <p:sp>
        <p:nvSpPr>
          <p:cNvPr id="5" name="文本框 4"/>
          <p:cNvSpPr txBox="1"/>
          <p:nvPr/>
        </p:nvSpPr>
        <p:spPr>
          <a:xfrm>
            <a:off x="711518" y="3994309"/>
            <a:ext cx="1555909"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preparation</a:t>
            </a:r>
            <a:endParaRPr lang="zh-CN" altLang="en-US" sz="2100" b="1">
              <a:solidFill>
                <a:srgbClr val="FF0000"/>
              </a:solidFill>
              <a:latin typeface="Times New Roman" panose="02020603050405020304" pitchFamily="18" charset="0"/>
              <a:sym typeface="+mn-ea"/>
            </a:endParaRPr>
          </a:p>
        </p:txBody>
      </p:sp>
      <p:sp>
        <p:nvSpPr>
          <p:cNvPr id="6" name="文本框 5"/>
          <p:cNvSpPr txBox="1"/>
          <p:nvPr/>
        </p:nvSpPr>
        <p:spPr>
          <a:xfrm>
            <a:off x="748189" y="5013008"/>
            <a:ext cx="148256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northern</a:t>
            </a:r>
            <a:endParaRPr lang="zh-CN" altLang="en-US" sz="2100" b="1">
              <a:solidFill>
                <a:srgbClr val="FF0000"/>
              </a:solidFill>
              <a:latin typeface="Times New Roman" panose="02020603050405020304" pitchFamily="18" charset="0"/>
              <a:sym typeface="+mn-ea"/>
            </a:endParaRPr>
          </a:p>
        </p:txBody>
      </p:sp>
      <p:sp>
        <p:nvSpPr>
          <p:cNvPr id="9" name="矩形 18"/>
          <p:cNvSpPr/>
          <p:nvPr/>
        </p:nvSpPr>
        <p:spPr>
          <a:xfrm>
            <a:off x="2753201" y="3529013"/>
            <a:ext cx="602456" cy="2452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fontAlgn="base"/>
            <a:r>
              <a:rPr lang="en-US" altLang="zh-CN"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次</a:t>
            </a:r>
            <a:endParaRPr lang="zh-CN" altLang="en-US" strike="noStrike" noProof="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09" name="文本框 99"/>
          <p:cNvSpPr txBox="1"/>
          <p:nvPr/>
        </p:nvSpPr>
        <p:spPr>
          <a:xfrm>
            <a:off x="277892" y="1450896"/>
            <a:ext cx="8006953" cy="2030095"/>
          </a:xfrm>
          <a:prstGeom prst="rect">
            <a:avLst/>
          </a:prstGeom>
          <a:noFill/>
          <a:ln w="9525">
            <a:noFill/>
          </a:ln>
        </p:spPr>
        <p:txBody>
          <a:bodyPr wrap="square" anchor="t" anchorCtr="0">
            <a:spAutoFit/>
          </a:bodyPr>
          <a:lstStyle/>
          <a:p>
            <a:pPr eaLnBrk="0" hangingPunct="0">
              <a:lnSpc>
                <a:spcPct val="150000"/>
              </a:lnSpc>
            </a:pPr>
            <a:r>
              <a:rPr sz="2100" b="1">
                <a:latin typeface="Times New Roman" panose="02020603050405020304" pitchFamily="18" charset="0"/>
                <a:sym typeface="+mn-ea"/>
              </a:rPr>
              <a:t>36. south (</a:t>
            </a:r>
            <a:r>
              <a:rPr sz="2100" b="1" i="1">
                <a:latin typeface="Times New Roman" panose="02020603050405020304" pitchFamily="18" charset="0"/>
                <a:sym typeface="+mn-ea"/>
              </a:rPr>
              <a:t>n., adj. &amp; adv.</a:t>
            </a:r>
            <a:r>
              <a:rPr sz="2100" b="1">
                <a:latin typeface="Times New Roman" panose="02020603050405020304" pitchFamily="18" charset="0"/>
                <a:sym typeface="+mn-ea"/>
              </a:rPr>
              <a:t>)南，南方</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→__________ (</a:t>
            </a:r>
            <a:r>
              <a:rPr sz="2100" b="1" i="1">
                <a:latin typeface="Times New Roman" panose="02020603050405020304" pitchFamily="18" charset="0"/>
                <a:sym typeface="+mn-ea"/>
              </a:rPr>
              <a:t>adj</a:t>
            </a:r>
            <a:r>
              <a:rPr sz="2100" b="1">
                <a:latin typeface="Times New Roman" panose="02020603050405020304" pitchFamily="18" charset="0"/>
                <a:sym typeface="+mn-ea"/>
              </a:rPr>
              <a:t>.)南方的，南部的</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37. east (</a:t>
            </a:r>
            <a:r>
              <a:rPr sz="2100" b="1" i="1">
                <a:latin typeface="Times New Roman" panose="02020603050405020304" pitchFamily="18" charset="0"/>
                <a:sym typeface="+mn-ea"/>
              </a:rPr>
              <a:t>n., adj. &amp; adv</a:t>
            </a:r>
            <a:r>
              <a:rPr sz="2100" b="1">
                <a:latin typeface="Times New Roman" panose="02020603050405020304" pitchFamily="18" charset="0"/>
                <a:sym typeface="+mn-ea"/>
              </a:rPr>
              <a:t>.)东，东方</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→__________ (</a:t>
            </a:r>
            <a:r>
              <a:rPr sz="2100" b="1" i="1">
                <a:latin typeface="Times New Roman" panose="02020603050405020304" pitchFamily="18" charset="0"/>
                <a:sym typeface="+mn-ea"/>
              </a:rPr>
              <a:t>adj</a:t>
            </a:r>
            <a:r>
              <a:rPr sz="2100" b="1">
                <a:latin typeface="Times New Roman" panose="02020603050405020304" pitchFamily="18" charset="0"/>
                <a:sym typeface="+mn-ea"/>
              </a:rPr>
              <a:t>.)东部的，东方的</a:t>
            </a:r>
            <a:endParaRPr sz="2100" b="1">
              <a:latin typeface="Times New Roman" panose="02020603050405020304" pitchFamily="18" charset="0"/>
              <a:sym typeface="+mn-ea"/>
            </a:endParaRPr>
          </a:p>
        </p:txBody>
      </p:sp>
      <p:sp>
        <p:nvSpPr>
          <p:cNvPr id="2" name="文本框 1"/>
          <p:cNvSpPr txBox="1"/>
          <p:nvPr/>
        </p:nvSpPr>
        <p:spPr>
          <a:xfrm>
            <a:off x="665798" y="2055971"/>
            <a:ext cx="1234440"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southern</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815340" y="3008471"/>
            <a:ext cx="158972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sym typeface="+mn-ea"/>
              </a:rPr>
              <a:t>eastern</a:t>
            </a:r>
            <a:endParaRPr lang="zh-CN" altLang="en-US" sz="2100" b="1">
              <a:solidFill>
                <a:srgbClr val="FF0000"/>
              </a:solidFill>
              <a:latin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1" name="文本框 31"/>
          <p:cNvSpPr txBox="1"/>
          <p:nvPr/>
        </p:nvSpPr>
        <p:spPr>
          <a:xfrm>
            <a:off x="294085" y="1516856"/>
            <a:ext cx="3661171" cy="460375"/>
          </a:xfrm>
          <a:prstGeom prst="rect">
            <a:avLst/>
          </a:prstGeom>
          <a:noFill/>
          <a:ln w="9525">
            <a:noFill/>
          </a:ln>
        </p:spPr>
        <p:txBody>
          <a:bodyPr wrap="square" anchor="t" anchorCtr="0">
            <a:spAutoFit/>
          </a:bodyPr>
          <a:lstStyle/>
          <a:p>
            <a:r>
              <a:rPr lang="zh-CN" altLang="zh-CN" sz="2400" b="1">
                <a:latin typeface="黑体" panose="02010609060101010101" pitchFamily="49" charset="-122"/>
                <a:ea typeface="黑体" panose="02010609060101010101" pitchFamily="49" charset="-122"/>
              </a:rPr>
              <a:t>重点词块</a:t>
            </a:r>
            <a:endParaRPr lang="en-US" altLang="zh-CN" sz="2400" b="1">
              <a:latin typeface="黑体" panose="02010609060101010101" pitchFamily="49" charset="-122"/>
              <a:ea typeface="黑体" panose="02010609060101010101" pitchFamily="49" charset="-122"/>
            </a:endParaRPr>
          </a:p>
        </p:txBody>
      </p:sp>
      <p:sp>
        <p:nvSpPr>
          <p:cNvPr id="20482" name="文本框 99"/>
          <p:cNvSpPr txBox="1"/>
          <p:nvPr/>
        </p:nvSpPr>
        <p:spPr>
          <a:xfrm>
            <a:off x="294085" y="1928098"/>
            <a:ext cx="7330678" cy="2515235"/>
          </a:xfrm>
          <a:prstGeom prst="rect">
            <a:avLst/>
          </a:prstGeom>
          <a:noFill/>
          <a:ln w="9525">
            <a:noFill/>
          </a:ln>
        </p:spPr>
        <p:txBody>
          <a:bodyPr wrap="square" anchor="t" anchorCtr="0">
            <a:spAutoFit/>
          </a:bodyPr>
          <a:lstStyle/>
          <a:p>
            <a:pPr eaLnBrk="0" hangingPunct="0">
              <a:lnSpc>
                <a:spcPct val="150000"/>
              </a:lnSpc>
            </a:pPr>
            <a:r>
              <a:rPr sz="2100" b="1" baseline="0">
                <a:latin typeface="Times New Roman" panose="02020603050405020304" pitchFamily="18" charset="0"/>
                <a:ea typeface="宋体" panose="02010600030101010101" pitchFamily="2" charset="-122"/>
              </a:rPr>
              <a:t>1. 不得不，必须________________ </a:t>
            </a:r>
            <a:endParaRPr sz="2100" b="1" baseline="0">
              <a:latin typeface="Times New Roman" panose="02020603050405020304" pitchFamily="18" charset="0"/>
              <a:ea typeface="宋体" panose="02010600030101010101" pitchFamily="2" charset="-122"/>
            </a:endParaRPr>
          </a:p>
          <a:p>
            <a:pPr eaLnBrk="0" hangingPunct="0">
              <a:lnSpc>
                <a:spcPct val="150000"/>
              </a:lnSpc>
            </a:pPr>
            <a:r>
              <a:rPr sz="2100" b="1" baseline="0">
                <a:latin typeface="Times New Roman" panose="02020603050405020304" pitchFamily="18" charset="0"/>
                <a:ea typeface="宋体" panose="02010600030101010101" pitchFamily="2" charset="-122"/>
              </a:rPr>
              <a:t>2. 向左/右转(2022.1)________________</a:t>
            </a:r>
            <a:endParaRPr sz="2100" b="1" baseline="0">
              <a:latin typeface="Times New Roman" panose="02020603050405020304" pitchFamily="18" charset="0"/>
              <a:ea typeface="宋体" panose="02010600030101010101" pitchFamily="2" charset="-122"/>
            </a:endParaRPr>
          </a:p>
          <a:p>
            <a:pPr eaLnBrk="0" hangingPunct="0">
              <a:lnSpc>
                <a:spcPct val="150000"/>
              </a:lnSpc>
            </a:pPr>
            <a:r>
              <a:rPr sz="2100" b="1" baseline="0">
                <a:latin typeface="Times New Roman" panose="02020603050405020304" pitchFamily="18" charset="0"/>
                <a:ea typeface="宋体" panose="02010600030101010101" pitchFamily="2" charset="-122"/>
              </a:rPr>
              <a:t>3. 去公园________________</a:t>
            </a:r>
            <a:endParaRPr sz="2100" b="1" baseline="0">
              <a:latin typeface="Times New Roman" panose="02020603050405020304" pitchFamily="18" charset="0"/>
              <a:ea typeface="宋体" panose="02010600030101010101" pitchFamily="2" charset="-122"/>
            </a:endParaRPr>
          </a:p>
          <a:p>
            <a:pPr eaLnBrk="0" hangingPunct="0">
              <a:lnSpc>
                <a:spcPct val="150000"/>
              </a:lnSpc>
            </a:pPr>
            <a:r>
              <a:rPr sz="2100" b="1" baseline="0">
                <a:latin typeface="Times New Roman" panose="02020603050405020304" pitchFamily="18" charset="0"/>
                <a:ea typeface="宋体" panose="02010600030101010101" pitchFamily="2" charset="-122"/>
              </a:rPr>
              <a:t>4. 看起来像她的妈妈________________</a:t>
            </a:r>
            <a:r>
              <a:rPr lang="en-US" sz="2100" b="1" baseline="0">
                <a:latin typeface="Times New Roman" panose="02020603050405020304" pitchFamily="18" charset="0"/>
                <a:ea typeface="宋体" panose="02010600030101010101" pitchFamily="2" charset="-122"/>
              </a:rPr>
              <a:t>___</a:t>
            </a:r>
            <a:endParaRPr sz="2100" b="1" baseline="0">
              <a:latin typeface="Times New Roman" panose="02020603050405020304" pitchFamily="18" charset="0"/>
              <a:ea typeface="宋体" panose="02010600030101010101" pitchFamily="2" charset="-122"/>
            </a:endParaRPr>
          </a:p>
          <a:p>
            <a:pPr eaLnBrk="0" hangingPunct="0">
              <a:lnSpc>
                <a:spcPct val="150000"/>
              </a:lnSpc>
            </a:pPr>
            <a:r>
              <a:rPr sz="2100" b="1" baseline="0">
                <a:latin typeface="Times New Roman" panose="02020603050405020304" pitchFamily="18" charset="0"/>
                <a:ea typeface="宋体" panose="02010600030101010101" pitchFamily="2" charset="-122"/>
              </a:rPr>
              <a:t>5. 为家人准备食物________________</a:t>
            </a:r>
            <a:r>
              <a:rPr lang="en-US" sz="2100" b="1" baseline="0">
                <a:latin typeface="Times New Roman" panose="02020603050405020304" pitchFamily="18" charset="0"/>
                <a:ea typeface="宋体" panose="02010600030101010101" pitchFamily="2" charset="-122"/>
              </a:rPr>
              <a:t>_____</a:t>
            </a:r>
            <a:endParaRPr lang="en-US" sz="2100" b="1" baseline="0">
              <a:latin typeface="Times New Roman" panose="02020603050405020304" pitchFamily="18" charset="0"/>
              <a:ea typeface="宋体" panose="02010600030101010101" pitchFamily="2" charset="-122"/>
            </a:endParaRPr>
          </a:p>
        </p:txBody>
      </p:sp>
      <p:sp>
        <p:nvSpPr>
          <p:cNvPr id="3" name="文本框 2"/>
          <p:cNvSpPr txBox="1"/>
          <p:nvPr/>
        </p:nvSpPr>
        <p:spPr>
          <a:xfrm>
            <a:off x="2547938" y="2060258"/>
            <a:ext cx="1581150"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 have to</a:t>
            </a:r>
            <a:endParaRPr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2784634" y="2487454"/>
            <a:ext cx="200882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turn left/right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1594961" y="2954655"/>
            <a:ext cx="1896428"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go to the park</a:t>
            </a:r>
            <a:endParaRPr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2798921" y="3482816"/>
            <a:ext cx="314277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look like her mother</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2482691" y="3907155"/>
            <a:ext cx="3436620"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prepare food for family</a:t>
            </a:r>
            <a:endParaRPr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2" name="文本框 99"/>
          <p:cNvSpPr txBox="1"/>
          <p:nvPr/>
        </p:nvSpPr>
        <p:spPr>
          <a:xfrm>
            <a:off x="287417" y="1559005"/>
            <a:ext cx="7330678" cy="2515235"/>
          </a:xfrm>
          <a:prstGeom prst="rect">
            <a:avLst/>
          </a:prstGeom>
          <a:noFill/>
          <a:ln w="9525">
            <a:noFill/>
          </a:ln>
        </p:spPr>
        <p:txBody>
          <a:bodyPr wrap="square" anchor="t" anchorCtr="0">
            <a:spAutoFit/>
          </a:bodyPr>
          <a:lstStyle/>
          <a:p>
            <a:pPr eaLnBrk="0" hangingPunct="0">
              <a:lnSpc>
                <a:spcPct val="150000"/>
              </a:lnSpc>
            </a:pPr>
            <a:r>
              <a:rPr sz="2100" b="1">
                <a:latin typeface="Times New Roman" panose="02020603050405020304" pitchFamily="18" charset="0"/>
                <a:sym typeface="+mn-ea"/>
              </a:rPr>
              <a:t>6. 在你的左边________________ </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7. 大量水，足够的水________________ </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8. 整天地________________ </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9. 红绿灯________________</a:t>
            </a:r>
            <a:endParaRPr sz="2100" b="1">
              <a:latin typeface="Times New Roman" panose="02020603050405020304" pitchFamily="18" charset="0"/>
              <a:sym typeface="+mn-ea"/>
            </a:endParaRPr>
          </a:p>
          <a:p>
            <a:pPr eaLnBrk="0" hangingPunct="0">
              <a:lnSpc>
                <a:spcPct val="150000"/>
              </a:lnSpc>
            </a:pPr>
            <a:r>
              <a:rPr sz="2100" b="1">
                <a:latin typeface="Times New Roman" panose="02020603050405020304" pitchFamily="18" charset="0"/>
                <a:sym typeface="+mn-ea"/>
              </a:rPr>
              <a:t>10. 户外运动________________ </a:t>
            </a:r>
            <a:endParaRPr sz="2100" b="1">
              <a:latin typeface="Times New Roman" panose="02020603050405020304" pitchFamily="18" charset="0"/>
              <a:sym typeface="+mn-ea"/>
            </a:endParaRPr>
          </a:p>
        </p:txBody>
      </p:sp>
      <p:sp>
        <p:nvSpPr>
          <p:cNvPr id="3" name="文本框 2"/>
          <p:cNvSpPr txBox="1"/>
          <p:nvPr/>
        </p:nvSpPr>
        <p:spPr>
          <a:xfrm>
            <a:off x="2105501" y="1633061"/>
            <a:ext cx="2706053"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on your left</a:t>
            </a:r>
            <a:endParaRPr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2740343" y="2122170"/>
            <a:ext cx="3169920"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 plenty of water</a:t>
            </a:r>
            <a:endParaRPr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1724025" y="2587466"/>
            <a:ext cx="2561273"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all day long</a:t>
            </a:r>
            <a:endParaRPr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1566863" y="3064669"/>
            <a:ext cx="162115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traffic lights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857851" y="3541871"/>
            <a:ext cx="197405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outdoor sports</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2"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194" name="矩形 8193"/>
          <p:cNvSpPr/>
          <p:nvPr/>
        </p:nvSpPr>
        <p:spPr>
          <a:xfrm>
            <a:off x="0" y="0"/>
            <a:ext cx="9144000" cy="6858000"/>
          </a:xfrm>
          <a:prstGeom prst="rect">
            <a:avLst/>
          </a:prstGeom>
          <a:noFill/>
          <a:ln w="9525">
            <a:noFill/>
          </a:ln>
        </p:spPr>
        <p:txBody>
          <a:bodyPr anchor="t"/>
          <a:lstStyle/>
          <a:p>
            <a:pPr marL="342900" lvl="0" indent="-342900" eaLnBrk="0" hangingPunct="0">
              <a:spcBef>
                <a:spcPct val="20000"/>
              </a:spcBef>
              <a:buClr>
                <a:schemeClr val="hlink"/>
              </a:buClr>
              <a:buSzPct val="75000"/>
              <a:buFont typeface="Wingdings" panose="05000000000000000000" pitchFamily="2" charset="2"/>
              <a:buNone/>
            </a:pPr>
            <a:endParaRPr lang="en-US" altLang="x-none" sz="3200" b="1">
              <a:solidFill>
                <a:srgbClr val="000000"/>
              </a:solidFill>
              <a:latin typeface="Times New Roman" panose="02020603050405020304" pitchFamily="18"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None/>
            </a:pPr>
            <a:r>
              <a:rPr lang="en-US" altLang="x-none" sz="3200" b="1">
                <a:solidFill>
                  <a:srgbClr val="000000"/>
                </a:solidFill>
                <a:latin typeface="Times New Roman" panose="02020603050405020304" pitchFamily="18" charset="0"/>
                <a:ea typeface="宋体" panose="02010600030101010101" pitchFamily="2" charset="-122"/>
              </a:rPr>
              <a:t>I.</a:t>
            </a:r>
            <a:r>
              <a:rPr lang="en-US" altLang="x-none" sz="3200">
                <a:solidFill>
                  <a:srgbClr val="000000"/>
                </a:solidFill>
                <a:latin typeface="Arial" panose="020b0604020202020204" pitchFamily="34" charset="0"/>
                <a:ea typeface="宋体" panose="02010600030101010101" pitchFamily="2" charset="-122"/>
              </a:rPr>
              <a:t> Words of direction:   </a:t>
            </a:r>
            <a:r>
              <a:rPr lang="zh-CN" altLang="en-US" sz="3200">
                <a:solidFill>
                  <a:srgbClr val="000000"/>
                </a:solidFill>
                <a:latin typeface="Arial" panose="020b0604020202020204" pitchFamily="34" charset="0"/>
                <a:ea typeface="宋体" panose="02010600030101010101" pitchFamily="2" charset="-122"/>
              </a:rPr>
              <a:t>方向词</a:t>
            </a:r>
            <a:endParaRPr lang="zh-CN" altLang="en-US" sz="3200">
              <a:solidFill>
                <a:srgbClr val="000000"/>
              </a:solidFill>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endParaRPr lang="zh-CN" altLang="en-US" sz="3200">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Char char="v"/>
            </a:pPr>
            <a:r>
              <a:rPr lang="en-US" altLang="x-none" sz="3200">
                <a:solidFill>
                  <a:srgbClr val="000000"/>
                </a:solidFill>
                <a:latin typeface="Times New Roman" panose="02020603050405020304" pitchFamily="18" charset="0"/>
                <a:ea typeface="宋体" panose="02010600030101010101" pitchFamily="2" charset="-122"/>
              </a:rPr>
              <a:t>II.</a:t>
            </a:r>
            <a:r>
              <a:rPr lang="en-US" altLang="x-none" sz="3200">
                <a:solidFill>
                  <a:srgbClr val="000000"/>
                </a:solidFill>
                <a:latin typeface="Arial" panose="020b0604020202020204" pitchFamily="34" charset="0"/>
                <a:ea typeface="宋体" panose="02010600030101010101" pitchFamily="2" charset="-122"/>
              </a:rPr>
              <a:t> </a:t>
            </a:r>
            <a:r>
              <a:rPr lang="zh-CN" altLang="en-US" sz="3200">
                <a:solidFill>
                  <a:srgbClr val="000000"/>
                </a:solidFill>
                <a:latin typeface="Arial" panose="020b0604020202020204" pitchFamily="34" charset="0"/>
                <a:ea typeface="宋体" panose="02010600030101010101" pitchFamily="2" charset="-122"/>
              </a:rPr>
              <a:t>表示方向位置的介词</a:t>
            </a:r>
            <a:endParaRPr lang="zh-CN" altLang="en-US" sz="3200">
              <a:solidFill>
                <a:srgbClr val="000000"/>
              </a:solidFill>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None/>
            </a:pPr>
            <a:r>
              <a:rPr lang="en-US" altLang="x-none" sz="3200">
                <a:solidFill>
                  <a:srgbClr val="FF3300"/>
                </a:solidFill>
                <a:latin typeface="Arial" panose="020b0604020202020204" pitchFamily="34" charset="0"/>
                <a:ea typeface="宋体" panose="02010600030101010101" pitchFamily="2" charset="-122"/>
              </a:rPr>
              <a:t>     in,               </a:t>
            </a:r>
            <a:r>
              <a:rPr lang="zh-CN" altLang="en-US" sz="3200">
                <a:solidFill>
                  <a:srgbClr val="FF3300"/>
                </a:solidFill>
                <a:latin typeface="Arial" panose="020b0604020202020204" pitchFamily="34" charset="0"/>
                <a:ea typeface="宋体" panose="02010600030101010101" pitchFamily="2" charset="-122"/>
              </a:rPr>
              <a:t>      </a:t>
            </a:r>
            <a:r>
              <a:rPr lang="en-US" altLang="x-none" sz="3200">
                <a:solidFill>
                  <a:srgbClr val="FF3300"/>
                </a:solidFill>
                <a:latin typeface="Arial" panose="020b0604020202020204" pitchFamily="34" charset="0"/>
                <a:ea typeface="宋体" panose="02010600030101010101" pitchFamily="2" charset="-122"/>
              </a:rPr>
              <a:t>on,           </a:t>
            </a:r>
            <a:r>
              <a:rPr lang="zh-CN" altLang="en-US" sz="3200">
                <a:solidFill>
                  <a:srgbClr val="FF3300"/>
                </a:solidFill>
                <a:latin typeface="Arial" panose="020b0604020202020204" pitchFamily="34" charset="0"/>
                <a:ea typeface="宋体" panose="02010600030101010101" pitchFamily="2" charset="-122"/>
              </a:rPr>
              <a:t>      </a:t>
            </a:r>
            <a:r>
              <a:rPr lang="en-US" altLang="x-none" sz="3200">
                <a:solidFill>
                  <a:srgbClr val="FF3300"/>
                </a:solidFill>
                <a:latin typeface="Arial" panose="020b0604020202020204" pitchFamily="34" charset="0"/>
                <a:ea typeface="宋体" panose="02010600030101010101" pitchFamily="2" charset="-122"/>
              </a:rPr>
              <a:t>to </a:t>
            </a:r>
            <a:endParaRPr lang="en-US" altLang="x-none" sz="3200">
              <a:solidFill>
                <a:srgbClr val="FF3300"/>
              </a:solidFill>
              <a:latin typeface="Arial" panose="020b0604020202020204" pitchFamily="34" charset="0"/>
              <a:ea typeface="宋体" panose="02010600030101010101" pitchFamily="2" charset="-122"/>
            </a:endParaRPr>
          </a:p>
          <a:p>
            <a:pPr marL="342900" lvl="0" indent="-342900" eaLnBrk="0" hangingPunct="0">
              <a:spcBef>
                <a:spcPct val="20000"/>
              </a:spcBef>
              <a:buClr>
                <a:schemeClr val="hlink"/>
              </a:buClr>
              <a:buSzPct val="75000"/>
              <a:buFont typeface="Wingdings" panose="05000000000000000000" pitchFamily="2" charset="2"/>
              <a:buNone/>
            </a:pPr>
            <a:r>
              <a:rPr lang="en-US" altLang="x-none" sz="3200">
                <a:latin typeface="Arial" panose="020b0604020202020204" pitchFamily="34" charset="0"/>
                <a:ea typeface="宋体" panose="02010600030101010101" pitchFamily="2" charset="-122"/>
              </a:rPr>
              <a:t>                          </a:t>
            </a:r>
            <a:endParaRPr lang="en-US" altLang="x-none" sz="3200">
              <a:latin typeface="Arial" panose="020b0604020202020204" pitchFamily="34" charset="0"/>
              <a:ea typeface="宋体" panose="02010600030101010101" pitchFamily="2" charset="-122"/>
            </a:endParaRPr>
          </a:p>
        </p:txBody>
      </p:sp>
      <p:grpSp>
        <p:nvGrpSpPr>
          <p:cNvPr id="37890" name="组合 8194"/>
          <p:cNvGrpSpPr/>
          <p:nvPr/>
        </p:nvGrpSpPr>
        <p:grpSpPr>
          <a:xfrm>
            <a:off x="4279900" y="1676400"/>
            <a:ext cx="2971800" cy="2057400"/>
            <a:chExt cx="1872" cy="1296"/>
          </a:xfrm>
        </p:grpSpPr>
        <p:sp>
          <p:nvSpPr>
            <p:cNvPr id="37891" name="直接连接符 8195"/>
            <p:cNvSpPr/>
            <p:nvPr/>
          </p:nvSpPr>
          <p:spPr>
            <a:xfrm>
              <a:off x="864" y="672"/>
              <a:ext cx="1008" cy="0"/>
            </a:xfrm>
            <a:prstGeom prst="line">
              <a:avLst/>
            </a:prstGeom>
            <a:ln w="9525" cap="flat" cmpd="sng">
              <a:solidFill>
                <a:schemeClr val="tx1"/>
              </a:solidFill>
              <a:prstDash val="solid"/>
              <a:round/>
              <a:headEnd type="none" w="med" len="med"/>
              <a:tailEnd type="triangle" w="med" len="med"/>
            </a:ln>
          </p:spPr>
          <p:txBody>
            <a:bodyPr/>
            <a:lstStyle/>
            <a:p/>
          </p:txBody>
        </p:sp>
        <p:sp>
          <p:nvSpPr>
            <p:cNvPr id="37892" name="直接连接符 8196"/>
            <p:cNvSpPr/>
            <p:nvPr/>
          </p:nvSpPr>
          <p:spPr>
            <a:xfrm flipH="1" flipV="1">
              <a:off x="864" y="0"/>
              <a:ext cx="0" cy="672"/>
            </a:xfrm>
            <a:prstGeom prst="line">
              <a:avLst/>
            </a:prstGeom>
            <a:ln w="9525" cap="flat" cmpd="sng">
              <a:solidFill>
                <a:schemeClr val="tx1"/>
              </a:solidFill>
              <a:prstDash val="solid"/>
              <a:round/>
              <a:headEnd type="none" w="med" len="med"/>
              <a:tailEnd type="triangle" w="med" len="med"/>
            </a:ln>
          </p:spPr>
          <p:txBody>
            <a:bodyPr/>
            <a:lstStyle/>
            <a:p/>
          </p:txBody>
        </p:sp>
        <p:sp>
          <p:nvSpPr>
            <p:cNvPr id="37893" name="直接连接符 8197"/>
            <p:cNvSpPr/>
            <p:nvPr/>
          </p:nvSpPr>
          <p:spPr>
            <a:xfrm flipH="1">
              <a:off x="864" y="672"/>
              <a:ext cx="0" cy="624"/>
            </a:xfrm>
            <a:prstGeom prst="line">
              <a:avLst/>
            </a:prstGeom>
            <a:ln w="9525" cap="flat" cmpd="sng">
              <a:solidFill>
                <a:schemeClr val="tx1"/>
              </a:solidFill>
              <a:prstDash val="solid"/>
              <a:round/>
              <a:headEnd type="none" w="med" len="med"/>
              <a:tailEnd type="triangle" w="med" len="med"/>
            </a:ln>
          </p:spPr>
          <p:txBody>
            <a:bodyPr/>
            <a:lstStyle/>
            <a:p/>
          </p:txBody>
        </p:sp>
        <p:sp>
          <p:nvSpPr>
            <p:cNvPr id="37894" name="直接连接符 8198"/>
            <p:cNvSpPr/>
            <p:nvPr/>
          </p:nvSpPr>
          <p:spPr>
            <a:xfrm flipH="1">
              <a:off x="0" y="672"/>
              <a:ext cx="864" cy="0"/>
            </a:xfrm>
            <a:prstGeom prst="line">
              <a:avLst/>
            </a:prstGeom>
            <a:ln w="9525" cap="flat" cmpd="sng">
              <a:solidFill>
                <a:schemeClr val="tx1"/>
              </a:solidFill>
              <a:prstDash val="solid"/>
              <a:round/>
              <a:headEnd type="none" w="med" len="med"/>
              <a:tailEnd type="triangle" w="med" len="med"/>
            </a:ln>
          </p:spPr>
          <p:txBody>
            <a:bodyPr/>
            <a:lstStyle/>
            <a:p/>
          </p:txBody>
        </p:sp>
        <p:sp>
          <p:nvSpPr>
            <p:cNvPr id="37895" name="直接连接符 8199"/>
            <p:cNvSpPr/>
            <p:nvPr/>
          </p:nvSpPr>
          <p:spPr>
            <a:xfrm flipV="1">
              <a:off x="864" y="144"/>
              <a:ext cx="672" cy="528"/>
            </a:xfrm>
            <a:prstGeom prst="line">
              <a:avLst/>
            </a:prstGeom>
            <a:ln w="9525" cap="flat" cmpd="sng">
              <a:solidFill>
                <a:schemeClr val="tx1"/>
              </a:solidFill>
              <a:prstDash val="solid"/>
              <a:round/>
              <a:headEnd type="none" w="med" len="med"/>
              <a:tailEnd type="triangle" w="med" len="med"/>
            </a:ln>
          </p:spPr>
          <p:txBody>
            <a:bodyPr/>
            <a:lstStyle/>
            <a:p/>
          </p:txBody>
        </p:sp>
        <p:sp>
          <p:nvSpPr>
            <p:cNvPr id="37896" name="直接连接符 8200"/>
            <p:cNvSpPr/>
            <p:nvPr/>
          </p:nvSpPr>
          <p:spPr>
            <a:xfrm>
              <a:off x="864" y="672"/>
              <a:ext cx="720" cy="480"/>
            </a:xfrm>
            <a:prstGeom prst="line">
              <a:avLst/>
            </a:prstGeom>
            <a:ln w="9525" cap="flat" cmpd="sng">
              <a:solidFill>
                <a:schemeClr val="tx1"/>
              </a:solidFill>
              <a:prstDash val="solid"/>
              <a:round/>
              <a:headEnd type="none" w="med" len="med"/>
              <a:tailEnd type="triangle" w="med" len="med"/>
            </a:ln>
          </p:spPr>
          <p:txBody>
            <a:bodyPr/>
            <a:lstStyle/>
            <a:p/>
          </p:txBody>
        </p:sp>
        <p:sp>
          <p:nvSpPr>
            <p:cNvPr id="37897" name="直接连接符 8201"/>
            <p:cNvSpPr/>
            <p:nvPr/>
          </p:nvSpPr>
          <p:spPr>
            <a:xfrm flipH="1">
              <a:off x="288" y="672"/>
              <a:ext cx="576" cy="624"/>
            </a:xfrm>
            <a:prstGeom prst="line">
              <a:avLst/>
            </a:prstGeom>
            <a:ln w="9525" cap="flat" cmpd="sng">
              <a:solidFill>
                <a:schemeClr val="tx1"/>
              </a:solidFill>
              <a:prstDash val="solid"/>
              <a:round/>
              <a:headEnd type="none" w="med" len="med"/>
              <a:tailEnd type="triangle" w="med" len="med"/>
            </a:ln>
          </p:spPr>
          <p:txBody>
            <a:bodyPr/>
            <a:lstStyle/>
            <a:p/>
          </p:txBody>
        </p:sp>
        <p:sp>
          <p:nvSpPr>
            <p:cNvPr id="37898" name="直接连接符 8202"/>
            <p:cNvSpPr/>
            <p:nvPr/>
          </p:nvSpPr>
          <p:spPr>
            <a:xfrm flipH="1" flipV="1">
              <a:off x="192" y="144"/>
              <a:ext cx="672" cy="528"/>
            </a:xfrm>
            <a:prstGeom prst="line">
              <a:avLst/>
            </a:prstGeom>
            <a:ln w="9525" cap="flat" cmpd="sng">
              <a:solidFill>
                <a:schemeClr val="tx1"/>
              </a:solidFill>
              <a:prstDash val="solid"/>
              <a:round/>
              <a:headEnd type="none" w="med" len="med"/>
              <a:tailEnd type="triangle" w="med" len="med"/>
            </a:ln>
          </p:spPr>
          <p:txBody>
            <a:bodyPr/>
            <a:lstStyle/>
            <a:p/>
          </p:txBody>
        </p:sp>
      </p:grpSp>
      <p:sp>
        <p:nvSpPr>
          <p:cNvPr id="8204" name="文本框 8203"/>
          <p:cNvSpPr txBox="1"/>
          <p:nvPr/>
        </p:nvSpPr>
        <p:spPr>
          <a:xfrm>
            <a:off x="5105400" y="1081088"/>
            <a:ext cx="1093788" cy="519112"/>
          </a:xfrm>
          <a:prstGeom prst="rect">
            <a:avLst/>
          </a:prstGeom>
          <a:noFill/>
          <a:ln w="9525">
            <a:noFill/>
          </a:ln>
        </p:spPr>
        <p:txBody>
          <a:bodyPr wrap="none" anchor="t">
            <a:spAutoFit/>
          </a:bodyPr>
          <a:lstStyle/>
          <a:p>
            <a:pPr lvl="0" indent="0"/>
            <a:r>
              <a:rPr lang="en-US" altLang="x-none" sz="2800" b="1">
                <a:solidFill>
                  <a:srgbClr val="0000CC"/>
                </a:solidFill>
                <a:latin typeface="Arial" panose="020b0604020202020204" pitchFamily="34" charset="0"/>
                <a:ea typeface="宋体" panose="02010600030101010101" pitchFamily="2" charset="-122"/>
              </a:rPr>
              <a:t>north</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05" name="文本框 8204"/>
          <p:cNvSpPr txBox="1"/>
          <p:nvPr/>
        </p:nvSpPr>
        <p:spPr>
          <a:xfrm>
            <a:off x="7239000" y="2514600"/>
            <a:ext cx="898525" cy="519113"/>
          </a:xfrm>
          <a:prstGeom prst="rect">
            <a:avLst/>
          </a:prstGeom>
          <a:noFill/>
          <a:ln w="9525">
            <a:noFill/>
          </a:ln>
        </p:spPr>
        <p:txBody>
          <a:bodyPr wrap="none" anchor="t">
            <a:spAutoFit/>
          </a:bodyPr>
          <a:lstStyle/>
          <a:p>
            <a:pPr lvl="0" indent="0"/>
            <a:r>
              <a:rPr lang="en-US" altLang="x-none" sz="2800" b="1">
                <a:solidFill>
                  <a:srgbClr val="0000CC"/>
                </a:solidFill>
                <a:latin typeface="Arial" panose="020b0604020202020204" pitchFamily="34" charset="0"/>
                <a:ea typeface="宋体" panose="02010600030101010101" pitchFamily="2" charset="-122"/>
              </a:rPr>
              <a:t>east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06" name="文本框 8205"/>
          <p:cNvSpPr txBox="1"/>
          <p:nvPr/>
        </p:nvSpPr>
        <p:spPr>
          <a:xfrm>
            <a:off x="3200400" y="2438400"/>
            <a:ext cx="976313" cy="519113"/>
          </a:xfrm>
          <a:prstGeom prst="rect">
            <a:avLst/>
          </a:prstGeom>
          <a:noFill/>
          <a:ln w="9525">
            <a:noFill/>
          </a:ln>
        </p:spPr>
        <p:txBody>
          <a:bodyPr wrap="none" anchor="t">
            <a:spAutoFit/>
          </a:bodyPr>
          <a:lstStyle/>
          <a:p>
            <a:pPr lvl="0" indent="0"/>
            <a:r>
              <a:rPr lang="en-US" altLang="x-none" sz="2800" b="1">
                <a:solidFill>
                  <a:srgbClr val="0000CC"/>
                </a:solidFill>
                <a:latin typeface="Arial" panose="020b0604020202020204" pitchFamily="34" charset="0"/>
                <a:ea typeface="宋体" panose="02010600030101010101" pitchFamily="2" charset="-122"/>
              </a:rPr>
              <a:t>west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07" name="文本框 8206"/>
          <p:cNvSpPr txBox="1"/>
          <p:nvPr/>
        </p:nvSpPr>
        <p:spPr>
          <a:xfrm>
            <a:off x="5181600" y="3886200"/>
            <a:ext cx="1219200" cy="519113"/>
          </a:xfrm>
          <a:prstGeom prst="rect">
            <a:avLst/>
          </a:prstGeom>
          <a:noFill/>
          <a:ln w="9525">
            <a:noFill/>
          </a:ln>
        </p:spPr>
        <p:txBody>
          <a:bodyPr anchor="t">
            <a:spAutoFit/>
          </a:bodyPr>
          <a:lstStyle/>
          <a:p>
            <a:pPr lvl="0" indent="0"/>
            <a:r>
              <a:rPr lang="en-US" altLang="x-none" sz="2800" b="1">
                <a:solidFill>
                  <a:srgbClr val="0000CC"/>
                </a:solidFill>
                <a:latin typeface="Arial" panose="020b0604020202020204" pitchFamily="34" charset="0"/>
                <a:ea typeface="宋体" panose="02010600030101010101" pitchFamily="2" charset="-122"/>
              </a:rPr>
              <a:t>south</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08" name="文本框 8207"/>
          <p:cNvSpPr txBox="1"/>
          <p:nvPr/>
        </p:nvSpPr>
        <p:spPr>
          <a:xfrm>
            <a:off x="6629400" y="1371600"/>
            <a:ext cx="1927225" cy="519113"/>
          </a:xfrm>
          <a:prstGeom prst="rect">
            <a:avLst/>
          </a:prstGeom>
          <a:noFill/>
          <a:ln w="9525">
            <a:noFill/>
          </a:ln>
        </p:spPr>
        <p:txBody>
          <a:bodyPr wrap="none" anchor="t">
            <a:spAutoFit/>
          </a:bodyPr>
          <a:lstStyle/>
          <a:p>
            <a:pPr lvl="0" indent="0"/>
            <a:r>
              <a:rPr lang="en-US" altLang="x-none" sz="2800" b="1">
                <a:solidFill>
                  <a:srgbClr val="FF3300"/>
                </a:solidFill>
                <a:latin typeface="Arial" panose="020b0604020202020204" pitchFamily="34" charset="0"/>
                <a:ea typeface="宋体" panose="02010600030101010101" pitchFamily="2" charset="-122"/>
              </a:rPr>
              <a:t>north</a:t>
            </a:r>
            <a:r>
              <a:rPr lang="en-US" altLang="x-none" sz="2800" b="1">
                <a:solidFill>
                  <a:srgbClr val="0000CC"/>
                </a:solidFill>
                <a:latin typeface="Arial" panose="020b0604020202020204" pitchFamily="34" charset="0"/>
                <a:ea typeface="宋体" panose="02010600030101010101" pitchFamily="2" charset="-122"/>
              </a:rPr>
              <a:t>-east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09" name="文本框 8208"/>
          <p:cNvSpPr txBox="1"/>
          <p:nvPr/>
        </p:nvSpPr>
        <p:spPr>
          <a:xfrm>
            <a:off x="6781800" y="3657600"/>
            <a:ext cx="1985963" cy="517525"/>
          </a:xfrm>
          <a:prstGeom prst="rect">
            <a:avLst/>
          </a:prstGeom>
          <a:noFill/>
          <a:ln w="9525">
            <a:noFill/>
          </a:ln>
        </p:spPr>
        <p:txBody>
          <a:bodyPr wrap="none" anchor="t">
            <a:spAutoFit/>
          </a:bodyPr>
          <a:lstStyle/>
          <a:p>
            <a:pPr lvl="0" indent="0"/>
            <a:r>
              <a:rPr lang="en-US" altLang="x-none" sz="2800" b="1">
                <a:solidFill>
                  <a:srgbClr val="FF3300"/>
                </a:solidFill>
                <a:latin typeface="Arial" panose="020b0604020202020204" pitchFamily="34" charset="0"/>
                <a:ea typeface="宋体" panose="02010600030101010101" pitchFamily="2" charset="-122"/>
              </a:rPr>
              <a:t>south</a:t>
            </a:r>
            <a:r>
              <a:rPr lang="zh-CN" altLang="en-US" sz="2800" b="1">
                <a:solidFill>
                  <a:srgbClr val="FF3300"/>
                </a:solidFill>
                <a:latin typeface="Arial" panose="020b0604020202020204" pitchFamily="34" charset="0"/>
                <a:ea typeface="宋体" panose="02010600030101010101" pitchFamily="2" charset="-122"/>
              </a:rPr>
              <a:t>-</a:t>
            </a:r>
            <a:r>
              <a:rPr lang="en-US" altLang="x-none" sz="2800" b="1">
                <a:solidFill>
                  <a:srgbClr val="0000CC"/>
                </a:solidFill>
                <a:latin typeface="Arial" panose="020b0604020202020204" pitchFamily="34" charset="0"/>
                <a:ea typeface="宋体" panose="02010600030101010101" pitchFamily="2" charset="-122"/>
              </a:rPr>
              <a:t>east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10" name="文本框 8209"/>
          <p:cNvSpPr txBox="1"/>
          <p:nvPr/>
        </p:nvSpPr>
        <p:spPr>
          <a:xfrm>
            <a:off x="2667000" y="1447800"/>
            <a:ext cx="2003425" cy="517525"/>
          </a:xfrm>
          <a:prstGeom prst="rect">
            <a:avLst/>
          </a:prstGeom>
          <a:noFill/>
          <a:ln w="9525">
            <a:noFill/>
          </a:ln>
        </p:spPr>
        <p:txBody>
          <a:bodyPr wrap="none" anchor="t">
            <a:spAutoFit/>
          </a:bodyPr>
          <a:lstStyle/>
          <a:p>
            <a:pPr lvl="0" indent="0"/>
            <a:r>
              <a:rPr lang="en-US" altLang="x-none" sz="2800" b="1">
                <a:solidFill>
                  <a:srgbClr val="FF3300"/>
                </a:solidFill>
                <a:latin typeface="Arial" panose="020b0604020202020204" pitchFamily="34" charset="0"/>
                <a:ea typeface="宋体" panose="02010600030101010101" pitchFamily="2" charset="-122"/>
              </a:rPr>
              <a:t>north</a:t>
            </a:r>
            <a:r>
              <a:rPr lang="en-US" altLang="x-none" sz="2800" b="1">
                <a:solidFill>
                  <a:srgbClr val="0000CC"/>
                </a:solidFill>
                <a:latin typeface="Arial" panose="020b0604020202020204" pitchFamily="34" charset="0"/>
                <a:ea typeface="宋体" panose="02010600030101010101" pitchFamily="2" charset="-122"/>
              </a:rPr>
              <a:t>-</a:t>
            </a:r>
            <a:r>
              <a:rPr lang="zh-CN" altLang="en-US" sz="2800" b="1">
                <a:solidFill>
                  <a:srgbClr val="0000CC"/>
                </a:solidFill>
                <a:latin typeface="Arial" panose="020b0604020202020204" pitchFamily="34" charset="0"/>
                <a:ea typeface="宋体" panose="02010600030101010101" pitchFamily="2" charset="-122"/>
              </a:rPr>
              <a:t>we</a:t>
            </a:r>
            <a:r>
              <a:rPr lang="en-US" altLang="x-none" sz="2800" b="1" err="1">
                <a:solidFill>
                  <a:srgbClr val="0000CC"/>
                </a:solidFill>
                <a:latin typeface="Arial" panose="020b0604020202020204" pitchFamily="34" charset="0"/>
                <a:ea typeface="宋体" panose="02010600030101010101" pitchFamily="2" charset="-122"/>
              </a:rPr>
              <a:t>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11" name="文本框 8210"/>
          <p:cNvSpPr txBox="1"/>
          <p:nvPr/>
        </p:nvSpPr>
        <p:spPr>
          <a:xfrm>
            <a:off x="2590800" y="3733800"/>
            <a:ext cx="2065338" cy="519113"/>
          </a:xfrm>
          <a:prstGeom prst="rect">
            <a:avLst/>
          </a:prstGeom>
          <a:noFill/>
          <a:ln w="9525">
            <a:noFill/>
          </a:ln>
        </p:spPr>
        <p:txBody>
          <a:bodyPr wrap="none" anchor="t">
            <a:spAutoFit/>
          </a:bodyPr>
          <a:lstStyle/>
          <a:p>
            <a:pPr lvl="0" indent="0"/>
            <a:r>
              <a:rPr lang="en-US" altLang="x-none" sz="2800" b="1">
                <a:solidFill>
                  <a:srgbClr val="FF3300"/>
                </a:solidFill>
                <a:latin typeface="Arial" panose="020b0604020202020204" pitchFamily="34" charset="0"/>
                <a:ea typeface="宋体" panose="02010600030101010101" pitchFamily="2" charset="-122"/>
              </a:rPr>
              <a:t>south</a:t>
            </a:r>
            <a:r>
              <a:rPr lang="en-US" altLang="x-none" sz="2800" b="1">
                <a:solidFill>
                  <a:srgbClr val="0000CC"/>
                </a:solidFill>
                <a:latin typeface="Arial" panose="020b0604020202020204" pitchFamily="34" charset="0"/>
                <a:ea typeface="宋体" panose="02010600030101010101" pitchFamily="2" charset="-122"/>
              </a:rPr>
              <a:t>-west</a:t>
            </a:r>
            <a:endParaRPr lang="en-US" altLang="x-none" sz="2800" b="1">
              <a:solidFill>
                <a:srgbClr val="0000CC"/>
              </a:solidFill>
              <a:latin typeface="Arial" panose="020b0604020202020204" pitchFamily="34" charset="0"/>
              <a:ea typeface="宋体" panose="02010600030101010101" pitchFamily="2" charset="-122"/>
            </a:endParaRPr>
          </a:p>
        </p:txBody>
      </p:sp>
      <p:sp>
        <p:nvSpPr>
          <p:cNvPr id="8212" name="文本框 8211"/>
          <p:cNvSpPr txBox="1"/>
          <p:nvPr/>
        </p:nvSpPr>
        <p:spPr>
          <a:xfrm>
            <a:off x="120650" y="5805488"/>
            <a:ext cx="1600200" cy="519112"/>
          </a:xfrm>
          <a:prstGeom prst="rect">
            <a:avLst/>
          </a:prstGeom>
          <a:noFill/>
          <a:ln w="9525">
            <a:noFill/>
          </a:ln>
        </p:spPr>
        <p:txBody>
          <a:bodyPr wrap="none" anchor="t">
            <a:spAutoFit/>
          </a:bodyPr>
          <a:lstStyle/>
          <a:p>
            <a:pPr lvl="0" indent="0"/>
            <a:r>
              <a:rPr lang="zh-CN" altLang="en-US" sz="2800" b="1">
                <a:latin typeface="Arial" panose="020b0604020202020204" pitchFamily="34" charset="0"/>
                <a:ea typeface="宋体" panose="02010600030101010101" pitchFamily="2" charset="-122"/>
              </a:rPr>
              <a:t>在</a:t>
            </a:r>
            <a:r>
              <a:rPr lang="en-US" altLang="x-none" sz="2800" b="1">
                <a:latin typeface="Arial" panose="020b0604020202020204" pitchFamily="34" charset="0"/>
                <a:ea typeface="宋体" panose="02010600030101010101" pitchFamily="2" charset="-122"/>
              </a:rPr>
              <a:t>…</a:t>
            </a:r>
            <a:r>
              <a:rPr lang="zh-CN" altLang="en-US" sz="2800" b="1">
                <a:latin typeface="Arial" panose="020b0604020202020204" pitchFamily="34" charset="0"/>
                <a:ea typeface="宋体" panose="02010600030101010101" pitchFamily="2" charset="-122"/>
              </a:rPr>
              <a:t>内部</a:t>
            </a:r>
            <a:endParaRPr lang="zh-CN" altLang="en-US" sz="2800" b="1">
              <a:latin typeface="Arial" panose="020b0604020202020204" pitchFamily="34" charset="0"/>
              <a:ea typeface="宋体" panose="02010600030101010101" pitchFamily="2" charset="-122"/>
            </a:endParaRPr>
          </a:p>
        </p:txBody>
      </p:sp>
      <p:sp>
        <p:nvSpPr>
          <p:cNvPr id="8213" name="文本框 8212"/>
          <p:cNvSpPr txBox="1"/>
          <p:nvPr/>
        </p:nvSpPr>
        <p:spPr>
          <a:xfrm>
            <a:off x="2925763" y="5805488"/>
            <a:ext cx="2179637" cy="519112"/>
          </a:xfrm>
          <a:prstGeom prst="rect">
            <a:avLst/>
          </a:prstGeom>
          <a:noFill/>
          <a:ln w="9525">
            <a:noFill/>
          </a:ln>
        </p:spPr>
        <p:txBody>
          <a:bodyPr anchor="t">
            <a:spAutoFit/>
          </a:bodyPr>
          <a:lstStyle/>
          <a:p>
            <a:pPr lvl="0" indent="0"/>
            <a:r>
              <a:rPr lang="zh-CN" altLang="en-US" sz="2800" b="1">
                <a:latin typeface="Arial" panose="020b0604020202020204" pitchFamily="34" charset="0"/>
                <a:ea typeface="宋体" panose="02010600030101010101" pitchFamily="2" charset="-122"/>
              </a:rPr>
              <a:t>与</a:t>
            </a:r>
            <a:r>
              <a:rPr lang="en-US" altLang="x-none" sz="2800" b="1">
                <a:latin typeface="Arial" panose="020b0604020202020204" pitchFamily="34" charset="0"/>
                <a:ea typeface="宋体" panose="02010600030101010101" pitchFamily="2" charset="-122"/>
              </a:rPr>
              <a:t>…</a:t>
            </a:r>
            <a:r>
              <a:rPr lang="zh-CN" altLang="en-US" sz="2800" b="1">
                <a:latin typeface="Arial" panose="020b0604020202020204" pitchFamily="34" charset="0"/>
                <a:ea typeface="宋体" panose="02010600030101010101" pitchFamily="2" charset="-122"/>
              </a:rPr>
              <a:t>接壤</a:t>
            </a:r>
            <a:endParaRPr lang="zh-CN" altLang="en-US" sz="2800" b="1">
              <a:latin typeface="Arial" panose="020b0604020202020204" pitchFamily="34" charset="0"/>
              <a:ea typeface="宋体" panose="02010600030101010101" pitchFamily="2" charset="-122"/>
            </a:endParaRPr>
          </a:p>
        </p:txBody>
      </p:sp>
      <p:sp>
        <p:nvSpPr>
          <p:cNvPr id="8214" name="文本框 8213"/>
          <p:cNvSpPr txBox="1"/>
          <p:nvPr/>
        </p:nvSpPr>
        <p:spPr>
          <a:xfrm>
            <a:off x="5181600" y="5805488"/>
            <a:ext cx="3097213" cy="517525"/>
          </a:xfrm>
          <a:prstGeom prst="rect">
            <a:avLst/>
          </a:prstGeom>
          <a:noFill/>
          <a:ln w="9525">
            <a:noFill/>
          </a:ln>
        </p:spPr>
        <p:txBody>
          <a:bodyPr anchor="t">
            <a:spAutoFit/>
          </a:bodyPr>
          <a:lstStyle/>
          <a:p>
            <a:pPr lvl="0" indent="0"/>
            <a:r>
              <a:rPr lang="zh-CN" altLang="en-US" sz="2800" b="1">
                <a:latin typeface="Arial" panose="020b0604020202020204" pitchFamily="34" charset="0"/>
                <a:ea typeface="宋体" panose="02010600030101010101" pitchFamily="2" charset="-122"/>
              </a:rPr>
              <a:t>与</a:t>
            </a:r>
            <a:r>
              <a:rPr lang="en-US" altLang="x-none" sz="2800" b="1">
                <a:latin typeface="Arial" panose="020b0604020202020204" pitchFamily="34" charset="0"/>
                <a:ea typeface="宋体" panose="02010600030101010101" pitchFamily="2" charset="-122"/>
              </a:rPr>
              <a:t>…</a:t>
            </a:r>
            <a:r>
              <a:rPr lang="zh-CN" altLang="en-US" sz="2800" b="1">
                <a:latin typeface="Arial" panose="020b0604020202020204" pitchFamily="34" charset="0"/>
                <a:ea typeface="宋体" panose="02010600030101010101" pitchFamily="2" charset="-122"/>
              </a:rPr>
              <a:t>不相邻（外部）</a:t>
            </a:r>
            <a:endParaRPr lang="zh-CN" altLang="en-US" sz="2800" b="1">
              <a:latin typeface="Arial" panose="020b0604020202020204" pitchFamily="34" charset="0"/>
              <a:ea typeface="宋体" panose="02010600030101010101" pitchFamily="2" charset="-122"/>
            </a:endParaRPr>
          </a:p>
        </p:txBody>
      </p:sp>
      <p:sp>
        <p:nvSpPr>
          <p:cNvPr id="2" name="椭圆 1"/>
          <p:cNvSpPr/>
          <p:nvPr/>
        </p:nvSpPr>
        <p:spPr>
          <a:xfrm>
            <a:off x="-25400" y="84138"/>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blinds(horizontal)">
                                      <p:cBhvr>
                                        <p:cTn id="7" dur="500"/>
                                        <p:tgtEl>
                                          <p:spTgt spid="820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blinds(horizontal)">
                                      <p:cBhvr>
                                        <p:cTn id="12" dur="500"/>
                                        <p:tgtEl>
                                          <p:spTgt spid="8207"/>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6"/>
                                        </p:tgtEl>
                                        <p:attrNameLst>
                                          <p:attrName>style.visibility</p:attrName>
                                        </p:attrNameLst>
                                      </p:cBhvr>
                                      <p:to>
                                        <p:strVal val="visible"/>
                                      </p:to>
                                    </p:set>
                                    <p:animEffect transition="in" filter="blinds(horizontal)">
                                      <p:cBhvr>
                                        <p:cTn id="17" dur="500"/>
                                        <p:tgtEl>
                                          <p:spTgt spid="820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5"/>
                                        </p:tgtEl>
                                        <p:attrNameLst>
                                          <p:attrName>style.visibility</p:attrName>
                                        </p:attrNameLst>
                                      </p:cBhvr>
                                      <p:to>
                                        <p:strVal val="visible"/>
                                      </p:to>
                                    </p:set>
                                    <p:animEffect transition="in" filter="blinds(horizontal)">
                                      <p:cBhvr>
                                        <p:cTn id="22" dur="500"/>
                                        <p:tgtEl>
                                          <p:spTgt spid="820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08"/>
                                        </p:tgtEl>
                                        <p:attrNameLst>
                                          <p:attrName>style.visibility</p:attrName>
                                        </p:attrNameLst>
                                      </p:cBhvr>
                                      <p:to>
                                        <p:strVal val="visible"/>
                                      </p:to>
                                    </p:set>
                                    <p:animEffect transition="in" filter="blinds(horizontal)">
                                      <p:cBhvr>
                                        <p:cTn id="27" dur="500"/>
                                        <p:tgtEl>
                                          <p:spTgt spid="8208"/>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09"/>
                                        </p:tgtEl>
                                        <p:attrNameLst>
                                          <p:attrName>style.visibility</p:attrName>
                                        </p:attrNameLst>
                                      </p:cBhvr>
                                      <p:to>
                                        <p:strVal val="visible"/>
                                      </p:to>
                                    </p:set>
                                    <p:animEffect transition="in" filter="blinds(horizontal)">
                                      <p:cBhvr>
                                        <p:cTn id="32" dur="500"/>
                                        <p:tgtEl>
                                          <p:spTgt spid="8209"/>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11"/>
                                        </p:tgtEl>
                                        <p:attrNameLst>
                                          <p:attrName>style.visibility</p:attrName>
                                        </p:attrNameLst>
                                      </p:cBhvr>
                                      <p:to>
                                        <p:strVal val="visible"/>
                                      </p:to>
                                    </p:set>
                                    <p:animEffect transition="in" filter="blinds(horizontal)">
                                      <p:cBhvr>
                                        <p:cTn id="37" dur="500"/>
                                        <p:tgtEl>
                                          <p:spTgt spid="8211"/>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10"/>
                                        </p:tgtEl>
                                        <p:attrNameLst>
                                          <p:attrName>style.visibility</p:attrName>
                                        </p:attrNameLst>
                                      </p:cBhvr>
                                      <p:to>
                                        <p:strVal val="visible"/>
                                      </p:to>
                                    </p:set>
                                    <p:animEffect transition="in" filter="blinds(horizontal)">
                                      <p:cBhvr>
                                        <p:cTn id="42" dur="500"/>
                                        <p:tgtEl>
                                          <p:spTgt spid="8210"/>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194">
                                            <p:txEl>
                                              <p:pRg st="8" end="8"/>
                                            </p:txEl>
                                          </p:spTgt>
                                        </p:tgtEl>
                                        <p:attrNameLst>
                                          <p:attrName>style.visibility</p:attrName>
                                        </p:attrNameLst>
                                      </p:cBhvr>
                                      <p:to>
                                        <p:strVal val="visible"/>
                                      </p:to>
                                    </p:set>
                                    <p:animEffect transition="in" filter="blinds(horizontal)">
                                      <p:cBhvr>
                                        <p:cTn id="47" dur="500"/>
                                        <p:tgtEl>
                                          <p:spTgt spid="8194">
                                            <p:txEl>
                                              <p:pRg st="8" end="8"/>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194">
                                            <p:txEl>
                                              <p:charRg st="50" end="98"/>
                                            </p:txEl>
                                          </p:spTgt>
                                        </p:tgtEl>
                                        <p:attrNameLst>
                                          <p:attrName>style.visibility</p:attrName>
                                        </p:attrNameLst>
                                      </p:cBhvr>
                                      <p:to>
                                        <p:strVal val="visible"/>
                                      </p:to>
                                    </p:set>
                                    <p:animEffect transition="in" filter="blinds(horizontal)">
                                      <p:cBhvr>
                                        <p:cTn id="52" dur="500"/>
                                        <p:tgtEl>
                                          <p:spTgt spid="8194">
                                            <p:txEl>
                                              <p:charRg st="50" end="98"/>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8194">
                                            <p:txEl>
                                              <p:charRg st="98" end="125"/>
                                            </p:txEl>
                                          </p:spTgt>
                                        </p:tgtEl>
                                        <p:attrNameLst>
                                          <p:attrName>style.visibility</p:attrName>
                                        </p:attrNameLst>
                                      </p:cBhvr>
                                      <p:to>
                                        <p:strVal val="visible"/>
                                      </p:to>
                                    </p:set>
                                    <p:animEffect transition="in" filter="blinds(horizontal)">
                                      <p:cBhvr>
                                        <p:cTn id="55" dur="500"/>
                                        <p:tgtEl>
                                          <p:spTgt spid="8194">
                                            <p:txEl>
                                              <p:charRg st="98" end="125"/>
                                            </p:txEl>
                                          </p:spTgt>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212"/>
                                        </p:tgtEl>
                                        <p:attrNameLst>
                                          <p:attrName>style.visibility</p:attrName>
                                        </p:attrNameLst>
                                      </p:cBhvr>
                                      <p:to>
                                        <p:strVal val="visible"/>
                                      </p:to>
                                    </p:set>
                                    <p:animEffect transition="in" filter="blinds(horizontal)">
                                      <p:cBhvr>
                                        <p:cTn id="60" dur="500"/>
                                        <p:tgtEl>
                                          <p:spTgt spid="8212"/>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8213"/>
                                        </p:tgtEl>
                                        <p:attrNameLst>
                                          <p:attrName>style.visibility</p:attrName>
                                        </p:attrNameLst>
                                      </p:cBhvr>
                                      <p:to>
                                        <p:strVal val="visible"/>
                                      </p:to>
                                    </p:set>
                                    <p:animEffect transition="in" filter="blinds(horizontal)">
                                      <p:cBhvr>
                                        <p:cTn id="65" dur="500"/>
                                        <p:tgtEl>
                                          <p:spTgt spid="8213"/>
                                        </p:tgtEl>
                                      </p:cBhvr>
                                    </p:animEffect>
                                  </p:childTnLst>
                                </p:cTn>
                              </p:par>
                            </p:childTnLst>
                          </p:cTn>
                        </p:par>
                      </p:childTnLst>
                    </p:cTn>
                  </p:par>
                  <p:par>
                    <p:cTn id="66" fill="hold" nodeType="clickPar">
                      <p:stCondLst>
                        <p:cond delay="indefinite"/>
                      </p:stCondLst>
                      <p:childTnLst>
                        <p:par>
                          <p:cTn id="67" fill="hold" nodeType="after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214"/>
                                        </p:tgtEl>
                                        <p:attrNameLst>
                                          <p:attrName>style.visibility</p:attrName>
                                        </p:attrNameLst>
                                      </p:cBhvr>
                                      <p:to>
                                        <p:strVal val="visible"/>
                                      </p:to>
                                    </p:set>
                                    <p:animEffect transition="in" filter="blinds(horizontal)">
                                      <p:cBhvr>
                                        <p:cTn id="70" dur="500"/>
                                        <p:tgtEl>
                                          <p:spTgt spid="8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5" grpId="0"/>
      <p:bldP spid="8206" grpId="0"/>
      <p:bldP spid="8207" grpId="0"/>
      <p:bldP spid="8208" grpId="0"/>
      <p:bldP spid="8209" grpId="0"/>
      <p:bldP spid="8210" grpId="0"/>
      <p:bldP spid="8211" grpId="0"/>
      <p:bldP spid="8212" grpId="0"/>
      <p:bldP spid="8213" grpId="0"/>
      <p:bldP spid="8214"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18" name="内容占位符 9217"/>
          <p:cNvSpPr>
            <a:spLocks noGrp="1" noRot="1"/>
          </p:cNvSpPr>
          <p:nvPr>
            <p:ph idx="1"/>
          </p:nvPr>
        </p:nvSpPr>
        <p:spPr>
          <a:xfrm>
            <a:off x="0" y="0"/>
            <a:ext cx="9144000" cy="6858000"/>
          </a:xfrm>
          <a:solidFill>
            <a:srgbClr val="FFFFFF"/>
          </a:solidFill>
        </p:spPr>
        <p:txBody>
          <a:bodyPr lIns="90170" tIns="46990" rIns="90170" bIns="46990" anchor="t"/>
          <a:lstStyle/>
          <a:p>
            <a:r>
              <a:rPr lang="zh-CN" altLang="en-US" sz="3800" b="1">
                <a:solidFill>
                  <a:srgbClr val="000000"/>
                </a:solidFill>
                <a:latin typeface="Times New Roman" panose="02020603050405020304" pitchFamily="18" charset="0"/>
              </a:rPr>
              <a:t> 海南在中国南部</a:t>
            </a:r>
            <a:endParaRPr lang="zh-CN" altLang="en-US" sz="3800" b="1">
              <a:solidFill>
                <a:srgbClr val="000000"/>
              </a:solidFill>
              <a:latin typeface="Times New Roman" panose="02020603050405020304" pitchFamily="18" charset="0"/>
            </a:endParaRPr>
          </a:p>
          <a:p>
            <a:r>
              <a:rPr lang="en-US" altLang="x-none" sz="3800" b="1">
                <a:solidFill>
                  <a:srgbClr val="0000FF"/>
                </a:solidFill>
                <a:latin typeface="Times New Roman" panose="02020603050405020304" pitchFamily="18" charset="0"/>
              </a:rPr>
              <a:t> Hainan is</a:t>
            </a:r>
            <a:r>
              <a:rPr lang="en-US" altLang="x-none" sz="3800" b="1">
                <a:latin typeface="Times New Roman" panose="02020603050405020304" pitchFamily="18" charset="0"/>
              </a:rPr>
              <a:t> </a:t>
            </a:r>
            <a:r>
              <a:rPr lang="en-US" altLang="x-none" sz="3800" b="1">
                <a:solidFill>
                  <a:srgbClr val="FF3300"/>
                </a:solidFill>
                <a:latin typeface="Times New Roman" panose="02020603050405020304" pitchFamily="18" charset="0"/>
              </a:rPr>
              <a:t>in</a:t>
            </a:r>
            <a:r>
              <a:rPr lang="en-US" altLang="x-none" sz="3800" b="1">
                <a:latin typeface="Times New Roman" panose="02020603050405020304" pitchFamily="18" charset="0"/>
              </a:rPr>
              <a:t> </a:t>
            </a:r>
            <a:r>
              <a:rPr lang="en-US" altLang="x-none" sz="3800" b="1">
                <a:solidFill>
                  <a:srgbClr val="0000FF"/>
                </a:solidFill>
                <a:latin typeface="Times New Roman" panose="02020603050405020304" pitchFamily="18" charset="0"/>
              </a:rPr>
              <a:t>the south of China.</a:t>
            </a:r>
            <a:endParaRPr lang="en-US" altLang="x-none" sz="3800" b="1">
              <a:solidFill>
                <a:srgbClr val="0000FF"/>
              </a:solidFill>
              <a:latin typeface="Times New Roman" panose="02020603050405020304" pitchFamily="18" charset="0"/>
            </a:endParaRPr>
          </a:p>
          <a:p>
            <a:r>
              <a:rPr lang="zh-CN" altLang="en-US" sz="3800" b="1">
                <a:solidFill>
                  <a:srgbClr val="000000"/>
                </a:solidFill>
                <a:latin typeface="Times New Roman" panose="02020603050405020304" pitchFamily="18" charset="0"/>
              </a:rPr>
              <a:t>俄罗斯在中国北部</a:t>
            </a:r>
            <a:endParaRPr lang="zh-CN" altLang="en-US" sz="3800" b="1">
              <a:solidFill>
                <a:srgbClr val="000000"/>
              </a:solidFill>
              <a:latin typeface="Times New Roman" panose="02020603050405020304" pitchFamily="18" charset="0"/>
            </a:endParaRPr>
          </a:p>
          <a:p>
            <a:r>
              <a:rPr lang="en-US" altLang="x-none" sz="3800" b="1">
                <a:solidFill>
                  <a:srgbClr val="0000FF"/>
                </a:solidFill>
                <a:latin typeface="Times New Roman" panose="02020603050405020304" pitchFamily="18" charset="0"/>
              </a:rPr>
              <a:t>Russia is</a:t>
            </a:r>
            <a:r>
              <a:rPr lang="en-US" altLang="x-none" sz="3800" b="1">
                <a:latin typeface="Times New Roman" panose="02020603050405020304" pitchFamily="18" charset="0"/>
              </a:rPr>
              <a:t> </a:t>
            </a:r>
            <a:r>
              <a:rPr lang="en-US" altLang="x-none" sz="3800" b="1">
                <a:solidFill>
                  <a:srgbClr val="FF3300"/>
                </a:solidFill>
                <a:latin typeface="Times New Roman" panose="02020603050405020304" pitchFamily="18" charset="0"/>
              </a:rPr>
              <a:t>on</a:t>
            </a:r>
            <a:r>
              <a:rPr lang="en-US" altLang="x-none" sz="3800" b="1">
                <a:latin typeface="Times New Roman" panose="02020603050405020304" pitchFamily="18" charset="0"/>
              </a:rPr>
              <a:t> </a:t>
            </a:r>
            <a:r>
              <a:rPr lang="en-US" altLang="x-none" sz="3800" b="1">
                <a:solidFill>
                  <a:srgbClr val="0000FF"/>
                </a:solidFill>
                <a:latin typeface="Times New Roman" panose="02020603050405020304" pitchFamily="18" charset="0"/>
              </a:rPr>
              <a:t>the north of China.</a:t>
            </a:r>
            <a:endParaRPr lang="en-US" altLang="x-none" sz="3800" b="1">
              <a:solidFill>
                <a:srgbClr val="0000FF"/>
              </a:solidFill>
              <a:latin typeface="Times New Roman" panose="02020603050405020304" pitchFamily="18" charset="0"/>
            </a:endParaRPr>
          </a:p>
          <a:p>
            <a:r>
              <a:rPr lang="zh-CN" altLang="en-US" sz="3800" b="1">
                <a:solidFill>
                  <a:srgbClr val="000000"/>
                </a:solidFill>
                <a:latin typeface="Times New Roman" panose="02020603050405020304" pitchFamily="18" charset="0"/>
              </a:rPr>
              <a:t>日本在中国东部</a:t>
            </a:r>
            <a:endParaRPr lang="zh-CN" altLang="en-US" sz="3800" b="1">
              <a:solidFill>
                <a:srgbClr val="000000"/>
              </a:solidFill>
              <a:latin typeface="Times New Roman" panose="02020603050405020304" pitchFamily="18" charset="0"/>
            </a:endParaRPr>
          </a:p>
          <a:p>
            <a:r>
              <a:rPr lang="en-US" altLang="x-none" sz="3800" b="1">
                <a:solidFill>
                  <a:srgbClr val="0000FF"/>
                </a:solidFill>
                <a:latin typeface="Times New Roman" panose="02020603050405020304" pitchFamily="18" charset="0"/>
              </a:rPr>
              <a:t>Japan is (</a:t>
            </a:r>
            <a:r>
              <a:rPr lang="en-US" altLang="x-none" sz="3800" b="1">
                <a:solidFill>
                  <a:srgbClr val="FF3300"/>
                </a:solidFill>
                <a:latin typeface="Times New Roman" panose="02020603050405020304" pitchFamily="18" charset="0"/>
              </a:rPr>
              <a:t>to</a:t>
            </a:r>
            <a:r>
              <a:rPr lang="en-US" altLang="x-none" sz="3800" b="1">
                <a:latin typeface="Times New Roman" panose="02020603050405020304" pitchFamily="18" charset="0"/>
              </a:rPr>
              <a:t> </a:t>
            </a:r>
            <a:r>
              <a:rPr lang="en-US" altLang="x-none" sz="3800" b="1">
                <a:solidFill>
                  <a:srgbClr val="0000FF"/>
                </a:solidFill>
                <a:latin typeface="Times New Roman" panose="02020603050405020304" pitchFamily="18" charset="0"/>
              </a:rPr>
              <a:t>the) east of China.</a:t>
            </a:r>
            <a:endParaRPr lang="en-US" altLang="x-none" sz="3800" b="1">
              <a:solidFill>
                <a:srgbClr val="0000FF"/>
              </a:solidFill>
              <a:latin typeface="Times New Roman" panose="02020603050405020304" pitchFamily="18" charset="0"/>
            </a:endParaRPr>
          </a:p>
          <a:p>
            <a:r>
              <a:rPr lang="zh-CN" altLang="en-US" sz="3800" b="1">
                <a:solidFill>
                  <a:srgbClr val="000000"/>
                </a:solidFill>
                <a:latin typeface="Times New Roman" panose="02020603050405020304" pitchFamily="18" charset="0"/>
              </a:rPr>
              <a:t>动物园在阳光中学西北部</a:t>
            </a:r>
            <a:endParaRPr lang="zh-CN" altLang="en-US" sz="3800" b="1">
              <a:solidFill>
                <a:srgbClr val="000000"/>
              </a:solidFill>
              <a:latin typeface="Times New Roman" panose="02020603050405020304" pitchFamily="18" charset="0"/>
            </a:endParaRPr>
          </a:p>
          <a:p>
            <a:r>
              <a:rPr lang="en-US" altLang="x-none" sz="3800" b="1">
                <a:solidFill>
                  <a:srgbClr val="0000FF"/>
                </a:solidFill>
                <a:latin typeface="Times New Roman" panose="02020603050405020304" pitchFamily="18" charset="0"/>
              </a:rPr>
              <a:t>The zoo is (</a:t>
            </a:r>
            <a:r>
              <a:rPr lang="en-US" altLang="x-none" sz="3800" b="1">
                <a:solidFill>
                  <a:srgbClr val="FF3300"/>
                </a:solidFill>
                <a:latin typeface="Times New Roman" panose="02020603050405020304" pitchFamily="18" charset="0"/>
              </a:rPr>
              <a:t>to</a:t>
            </a:r>
            <a:r>
              <a:rPr lang="en-US" altLang="x-none" sz="3800" b="1">
                <a:latin typeface="Times New Roman" panose="02020603050405020304" pitchFamily="18" charset="0"/>
              </a:rPr>
              <a:t> </a:t>
            </a:r>
            <a:r>
              <a:rPr lang="en-US" altLang="x-none" sz="3800" b="1">
                <a:solidFill>
                  <a:srgbClr val="0000FF"/>
                </a:solidFill>
                <a:latin typeface="Times New Roman" panose="02020603050405020304" pitchFamily="18" charset="0"/>
              </a:rPr>
              <a:t>the) north-</a:t>
            </a:r>
            <a:r>
              <a:rPr lang="zh-CN" altLang="en-US" sz="3800" b="1">
                <a:solidFill>
                  <a:srgbClr val="0000FF"/>
                </a:solidFill>
                <a:latin typeface="Times New Roman" panose="02020603050405020304" pitchFamily="18" charset="0"/>
              </a:rPr>
              <a:t>we</a:t>
            </a:r>
            <a:r>
              <a:rPr lang="en-US" altLang="x-none" sz="3800" b="1" err="1">
                <a:solidFill>
                  <a:srgbClr val="0000FF"/>
                </a:solidFill>
                <a:latin typeface="Times New Roman" panose="02020603050405020304" pitchFamily="18" charset="0"/>
              </a:rPr>
              <a:t>st of Sunshine Middle School.</a:t>
            </a:r>
            <a:endParaRPr lang="en-US" altLang="x-none" sz="3800"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xEl>
                                              <p:pRg st="0" end="0"/>
                                            </p:txEl>
                                          </p:spTgt>
                                        </p:tgtEl>
                                        <p:attrNameLst>
                                          <p:attrName>style.visibility</p:attrName>
                                        </p:attrNameLst>
                                      </p:cBhvr>
                                      <p:to>
                                        <p:strVal val="visible"/>
                                      </p:to>
                                    </p:set>
                                    <p:animEffect transition="in" filter="blinds(horizontal)">
                                      <p:cBhvr>
                                        <p:cTn id="12" dur="500"/>
                                        <p:tgtEl>
                                          <p:spTgt spid="9218">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8">
                                            <p:txEl>
                                              <p:charRg st="9" end="42"/>
                                            </p:txEl>
                                          </p:spTgt>
                                        </p:tgtEl>
                                        <p:attrNameLst>
                                          <p:attrName>style.visibility</p:attrName>
                                        </p:attrNameLst>
                                      </p:cBhvr>
                                      <p:to>
                                        <p:strVal val="visible"/>
                                      </p:to>
                                    </p:set>
                                    <p:animEffect transition="in" filter="blinds(horizontal)">
                                      <p:cBhvr>
                                        <p:cTn id="17" dur="500"/>
                                        <p:tgtEl>
                                          <p:spTgt spid="9218">
                                            <p:txEl>
                                              <p:charRg st="9" end="4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8">
                                            <p:txEl>
                                              <p:charRg st="42" end="51"/>
                                            </p:txEl>
                                          </p:spTgt>
                                        </p:tgtEl>
                                        <p:attrNameLst>
                                          <p:attrName>style.visibility</p:attrName>
                                        </p:attrNameLst>
                                      </p:cBhvr>
                                      <p:to>
                                        <p:strVal val="visible"/>
                                      </p:to>
                                    </p:set>
                                    <p:animEffect transition="in" filter="blinds(horizontal)">
                                      <p:cBhvr>
                                        <p:cTn id="22" dur="500"/>
                                        <p:tgtEl>
                                          <p:spTgt spid="9218">
                                            <p:txEl>
                                              <p:charRg st="42" end="51"/>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8">
                                            <p:txEl>
                                              <p:charRg st="51" end="83"/>
                                            </p:txEl>
                                          </p:spTgt>
                                        </p:tgtEl>
                                        <p:attrNameLst>
                                          <p:attrName>style.visibility</p:attrName>
                                        </p:attrNameLst>
                                      </p:cBhvr>
                                      <p:to>
                                        <p:strVal val="visible"/>
                                      </p:to>
                                    </p:set>
                                    <p:animEffect transition="in" filter="blinds(horizontal)">
                                      <p:cBhvr>
                                        <p:cTn id="27" dur="500"/>
                                        <p:tgtEl>
                                          <p:spTgt spid="9218">
                                            <p:txEl>
                                              <p:charRg st="51" end="83"/>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8">
                                            <p:txEl>
                                              <p:charRg st="83" end="91"/>
                                            </p:txEl>
                                          </p:spTgt>
                                        </p:tgtEl>
                                        <p:attrNameLst>
                                          <p:attrName>style.visibility</p:attrName>
                                        </p:attrNameLst>
                                      </p:cBhvr>
                                      <p:to>
                                        <p:strVal val="visible"/>
                                      </p:to>
                                    </p:set>
                                    <p:animEffect transition="in" filter="blinds(horizontal)">
                                      <p:cBhvr>
                                        <p:cTn id="32" dur="500"/>
                                        <p:tgtEl>
                                          <p:spTgt spid="9218">
                                            <p:txEl>
                                              <p:charRg st="83" end="91"/>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8">
                                            <p:txEl>
                                              <p:charRg st="91" end="123"/>
                                            </p:txEl>
                                          </p:spTgt>
                                        </p:tgtEl>
                                        <p:attrNameLst>
                                          <p:attrName>style.visibility</p:attrName>
                                        </p:attrNameLst>
                                      </p:cBhvr>
                                      <p:to>
                                        <p:strVal val="visible"/>
                                      </p:to>
                                    </p:set>
                                    <p:animEffect transition="in" filter="blinds(horizontal)">
                                      <p:cBhvr>
                                        <p:cTn id="37" dur="500"/>
                                        <p:tgtEl>
                                          <p:spTgt spid="9218">
                                            <p:txEl>
                                              <p:charRg st="91" end="123"/>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18">
                                            <p:txEl>
                                              <p:charRg st="123" end="135"/>
                                            </p:txEl>
                                          </p:spTgt>
                                        </p:tgtEl>
                                        <p:attrNameLst>
                                          <p:attrName>style.visibility</p:attrName>
                                        </p:attrNameLst>
                                      </p:cBhvr>
                                      <p:to>
                                        <p:strVal val="visible"/>
                                      </p:to>
                                    </p:set>
                                    <p:animEffect transition="in" filter="blinds(horizontal)">
                                      <p:cBhvr>
                                        <p:cTn id="42" dur="500"/>
                                        <p:tgtEl>
                                          <p:spTgt spid="9218">
                                            <p:txEl>
                                              <p:charRg st="123" end="135"/>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18">
                                            <p:txEl>
                                              <p:charRg st="135" end="193"/>
                                            </p:txEl>
                                          </p:spTgt>
                                        </p:tgtEl>
                                        <p:attrNameLst>
                                          <p:attrName>style.visibility</p:attrName>
                                        </p:attrNameLst>
                                      </p:cBhvr>
                                      <p:to>
                                        <p:strVal val="visible"/>
                                      </p:to>
                                    </p:set>
                                    <p:animEffect transition="in" filter="blinds(horizontal)">
                                      <p:cBhvr>
                                        <p:cTn id="47" dur="500"/>
                                        <p:tgtEl>
                                          <p:spTgt spid="9218">
                                            <p:txEl>
                                              <p:charRg st="135"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Freeform 4"/>
          <p:cNvSpPr/>
          <p:nvPr/>
        </p:nvSpPr>
        <p:spPr bwMode="gray">
          <a:xfrm>
            <a:off x="2317750" y="2363788"/>
            <a:ext cx="4699000" cy="301625"/>
          </a:xfrm>
          <a:custGeom>
            <a:gdLst>
              <a:gd name="T0" fmla="*/ 20706948 w 1120"/>
              <a:gd name="T1" fmla="*/ 11 h 252"/>
              <a:gd name="T2" fmla="*/ 20629597 w 1120"/>
              <a:gd name="T3" fmla="*/ 11 h 252"/>
              <a:gd name="T4" fmla="*/ 20335316 w 1120"/>
              <a:gd name="T5" fmla="*/ 11 h 252"/>
              <a:gd name="T6" fmla="*/ 19858832 w 1120"/>
              <a:gd name="T7" fmla="*/ 11 h 252"/>
              <a:gd name="T8" fmla="*/ 19191786 w 1120"/>
              <a:gd name="T9" fmla="*/ 11 h 252"/>
              <a:gd name="T10" fmla="*/ 18336532 w 1120"/>
              <a:gd name="T11" fmla="*/ 10 h 252"/>
              <a:gd name="T12" fmla="*/ 17339847 w 1120"/>
              <a:gd name="T13" fmla="*/ 10 h 252"/>
              <a:gd name="T14" fmla="*/ 16196141 w 1120"/>
              <a:gd name="T15" fmla="*/ 10 h 252"/>
              <a:gd name="T16" fmla="*/ 14901486 w 1120"/>
              <a:gd name="T17" fmla="*/ 8 h 252"/>
              <a:gd name="T18" fmla="*/ 13494596 w 1120"/>
              <a:gd name="T19" fmla="*/ 8 h 252"/>
              <a:gd name="T20" fmla="*/ 11942220 w 1120"/>
              <a:gd name="T21" fmla="*/ 8 h 252"/>
              <a:gd name="T22" fmla="*/ 10275918 w 1120"/>
              <a:gd name="T23" fmla="*/ 8 h 252"/>
              <a:gd name="T24" fmla="*/ 8612140 w 1120"/>
              <a:gd name="T25" fmla="*/ 8 h 252"/>
              <a:gd name="T26" fmla="*/ 7098185 w 1120"/>
              <a:gd name="T27" fmla="*/ 8 h 252"/>
              <a:gd name="T28" fmla="*/ 5691769 w 1120"/>
              <a:gd name="T29" fmla="*/ 8 h 252"/>
              <a:gd name="T30" fmla="*/ 4395650 w 1120"/>
              <a:gd name="T31" fmla="*/ 10 h 252"/>
              <a:gd name="T32" fmla="*/ 3293330 w 1120"/>
              <a:gd name="T33" fmla="*/ 10 h 252"/>
              <a:gd name="T34" fmla="*/ 2329965 w 1120"/>
              <a:gd name="T35" fmla="*/ 10 h 252"/>
              <a:gd name="T36" fmla="*/ 1515458 w 1120"/>
              <a:gd name="T37" fmla="*/ 11 h 252"/>
              <a:gd name="T38" fmla="*/ 848370 w 1120"/>
              <a:gd name="T39" fmla="*/ 11 h 252"/>
              <a:gd name="T40" fmla="*/ 371720 w 1120"/>
              <a:gd name="T41" fmla="*/ 11 h 252"/>
              <a:gd name="T42" fmla="*/ 114130 w 1120"/>
              <a:gd name="T43" fmla="*/ 11 h 252"/>
              <a:gd name="T44" fmla="*/ 0 w 1120"/>
              <a:gd name="T45" fmla="*/ 11 h 252"/>
              <a:gd name="T46" fmla="*/ 0 w 1120"/>
              <a:gd name="T47" fmla="*/ 3 h 252"/>
              <a:gd name="T48" fmla="*/ 10353269 w 1120"/>
              <a:gd name="T49" fmla="*/ 0 h 252"/>
              <a:gd name="T50" fmla="*/ 20706948 w 1120"/>
              <a:gd name="T51" fmla="*/ 3 h 252"/>
              <a:gd name="T52" fmla="*/ 20706948 w 1120"/>
              <a:gd name="T53" fmla="*/ 11 h 252"/>
              <a:gd name="T54" fmla="*/ 20706948 w 1120"/>
              <a:gd name="T55" fmla="*/ 11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1">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chemeClr val="bg1">
              <a:lumMod val="75000"/>
            </a:schemeClr>
          </a:solidFill>
          <a:ln w="0">
            <a:noFill/>
            <a:round/>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0722" name="Rectangle 5"/>
          <p:cNvSpPr/>
          <p:nvPr/>
        </p:nvSpPr>
        <p:spPr>
          <a:xfrm>
            <a:off x="2154238" y="2022475"/>
            <a:ext cx="5029200" cy="623888"/>
          </a:xfrm>
          <a:prstGeom prst="rect">
            <a:avLst/>
          </a:prstGeom>
          <a:gradFill rotWithShape="1">
            <a:gsLst>
              <a:gs pos="0">
                <a:srgbClr val="FFD521"/>
              </a:gs>
              <a:gs pos="100000">
                <a:srgbClr val="D2AA00"/>
              </a:gs>
            </a:gsLst>
            <a:lin ang="2700000" scaled="1"/>
          </a:gradFill>
          <a:ln w="9525">
            <a:noFill/>
          </a:ln>
        </p:spPr>
        <p:txBody>
          <a:bodyPr wrap="none" anchor="ctr"/>
          <a:lstStyle/>
          <a:p>
            <a:pPr lvl="0" indent="0" algn="ctr" eaLnBrk="0" hangingPunct="0">
              <a:spcBef>
                <a:spcPct val="20000"/>
              </a:spcBef>
              <a:buSzPct val="90000"/>
            </a:pPr>
            <a:r>
              <a:rPr lang="zh-CN" altLang="en-US" sz="2400" b="1">
                <a:latin typeface="Arial Narrow" panose="020b0606020202030204" pitchFamily="34" charset="0"/>
                <a:ea typeface="微软雅黑" panose="020b0503020204020204" pitchFamily="34" charset="-122"/>
                <a:sym typeface="Calibri" panose="020f0502020204030204" pitchFamily="34" charset="0"/>
              </a:rPr>
              <a:t>词汇训练营</a:t>
            </a:r>
            <a:endParaRPr lang="zh-CN" altLang="en-US" sz="2400" b="1">
              <a:latin typeface="Arial Narrow" panose="020b0606020202030204" pitchFamily="34" charset="0"/>
              <a:ea typeface="微软雅黑" panose="020b0503020204020204" pitchFamily="34" charset="-122"/>
              <a:sym typeface="Calibri" panose="020f0502020204030204" pitchFamily="34" charset="0"/>
            </a:endParaRPr>
          </a:p>
        </p:txBody>
      </p:sp>
      <p:sp>
        <p:nvSpPr>
          <p:cNvPr id="30723" name="椭圆 18"/>
          <p:cNvSpPr/>
          <p:nvPr/>
        </p:nvSpPr>
        <p:spPr>
          <a:xfrm>
            <a:off x="2241550" y="1989138"/>
            <a:ext cx="273050" cy="273050"/>
          </a:xfrm>
          <a:prstGeom prst="ellipse">
            <a:avLst/>
          </a:prstGeom>
          <a:solidFill>
            <a:schemeClr val="bg1"/>
          </a:solidFill>
          <a:ln w="9525">
            <a:noFill/>
          </a:ln>
        </p:spPr>
        <p:txBody>
          <a:bodyPr lIns="0" tIns="36000" rIns="0" bIns="0" anchor="ctr"/>
          <a:lstStyle/>
          <a:p>
            <a:pPr lvl="0" indent="0" algn="ctr">
              <a:lnSpc>
                <a:spcPct val="120000"/>
              </a:lnSpc>
              <a:buSzPct val="90000"/>
              <a:buFont typeface="Wingdings" panose="05000000000000000000" pitchFamily="2" charset="2"/>
              <a:buNone/>
            </a:pPr>
            <a:r>
              <a:rPr lang="en-US" altLang="zh-CN" b="1">
                <a:solidFill>
                  <a:srgbClr val="DEB509"/>
                </a:solidFill>
                <a:latin typeface="Raavi" panose="020b0502040204020203" pitchFamily="34" charset="0"/>
                <a:ea typeface="方正舒体" panose="02010601030101010101" pitchFamily="2" charset="-122"/>
                <a:sym typeface="Calibri" panose="020f0502020204030204" pitchFamily="34" charset="0"/>
              </a:rPr>
              <a:t>1</a:t>
            </a:r>
            <a:endParaRPr lang="zh-CN" altLang="en-US" b="1">
              <a:solidFill>
                <a:srgbClr val="DEB509"/>
              </a:solidFill>
              <a:latin typeface="Raavi" panose="020b0502040204020203" pitchFamily="34" charset="0"/>
              <a:ea typeface="方正舒体" panose="02010601030101010101" pitchFamily="2" charset="-122"/>
              <a:sym typeface="Calibri" panose="020f0502020204030204" pitchFamily="34" charset="0"/>
            </a:endParaRPr>
          </a:p>
        </p:txBody>
      </p:sp>
      <p:sp>
        <p:nvSpPr>
          <p:cNvPr id="23" name="Freeform 4"/>
          <p:cNvSpPr/>
          <p:nvPr/>
        </p:nvSpPr>
        <p:spPr bwMode="gray">
          <a:xfrm>
            <a:off x="2317750" y="3289300"/>
            <a:ext cx="4699000" cy="301625"/>
          </a:xfrm>
          <a:custGeom>
            <a:gdLst>
              <a:gd name="T0" fmla="*/ 20706948 w 1120"/>
              <a:gd name="T1" fmla="*/ 11 h 252"/>
              <a:gd name="T2" fmla="*/ 20629597 w 1120"/>
              <a:gd name="T3" fmla="*/ 11 h 252"/>
              <a:gd name="T4" fmla="*/ 20335316 w 1120"/>
              <a:gd name="T5" fmla="*/ 11 h 252"/>
              <a:gd name="T6" fmla="*/ 19858832 w 1120"/>
              <a:gd name="T7" fmla="*/ 11 h 252"/>
              <a:gd name="T8" fmla="*/ 19191786 w 1120"/>
              <a:gd name="T9" fmla="*/ 11 h 252"/>
              <a:gd name="T10" fmla="*/ 18336532 w 1120"/>
              <a:gd name="T11" fmla="*/ 10 h 252"/>
              <a:gd name="T12" fmla="*/ 17339847 w 1120"/>
              <a:gd name="T13" fmla="*/ 10 h 252"/>
              <a:gd name="T14" fmla="*/ 16196141 w 1120"/>
              <a:gd name="T15" fmla="*/ 10 h 252"/>
              <a:gd name="T16" fmla="*/ 14901486 w 1120"/>
              <a:gd name="T17" fmla="*/ 8 h 252"/>
              <a:gd name="T18" fmla="*/ 13494596 w 1120"/>
              <a:gd name="T19" fmla="*/ 8 h 252"/>
              <a:gd name="T20" fmla="*/ 11942220 w 1120"/>
              <a:gd name="T21" fmla="*/ 8 h 252"/>
              <a:gd name="T22" fmla="*/ 10275918 w 1120"/>
              <a:gd name="T23" fmla="*/ 8 h 252"/>
              <a:gd name="T24" fmla="*/ 8612140 w 1120"/>
              <a:gd name="T25" fmla="*/ 8 h 252"/>
              <a:gd name="T26" fmla="*/ 7098185 w 1120"/>
              <a:gd name="T27" fmla="*/ 8 h 252"/>
              <a:gd name="T28" fmla="*/ 5691769 w 1120"/>
              <a:gd name="T29" fmla="*/ 8 h 252"/>
              <a:gd name="T30" fmla="*/ 4395650 w 1120"/>
              <a:gd name="T31" fmla="*/ 10 h 252"/>
              <a:gd name="T32" fmla="*/ 3293330 w 1120"/>
              <a:gd name="T33" fmla="*/ 10 h 252"/>
              <a:gd name="T34" fmla="*/ 2329965 w 1120"/>
              <a:gd name="T35" fmla="*/ 10 h 252"/>
              <a:gd name="T36" fmla="*/ 1515458 w 1120"/>
              <a:gd name="T37" fmla="*/ 11 h 252"/>
              <a:gd name="T38" fmla="*/ 848370 w 1120"/>
              <a:gd name="T39" fmla="*/ 11 h 252"/>
              <a:gd name="T40" fmla="*/ 371720 w 1120"/>
              <a:gd name="T41" fmla="*/ 11 h 252"/>
              <a:gd name="T42" fmla="*/ 114130 w 1120"/>
              <a:gd name="T43" fmla="*/ 11 h 252"/>
              <a:gd name="T44" fmla="*/ 0 w 1120"/>
              <a:gd name="T45" fmla="*/ 11 h 252"/>
              <a:gd name="T46" fmla="*/ 0 w 1120"/>
              <a:gd name="T47" fmla="*/ 3 h 252"/>
              <a:gd name="T48" fmla="*/ 10353269 w 1120"/>
              <a:gd name="T49" fmla="*/ 0 h 252"/>
              <a:gd name="T50" fmla="*/ 20706948 w 1120"/>
              <a:gd name="T51" fmla="*/ 3 h 252"/>
              <a:gd name="T52" fmla="*/ 20706948 w 1120"/>
              <a:gd name="T53" fmla="*/ 11 h 252"/>
              <a:gd name="T54" fmla="*/ 20706948 w 1120"/>
              <a:gd name="T55" fmla="*/ 11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1">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chemeClr val="bg1">
              <a:lumMod val="75000"/>
            </a:schemeClr>
          </a:solidFill>
          <a:ln w="0">
            <a:noFill/>
            <a:round/>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0725" name="Rectangle 5"/>
          <p:cNvSpPr/>
          <p:nvPr/>
        </p:nvSpPr>
        <p:spPr>
          <a:xfrm>
            <a:off x="2152650" y="2879725"/>
            <a:ext cx="5029200" cy="623888"/>
          </a:xfrm>
          <a:prstGeom prst="rect">
            <a:avLst/>
          </a:prstGeom>
          <a:gradFill rotWithShape="1">
            <a:gsLst>
              <a:gs pos="0">
                <a:srgbClr val="A3E391"/>
              </a:gs>
              <a:gs pos="100000">
                <a:srgbClr val="62D044"/>
              </a:gs>
            </a:gsLst>
            <a:lin ang="2700000" scaled="1"/>
          </a:gradFill>
          <a:ln w="9525">
            <a:noFill/>
          </a:ln>
        </p:spPr>
        <p:txBody>
          <a:bodyPr wrap="none" anchor="ctr"/>
          <a:lstStyle/>
          <a:p>
            <a:pPr lvl="0" indent="0" algn="ctr" eaLnBrk="0" hangingPunct="0">
              <a:spcBef>
                <a:spcPct val="20000"/>
              </a:spcBef>
              <a:buSzPct val="90000"/>
            </a:pPr>
            <a:r>
              <a:rPr lang="zh-CN" altLang="en-US" sz="2400" b="1">
                <a:latin typeface="Arial Narrow" panose="020b0606020202030204" pitchFamily="34" charset="0"/>
                <a:ea typeface="微软雅黑" panose="020b0503020204020204" pitchFamily="34" charset="-122"/>
                <a:sym typeface="Calibri" panose="020f0502020204030204" pitchFamily="34" charset="0"/>
              </a:rPr>
              <a:t>句型大闯关</a:t>
            </a:r>
            <a:endParaRPr lang="zh-CN" altLang="en-US" sz="2400" b="1">
              <a:latin typeface="Arial Narrow" panose="020b0606020202030204" pitchFamily="34" charset="0"/>
              <a:ea typeface="微软雅黑" panose="020b0503020204020204" pitchFamily="34" charset="-122"/>
              <a:sym typeface="Calibri" panose="020f0502020204030204" pitchFamily="34" charset="0"/>
            </a:endParaRPr>
          </a:p>
        </p:txBody>
      </p:sp>
      <p:sp>
        <p:nvSpPr>
          <p:cNvPr id="30726" name="椭圆 24"/>
          <p:cNvSpPr/>
          <p:nvPr/>
        </p:nvSpPr>
        <p:spPr>
          <a:xfrm>
            <a:off x="2241550" y="2914650"/>
            <a:ext cx="273050" cy="273050"/>
          </a:xfrm>
          <a:prstGeom prst="ellipse">
            <a:avLst/>
          </a:prstGeom>
          <a:solidFill>
            <a:schemeClr val="bg1"/>
          </a:solidFill>
          <a:ln w="9525">
            <a:noFill/>
          </a:ln>
        </p:spPr>
        <p:txBody>
          <a:bodyPr lIns="0" tIns="36000" rIns="0" bIns="0" anchor="ctr"/>
          <a:lstStyle/>
          <a:p>
            <a:pPr lvl="0" indent="0" algn="ctr">
              <a:lnSpc>
                <a:spcPct val="120000"/>
              </a:lnSpc>
              <a:buSzPct val="90000"/>
              <a:buFont typeface="Wingdings" panose="05000000000000000000" pitchFamily="2" charset="2"/>
              <a:buNone/>
            </a:pPr>
            <a:r>
              <a:rPr lang="en-US" altLang="zh-CN" b="1">
                <a:solidFill>
                  <a:srgbClr val="62D044"/>
                </a:solidFill>
                <a:latin typeface="Raavi" panose="020b0502040204020203" pitchFamily="34" charset="0"/>
                <a:ea typeface="方正舒体" panose="02010601030101010101" pitchFamily="2" charset="-122"/>
                <a:sym typeface="Calibri" panose="020f0502020204030204" pitchFamily="34" charset="0"/>
              </a:rPr>
              <a:t>2</a:t>
            </a:r>
            <a:endParaRPr lang="zh-CN" altLang="en-US" b="1">
              <a:solidFill>
                <a:srgbClr val="62D044"/>
              </a:solidFill>
              <a:latin typeface="Raavi" panose="020b0502040204020203" pitchFamily="34" charset="0"/>
              <a:ea typeface="方正舒体" panose="02010601030101010101" pitchFamily="2" charset="-122"/>
              <a:sym typeface="Calibri" panose="020f0502020204030204" pitchFamily="34" charset="0"/>
            </a:endParaRPr>
          </a:p>
        </p:txBody>
      </p:sp>
      <p:sp>
        <p:nvSpPr>
          <p:cNvPr id="26" name="Freeform 4"/>
          <p:cNvSpPr/>
          <p:nvPr/>
        </p:nvSpPr>
        <p:spPr bwMode="gray">
          <a:xfrm>
            <a:off x="2317750" y="4214813"/>
            <a:ext cx="4699000" cy="301625"/>
          </a:xfrm>
          <a:custGeom>
            <a:gdLst>
              <a:gd name="T0" fmla="*/ 20706948 w 1120"/>
              <a:gd name="T1" fmla="*/ 11 h 252"/>
              <a:gd name="T2" fmla="*/ 20629597 w 1120"/>
              <a:gd name="T3" fmla="*/ 11 h 252"/>
              <a:gd name="T4" fmla="*/ 20335316 w 1120"/>
              <a:gd name="T5" fmla="*/ 11 h 252"/>
              <a:gd name="T6" fmla="*/ 19858832 w 1120"/>
              <a:gd name="T7" fmla="*/ 11 h 252"/>
              <a:gd name="T8" fmla="*/ 19191786 w 1120"/>
              <a:gd name="T9" fmla="*/ 11 h 252"/>
              <a:gd name="T10" fmla="*/ 18336532 w 1120"/>
              <a:gd name="T11" fmla="*/ 10 h 252"/>
              <a:gd name="T12" fmla="*/ 17339847 w 1120"/>
              <a:gd name="T13" fmla="*/ 10 h 252"/>
              <a:gd name="T14" fmla="*/ 16196141 w 1120"/>
              <a:gd name="T15" fmla="*/ 10 h 252"/>
              <a:gd name="T16" fmla="*/ 14901486 w 1120"/>
              <a:gd name="T17" fmla="*/ 8 h 252"/>
              <a:gd name="T18" fmla="*/ 13494596 w 1120"/>
              <a:gd name="T19" fmla="*/ 8 h 252"/>
              <a:gd name="T20" fmla="*/ 11942220 w 1120"/>
              <a:gd name="T21" fmla="*/ 8 h 252"/>
              <a:gd name="T22" fmla="*/ 10275918 w 1120"/>
              <a:gd name="T23" fmla="*/ 8 h 252"/>
              <a:gd name="T24" fmla="*/ 8612140 w 1120"/>
              <a:gd name="T25" fmla="*/ 8 h 252"/>
              <a:gd name="T26" fmla="*/ 7098185 w 1120"/>
              <a:gd name="T27" fmla="*/ 8 h 252"/>
              <a:gd name="T28" fmla="*/ 5691769 w 1120"/>
              <a:gd name="T29" fmla="*/ 8 h 252"/>
              <a:gd name="T30" fmla="*/ 4395650 w 1120"/>
              <a:gd name="T31" fmla="*/ 10 h 252"/>
              <a:gd name="T32" fmla="*/ 3293330 w 1120"/>
              <a:gd name="T33" fmla="*/ 10 h 252"/>
              <a:gd name="T34" fmla="*/ 2329965 w 1120"/>
              <a:gd name="T35" fmla="*/ 10 h 252"/>
              <a:gd name="T36" fmla="*/ 1515458 w 1120"/>
              <a:gd name="T37" fmla="*/ 11 h 252"/>
              <a:gd name="T38" fmla="*/ 848370 w 1120"/>
              <a:gd name="T39" fmla="*/ 11 h 252"/>
              <a:gd name="T40" fmla="*/ 371720 w 1120"/>
              <a:gd name="T41" fmla="*/ 11 h 252"/>
              <a:gd name="T42" fmla="*/ 114130 w 1120"/>
              <a:gd name="T43" fmla="*/ 11 h 252"/>
              <a:gd name="T44" fmla="*/ 0 w 1120"/>
              <a:gd name="T45" fmla="*/ 11 h 252"/>
              <a:gd name="T46" fmla="*/ 0 w 1120"/>
              <a:gd name="T47" fmla="*/ 3 h 252"/>
              <a:gd name="T48" fmla="*/ 10353269 w 1120"/>
              <a:gd name="T49" fmla="*/ 0 h 252"/>
              <a:gd name="T50" fmla="*/ 20706948 w 1120"/>
              <a:gd name="T51" fmla="*/ 3 h 252"/>
              <a:gd name="T52" fmla="*/ 20706948 w 1120"/>
              <a:gd name="T53" fmla="*/ 11 h 252"/>
              <a:gd name="T54" fmla="*/ 20706948 w 1120"/>
              <a:gd name="T55" fmla="*/ 11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1">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chemeClr val="bg1">
              <a:lumMod val="75000"/>
            </a:schemeClr>
          </a:solidFill>
          <a:ln w="0">
            <a:noFill/>
            <a:round/>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0728" name="Rectangle 5"/>
          <p:cNvSpPr/>
          <p:nvPr/>
        </p:nvSpPr>
        <p:spPr>
          <a:xfrm>
            <a:off x="2157413" y="3790950"/>
            <a:ext cx="5029200" cy="623888"/>
          </a:xfrm>
          <a:prstGeom prst="rect">
            <a:avLst/>
          </a:prstGeom>
          <a:gradFill rotWithShape="1">
            <a:gsLst>
              <a:gs pos="0">
                <a:srgbClr val="F9B5BD"/>
              </a:gs>
              <a:gs pos="100000">
                <a:srgbClr val="F57C89"/>
              </a:gs>
            </a:gsLst>
            <a:lin ang="2700000" scaled="1"/>
          </a:gradFill>
          <a:ln w="9525">
            <a:noFill/>
          </a:ln>
        </p:spPr>
        <p:txBody>
          <a:bodyPr wrap="none" anchor="ctr"/>
          <a:lstStyle/>
          <a:p>
            <a:pPr lvl="0" indent="0" algn="ctr" eaLnBrk="0" hangingPunct="0">
              <a:spcBef>
                <a:spcPct val="20000"/>
              </a:spcBef>
              <a:buSzPct val="90000"/>
            </a:pPr>
            <a:r>
              <a:rPr lang="zh-CN" altLang="en-US" sz="2400" b="1">
                <a:latin typeface="Arial Narrow" panose="020b0606020202030204" pitchFamily="34" charset="0"/>
                <a:ea typeface="微软雅黑" panose="020b0503020204020204" pitchFamily="34" charset="-122"/>
                <a:sym typeface="Calibri" panose="020f0502020204030204" pitchFamily="34" charset="0"/>
              </a:rPr>
              <a:t>语法加油站</a:t>
            </a:r>
            <a:endParaRPr lang="zh-CN" altLang="en-US" sz="2400" b="1">
              <a:latin typeface="Arial Narrow" panose="020b0606020202030204" pitchFamily="34" charset="0"/>
              <a:ea typeface="微软雅黑" panose="020b0503020204020204" pitchFamily="34" charset="-122"/>
              <a:sym typeface="Calibri" panose="020f0502020204030204" pitchFamily="34" charset="0"/>
            </a:endParaRPr>
          </a:p>
        </p:txBody>
      </p:sp>
      <p:sp>
        <p:nvSpPr>
          <p:cNvPr id="30729" name="椭圆 27"/>
          <p:cNvSpPr/>
          <p:nvPr/>
        </p:nvSpPr>
        <p:spPr>
          <a:xfrm>
            <a:off x="2241550" y="3790950"/>
            <a:ext cx="273050" cy="273050"/>
          </a:xfrm>
          <a:prstGeom prst="ellipse">
            <a:avLst/>
          </a:prstGeom>
          <a:solidFill>
            <a:schemeClr val="bg1"/>
          </a:solidFill>
          <a:ln w="9525">
            <a:noFill/>
          </a:ln>
        </p:spPr>
        <p:txBody>
          <a:bodyPr lIns="0" tIns="36000" rIns="0" bIns="0" anchor="ctr"/>
          <a:lstStyle/>
          <a:p>
            <a:pPr lvl="0" indent="0" algn="ctr">
              <a:lnSpc>
                <a:spcPct val="120000"/>
              </a:lnSpc>
              <a:buSzPct val="90000"/>
              <a:buFont typeface="Wingdings" panose="05000000000000000000" pitchFamily="2" charset="2"/>
              <a:buNone/>
            </a:pPr>
            <a:r>
              <a:rPr lang="en-US" altLang="zh-CN" b="1">
                <a:solidFill>
                  <a:srgbClr val="F57C89"/>
                </a:solidFill>
                <a:latin typeface="Raavi" panose="020b0502040204020203" pitchFamily="34" charset="0"/>
                <a:ea typeface="方正舒体" panose="02010601030101010101" pitchFamily="2" charset="-122"/>
                <a:sym typeface="Calibri" panose="020f0502020204030204" pitchFamily="34" charset="0"/>
              </a:rPr>
              <a:t>3</a:t>
            </a:r>
            <a:endParaRPr lang="zh-CN" altLang="en-US" b="1">
              <a:solidFill>
                <a:srgbClr val="F57C89"/>
              </a:solidFill>
              <a:latin typeface="Raavi" panose="020b0502040204020203" pitchFamily="34" charset="0"/>
              <a:ea typeface="方正舒体" panose="02010601030101010101" pitchFamily="2" charset="-122"/>
              <a:sym typeface="Calibri" panose="020f0502020204030204" pitchFamily="34" charset="0"/>
            </a:endParaRPr>
          </a:p>
        </p:txBody>
      </p:sp>
      <p:sp>
        <p:nvSpPr>
          <p:cNvPr id="30730" name="文本框 1"/>
          <p:cNvSpPr txBox="1"/>
          <p:nvPr/>
        </p:nvSpPr>
        <p:spPr>
          <a:xfrm>
            <a:off x="3656013" y="788988"/>
            <a:ext cx="2022475" cy="584200"/>
          </a:xfrm>
          <a:prstGeom prst="rect">
            <a:avLst/>
          </a:prstGeom>
          <a:noFill/>
          <a:ln w="9525">
            <a:noFill/>
          </a:ln>
        </p:spPr>
        <p:txBody>
          <a:bodyPr anchor="t">
            <a:spAutoFit/>
          </a:bodyPr>
          <a:lstStyle/>
          <a:p>
            <a:pPr lvl="0" indent="0" algn="ctr" eaLnBrk="0" hangingPunct="0">
              <a:buSzPct val="90000"/>
              <a:buFont typeface="Wingdings" panose="05000000000000000000" pitchFamily="2" charset="2"/>
              <a:buNone/>
            </a:pPr>
            <a:r>
              <a:rPr lang="zh-CN" altLang="en-US" sz="3200" b="1">
                <a:solidFill>
                  <a:srgbClr val="FCD21F"/>
                </a:solidFill>
                <a:latin typeface="微软雅黑" panose="020b0503020204020204" pitchFamily="34" charset="-122"/>
                <a:ea typeface="微软雅黑" panose="020b0503020204020204" pitchFamily="34" charset="-122"/>
                <a:sym typeface="Calibri" panose="020f0502020204030204" pitchFamily="34" charset="0"/>
              </a:rPr>
              <a:t>内</a:t>
            </a:r>
            <a:r>
              <a:rPr lang="zh-CN" altLang="en-US" sz="3200" b="1">
                <a:solidFill>
                  <a:srgbClr val="9FE28C"/>
                </a:solidFill>
                <a:latin typeface="微软雅黑" panose="020b0503020204020204" pitchFamily="34" charset="-122"/>
                <a:ea typeface="微软雅黑" panose="020b0503020204020204" pitchFamily="34" charset="-122"/>
                <a:sym typeface="Calibri" panose="020f0502020204030204" pitchFamily="34" charset="0"/>
              </a:rPr>
              <a:t>容</a:t>
            </a:r>
            <a:r>
              <a:rPr lang="zh-CN" altLang="en-US" sz="3200" b="1">
                <a:solidFill>
                  <a:srgbClr val="F9B0B9"/>
                </a:solidFill>
                <a:latin typeface="微软雅黑" panose="020b0503020204020204" pitchFamily="34" charset="-122"/>
                <a:ea typeface="微软雅黑" panose="020b0503020204020204" pitchFamily="34" charset="-122"/>
                <a:sym typeface="Calibri" panose="020f0502020204030204" pitchFamily="34" charset="0"/>
              </a:rPr>
              <a:t>大</a:t>
            </a:r>
            <a:r>
              <a:rPr lang="zh-CN" altLang="en-US" sz="3200" b="1">
                <a:solidFill>
                  <a:srgbClr val="4CD0FF"/>
                </a:solidFill>
                <a:latin typeface="微软雅黑" panose="020b0503020204020204" pitchFamily="34" charset="-122"/>
                <a:ea typeface="微软雅黑" panose="020b0503020204020204" pitchFamily="34" charset="-122"/>
                <a:sym typeface="Calibri" panose="020f0502020204030204" pitchFamily="34" charset="0"/>
              </a:rPr>
              <a:t>纲</a:t>
            </a:r>
            <a:endParaRPr lang="zh-CN" altLang="en-US" sz="3200" b="1">
              <a:solidFill>
                <a:srgbClr val="4CD0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0731" name="Rectangle 5"/>
          <p:cNvSpPr/>
          <p:nvPr/>
        </p:nvSpPr>
        <p:spPr>
          <a:xfrm>
            <a:off x="2152650" y="4789488"/>
            <a:ext cx="5029200" cy="623887"/>
          </a:xfrm>
          <a:prstGeom prst="rect">
            <a:avLst/>
          </a:prstGeom>
          <a:blipFill rotWithShape="1">
            <a:blip r:embed="rId3"/>
            <a:stretch>
              <a:fillRect/>
            </a:stretch>
          </a:blipFill>
          <a:ln w="9525">
            <a:noFill/>
          </a:ln>
        </p:spPr>
        <p:txBody>
          <a:bodyPr wrap="none" anchor="ctr"/>
          <a:lstStyle/>
          <a:p>
            <a:pPr lvl="0" indent="0" algn="ctr" eaLnBrk="0" hangingPunct="0">
              <a:spcBef>
                <a:spcPct val="20000"/>
              </a:spcBef>
              <a:buSzPct val="90000"/>
            </a:pPr>
            <a:r>
              <a:rPr lang="zh-CN" altLang="zh-CN" sz="2400" b="1">
                <a:latin typeface="Arial Narrow" panose="020b0606020202030204" pitchFamily="34" charset="0"/>
                <a:ea typeface="微软雅黑" panose="020b0503020204020204" pitchFamily="34" charset="-122"/>
                <a:sym typeface="Calibri" panose="020f0502020204030204" pitchFamily="34" charset="0"/>
              </a:rPr>
              <a:t>写作大练兵</a:t>
            </a:r>
            <a:endParaRPr lang="zh-CN" altLang="zh-CN" sz="2400" b="1">
              <a:latin typeface="Arial Narrow" panose="020b0606020202030204" pitchFamily="34" charset="0"/>
              <a:ea typeface="微软雅黑" panose="020b0503020204020204" pitchFamily="34" charset="-122"/>
              <a:sym typeface="Calibri" panose="020f0502020204030204" pitchFamily="34" charset="0"/>
            </a:endParaRPr>
          </a:p>
        </p:txBody>
      </p:sp>
      <p:sp>
        <p:nvSpPr>
          <p:cNvPr id="30732" name="椭圆 27"/>
          <p:cNvSpPr/>
          <p:nvPr/>
        </p:nvSpPr>
        <p:spPr>
          <a:xfrm>
            <a:off x="2241550" y="4887913"/>
            <a:ext cx="273050" cy="273050"/>
          </a:xfrm>
          <a:prstGeom prst="ellipse">
            <a:avLst/>
          </a:prstGeom>
          <a:solidFill>
            <a:schemeClr val="bg1"/>
          </a:solidFill>
          <a:ln w="9525">
            <a:noFill/>
          </a:ln>
        </p:spPr>
        <p:txBody>
          <a:bodyPr lIns="0" tIns="36000" rIns="0" bIns="0" anchor="ctr"/>
          <a:lstStyle/>
          <a:p>
            <a:pPr lvl="0" indent="0" algn="ctr">
              <a:lnSpc>
                <a:spcPct val="120000"/>
              </a:lnSpc>
              <a:buSzPct val="90000"/>
              <a:buFont typeface="Wingdings" panose="05000000000000000000" pitchFamily="2" charset="2"/>
              <a:buNone/>
            </a:pPr>
            <a:r>
              <a:rPr lang="en-US" altLang="en-US" b="1">
                <a:solidFill>
                  <a:srgbClr val="F57C89"/>
                </a:solidFill>
                <a:latin typeface="Raavi" panose="020b0502040204020203" pitchFamily="34" charset="0"/>
                <a:ea typeface="方正舒体" panose="02010601030101010101" pitchFamily="2" charset="-122"/>
                <a:sym typeface="Calibri" panose="020f0502020204030204" pitchFamily="34" charset="0"/>
              </a:rPr>
              <a:t>4</a:t>
            </a:r>
            <a:endParaRPr lang="en-US" altLang="en-US" b="1">
              <a:solidFill>
                <a:srgbClr val="F57C89"/>
              </a:solidFill>
              <a:latin typeface="Raavi" panose="020b0502040204020203" pitchFamily="34" charset="0"/>
              <a:ea typeface="方正舒体" panose="02010601030101010101" pitchFamily="2" charset="-122"/>
              <a:sym typeface="Calibri" panose="020f0502020204030204" pitchFamily="34" charset="0"/>
            </a:endParaRPr>
          </a:p>
        </p:txBody>
      </p:sp>
    </p:spTree>
  </p:cSld>
  <p:clrMapOvr>
    <a:masterClrMapping/>
  </p:clrMapOvr>
  <p:transition spd="slow">
    <p:circle/>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9937" name="椭圆 11265"/>
          <p:cNvSpPr/>
          <p:nvPr/>
        </p:nvSpPr>
        <p:spPr>
          <a:xfrm>
            <a:off x="914400" y="1066800"/>
            <a:ext cx="1600200" cy="1600200"/>
          </a:xfrm>
          <a:prstGeom prst="ellipse">
            <a:avLst/>
          </a:prstGeom>
          <a:solidFill>
            <a:srgbClr val="3333FF"/>
          </a:solidFill>
          <a:ln w="9525" cap="flat" cmpd="sng">
            <a:solidFill>
              <a:srgbClr val="3333FF"/>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38" name="任意多边形 11266"/>
          <p:cNvSpPr/>
          <p:nvPr/>
        </p:nvSpPr>
        <p:spPr>
          <a:xfrm flipH="1">
            <a:off x="1524000" y="1143000"/>
            <a:ext cx="609600" cy="1295400"/>
          </a:xfrm>
          <a:custGeom>
            <a:cxnLst>
              <a:cxn ang="270">
                <a:pos x="15126" y="0"/>
              </a:cxn>
              <a:cxn ang="90">
                <a:pos x="15126" y="12158"/>
              </a:cxn>
              <a:cxn ang="90">
                <a:pos x="3237" y="21600"/>
              </a:cxn>
              <a:cxn ang="0">
                <a:pos x="21600" y="6079"/>
              </a:cxn>
            </a:cxnLst>
            <a:rect l="l" t="t"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39939" name="椭圆 11267"/>
          <p:cNvSpPr/>
          <p:nvPr/>
        </p:nvSpPr>
        <p:spPr>
          <a:xfrm>
            <a:off x="838200" y="4267200"/>
            <a:ext cx="1600200" cy="1600200"/>
          </a:xfrm>
          <a:prstGeom prst="ellipse">
            <a:avLst/>
          </a:prstGeom>
          <a:solidFill>
            <a:srgbClr val="3333FF"/>
          </a:solidFill>
          <a:ln w="9525" cap="flat" cmpd="sng">
            <a:solidFill>
              <a:srgbClr val="3333FF"/>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0" name="椭圆 11268"/>
          <p:cNvSpPr/>
          <p:nvPr/>
        </p:nvSpPr>
        <p:spPr>
          <a:xfrm>
            <a:off x="6477000" y="1066800"/>
            <a:ext cx="1600200" cy="1600200"/>
          </a:xfrm>
          <a:prstGeom prst="ellipse">
            <a:avLst/>
          </a:prstGeom>
          <a:solidFill>
            <a:srgbClr val="3333FF"/>
          </a:solidFill>
          <a:ln w="9525" cap="flat" cmpd="sng">
            <a:solidFill>
              <a:srgbClr val="3333FF"/>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1" name="任意多边形 11269"/>
          <p:cNvSpPr/>
          <p:nvPr/>
        </p:nvSpPr>
        <p:spPr>
          <a:xfrm>
            <a:off x="7010400" y="1219200"/>
            <a:ext cx="685800" cy="1295400"/>
          </a:xfrm>
          <a:custGeom>
            <a:cxnLst>
              <a:cxn ang="270">
                <a:pos x="15126" y="0"/>
              </a:cxn>
              <a:cxn ang="90">
                <a:pos x="15126" y="12158"/>
              </a:cxn>
              <a:cxn ang="90">
                <a:pos x="3237" y="21600"/>
              </a:cxn>
              <a:cxn ang="0">
                <a:pos x="21600" y="6079"/>
              </a:cxn>
            </a:cxnLst>
            <a:rect l="l" t="t"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39942" name="上箭头 11270"/>
          <p:cNvSpPr/>
          <p:nvPr/>
        </p:nvSpPr>
        <p:spPr>
          <a:xfrm>
            <a:off x="1371600" y="4419600"/>
            <a:ext cx="457200" cy="1219200"/>
          </a:xfrm>
          <a:prstGeom prst="upArrow">
            <a:avLst>
              <a:gd name="adj1" fmla="val 50000"/>
              <a:gd name="adj2" fmla="val 66617"/>
            </a:avLst>
          </a:prstGeom>
          <a:solidFill>
            <a:schemeClr val="accent1"/>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3" name="等腰三角形 11271"/>
          <p:cNvSpPr/>
          <p:nvPr/>
        </p:nvSpPr>
        <p:spPr>
          <a:xfrm>
            <a:off x="3581400" y="1066800"/>
            <a:ext cx="1752600" cy="1524000"/>
          </a:xfrm>
          <a:prstGeom prst="triangle">
            <a:avLst>
              <a:gd name="adj" fmla="val 50000"/>
            </a:avLst>
          </a:prstGeom>
          <a:solidFill>
            <a:srgbClr val="FFCC00"/>
          </a:solidFill>
          <a:ln w="76200" cap="flat" cmpd="sng">
            <a:solidFill>
              <a:srgbClr val="0000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4" name="椭圆 11272"/>
          <p:cNvSpPr/>
          <p:nvPr/>
        </p:nvSpPr>
        <p:spPr>
          <a:xfrm>
            <a:off x="4343400" y="1524000"/>
            <a:ext cx="304800" cy="304800"/>
          </a:xfrm>
          <a:prstGeom prst="ellipse">
            <a:avLst/>
          </a:prstGeom>
          <a:solidFill>
            <a:srgbClr val="FF3300"/>
          </a:solidFill>
          <a:ln w="9525" cap="flat" cmpd="sng">
            <a:solidFill>
              <a:schemeClr val="tx1"/>
            </a:solidFill>
            <a:prstDash val="solid"/>
            <a:round/>
            <a:headEnd type="none" w="med" len="med"/>
            <a:tailEnd type="none" w="med" len="med"/>
          </a:ln>
        </p:spPr>
        <p:txBody>
          <a:bodyPr wrap="none" anchor="ctr"/>
          <a:lstStyle/>
          <a:p>
            <a:pPr lvl="0" indent="0" algn="ctr"/>
            <a:endParaRPr lang="zh-CN" altLang="en-US" sz="2400">
              <a:latin typeface="Times New Roman" panose="02020603050405020304" pitchFamily="18" charset="0"/>
              <a:ea typeface="宋体" panose="02010600030101010101" pitchFamily="2" charset="-122"/>
            </a:endParaRPr>
          </a:p>
        </p:txBody>
      </p:sp>
      <p:sp>
        <p:nvSpPr>
          <p:cNvPr id="39945" name="椭圆 11273"/>
          <p:cNvSpPr/>
          <p:nvPr/>
        </p:nvSpPr>
        <p:spPr>
          <a:xfrm>
            <a:off x="4343400" y="1828800"/>
            <a:ext cx="304800" cy="304800"/>
          </a:xfrm>
          <a:prstGeom prst="ellipse">
            <a:avLst/>
          </a:prstGeom>
          <a:solidFill>
            <a:srgbClr val="FFFF66"/>
          </a:solidFill>
          <a:ln w="9525" cap="flat" cmpd="sng">
            <a:solidFill>
              <a:schemeClr val="tx1"/>
            </a:solidFill>
            <a:prstDash val="solid"/>
            <a:round/>
            <a:headEnd type="none" w="med" len="med"/>
            <a:tailEnd type="none" w="med" len="med"/>
          </a:ln>
        </p:spPr>
        <p:txBody>
          <a:bodyPr wrap="none" anchor="ctr"/>
          <a:lstStyle/>
          <a:p>
            <a:pPr lvl="0" indent="0" algn="ctr"/>
            <a:endParaRPr lang="zh-CN" altLang="en-US" sz="2400">
              <a:latin typeface="Times New Roman" panose="02020603050405020304" pitchFamily="18" charset="0"/>
              <a:ea typeface="宋体" panose="02010600030101010101" pitchFamily="2" charset="-122"/>
            </a:endParaRPr>
          </a:p>
        </p:txBody>
      </p:sp>
      <p:sp>
        <p:nvSpPr>
          <p:cNvPr id="39946" name="椭圆 11274"/>
          <p:cNvSpPr/>
          <p:nvPr/>
        </p:nvSpPr>
        <p:spPr>
          <a:xfrm>
            <a:off x="4343400" y="2133600"/>
            <a:ext cx="304800" cy="304800"/>
          </a:xfrm>
          <a:prstGeom prst="ellipse">
            <a:avLst/>
          </a:prstGeom>
          <a:solidFill>
            <a:srgbClr val="33CC33"/>
          </a:solidFill>
          <a:ln w="9525" cap="flat" cmpd="sng">
            <a:solidFill>
              <a:schemeClr val="tx1"/>
            </a:solidFill>
            <a:prstDash val="solid"/>
            <a:round/>
            <a:headEnd type="none" w="med" len="med"/>
            <a:tailEnd type="none" w="med" len="med"/>
          </a:ln>
        </p:spPr>
        <p:txBody>
          <a:bodyPr wrap="none" anchor="ctr"/>
          <a:lstStyle/>
          <a:p>
            <a:pPr lvl="0" indent="0" algn="ctr"/>
            <a:endParaRPr lang="zh-CN" altLang="en-US" sz="2400">
              <a:latin typeface="Times New Roman" panose="02020603050405020304" pitchFamily="18" charset="0"/>
              <a:ea typeface="宋体" panose="02010600030101010101" pitchFamily="2" charset="-122"/>
            </a:endParaRPr>
          </a:p>
        </p:txBody>
      </p:sp>
      <p:sp>
        <p:nvSpPr>
          <p:cNvPr id="39947" name="等腰三角形 11275"/>
          <p:cNvSpPr/>
          <p:nvPr/>
        </p:nvSpPr>
        <p:spPr>
          <a:xfrm>
            <a:off x="3657600" y="4038600"/>
            <a:ext cx="1905000" cy="1676400"/>
          </a:xfrm>
          <a:prstGeom prst="triangle">
            <a:avLst>
              <a:gd name="adj" fmla="val 50000"/>
            </a:avLst>
          </a:prstGeom>
          <a:solidFill>
            <a:srgbClr val="FFCC00"/>
          </a:solidFill>
          <a:ln w="76200" cap="flat" cmpd="sng">
            <a:solidFill>
              <a:srgbClr val="0000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8" name="直接连接符 11276"/>
          <p:cNvSpPr/>
          <p:nvPr/>
        </p:nvSpPr>
        <p:spPr>
          <a:xfrm>
            <a:off x="4191000" y="5105400"/>
            <a:ext cx="762000" cy="0"/>
          </a:xfrm>
          <a:prstGeom prst="line">
            <a:avLst/>
          </a:prstGeom>
          <a:ln w="76200" cap="flat" cmpd="sng">
            <a:solidFill>
              <a:schemeClr val="tx1"/>
            </a:solidFill>
            <a:prstDash val="solid"/>
            <a:round/>
            <a:headEnd type="none" w="med" len="med"/>
            <a:tailEnd type="none" w="med" len="med"/>
          </a:ln>
        </p:spPr>
        <p:txBody>
          <a:bodyPr/>
          <a:lstStyle/>
          <a:p/>
        </p:txBody>
      </p:sp>
      <p:sp>
        <p:nvSpPr>
          <p:cNvPr id="39949" name="直接连接符 11277"/>
          <p:cNvSpPr/>
          <p:nvPr/>
        </p:nvSpPr>
        <p:spPr>
          <a:xfrm flipH="1">
            <a:off x="4572000" y="4648200"/>
            <a:ext cx="0" cy="914400"/>
          </a:xfrm>
          <a:prstGeom prst="line">
            <a:avLst/>
          </a:prstGeom>
          <a:ln w="76200" cap="flat" cmpd="sng">
            <a:solidFill>
              <a:schemeClr val="tx1"/>
            </a:solidFill>
            <a:prstDash val="solid"/>
            <a:round/>
            <a:headEnd type="none" w="med" len="med"/>
            <a:tailEnd type="none" w="med" len="med"/>
          </a:ln>
        </p:spPr>
        <p:txBody>
          <a:bodyPr/>
          <a:lstStyle/>
          <a:p/>
        </p:txBody>
      </p:sp>
      <p:sp>
        <p:nvSpPr>
          <p:cNvPr id="39950" name="流程图: 过程 11278"/>
          <p:cNvSpPr/>
          <p:nvPr/>
        </p:nvSpPr>
        <p:spPr>
          <a:xfrm>
            <a:off x="6324600" y="4191000"/>
            <a:ext cx="2057400" cy="1524000"/>
          </a:xfrm>
          <a:prstGeom prst="flowChartProcess">
            <a:avLst/>
          </a:prstGeom>
          <a:solidFill>
            <a:srgbClr val="808080"/>
          </a:solidFill>
          <a:ln w="9525" cap="flat" cmpd="sng">
            <a:solidFill>
              <a:schemeClr val="bg2"/>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51" name="矩形 11279"/>
          <p:cNvSpPr/>
          <p:nvPr/>
        </p:nvSpPr>
        <p:spPr>
          <a:xfrm>
            <a:off x="6934200" y="4419600"/>
            <a:ext cx="990600" cy="152400"/>
          </a:xfrm>
          <a:prstGeom prst="rect">
            <a:avLst/>
          </a:prstGeom>
          <a:solidFill>
            <a:schemeClr val="bg1"/>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52" name="矩形 11280"/>
          <p:cNvSpPr/>
          <p:nvPr/>
        </p:nvSpPr>
        <p:spPr>
          <a:xfrm>
            <a:off x="6934200" y="4724400"/>
            <a:ext cx="990600" cy="152400"/>
          </a:xfrm>
          <a:prstGeom prst="rect">
            <a:avLst/>
          </a:prstGeom>
          <a:solidFill>
            <a:schemeClr val="bg1"/>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53" name="矩形 11281"/>
          <p:cNvSpPr/>
          <p:nvPr/>
        </p:nvSpPr>
        <p:spPr>
          <a:xfrm>
            <a:off x="6934200" y="5029200"/>
            <a:ext cx="990600" cy="152400"/>
          </a:xfrm>
          <a:prstGeom prst="rect">
            <a:avLst/>
          </a:prstGeom>
          <a:solidFill>
            <a:schemeClr val="bg1"/>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54" name="矩形 11282"/>
          <p:cNvSpPr/>
          <p:nvPr/>
        </p:nvSpPr>
        <p:spPr>
          <a:xfrm>
            <a:off x="6934200" y="5334000"/>
            <a:ext cx="990600" cy="152400"/>
          </a:xfrm>
          <a:prstGeom prst="rect">
            <a:avLst/>
          </a:prstGeom>
          <a:solidFill>
            <a:schemeClr val="bg1"/>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284" name="文本框 11283"/>
          <p:cNvSpPr txBox="1"/>
          <p:nvPr/>
        </p:nvSpPr>
        <p:spPr>
          <a:xfrm>
            <a:off x="990600" y="3048000"/>
            <a:ext cx="1981200" cy="641350"/>
          </a:xfrm>
          <a:prstGeom prst="rect">
            <a:avLst/>
          </a:prstGeom>
          <a:noFill/>
          <a:ln w="9525">
            <a:noFill/>
          </a:ln>
        </p:spPr>
        <p:txBody>
          <a:bodyPr anchor="t">
            <a:spAutoFit/>
          </a:bodyPr>
          <a:lstStyle/>
          <a:p>
            <a:pPr lvl="0" indent="0">
              <a:spcBef>
                <a:spcPct val="50000"/>
              </a:spcBef>
            </a:pPr>
            <a:r>
              <a:rPr lang="en-US" altLang="x-none" sz="3600" b="1">
                <a:solidFill>
                  <a:srgbClr val="FF3300"/>
                </a:solidFill>
                <a:latin typeface="Times New Roman" panose="02020603050405020304" pitchFamily="18" charset="0"/>
                <a:ea typeface="宋体" panose="02010600030101010101" pitchFamily="2" charset="-122"/>
              </a:rPr>
              <a:t>turn left</a:t>
            </a:r>
            <a:endParaRPr lang="en-US" altLang="x-none" sz="3600" b="1">
              <a:solidFill>
                <a:srgbClr val="FF3300"/>
              </a:solidFill>
              <a:latin typeface="Times New Roman" panose="02020603050405020304" pitchFamily="18" charset="0"/>
              <a:ea typeface="宋体" panose="02010600030101010101" pitchFamily="2" charset="-122"/>
            </a:endParaRPr>
          </a:p>
        </p:txBody>
      </p:sp>
      <p:sp>
        <p:nvSpPr>
          <p:cNvPr id="11285" name="文本框 11284"/>
          <p:cNvSpPr txBox="1"/>
          <p:nvPr/>
        </p:nvSpPr>
        <p:spPr>
          <a:xfrm>
            <a:off x="3276600" y="3124200"/>
            <a:ext cx="2819400" cy="579438"/>
          </a:xfrm>
          <a:prstGeom prst="rect">
            <a:avLst/>
          </a:prstGeom>
          <a:noFill/>
          <a:ln w="9525">
            <a:noFill/>
          </a:ln>
        </p:spPr>
        <p:txBody>
          <a:bodyPr anchor="t">
            <a:spAutoFit/>
          </a:bodyPr>
          <a:lstStyle/>
          <a:p>
            <a:pPr lvl="0" indent="0">
              <a:spcBef>
                <a:spcPct val="50000"/>
              </a:spcBef>
            </a:pPr>
            <a:r>
              <a:rPr lang="en-US" altLang="x-none" sz="3200" b="1">
                <a:solidFill>
                  <a:srgbClr val="FF3300"/>
                </a:solidFill>
                <a:latin typeface="Times New Roman" panose="02020603050405020304" pitchFamily="18" charset="0"/>
                <a:ea typeface="宋体" panose="02010600030101010101" pitchFamily="2" charset="-122"/>
              </a:rPr>
              <a:t>traffic lights</a:t>
            </a:r>
            <a:endParaRPr lang="en-US" altLang="x-none" sz="3200" b="1">
              <a:solidFill>
                <a:srgbClr val="FF3300"/>
              </a:solidFill>
              <a:latin typeface="Times New Roman" panose="02020603050405020304" pitchFamily="18" charset="0"/>
              <a:ea typeface="宋体" panose="02010600030101010101" pitchFamily="2" charset="-122"/>
            </a:endParaRPr>
          </a:p>
        </p:txBody>
      </p:sp>
      <p:sp>
        <p:nvSpPr>
          <p:cNvPr id="11286" name="文本框 11285"/>
          <p:cNvSpPr txBox="1"/>
          <p:nvPr/>
        </p:nvSpPr>
        <p:spPr>
          <a:xfrm>
            <a:off x="6324600" y="3124200"/>
            <a:ext cx="2819400" cy="579438"/>
          </a:xfrm>
          <a:prstGeom prst="rect">
            <a:avLst/>
          </a:prstGeom>
          <a:noFill/>
          <a:ln w="9525">
            <a:noFill/>
          </a:ln>
        </p:spPr>
        <p:txBody>
          <a:bodyPr anchor="t">
            <a:spAutoFit/>
          </a:bodyPr>
          <a:lstStyle/>
          <a:p>
            <a:pPr lvl="0" indent="0">
              <a:spcBef>
                <a:spcPct val="50000"/>
              </a:spcBef>
            </a:pPr>
            <a:r>
              <a:rPr lang="en-US" altLang="x-none" sz="3200" b="1">
                <a:solidFill>
                  <a:srgbClr val="FF3300"/>
                </a:solidFill>
                <a:latin typeface="Times New Roman" panose="02020603050405020304" pitchFamily="18" charset="0"/>
                <a:ea typeface="宋体" panose="02010600030101010101" pitchFamily="2" charset="-122"/>
              </a:rPr>
              <a:t>turn right</a:t>
            </a:r>
            <a:endParaRPr lang="en-US" altLang="x-none" sz="3200" b="1">
              <a:solidFill>
                <a:srgbClr val="FF3300"/>
              </a:solidFill>
              <a:latin typeface="Times New Roman" panose="02020603050405020304" pitchFamily="18" charset="0"/>
              <a:ea typeface="宋体" panose="02010600030101010101" pitchFamily="2" charset="-122"/>
            </a:endParaRPr>
          </a:p>
        </p:txBody>
      </p:sp>
      <p:sp>
        <p:nvSpPr>
          <p:cNvPr id="11287" name="文本框 11286"/>
          <p:cNvSpPr txBox="1"/>
          <p:nvPr/>
        </p:nvSpPr>
        <p:spPr>
          <a:xfrm>
            <a:off x="838200" y="6019800"/>
            <a:ext cx="2819400" cy="579438"/>
          </a:xfrm>
          <a:prstGeom prst="rect">
            <a:avLst/>
          </a:prstGeom>
          <a:noFill/>
          <a:ln w="9525">
            <a:noFill/>
          </a:ln>
        </p:spPr>
        <p:txBody>
          <a:bodyPr anchor="t">
            <a:spAutoFit/>
          </a:bodyPr>
          <a:lstStyle/>
          <a:p>
            <a:pPr lvl="0" indent="0">
              <a:spcBef>
                <a:spcPct val="50000"/>
              </a:spcBef>
            </a:pPr>
            <a:r>
              <a:rPr lang="en-US" altLang="x-none" sz="3200" b="1">
                <a:solidFill>
                  <a:srgbClr val="FF3300"/>
                </a:solidFill>
                <a:latin typeface="Times New Roman" panose="02020603050405020304" pitchFamily="18" charset="0"/>
                <a:ea typeface="宋体" panose="02010600030101010101" pitchFamily="2" charset="-122"/>
              </a:rPr>
              <a:t>straight on</a:t>
            </a:r>
            <a:endParaRPr lang="en-US" altLang="x-none" sz="3200" b="1">
              <a:solidFill>
                <a:srgbClr val="FF3300"/>
              </a:solidFill>
              <a:latin typeface="Times New Roman" panose="02020603050405020304" pitchFamily="18" charset="0"/>
              <a:ea typeface="宋体" panose="02010600030101010101" pitchFamily="2" charset="-122"/>
            </a:endParaRPr>
          </a:p>
        </p:txBody>
      </p:sp>
      <p:sp>
        <p:nvSpPr>
          <p:cNvPr id="11288" name="文本框 11287"/>
          <p:cNvSpPr txBox="1"/>
          <p:nvPr/>
        </p:nvSpPr>
        <p:spPr>
          <a:xfrm>
            <a:off x="3657600" y="5943600"/>
            <a:ext cx="2819400" cy="579438"/>
          </a:xfrm>
          <a:prstGeom prst="rect">
            <a:avLst/>
          </a:prstGeom>
          <a:noFill/>
          <a:ln w="9525">
            <a:noFill/>
          </a:ln>
        </p:spPr>
        <p:txBody>
          <a:bodyPr anchor="t">
            <a:spAutoFit/>
          </a:bodyPr>
          <a:lstStyle/>
          <a:p>
            <a:pPr lvl="0" indent="0">
              <a:spcBef>
                <a:spcPct val="50000"/>
              </a:spcBef>
            </a:pPr>
            <a:r>
              <a:rPr lang="en-US" altLang="x-none" sz="3200" b="1">
                <a:solidFill>
                  <a:srgbClr val="FF3300"/>
                </a:solidFill>
                <a:latin typeface="Times New Roman" panose="02020603050405020304" pitchFamily="18" charset="0"/>
                <a:ea typeface="宋体" panose="02010600030101010101" pitchFamily="2" charset="-122"/>
              </a:rPr>
              <a:t>crossroads</a:t>
            </a:r>
            <a:endParaRPr lang="en-US" altLang="x-none" sz="3200" b="1">
              <a:solidFill>
                <a:srgbClr val="FF3300"/>
              </a:solidFill>
              <a:latin typeface="Times New Roman" panose="02020603050405020304" pitchFamily="18" charset="0"/>
              <a:ea typeface="宋体" panose="02010600030101010101" pitchFamily="2" charset="-122"/>
            </a:endParaRPr>
          </a:p>
        </p:txBody>
      </p:sp>
      <p:sp>
        <p:nvSpPr>
          <p:cNvPr id="11289" name="文本框 11288"/>
          <p:cNvSpPr txBox="1"/>
          <p:nvPr/>
        </p:nvSpPr>
        <p:spPr>
          <a:xfrm>
            <a:off x="6096000" y="5943600"/>
            <a:ext cx="2819400" cy="579438"/>
          </a:xfrm>
          <a:prstGeom prst="rect">
            <a:avLst/>
          </a:prstGeom>
          <a:noFill/>
          <a:ln w="9525">
            <a:noFill/>
          </a:ln>
        </p:spPr>
        <p:txBody>
          <a:bodyPr anchor="t">
            <a:spAutoFit/>
          </a:bodyPr>
          <a:lstStyle/>
          <a:p>
            <a:pPr lvl="0" indent="0">
              <a:spcBef>
                <a:spcPct val="50000"/>
              </a:spcBef>
            </a:pPr>
            <a:r>
              <a:rPr lang="en-US" altLang="x-none" sz="3200" b="1">
                <a:solidFill>
                  <a:srgbClr val="FF3300"/>
                </a:solidFill>
                <a:latin typeface="Times New Roman" panose="02020603050405020304" pitchFamily="18" charset="0"/>
                <a:ea typeface="宋体" panose="02010600030101010101" pitchFamily="2" charset="-122"/>
              </a:rPr>
              <a:t>zebra crossing</a:t>
            </a:r>
            <a:endParaRPr lang="en-US" altLang="x-none" sz="3200" b="1">
              <a:solidFill>
                <a:srgbClr val="FF3300"/>
              </a:solidFill>
              <a:latin typeface="Times New Roman" panose="02020603050405020304" pitchFamily="18" charset="0"/>
              <a:ea typeface="宋体" panose="02010600030101010101" pitchFamily="2" charset="-122"/>
            </a:endParaRPr>
          </a:p>
        </p:txBody>
      </p:sp>
      <p:sp>
        <p:nvSpPr>
          <p:cNvPr id="39961" name="矩形 11289"/>
          <p:cNvSpPr/>
          <p:nvPr/>
        </p:nvSpPr>
        <p:spPr>
          <a:xfrm rot="400388">
            <a:off x="5410200" y="-47625"/>
            <a:ext cx="2514600" cy="1419225"/>
          </a:xfrm>
          <a:prstGeom prst="rect">
            <a:avLst/>
          </a:prstGeom>
        </p:spPr>
        <p:txBody>
          <a:bodyPr wrap="none" fromWordArt="1">
            <a:prstTxWarp prst="textSlantUp">
              <a:avLst>
                <a:gd name="adj" fmla="val 32056"/>
              </a:avLst>
            </a:prstTxWarp>
            <a:normAutofit/>
          </a:bodyPr>
          <a:lstStyle/>
          <a:p>
            <a:pPr algn="ctr"/>
            <a:r>
              <a:rPr lang="zh-CN" altLang="en-US" sz="4000">
                <a:ln w="9525" cap="flat" cmpd="sng">
                  <a:solidFill>
                    <a:srgbClr val="CC99FF"/>
                  </a:solidFill>
                  <a:prstDash val="solid"/>
                  <a:round/>
                  <a:headEnd type="none" w="med" len="med"/>
                  <a:tailEnd type="none" w="med" len="med"/>
                </a:ln>
                <a:gradFill rotWithShape="0">
                  <a:gsLst>
                    <a:gs pos="0">
                      <a:srgbClr val="6600CC"/>
                    </a:gs>
                    <a:gs pos="100000">
                      <a:srgbClr val="CC00CC"/>
                    </a:gs>
                  </a:gsLst>
                  <a:lin ang="5040000" scaled="1"/>
                </a:gradFill>
                <a:effectLst>
                  <a:outerShdw dist="53882" dir="2699999" algn="ctr" rotWithShape="0">
                    <a:srgbClr val="9999FF">
                      <a:alpha val="75000"/>
                    </a:srgbClr>
                  </a:outerShdw>
                </a:effectLst>
                <a:latin typeface="宋体" panose="02010600030101010101" pitchFamily="2" charset="-122"/>
                <a:ea typeface="宋体" panose="02010600030101010101" pitchFamily="2" charset="-122"/>
              </a:rPr>
              <a:t>Signs</a:t>
            </a:r>
            <a:endParaRPr lang="zh-CN" altLang="en-US" sz="4000">
              <a:ln w="9525" cap="flat" cmpd="sng">
                <a:solidFill>
                  <a:srgbClr val="CC99FF"/>
                </a:solidFill>
                <a:prstDash val="solid"/>
                <a:round/>
                <a:headEnd type="none" w="med" len="med"/>
                <a:tailEnd type="none" w="med" len="med"/>
              </a:ln>
              <a:gradFill rotWithShape="0">
                <a:gsLst>
                  <a:gs pos="0">
                    <a:srgbClr val="6600CC"/>
                  </a:gs>
                  <a:gs pos="100000">
                    <a:srgbClr val="CC00CC"/>
                  </a:gs>
                </a:gsLst>
                <a:lin ang="5040000" scaled="1"/>
              </a:gradFill>
              <a:effectLst>
                <a:outerShdw dist="53882" dir="2699999" algn="ctr" rotWithShape="0">
                  <a:srgbClr val="9999FF">
                    <a:alpha val="75000"/>
                  </a:srgbClr>
                </a:outerShdw>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 grpId="0"/>
      <p:bldP spid="11285" grpId="0"/>
      <p:bldP spid="11286" grpId="0"/>
      <p:bldP spid="11287" grpId="0"/>
      <p:bldP spid="11288" grpId="0"/>
      <p:bldP spid="11289"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40961" name="组合 21"/>
          <p:cNvGrpSpPr/>
          <p:nvPr/>
        </p:nvGrpSpPr>
        <p:grpSpPr>
          <a:xfrm>
            <a:off x="230188" y="260350"/>
            <a:ext cx="7797800" cy="576263"/>
            <a:chOff x="229856" y="261044"/>
            <a:chExt cx="7798096" cy="575992"/>
          </a:xfrm>
        </p:grpSpPr>
        <p:sp>
          <p:nvSpPr>
            <p:cNvPr id="23" name="椭圆 2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24" name="直接连接符 23"/>
            <p:cNvCxnSpPr>
              <a:stCxn id="2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40964" name="文本框 25"/>
          <p:cNvSpPr txBox="1"/>
          <p:nvPr/>
        </p:nvSpPr>
        <p:spPr>
          <a:xfrm>
            <a:off x="3132138" y="323850"/>
            <a:ext cx="46799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solidFill>
                  <a:schemeClr val="tx2"/>
                </a:solidFill>
                <a:latin typeface="Times New Roman" panose="02020603050405020304" pitchFamily="18" charset="0"/>
                <a:ea typeface="宋体" panose="02010600030101010101" pitchFamily="2" charset="-122"/>
              </a:rPr>
              <a:t>单词填空，考查综合运用能力！</a:t>
            </a:r>
            <a:endParaRPr lang="zh-CN" altLang="en-US" b="1">
              <a:solidFill>
                <a:schemeClr val="tx2"/>
              </a:solidFill>
              <a:latin typeface="Times New Roman" panose="02020603050405020304" pitchFamily="18" charset="0"/>
              <a:ea typeface="宋体" panose="02010600030101010101" pitchFamily="2" charset="-122"/>
            </a:endParaRPr>
          </a:p>
        </p:txBody>
      </p:sp>
      <p:sp>
        <p:nvSpPr>
          <p:cNvPr id="32772" name="Text Box 5"/>
          <p:cNvSpPr txBox="1">
            <a:spLocks noChangeArrowheads="1"/>
          </p:cNvSpPr>
          <p:nvPr/>
        </p:nvSpPr>
        <p:spPr bwMode="auto">
          <a:xfrm>
            <a:off x="323850" y="1557338"/>
            <a:ext cx="8501063" cy="4473575"/>
          </a:xfrm>
          <a:prstGeom prst="rect">
            <a:avLst/>
          </a:prstGeom>
          <a:noFill/>
          <a:ln w="9525">
            <a:noFill/>
            <a:miter lim="800000"/>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You must remember  _________  (clean) the classroom.</a:t>
            </a:r>
            <a:endPar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 Come in. It’s cold o</a:t>
            </a:r>
            <a:r>
              <a:rPr kumimoji="0" lang="zh-CN" altLang="en-US" sz="2400" b="1" i="0" u="heavy"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 You go first and I will f_________ you later.</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4. Xiamen is in the ___________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东北</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)of China..</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5. The light shines _________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穿过</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eyes of the lanterns.</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6. In Spring, we can see green _______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（树叶）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and grass everywhere.</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7. It’s d_________ to play football in the street.</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6" name="Text Box 6"/>
          <p:cNvSpPr txBox="1"/>
          <p:nvPr/>
        </p:nvSpPr>
        <p:spPr>
          <a:xfrm>
            <a:off x="428625" y="1071563"/>
            <a:ext cx="3143250" cy="461962"/>
          </a:xfrm>
          <a:prstGeom prst="rect">
            <a:avLst/>
          </a:prstGeom>
          <a:noFill/>
          <a:ln w="9525">
            <a:noFill/>
          </a:ln>
        </p:spPr>
        <p:txBody>
          <a:bodyPr anchor="t">
            <a:spAutoFit/>
          </a:bodyPr>
          <a:lstStyle/>
          <a:p>
            <a:pPr lvl="0" indent="0" eaLnBrk="0" hangingPunct="0">
              <a:spcBef>
                <a:spcPct val="50000"/>
              </a:spcBef>
              <a:buSzPct val="90000"/>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二、根据提示填空。</a:t>
            </a:r>
            <a:endParaRPr lang="zh-CN" altLang="en-US" sz="2400" b="1">
              <a:latin typeface="Times New Roman" panose="02020603050405020304" pitchFamily="18" charset="0"/>
              <a:ea typeface="宋体" panose="02010600030101010101" pitchFamily="2" charset="-122"/>
            </a:endParaRPr>
          </a:p>
        </p:txBody>
      </p:sp>
      <p:sp>
        <p:nvSpPr>
          <p:cNvPr id="18" name="Text Box 8"/>
          <p:cNvSpPr txBox="1"/>
          <p:nvPr/>
        </p:nvSpPr>
        <p:spPr>
          <a:xfrm>
            <a:off x="3571875" y="1681163"/>
            <a:ext cx="1714500"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to  clean</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9" name="Text Box 10"/>
          <p:cNvSpPr txBox="1"/>
          <p:nvPr/>
        </p:nvSpPr>
        <p:spPr>
          <a:xfrm>
            <a:off x="3214688" y="2143125"/>
            <a:ext cx="1571625" cy="496888"/>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err="1">
                <a:solidFill>
                  <a:srgbClr val="FF0000"/>
                </a:solidFill>
                <a:latin typeface="Times New Roman" panose="02020603050405020304" pitchFamily="18" charset="0"/>
                <a:ea typeface="宋体" panose="02010600030101010101" pitchFamily="2" charset="-122"/>
              </a:rPr>
              <a:t>utside</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20" name="Text Box 4"/>
          <p:cNvSpPr txBox="1"/>
          <p:nvPr/>
        </p:nvSpPr>
        <p:spPr>
          <a:xfrm>
            <a:off x="3714750" y="2786063"/>
            <a:ext cx="1214438" cy="461962"/>
          </a:xfrm>
          <a:prstGeom prst="rect">
            <a:avLst/>
          </a:prstGeom>
          <a:noFill/>
          <a:ln w="9525">
            <a:noFill/>
          </a:ln>
        </p:spPr>
        <p:txBody>
          <a:bodyPr anchor="t">
            <a:spAutoFit/>
          </a:bodyPr>
          <a:lstStyle/>
          <a:p>
            <a:pPr lvl="0" indent="0" eaLnBrk="0" hangingPunct="0">
              <a:spcBef>
                <a:spcPct val="50000"/>
              </a:spcBef>
              <a:buSzPct val="90000"/>
              <a:buFont typeface="Wingdings" panose="05000000000000000000" pitchFamily="2" charset="2"/>
              <a:buNone/>
            </a:pPr>
            <a:r>
              <a:rPr lang="en-US" altLang="zh-CN" sz="2400" b="1" err="1">
                <a:solidFill>
                  <a:srgbClr val="FF0000"/>
                </a:solidFill>
                <a:latin typeface="Times New Roman" panose="02020603050405020304" pitchFamily="18" charset="0"/>
                <a:ea typeface="宋体" panose="02010600030101010101" pitchFamily="2" charset="-122"/>
              </a:rPr>
              <a:t>ollow</a:t>
            </a:r>
            <a:endParaRPr lang="en-US" altLang="zh-CN" sz="2400" b="1">
              <a:solidFill>
                <a:srgbClr val="FF00FF"/>
              </a:solidFill>
              <a:latin typeface="Times New Roman" panose="02020603050405020304" pitchFamily="18" charset="0"/>
              <a:ea typeface="宋体" panose="02010600030101010101" pitchFamily="2" charset="-122"/>
            </a:endParaRPr>
          </a:p>
        </p:txBody>
      </p:sp>
      <p:sp>
        <p:nvSpPr>
          <p:cNvPr id="21" name="Text Box 6"/>
          <p:cNvSpPr txBox="1"/>
          <p:nvPr/>
        </p:nvSpPr>
        <p:spPr>
          <a:xfrm>
            <a:off x="3000375" y="3286125"/>
            <a:ext cx="1643063" cy="496888"/>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northeast</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2" name="Text Box 6"/>
          <p:cNvSpPr txBox="1"/>
          <p:nvPr/>
        </p:nvSpPr>
        <p:spPr>
          <a:xfrm>
            <a:off x="2857500" y="3857625"/>
            <a:ext cx="1643063" cy="530225"/>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through</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3" name="Text Box 6"/>
          <p:cNvSpPr txBox="1"/>
          <p:nvPr/>
        </p:nvSpPr>
        <p:spPr>
          <a:xfrm>
            <a:off x="4286250" y="4429125"/>
            <a:ext cx="1357313" cy="496888"/>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leaves</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5" name="Text Box 6"/>
          <p:cNvSpPr txBox="1"/>
          <p:nvPr/>
        </p:nvSpPr>
        <p:spPr>
          <a:xfrm>
            <a:off x="1357313" y="5500688"/>
            <a:ext cx="1571625" cy="496887"/>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err="1">
                <a:solidFill>
                  <a:srgbClr val="FF0000"/>
                </a:solidFill>
                <a:latin typeface="Times New Roman" panose="02020603050405020304" pitchFamily="18" charset="0"/>
                <a:ea typeface="宋体" panose="02010600030101010101" pitchFamily="2" charset="-122"/>
              </a:rPr>
              <a:t>angerous</a:t>
            </a:r>
            <a:endParaRPr lang="en-US" altLang="zh-CN" sz="24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12" grpId="0"/>
      <p:bldP spid="13" grpId="0"/>
      <p:bldP spid="15"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85" name="Text Box 2"/>
          <p:cNvSpPr txBox="1"/>
          <p:nvPr/>
        </p:nvSpPr>
        <p:spPr>
          <a:xfrm>
            <a:off x="381000" y="228600"/>
            <a:ext cx="8534400" cy="5699125"/>
          </a:xfrm>
          <a:prstGeom prst="rect">
            <a:avLst/>
          </a:prstGeom>
          <a:noFill/>
          <a:ln w="9525">
            <a:noFill/>
          </a:ln>
        </p:spPr>
        <p:txBody>
          <a:bodyPr anchor="t">
            <a:spAutoFit/>
          </a:bodyPr>
          <a:lstStyle/>
          <a:p>
            <a:pPr lvl="0" indent="0" eaLnBrk="0" hangingPunct="0"/>
            <a:endParaRPr lang="zh-CN" altLang="en-US" sz="3200" b="1">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1. Li Tao's hometown is in the</a:t>
            </a:r>
            <a:r>
              <a:rPr lang="en-US" altLang="zh-CN" sz="2800" u="sng">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（西南）</a:t>
            </a:r>
            <a:r>
              <a:rPr lang="en-US" altLang="zh-CN" sz="2800">
                <a:latin typeface="Arial" panose="020b0604020202020204" pitchFamily="34" charset="0"/>
                <a:ea typeface="宋体" panose="02010600030101010101" pitchFamily="2" charset="-122"/>
              </a:rPr>
              <a:t>of China.</a:t>
            </a:r>
            <a:endParaRPr lang="en-US" altLang="zh-CN" sz="2800">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2. You have to do all the exercises before you open the_______</a:t>
            </a:r>
            <a:r>
              <a:rPr lang="zh-CN" altLang="en-US" sz="2800">
                <a:latin typeface="Arial" panose="020b0604020202020204" pitchFamily="34" charset="0"/>
                <a:ea typeface="宋体" panose="02010600030101010101" pitchFamily="2" charset="-122"/>
              </a:rPr>
              <a:t>（宝藏）</a:t>
            </a:r>
            <a:r>
              <a:rPr lang="en-US" altLang="zh-CN" sz="2800">
                <a:latin typeface="Arial" panose="020b0604020202020204" pitchFamily="34" charset="0"/>
                <a:ea typeface="宋体" panose="02010600030101010101" pitchFamily="2" charset="-122"/>
              </a:rPr>
              <a:t>box.</a:t>
            </a:r>
            <a:endParaRPr lang="en-US" altLang="zh-CN" sz="2800">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3. Look at the_______ (</a:t>
            </a:r>
            <a:r>
              <a:rPr lang="zh-CN" altLang="en-US" sz="2800">
                <a:latin typeface="Arial" panose="020b0604020202020204" pitchFamily="34" charset="0"/>
                <a:ea typeface="宋体" panose="02010600030101010101" pitchFamily="2" charset="-122"/>
              </a:rPr>
              <a:t>指示牌</a:t>
            </a:r>
            <a:r>
              <a:rPr lang="en-US" altLang="zh-CN" sz="2800">
                <a:latin typeface="Arial" panose="020b0604020202020204" pitchFamily="34" charset="0"/>
                <a:ea typeface="宋体" panose="02010600030101010101" pitchFamily="2" charset="-122"/>
              </a:rPr>
              <a:t>). They show the ways to the zoo.</a:t>
            </a:r>
            <a:endParaRPr lang="en-US" altLang="zh-CN" sz="2800">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4. Don’t worry. We have p _________of time to finish the job.</a:t>
            </a:r>
            <a:endParaRPr lang="en-US" altLang="zh-CN" sz="2800">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5. Could you tell me the way to the b_______, I want to get some money.</a:t>
            </a:r>
            <a:endParaRPr lang="en-US" altLang="zh-CN" sz="2800">
              <a:latin typeface="Arial" panose="020b0604020202020204" pitchFamily="34" charset="0"/>
              <a:ea typeface="宋体" panose="02010600030101010101" pitchFamily="2" charset="-122"/>
            </a:endParaRPr>
          </a:p>
          <a:p>
            <a:pPr lvl="0" indent="0" eaLnBrk="0" hangingPunct="0"/>
            <a:r>
              <a:rPr lang="en-US" altLang="zh-CN" sz="2800">
                <a:latin typeface="Arial" panose="020b0604020202020204" pitchFamily="34" charset="0"/>
                <a:ea typeface="宋体" panose="02010600030101010101" pitchFamily="2" charset="-122"/>
              </a:rPr>
              <a:t>6. Excuse me, how can I get to the museum?-Just f_______ me. </a:t>
            </a:r>
            <a:endParaRPr lang="zh-CN" altLang="zh-CN" sz="2800">
              <a:latin typeface="Times New Roman" panose="02020603050405020304" pitchFamily="18" charset="0"/>
              <a:ea typeface="宋体" panose="02010600030101010101" pitchFamily="2" charset="-122"/>
            </a:endParaRPr>
          </a:p>
        </p:txBody>
      </p:sp>
      <p:sp>
        <p:nvSpPr>
          <p:cNvPr id="60419" name="Text Box 3"/>
          <p:cNvSpPr txBox="1"/>
          <p:nvPr/>
        </p:nvSpPr>
        <p:spPr>
          <a:xfrm>
            <a:off x="5165725" y="531813"/>
            <a:ext cx="3124200" cy="749300"/>
          </a:xfrm>
          <a:prstGeom prst="rect">
            <a:avLst/>
          </a:prstGeom>
          <a:noFill/>
          <a:ln w="9525">
            <a:noFill/>
          </a:ln>
        </p:spPr>
        <p:txBody>
          <a:bodyPr anchor="t">
            <a:spAutoFit/>
          </a:bodyPr>
          <a:lstStyle/>
          <a:p>
            <a:pPr lvl="0" indent="0" eaLnBrk="0" hangingPunct="0">
              <a:lnSpc>
                <a:spcPct val="120000"/>
              </a:lnSpc>
            </a:pPr>
            <a:r>
              <a:rPr lang="en-US" altLang="zh-CN" sz="3600" b="1">
                <a:solidFill>
                  <a:srgbClr val="FF0000"/>
                </a:solidFill>
                <a:latin typeface="Times New Roman" panose="02020603050405020304" pitchFamily="18" charset="0"/>
                <a:ea typeface="宋体" panose="02010600030101010101" pitchFamily="2" charset="-122"/>
              </a:rPr>
              <a:t>s</a:t>
            </a:r>
            <a:r>
              <a:rPr lang="zh-CN" altLang="zh-CN" sz="3600" b="1">
                <a:solidFill>
                  <a:srgbClr val="FF0000"/>
                </a:solidFill>
                <a:latin typeface="Times New Roman" panose="02020603050405020304" pitchFamily="18" charset="0"/>
                <a:ea typeface="宋体" panose="02010600030101010101" pitchFamily="2" charset="-122"/>
              </a:rPr>
              <a:t>outh</a:t>
            </a:r>
            <a:r>
              <a:rPr lang="en-US" altLang="zh-CN" sz="3600" b="1">
                <a:solidFill>
                  <a:srgbClr val="FF0000"/>
                </a:solidFill>
                <a:latin typeface="Times New Roman" panose="02020603050405020304" pitchFamily="18" charset="0"/>
                <a:ea typeface="宋体" panose="02010600030101010101" pitchFamily="2" charset="-122"/>
              </a:rPr>
              <a:t>west</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60420" name="Text Box 4"/>
          <p:cNvSpPr txBox="1"/>
          <p:nvPr/>
        </p:nvSpPr>
        <p:spPr>
          <a:xfrm>
            <a:off x="949325" y="1833563"/>
            <a:ext cx="1981200" cy="750887"/>
          </a:xfrm>
          <a:prstGeom prst="rect">
            <a:avLst/>
          </a:prstGeom>
          <a:noFill/>
          <a:ln w="9525">
            <a:noFill/>
          </a:ln>
        </p:spPr>
        <p:txBody>
          <a:bodyPr anchor="t">
            <a:spAutoFit/>
          </a:bodyPr>
          <a:lstStyle/>
          <a:p>
            <a:pPr lvl="0" indent="0" eaLnBrk="0" hangingPunct="0">
              <a:lnSpc>
                <a:spcPct val="120000"/>
              </a:lnSpc>
            </a:pPr>
            <a:r>
              <a:rPr lang="en-US" altLang="zh-CN" sz="3600" b="1">
                <a:solidFill>
                  <a:srgbClr val="FF0000"/>
                </a:solidFill>
                <a:latin typeface="Times New Roman" panose="02020603050405020304" pitchFamily="18" charset="0"/>
                <a:ea typeface="宋体" panose="02010600030101010101" pitchFamily="2" charset="-122"/>
              </a:rPr>
              <a:t>treasure</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60421" name="Text Box 5"/>
          <p:cNvSpPr txBox="1"/>
          <p:nvPr/>
        </p:nvSpPr>
        <p:spPr>
          <a:xfrm>
            <a:off x="2600325" y="2286000"/>
            <a:ext cx="1219200" cy="750888"/>
          </a:xfrm>
          <a:prstGeom prst="rect">
            <a:avLst/>
          </a:prstGeom>
          <a:noFill/>
          <a:ln w="9525">
            <a:noFill/>
          </a:ln>
        </p:spPr>
        <p:txBody>
          <a:bodyPr anchor="t">
            <a:spAutoFit/>
          </a:bodyPr>
          <a:lstStyle/>
          <a:p>
            <a:pPr lvl="0" indent="0" eaLnBrk="0" hangingPunct="0">
              <a:lnSpc>
                <a:spcPct val="120000"/>
              </a:lnSpc>
            </a:pPr>
            <a:r>
              <a:rPr lang="en-US" altLang="zh-CN" sz="3600" b="1">
                <a:solidFill>
                  <a:srgbClr val="FF0000"/>
                </a:solidFill>
                <a:latin typeface="Times New Roman" panose="02020603050405020304" pitchFamily="18" charset="0"/>
                <a:ea typeface="宋体" panose="02010600030101010101" pitchFamily="2" charset="-122"/>
              </a:rPr>
              <a:t>signs</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60422" name="Text Box 4"/>
          <p:cNvSpPr txBox="1"/>
          <p:nvPr/>
        </p:nvSpPr>
        <p:spPr>
          <a:xfrm>
            <a:off x="4514850" y="3036888"/>
            <a:ext cx="1981200" cy="750887"/>
          </a:xfrm>
          <a:prstGeom prst="rect">
            <a:avLst/>
          </a:prstGeom>
          <a:noFill/>
          <a:ln w="9525">
            <a:noFill/>
          </a:ln>
        </p:spPr>
        <p:txBody>
          <a:bodyPr anchor="t">
            <a:spAutoFit/>
          </a:bodyPr>
          <a:lstStyle/>
          <a:p>
            <a:pPr lvl="0" indent="0" eaLnBrk="0" hangingPunct="0">
              <a:lnSpc>
                <a:spcPct val="120000"/>
              </a:lnSpc>
            </a:pPr>
            <a:r>
              <a:rPr lang="en-US" altLang="zh-CN" sz="3600" b="1" err="1">
                <a:solidFill>
                  <a:srgbClr val="FF0000"/>
                </a:solidFill>
                <a:latin typeface="Times New Roman" panose="02020603050405020304" pitchFamily="18" charset="0"/>
                <a:ea typeface="宋体" panose="02010600030101010101" pitchFamily="2" charset="-122"/>
              </a:rPr>
              <a:t>lenty</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60424" name="Text Box 4"/>
          <p:cNvSpPr txBox="1"/>
          <p:nvPr/>
        </p:nvSpPr>
        <p:spPr>
          <a:xfrm>
            <a:off x="6264275" y="3954463"/>
            <a:ext cx="1123950" cy="750887"/>
          </a:xfrm>
          <a:prstGeom prst="rect">
            <a:avLst/>
          </a:prstGeom>
          <a:noFill/>
          <a:ln w="9525">
            <a:noFill/>
          </a:ln>
        </p:spPr>
        <p:txBody>
          <a:bodyPr anchor="t">
            <a:spAutoFit/>
          </a:bodyPr>
          <a:lstStyle/>
          <a:p>
            <a:pPr lvl="0" indent="0" eaLnBrk="0" hangingPunct="0">
              <a:lnSpc>
                <a:spcPct val="120000"/>
              </a:lnSpc>
            </a:pPr>
            <a:r>
              <a:rPr lang="en-US" altLang="zh-CN" sz="3600" b="1" err="1">
                <a:solidFill>
                  <a:srgbClr val="FF0000"/>
                </a:solidFill>
                <a:latin typeface="Times New Roman" panose="02020603050405020304" pitchFamily="18" charset="0"/>
                <a:ea typeface="宋体" panose="02010600030101010101" pitchFamily="2" charset="-122"/>
              </a:rPr>
              <a:t>ank</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60425" name="Text Box 4"/>
          <p:cNvSpPr txBox="1"/>
          <p:nvPr/>
        </p:nvSpPr>
        <p:spPr>
          <a:xfrm>
            <a:off x="619125" y="5253038"/>
            <a:ext cx="1981200" cy="750887"/>
          </a:xfrm>
          <a:prstGeom prst="rect">
            <a:avLst/>
          </a:prstGeom>
          <a:noFill/>
          <a:ln w="9525">
            <a:noFill/>
          </a:ln>
        </p:spPr>
        <p:txBody>
          <a:bodyPr anchor="t">
            <a:spAutoFit/>
          </a:bodyPr>
          <a:lstStyle/>
          <a:p>
            <a:pPr lvl="0" indent="0" eaLnBrk="0" hangingPunct="0">
              <a:lnSpc>
                <a:spcPct val="120000"/>
              </a:lnSpc>
            </a:pPr>
            <a:r>
              <a:rPr lang="en-US" altLang="zh-CN" sz="3600" b="1" err="1">
                <a:solidFill>
                  <a:srgbClr val="FF0000"/>
                </a:solidFill>
                <a:latin typeface="Times New Roman" panose="02020603050405020304" pitchFamily="18" charset="0"/>
                <a:ea typeface="宋体" panose="02010600030101010101" pitchFamily="2" charset="-122"/>
              </a:rPr>
              <a:t>ollow</a:t>
            </a:r>
            <a:endParaRPr lang="zh-CN" altLang="zh-CN" sz="3600" b="1">
              <a:solidFill>
                <a:srgbClr val="FF0000"/>
              </a:solidFill>
              <a:latin typeface="Times New Roman" panose="02020603050405020304" pitchFamily="18" charset="0"/>
              <a:ea typeface="宋体" panose="02010600030101010101" pitchFamily="2" charset="-122"/>
            </a:endParaRPr>
          </a:p>
        </p:txBody>
      </p:sp>
      <p:sp>
        <p:nvSpPr>
          <p:cNvPr id="23" name="椭圆 22"/>
          <p:cNvSpPr/>
          <p:nvPr/>
        </p:nvSpPr>
        <p:spPr>
          <a:xfrm>
            <a:off x="204788" y="77788"/>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p:cTn id="7" dur="500" fill="hold"/>
                                        <p:tgtEl>
                                          <p:spTgt spid="60419"/>
                                        </p:tgtEl>
                                        <p:attrNameLst>
                                          <p:attrName>ppt_w</p:attrName>
                                        </p:attrNameLst>
                                      </p:cBhvr>
                                      <p:tavLst>
                                        <p:tav tm="0">
                                          <p:val>
                                            <p:fltVal val="0"/>
                                          </p:val>
                                        </p:tav>
                                        <p:tav tm="100000">
                                          <p:val>
                                            <p:strVal val="#ppt_w"/>
                                          </p:val>
                                        </p:tav>
                                      </p:tavLst>
                                    </p:anim>
                                    <p:anim calcmode="lin" valueType="num">
                                      <p:cBhvr>
                                        <p:cTn id="8" dur="500" fill="hold"/>
                                        <p:tgtEl>
                                          <p:spTgt spid="60419"/>
                                        </p:tgtEl>
                                        <p:attrNameLst>
                                          <p:attrName>ppt_h</p:attrName>
                                        </p:attrNameLst>
                                      </p:cBhvr>
                                      <p:tavLst>
                                        <p:tav tm="0">
                                          <p:val>
                                            <p:fltVal val="0"/>
                                          </p:val>
                                        </p:tav>
                                        <p:tav tm="100000">
                                          <p:val>
                                            <p:strVal val="#ppt_h"/>
                                          </p:val>
                                        </p:tav>
                                      </p:tavLst>
                                    </p:anim>
                                    <p:animEffect transition="in" filter="fade">
                                      <p:cBhvr>
                                        <p:cTn id="9" dur="500"/>
                                        <p:tgtEl>
                                          <p:spTgt spid="60419"/>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0420"/>
                                        </p:tgtEl>
                                        <p:attrNameLst>
                                          <p:attrName>style.visibility</p:attrName>
                                        </p:attrNameLst>
                                      </p:cBhvr>
                                      <p:to>
                                        <p:strVal val="visible"/>
                                      </p:to>
                                    </p:set>
                                    <p:anim calcmode="lin" valueType="num">
                                      <p:cBhvr>
                                        <p:cTn id="14" dur="500" fill="hold"/>
                                        <p:tgtEl>
                                          <p:spTgt spid="60420"/>
                                        </p:tgtEl>
                                        <p:attrNameLst>
                                          <p:attrName>ppt_w</p:attrName>
                                        </p:attrNameLst>
                                      </p:cBhvr>
                                      <p:tavLst>
                                        <p:tav tm="0">
                                          <p:val>
                                            <p:fltVal val="0"/>
                                          </p:val>
                                        </p:tav>
                                        <p:tav tm="100000">
                                          <p:val>
                                            <p:strVal val="#ppt_w"/>
                                          </p:val>
                                        </p:tav>
                                      </p:tavLst>
                                    </p:anim>
                                    <p:anim calcmode="lin" valueType="num">
                                      <p:cBhvr>
                                        <p:cTn id="15" dur="500" fill="hold"/>
                                        <p:tgtEl>
                                          <p:spTgt spid="60420"/>
                                        </p:tgtEl>
                                        <p:attrNameLst>
                                          <p:attrName>ppt_h</p:attrName>
                                        </p:attrNameLst>
                                      </p:cBhvr>
                                      <p:tavLst>
                                        <p:tav tm="0">
                                          <p:val>
                                            <p:fltVal val="0"/>
                                          </p:val>
                                        </p:tav>
                                        <p:tav tm="100000">
                                          <p:val>
                                            <p:strVal val="#ppt_h"/>
                                          </p:val>
                                        </p:tav>
                                      </p:tavLst>
                                    </p:anim>
                                    <p:animEffect transition="in" filter="fade">
                                      <p:cBhvr>
                                        <p:cTn id="16" dur="500"/>
                                        <p:tgtEl>
                                          <p:spTgt spid="60420"/>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0421"/>
                                        </p:tgtEl>
                                        <p:attrNameLst>
                                          <p:attrName>style.visibility</p:attrName>
                                        </p:attrNameLst>
                                      </p:cBhvr>
                                      <p:to>
                                        <p:strVal val="visible"/>
                                      </p:to>
                                    </p:set>
                                    <p:anim calcmode="lin" valueType="num">
                                      <p:cBhvr>
                                        <p:cTn id="21" dur="500" fill="hold"/>
                                        <p:tgtEl>
                                          <p:spTgt spid="60421"/>
                                        </p:tgtEl>
                                        <p:attrNameLst>
                                          <p:attrName>ppt_w</p:attrName>
                                        </p:attrNameLst>
                                      </p:cBhvr>
                                      <p:tavLst>
                                        <p:tav tm="0">
                                          <p:val>
                                            <p:fltVal val="0"/>
                                          </p:val>
                                        </p:tav>
                                        <p:tav tm="100000">
                                          <p:val>
                                            <p:strVal val="#ppt_w"/>
                                          </p:val>
                                        </p:tav>
                                      </p:tavLst>
                                    </p:anim>
                                    <p:anim calcmode="lin" valueType="num">
                                      <p:cBhvr>
                                        <p:cTn id="22" dur="500" fill="hold"/>
                                        <p:tgtEl>
                                          <p:spTgt spid="60421"/>
                                        </p:tgtEl>
                                        <p:attrNameLst>
                                          <p:attrName>ppt_h</p:attrName>
                                        </p:attrNameLst>
                                      </p:cBhvr>
                                      <p:tavLst>
                                        <p:tav tm="0">
                                          <p:val>
                                            <p:fltVal val="0"/>
                                          </p:val>
                                        </p:tav>
                                        <p:tav tm="100000">
                                          <p:val>
                                            <p:strVal val="#ppt_h"/>
                                          </p:val>
                                        </p:tav>
                                      </p:tavLst>
                                    </p:anim>
                                    <p:animEffect transition="in" filter="fade">
                                      <p:cBhvr>
                                        <p:cTn id="23" dur="500"/>
                                        <p:tgtEl>
                                          <p:spTgt spid="60421"/>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p:cTn id="28" dur="500" fill="hold"/>
                                        <p:tgtEl>
                                          <p:spTgt spid="60422"/>
                                        </p:tgtEl>
                                        <p:attrNameLst>
                                          <p:attrName>ppt_w</p:attrName>
                                        </p:attrNameLst>
                                      </p:cBhvr>
                                      <p:tavLst>
                                        <p:tav tm="0">
                                          <p:val>
                                            <p:fltVal val="0"/>
                                          </p:val>
                                        </p:tav>
                                        <p:tav tm="100000">
                                          <p:val>
                                            <p:strVal val="#ppt_w"/>
                                          </p:val>
                                        </p:tav>
                                      </p:tavLst>
                                    </p:anim>
                                    <p:anim calcmode="lin" valueType="num">
                                      <p:cBhvr>
                                        <p:cTn id="29" dur="500" fill="hold"/>
                                        <p:tgtEl>
                                          <p:spTgt spid="60422"/>
                                        </p:tgtEl>
                                        <p:attrNameLst>
                                          <p:attrName>ppt_h</p:attrName>
                                        </p:attrNameLst>
                                      </p:cBhvr>
                                      <p:tavLst>
                                        <p:tav tm="0">
                                          <p:val>
                                            <p:fltVal val="0"/>
                                          </p:val>
                                        </p:tav>
                                        <p:tav tm="100000">
                                          <p:val>
                                            <p:strVal val="#ppt_h"/>
                                          </p:val>
                                        </p:tav>
                                      </p:tavLst>
                                    </p:anim>
                                    <p:animEffect transition="in" filter="fade">
                                      <p:cBhvr>
                                        <p:cTn id="30" dur="500"/>
                                        <p:tgtEl>
                                          <p:spTgt spid="60422"/>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0424"/>
                                        </p:tgtEl>
                                        <p:attrNameLst>
                                          <p:attrName>style.visibility</p:attrName>
                                        </p:attrNameLst>
                                      </p:cBhvr>
                                      <p:to>
                                        <p:strVal val="visible"/>
                                      </p:to>
                                    </p:set>
                                    <p:anim calcmode="lin" valueType="num">
                                      <p:cBhvr>
                                        <p:cTn id="35" dur="500" fill="hold"/>
                                        <p:tgtEl>
                                          <p:spTgt spid="60424"/>
                                        </p:tgtEl>
                                        <p:attrNameLst>
                                          <p:attrName>ppt_w</p:attrName>
                                        </p:attrNameLst>
                                      </p:cBhvr>
                                      <p:tavLst>
                                        <p:tav tm="0">
                                          <p:val>
                                            <p:fltVal val="0"/>
                                          </p:val>
                                        </p:tav>
                                        <p:tav tm="100000">
                                          <p:val>
                                            <p:strVal val="#ppt_w"/>
                                          </p:val>
                                        </p:tav>
                                      </p:tavLst>
                                    </p:anim>
                                    <p:anim calcmode="lin" valueType="num">
                                      <p:cBhvr>
                                        <p:cTn id="36" dur="500" fill="hold"/>
                                        <p:tgtEl>
                                          <p:spTgt spid="60424"/>
                                        </p:tgtEl>
                                        <p:attrNameLst>
                                          <p:attrName>ppt_h</p:attrName>
                                        </p:attrNameLst>
                                      </p:cBhvr>
                                      <p:tavLst>
                                        <p:tav tm="0">
                                          <p:val>
                                            <p:fltVal val="0"/>
                                          </p:val>
                                        </p:tav>
                                        <p:tav tm="100000">
                                          <p:val>
                                            <p:strVal val="#ppt_h"/>
                                          </p:val>
                                        </p:tav>
                                      </p:tavLst>
                                    </p:anim>
                                    <p:animEffect transition="in" filter="fade">
                                      <p:cBhvr>
                                        <p:cTn id="37" dur="500"/>
                                        <p:tgtEl>
                                          <p:spTgt spid="60424"/>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60425"/>
                                        </p:tgtEl>
                                        <p:attrNameLst>
                                          <p:attrName>style.visibility</p:attrName>
                                        </p:attrNameLst>
                                      </p:cBhvr>
                                      <p:to>
                                        <p:strVal val="visible"/>
                                      </p:to>
                                    </p:set>
                                    <p:anim calcmode="lin" valueType="num">
                                      <p:cBhvr>
                                        <p:cTn id="42" dur="500" fill="hold"/>
                                        <p:tgtEl>
                                          <p:spTgt spid="60425"/>
                                        </p:tgtEl>
                                        <p:attrNameLst>
                                          <p:attrName>ppt_w</p:attrName>
                                        </p:attrNameLst>
                                      </p:cBhvr>
                                      <p:tavLst>
                                        <p:tav tm="0">
                                          <p:val>
                                            <p:fltVal val="0"/>
                                          </p:val>
                                        </p:tav>
                                        <p:tav tm="100000">
                                          <p:val>
                                            <p:strVal val="#ppt_w"/>
                                          </p:val>
                                        </p:tav>
                                      </p:tavLst>
                                    </p:anim>
                                    <p:anim calcmode="lin" valueType="num">
                                      <p:cBhvr>
                                        <p:cTn id="43" dur="500" fill="hold"/>
                                        <p:tgtEl>
                                          <p:spTgt spid="60425"/>
                                        </p:tgtEl>
                                        <p:attrNameLst>
                                          <p:attrName>ppt_h</p:attrName>
                                        </p:attrNameLst>
                                      </p:cBhvr>
                                      <p:tavLst>
                                        <p:tav tm="0">
                                          <p:val>
                                            <p:fltVal val="0"/>
                                          </p:val>
                                        </p:tav>
                                        <p:tav tm="100000">
                                          <p:val>
                                            <p:strVal val="#ppt_h"/>
                                          </p:val>
                                        </p:tav>
                                      </p:tavLst>
                                    </p:anim>
                                    <p:animEffect transition="in" filter="fade">
                                      <p:cBhvr>
                                        <p:cTn id="44"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p:bldP spid="60421" grpId="0"/>
      <p:bldP spid="60422" grpId="0"/>
      <p:bldP spid="60424" grpId="0"/>
      <p:bldP spid="60425"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2529" name="组合 7"/>
          <p:cNvGrpSpPr/>
          <p:nvPr/>
        </p:nvGrpSpPr>
        <p:grpSpPr>
          <a:xfrm>
            <a:off x="324326" y="1626870"/>
            <a:ext cx="3836194" cy="751254"/>
            <a:chOff x="713" y="904"/>
            <a:chExt cx="8055" cy="1581"/>
          </a:xfrm>
        </p:grpSpPr>
        <p:grpSp>
          <p:nvGrpSpPr>
            <p:cNvPr id="22530" name="组合 5"/>
            <p:cNvGrpSpPr/>
            <p:nvPr/>
          </p:nvGrpSpPr>
          <p:grpSpPr>
            <a:xfrm>
              <a:off x="5316" y="904"/>
              <a:ext cx="3452" cy="1581"/>
              <a:chOff x="5225" y="8313"/>
              <a:chExt cx="3452" cy="1581"/>
            </a:xfrm>
          </p:grpSpPr>
          <p:pic>
            <p:nvPicPr>
              <p:cNvPr id="22531" name="图片 4"/>
              <p:cNvPicPr>
                <a:picLocks noChangeAspect="1"/>
              </p:cNvPicPr>
              <p:nvPr/>
            </p:nvPicPr>
            <p:blipFill>
              <a:blip r:embed="rId2"/>
              <a:stretch>
                <a:fillRect/>
              </a:stretch>
            </p:blipFill>
            <p:spPr>
              <a:xfrm>
                <a:off x="5225" y="8313"/>
                <a:ext cx="3452" cy="887"/>
              </a:xfrm>
              <a:prstGeom prst="rect">
                <a:avLst/>
              </a:prstGeom>
              <a:noFill/>
              <a:ln w="9525">
                <a:noFill/>
              </a:ln>
            </p:spPr>
          </p:pic>
          <p:sp>
            <p:nvSpPr>
              <p:cNvPr id="22532" name="文本框 22"/>
              <p:cNvSpPr txBox="1"/>
              <p:nvPr/>
            </p:nvSpPr>
            <p:spPr>
              <a:xfrm>
                <a:off x="5405" y="8343"/>
                <a:ext cx="2835" cy="1551"/>
              </a:xfrm>
              <a:prstGeom prst="rect">
                <a:avLst/>
              </a:prstGeom>
              <a:noFill/>
              <a:ln w="9525">
                <a:noFill/>
              </a:ln>
            </p:spPr>
            <p:txBody>
              <a:bodyPr wrap="square" anchor="t" anchorCtr="0">
                <a:spAutoFit/>
              </a:bodyPr>
              <a:lstStyle/>
              <a:p>
                <a:pPr algn="ctr"/>
                <a:r>
                  <a:rPr lang="zh-CN" altLang="zh-CN" sz="2100" b="1">
                    <a:latin typeface="黑体" panose="02010609060101010101" pitchFamily="49" charset="-122"/>
                    <a:ea typeface="黑体" panose="02010609060101010101" pitchFamily="49" charset="-122"/>
                  </a:rPr>
                  <a:t>高频考点</a:t>
                </a:r>
                <a:r>
                  <a:rPr lang="en-US" altLang="zh-CN" sz="2100" b="1">
                    <a:latin typeface="黑体" panose="02010609060101010101" pitchFamily="49" charset="-122"/>
                    <a:ea typeface="黑体" panose="02010609060101010101" pitchFamily="49" charset="-122"/>
                  </a:rPr>
                  <a:t>2 </a:t>
                </a:r>
                <a:endParaRPr lang="en-US" altLang="zh-CN" sz="2100" b="1">
                  <a:latin typeface="黑体" panose="02010609060101010101" pitchFamily="49" charset="-122"/>
                  <a:ea typeface="黑体" panose="02010609060101010101" pitchFamily="49" charset="-122"/>
                </a:endParaRPr>
              </a:p>
            </p:txBody>
          </p:sp>
        </p:grpSp>
        <p:pic>
          <p:nvPicPr>
            <p:cNvPr id="22533" name="图片 139" descr="57"/>
            <p:cNvPicPr>
              <a:picLocks noChangeAspect="1"/>
            </p:cNvPicPr>
            <p:nvPr/>
          </p:nvPicPr>
          <p:blipFill>
            <a:blip r:embed="rId3"/>
            <a:stretch>
              <a:fillRect/>
            </a:stretch>
          </p:blipFill>
          <p:spPr>
            <a:xfrm>
              <a:off x="713" y="969"/>
              <a:ext cx="4491" cy="794"/>
            </a:xfrm>
            <a:prstGeom prst="rect">
              <a:avLst/>
            </a:prstGeom>
            <a:noFill/>
            <a:ln w="9525">
              <a:noFill/>
            </a:ln>
          </p:spPr>
        </p:pic>
      </p:grpSp>
      <p:sp>
        <p:nvSpPr>
          <p:cNvPr id="22534" name="文本框 6"/>
          <p:cNvSpPr txBox="1"/>
          <p:nvPr/>
        </p:nvSpPr>
        <p:spPr>
          <a:xfrm>
            <a:off x="4185761" y="1498283"/>
            <a:ext cx="4451509" cy="575945"/>
          </a:xfrm>
          <a:prstGeom prst="rect">
            <a:avLst/>
          </a:prstGeom>
          <a:noFill/>
          <a:ln w="9525">
            <a:noFill/>
          </a:ln>
        </p:spPr>
        <p:txBody>
          <a:bodyPr wrap="square" anchor="t" anchorCtr="0">
            <a:spAutoFit/>
          </a:bodyPr>
          <a:lstStyle/>
          <a:p>
            <a:pPr>
              <a:lnSpc>
                <a:spcPct val="150000"/>
              </a:lnSpc>
            </a:pPr>
            <a:r>
              <a:rPr lang="zh-CN" altLang="en-US" sz="2100" b="1">
                <a:solidFill>
                  <a:srgbClr val="01A161"/>
                </a:solidFill>
                <a:latin typeface="Times New Roman" panose="02020603050405020304" pitchFamily="18" charset="0"/>
                <a:ea typeface="黑体" panose="02010609060101010101" pitchFamily="49" charset="-122"/>
                <a:cs typeface="Times New Roman" panose="02020603050405020304" pitchFamily="18" charset="0"/>
                <a:sym typeface="+mn-ea"/>
              </a:rPr>
              <a:t>remember</a:t>
            </a:r>
            <a:r>
              <a:rPr lang="zh-CN" altLang="en-US" sz="2100" b="1">
                <a:solidFill>
                  <a:srgbClr val="01A161"/>
                </a:solidFill>
                <a:latin typeface="黑体" panose="02010609060101010101" pitchFamily="49" charset="-122"/>
                <a:ea typeface="黑体" panose="02010609060101010101" pitchFamily="49" charset="-122"/>
                <a:sym typeface="+mn-ea"/>
              </a:rPr>
              <a:t>的用法</a:t>
            </a:r>
            <a:r>
              <a:rPr lang="zh-CN" altLang="en-US" sz="2100" b="1">
                <a:latin typeface="Times New Roman" panose="02020603050405020304" pitchFamily="18" charset="0"/>
                <a:cs typeface="Times New Roman" panose="02020603050405020304" pitchFamily="18" charset="0"/>
                <a:sym typeface="+mn-ea"/>
              </a:rPr>
              <a:t>（</a:t>
            </a:r>
            <a:r>
              <a:rPr lang="en-US" altLang="zh-CN" sz="2100" b="1">
                <a:latin typeface="Times New Roman" panose="02020603050405020304" pitchFamily="18" charset="0"/>
                <a:cs typeface="Times New Roman" panose="02020603050405020304" pitchFamily="18" charset="0"/>
                <a:sym typeface="+mn-ea"/>
              </a:rPr>
              <a:t>4</a:t>
            </a:r>
            <a:r>
              <a:rPr lang="zh-CN" altLang="en-US" sz="2100" b="1">
                <a:latin typeface="Times New Roman" panose="02020603050405020304" pitchFamily="18" charset="0"/>
                <a:cs typeface="Times New Roman" panose="02020603050405020304" pitchFamily="18" charset="0"/>
                <a:sym typeface="+mn-ea"/>
              </a:rPr>
              <a:t>次）</a:t>
            </a:r>
            <a:endParaRPr lang="zh-CN" altLang="en-US" sz="2100" b="1">
              <a:solidFill>
                <a:srgbClr val="01A161"/>
              </a:solidFill>
              <a:latin typeface="Times New Roman" panose="02020603050405020304" pitchFamily="18" charset="0"/>
              <a:ea typeface="黑体" panose="02010609060101010101" pitchFamily="49" charset="-122"/>
              <a:sym typeface="+mn-ea"/>
            </a:endParaRPr>
          </a:p>
        </p:txBody>
      </p:sp>
      <p:sp>
        <p:nvSpPr>
          <p:cNvPr id="22536" name="文本框 8"/>
          <p:cNvSpPr txBox="1"/>
          <p:nvPr/>
        </p:nvSpPr>
        <p:spPr>
          <a:xfrm>
            <a:off x="381953" y="2212658"/>
            <a:ext cx="8236744" cy="3969385"/>
          </a:xfrm>
          <a:prstGeom prst="rect">
            <a:avLst/>
          </a:prstGeom>
          <a:solidFill>
            <a:srgbClr val="D9D9D9"/>
          </a:solidFill>
          <a:ln w="9525">
            <a:noFill/>
          </a:ln>
        </p:spPr>
        <p:txBody>
          <a:bodyPr wrap="square" anchor="t" anchorCtr="0">
            <a:spAutoFit/>
          </a:bodyPr>
          <a:lstStyle/>
          <a:p>
            <a:pPr algn="just">
              <a:lnSpc>
                <a:spcPct val="150000"/>
              </a:lnSpc>
            </a:pPr>
            <a:r>
              <a:rPr sz="2100" b="1">
                <a:latin typeface="Times New Roman" panose="02020603050405020304" pitchFamily="18" charset="0"/>
              </a:rPr>
              <a:t>9. We should always remember ________ the more careful we are, the fewer mistakes we will make.</a:t>
            </a:r>
            <a:endParaRPr sz="2100" b="1">
              <a:latin typeface="Times New Roman" panose="02020603050405020304" pitchFamily="18" charset="0"/>
            </a:endParaRPr>
          </a:p>
          <a:p>
            <a:pPr algn="just">
              <a:lnSpc>
                <a:spcPct val="150000"/>
              </a:lnSpc>
            </a:pPr>
            <a:r>
              <a:rPr sz="2100" b="1">
                <a:latin typeface="Times New Roman" panose="02020603050405020304" pitchFamily="18" charset="0"/>
              </a:rPr>
              <a:t>A.  which</a:t>
            </a:r>
            <a:r>
              <a:rPr lang="en-US" sz="2100" b="1">
                <a:latin typeface="Times New Roman" panose="02020603050405020304" pitchFamily="18" charset="0"/>
              </a:rPr>
              <a:t>		</a:t>
            </a:r>
            <a:r>
              <a:rPr sz="2100" b="1">
                <a:latin typeface="Times New Roman" panose="02020603050405020304" pitchFamily="18" charset="0"/>
              </a:rPr>
              <a:t>B.  that</a:t>
            </a:r>
            <a:r>
              <a:rPr lang="en-US" sz="2100" b="1">
                <a:latin typeface="Times New Roman" panose="02020603050405020304" pitchFamily="18" charset="0"/>
              </a:rPr>
              <a:t>		</a:t>
            </a:r>
            <a:r>
              <a:rPr sz="2100" b="1">
                <a:latin typeface="Times New Roman" panose="02020603050405020304" pitchFamily="18" charset="0"/>
              </a:rPr>
              <a:t>C.  where</a:t>
            </a:r>
            <a:r>
              <a:rPr lang="en-US" sz="2100" b="1">
                <a:latin typeface="Times New Roman" panose="02020603050405020304" pitchFamily="18" charset="0"/>
              </a:rPr>
              <a:t>		</a:t>
            </a:r>
            <a:r>
              <a:rPr sz="2100" b="1">
                <a:latin typeface="Times New Roman" panose="02020603050405020304" pitchFamily="18" charset="0"/>
              </a:rPr>
              <a:t>D.  what</a:t>
            </a:r>
            <a:endParaRPr sz="2100" b="1">
              <a:latin typeface="Times New Roman" panose="02020603050405020304" pitchFamily="18" charset="0"/>
            </a:endParaRPr>
          </a:p>
          <a:p>
            <a:pPr algn="just">
              <a:lnSpc>
                <a:spcPct val="150000"/>
              </a:lnSpc>
            </a:pPr>
            <a:r>
              <a:rPr sz="2100" b="1">
                <a:latin typeface="Times New Roman" panose="02020603050405020304" pitchFamily="18" charset="0"/>
              </a:rPr>
              <a:t>10. Remember ________(say) thanks to those who helped you and pass the kindness down.</a:t>
            </a:r>
            <a:endParaRPr sz="2100" b="1">
              <a:latin typeface="Times New Roman" panose="02020603050405020304" pitchFamily="18" charset="0"/>
            </a:endParaRPr>
          </a:p>
          <a:p>
            <a:pPr algn="just">
              <a:lnSpc>
                <a:spcPct val="150000"/>
              </a:lnSpc>
            </a:pPr>
            <a:r>
              <a:rPr sz="2100" b="1">
                <a:latin typeface="Times New Roman" panose="02020603050405020304" pitchFamily="18" charset="0"/>
              </a:rPr>
              <a:t>11. Jack remembers _</a:t>
            </a:r>
            <a:r>
              <a:rPr lang="en-US" sz="2100" b="1">
                <a:latin typeface="Times New Roman" panose="02020603050405020304" pitchFamily="18" charset="0"/>
              </a:rPr>
              <a:t>___</a:t>
            </a:r>
            <a:r>
              <a:rPr sz="2100" b="1">
                <a:latin typeface="Times New Roman" panose="02020603050405020304" pitchFamily="18" charset="0"/>
              </a:rPr>
              <a:t>_______(put) the dictionary on my desk, but I can't find it anywhere now.</a:t>
            </a:r>
            <a:endParaRPr sz="2100" b="1">
              <a:latin typeface="Times New Roman" panose="02020603050405020304" pitchFamily="18" charset="0"/>
            </a:endParaRPr>
          </a:p>
        </p:txBody>
      </p:sp>
      <p:sp>
        <p:nvSpPr>
          <p:cNvPr id="13" name="文本框 12"/>
          <p:cNvSpPr txBox="1"/>
          <p:nvPr/>
        </p:nvSpPr>
        <p:spPr>
          <a:xfrm>
            <a:off x="4503659" y="2337674"/>
            <a:ext cx="646509" cy="414020"/>
          </a:xfrm>
          <a:prstGeom prst="rect">
            <a:avLst/>
          </a:prstGeom>
          <a:noFill/>
          <a:ln w="9525">
            <a:noFill/>
          </a:ln>
        </p:spPr>
        <p:txBody>
          <a:bodyPr wrap="square" anchor="t" anchorCtr="0">
            <a:spAutoFit/>
          </a:bodyPr>
          <a:lstStyle/>
          <a:p>
            <a:r>
              <a:rPr lang="en-US" altLang="zh-CN" sz="2100" b="1">
                <a:solidFill>
                  <a:srgbClr val="FF0000"/>
                </a:solidFill>
                <a:latin typeface="Times New Roman" panose="02020603050405020304" pitchFamily="18" charset="0"/>
                <a:ea typeface="宋体" panose="02010600030101010101" pitchFamily="2" charset="-122"/>
              </a:rPr>
              <a:t>B</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2255044" y="3748088"/>
            <a:ext cx="100536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to say</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3015139" y="4714875"/>
            <a:ext cx="1005364"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putting</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2"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文本框 2"/>
          <p:cNvSpPr txBox="1"/>
          <p:nvPr/>
        </p:nvSpPr>
        <p:spPr>
          <a:xfrm>
            <a:off x="397193" y="1533049"/>
            <a:ext cx="8188643" cy="3969385"/>
          </a:xfrm>
          <a:prstGeom prst="rect">
            <a:avLst/>
          </a:prstGeom>
          <a:solidFill>
            <a:schemeClr val="bg1">
              <a:lumMod val="85000"/>
            </a:schemeClr>
          </a:solidFill>
          <a:ln>
            <a:noFill/>
          </a:ln>
        </p:spPr>
        <p:txBody>
          <a:bodyPr wrap="square" rtlCol="0">
            <a:spAutoFit/>
          </a:bodyPr>
          <a:lstStyle/>
          <a:p>
            <a:pPr algn="just">
              <a:lnSpc>
                <a:spcPct val="150000"/>
              </a:lnSpc>
            </a:pPr>
            <a:r>
              <a:rPr lang="zh-CN" sz="2100" b="1" noProof="1">
                <a:latin typeface="黑体" panose="02010609060101010101" pitchFamily="49" charset="-122"/>
                <a:ea typeface="黑体" panose="02010609060101010101" pitchFamily="49" charset="-122"/>
                <a:cs typeface="Times New Roman" panose="02020603050405020304" pitchFamily="18" charset="0"/>
              </a:rPr>
              <a:t>【延伸训练】</a:t>
            </a:r>
            <a:endParaRPr sz="2100" b="1" noProof="1">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pPr>
            <a:r>
              <a:rPr sz="2100" b="1" noProof="1">
                <a:latin typeface="Times New Roman" panose="02020603050405020304" pitchFamily="18" charset="0"/>
                <a:cs typeface="Times New Roman" panose="02020603050405020304" pitchFamily="18" charset="0"/>
              </a:rPr>
              <a:t>12. Don't forget _</a:t>
            </a:r>
            <a:r>
              <a:rPr sz="2100" b="1">
                <a:latin typeface="Times New Roman" panose="02020603050405020304" pitchFamily="18" charset="0"/>
                <a:cs typeface="Times New Roman" panose="02020603050405020304" pitchFamily="18" charset="0"/>
                <a:sym typeface="+mn-ea"/>
              </a:rPr>
              <a:t>___</a:t>
            </a:r>
            <a:r>
              <a:rPr sz="2100" b="1" noProof="1">
                <a:latin typeface="Times New Roman" panose="02020603050405020304" pitchFamily="18" charset="0"/>
                <a:cs typeface="Times New Roman" panose="02020603050405020304" pitchFamily="18" charset="0"/>
              </a:rPr>
              <a:t>_______(prepare) a present for your uncle before his birthday.</a:t>
            </a:r>
            <a:endParaRPr sz="2100" b="1" noProof="1">
              <a:latin typeface="Times New Roman" panose="02020603050405020304" pitchFamily="18" charset="0"/>
              <a:cs typeface="Times New Roman" panose="02020603050405020304" pitchFamily="18" charset="0"/>
            </a:endParaRPr>
          </a:p>
          <a:p>
            <a:pPr algn="just">
              <a:lnSpc>
                <a:spcPct val="150000"/>
              </a:lnSpc>
            </a:pPr>
            <a:r>
              <a:rPr sz="2100" b="1" noProof="1">
                <a:latin typeface="Times New Roman" panose="02020603050405020304" pitchFamily="18" charset="0"/>
                <a:cs typeface="Times New Roman" panose="02020603050405020304" pitchFamily="18" charset="0"/>
              </a:rPr>
              <a:t>13. We regret ________(tell) you that you didn't win the competition. Come on！We believe you will get better grades next time.</a:t>
            </a:r>
            <a:endParaRPr sz="2100" b="1" noProof="1">
              <a:latin typeface="Times New Roman" panose="02020603050405020304" pitchFamily="18" charset="0"/>
              <a:cs typeface="Times New Roman" panose="02020603050405020304" pitchFamily="18" charset="0"/>
            </a:endParaRPr>
          </a:p>
          <a:p>
            <a:pPr algn="just">
              <a:lnSpc>
                <a:spcPct val="150000"/>
              </a:lnSpc>
            </a:pPr>
            <a:r>
              <a:rPr sz="2100" b="1" noProof="1">
                <a:latin typeface="Times New Roman" panose="02020603050405020304" pitchFamily="18" charset="0"/>
                <a:cs typeface="Times New Roman" panose="02020603050405020304" pitchFamily="18" charset="0"/>
              </a:rPr>
              <a:t>14</a:t>
            </a:r>
            <a:r>
              <a:rPr lang="en-US" sz="2100" b="1" noProof="1">
                <a:latin typeface="Times New Roman" panose="02020603050405020304" pitchFamily="18" charset="0"/>
                <a:cs typeface="Times New Roman" panose="02020603050405020304" pitchFamily="18" charset="0"/>
              </a:rPr>
              <a:t>. </a:t>
            </a:r>
            <a:r>
              <a:rPr sz="2100" b="1" noProof="1">
                <a:latin typeface="Times New Roman" panose="02020603050405020304" pitchFamily="18" charset="0"/>
                <a:cs typeface="Times New Roman" panose="02020603050405020304" pitchFamily="18" charset="0"/>
              </a:rPr>
              <a:t>It's no use regretting _</a:t>
            </a:r>
            <a:r>
              <a:rPr lang="en-US" sz="2100" b="1" noProof="1">
                <a:latin typeface="Times New Roman" panose="02020603050405020304" pitchFamily="18" charset="0"/>
                <a:cs typeface="Times New Roman" panose="02020603050405020304" pitchFamily="18" charset="0"/>
              </a:rPr>
              <a:t>__________</a:t>
            </a:r>
            <a:r>
              <a:rPr sz="2100" b="1" noProof="1">
                <a:latin typeface="Times New Roman" panose="02020603050405020304" pitchFamily="18" charset="0"/>
                <a:cs typeface="Times New Roman" panose="02020603050405020304" pitchFamily="18" charset="0"/>
              </a:rPr>
              <a:t>_____(waste) too much time on the computer games. Instead, you should set up a new goal and have a new start.</a:t>
            </a:r>
            <a:endParaRPr sz="2100" b="1" noProof="1">
              <a:latin typeface="Times New Roman" panose="02020603050405020304" pitchFamily="18" charset="0"/>
              <a:cs typeface="Times New Roman" panose="02020603050405020304" pitchFamily="18" charset="0"/>
            </a:endParaRPr>
          </a:p>
        </p:txBody>
      </p:sp>
      <p:sp>
        <p:nvSpPr>
          <p:cNvPr id="13" name="文本框 12"/>
          <p:cNvSpPr txBox="1"/>
          <p:nvPr/>
        </p:nvSpPr>
        <p:spPr>
          <a:xfrm>
            <a:off x="2373154" y="2109311"/>
            <a:ext cx="190500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to prepare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2219563" y="3085386"/>
            <a:ext cx="190500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to tell</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3868817" y="4061698"/>
            <a:ext cx="190500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wasting</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2"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图片 -2147482502" descr="23徐州试英乐22.PNG"/>
          <p:cNvPicPr>
            <a:picLocks noChangeAspect="1"/>
          </p:cNvPicPr>
          <p:nvPr/>
        </p:nvPicPr>
        <p:blipFill>
          <a:blip r:embed="rId3" r:link="rId2"/>
          <a:stretch>
            <a:fillRect/>
          </a:stretch>
        </p:blipFill>
        <p:spPr>
          <a:xfrm>
            <a:off x="1630204" y="1993583"/>
            <a:ext cx="5612130" cy="2761298"/>
          </a:xfrm>
          <a:prstGeom prst="rect">
            <a:avLst/>
          </a:prstGeom>
          <a:noFill/>
          <a:ln w="9525">
            <a:noFill/>
          </a:ln>
        </p:spPr>
      </p:pic>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8" name="文本框 1"/>
          <p:cNvSpPr txBox="1"/>
          <p:nvPr/>
        </p:nvSpPr>
        <p:spPr>
          <a:xfrm>
            <a:off x="638175" y="1986915"/>
            <a:ext cx="8094345" cy="3484245"/>
          </a:xfrm>
          <a:prstGeom prst="rect">
            <a:avLst/>
          </a:prstGeom>
          <a:noFill/>
          <a:ln w="9525">
            <a:noFill/>
          </a:ln>
        </p:spPr>
        <p:txBody>
          <a:bodyPr wrap="square" anchor="t" anchorCtr="0">
            <a:spAutoFit/>
          </a:bodyPr>
          <a:lstStyle/>
          <a:p>
            <a:pPr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常见此类用法的单词还有forget, stop, regret</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forget to do sth忘记去做某事</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forget doing sth忘记曾经做过某事</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stop to do sth停下来去做另一件事</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stop doing sth停止正在做的事</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regret to do sth对未做某事感到遗憾</a:t>
            </a:r>
            <a:endParaRPr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regret doing sth后悔做了某事</a:t>
            </a:r>
            <a:endParaRPr sz="2100" b="1">
              <a:latin typeface="Times New Roman" panose="02020603050405020304" pitchFamily="18" charset="0"/>
              <a:ea typeface="宋体" panose="02010600030101010101" pitchFamily="2" charset="-122"/>
            </a:endParaRPr>
          </a:p>
        </p:txBody>
      </p:sp>
      <p:grpSp>
        <p:nvGrpSpPr>
          <p:cNvPr id="3" name="组合 2"/>
          <p:cNvGrpSpPr/>
          <p:nvPr/>
        </p:nvGrpSpPr>
        <p:grpSpPr>
          <a:xfrm>
            <a:off x="700564" y="1516380"/>
            <a:ext cx="873443" cy="435293"/>
            <a:chOff x="14201" y="3904"/>
            <a:chExt cx="1985" cy="914"/>
          </a:xfrm>
        </p:grpSpPr>
        <p:pic>
          <p:nvPicPr>
            <p:cNvPr id="4" name="图片 3"/>
            <p:cNvPicPr>
              <a:picLocks noChangeAspect="1"/>
            </p:cNvPicPr>
            <p:nvPr/>
          </p:nvPicPr>
          <p:blipFill>
            <a:blip r:embed="rId2"/>
            <a:stretch>
              <a:fillRect/>
            </a:stretch>
          </p:blipFill>
          <p:spPr>
            <a:xfrm>
              <a:off x="14201" y="3904"/>
              <a:ext cx="1985" cy="867"/>
            </a:xfrm>
            <a:prstGeom prst="rect">
              <a:avLst/>
            </a:prstGeom>
          </p:spPr>
        </p:pic>
        <p:sp>
          <p:nvSpPr>
            <p:cNvPr id="5" name="文本框 12"/>
            <p:cNvSpPr txBox="1"/>
            <p:nvPr/>
          </p:nvSpPr>
          <p:spPr>
            <a:xfrm>
              <a:off x="14209" y="3949"/>
              <a:ext cx="1928" cy="869"/>
            </a:xfrm>
            <a:prstGeom prst="rect">
              <a:avLst/>
            </a:prstGeom>
            <a:noFill/>
            <a:ln w="9525">
              <a:noFill/>
            </a:ln>
          </p:spPr>
          <p:txBody>
            <a:bodyPr wrap="square" anchor="t" anchorCtr="0">
              <a:spAutoFit/>
            </a:bodyPr>
            <a:lstStyle/>
            <a:p>
              <a:pPr algn="dist"/>
              <a:r>
                <a:rPr lang="zh-CN" altLang="en-US" sz="2100" b="1">
                  <a:solidFill>
                    <a:schemeClr val="tx1"/>
                  </a:solidFill>
                  <a:latin typeface="黑体" panose="02010609060101010101" pitchFamily="49" charset="-122"/>
                  <a:ea typeface="黑体" panose="02010609060101010101" pitchFamily="49" charset="-122"/>
                </a:rPr>
                <a:t>拓展</a:t>
              </a:r>
              <a:endParaRPr lang="zh-CN" altLang="en-US" sz="2100" b="1">
                <a:solidFill>
                  <a:schemeClr val="tx1"/>
                </a:solidFill>
                <a:latin typeface="黑体" panose="02010609060101010101" pitchFamily="49" charset="-122"/>
                <a:ea typeface="黑体" panose="02010609060101010101" pitchFamily="49" charset="-122"/>
              </a:endParaRPr>
            </a:p>
          </p:txBody>
        </p:sp>
      </p:grpSp>
      <p:sp>
        <p:nvSpPr>
          <p:cNvPr id="10" name="左大括号 9"/>
          <p:cNvSpPr/>
          <p:nvPr/>
        </p:nvSpPr>
        <p:spPr>
          <a:xfrm>
            <a:off x="837724" y="2777014"/>
            <a:ext cx="180499" cy="567690"/>
          </a:xfrm>
          <a:prstGeom prst="leftBrace">
            <a:avLst>
              <a:gd name="adj1" fmla="val 8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350"/>
          </a:p>
        </p:txBody>
      </p:sp>
      <p:sp>
        <p:nvSpPr>
          <p:cNvPr id="11" name="左大括号 10"/>
          <p:cNvSpPr/>
          <p:nvPr/>
        </p:nvSpPr>
        <p:spPr>
          <a:xfrm>
            <a:off x="837724" y="3749993"/>
            <a:ext cx="180499" cy="567690"/>
          </a:xfrm>
          <a:prstGeom prst="leftBrace">
            <a:avLst>
              <a:gd name="adj1" fmla="val 8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350"/>
          </a:p>
        </p:txBody>
      </p:sp>
      <p:sp>
        <p:nvSpPr>
          <p:cNvPr id="12" name="左大括号 11"/>
          <p:cNvSpPr/>
          <p:nvPr/>
        </p:nvSpPr>
        <p:spPr>
          <a:xfrm>
            <a:off x="837724" y="4717733"/>
            <a:ext cx="180499" cy="567690"/>
          </a:xfrm>
          <a:prstGeom prst="leftBrace">
            <a:avLst>
              <a:gd name="adj1" fmla="val 8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350"/>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4" name="组合 23"/>
          <p:cNvGrpSpPr/>
          <p:nvPr/>
        </p:nvGrpSpPr>
        <p:grpSpPr>
          <a:xfrm>
            <a:off x="588645" y="1574006"/>
            <a:ext cx="1604010" cy="413861"/>
            <a:chOff x="15108" y="4740"/>
            <a:chExt cx="3368" cy="869"/>
          </a:xfrm>
        </p:grpSpPr>
        <p:pic>
          <p:nvPicPr>
            <p:cNvPr id="25" name="图片 24" descr="4"/>
            <p:cNvPicPr>
              <a:picLocks noChangeAspect="1"/>
            </p:cNvPicPr>
            <p:nvPr/>
          </p:nvPicPr>
          <p:blipFill>
            <a:blip r:embed="rId2"/>
            <a:stretch>
              <a:fillRect/>
            </a:stretch>
          </p:blipFill>
          <p:spPr>
            <a:xfrm>
              <a:off x="15119" y="4757"/>
              <a:ext cx="3346" cy="794"/>
            </a:xfrm>
            <a:prstGeom prst="rect">
              <a:avLst/>
            </a:prstGeom>
          </p:spPr>
        </p:pic>
        <p:sp>
          <p:nvSpPr>
            <p:cNvPr id="3" name="文本框 12"/>
            <p:cNvSpPr txBox="1"/>
            <p:nvPr/>
          </p:nvSpPr>
          <p:spPr>
            <a:xfrm>
              <a:off x="15108" y="4740"/>
              <a:ext cx="3368" cy="869"/>
            </a:xfrm>
            <a:prstGeom prst="rect">
              <a:avLst/>
            </a:prstGeom>
            <a:noFill/>
            <a:ln w="9525">
              <a:noFill/>
            </a:ln>
          </p:spPr>
          <p:txBody>
            <a:bodyPr wrap="square" anchor="t" anchorCtr="0">
              <a:spAutoFit/>
            </a:bodyPr>
            <a:lstStyle/>
            <a:p>
              <a:pPr algn="dist"/>
              <a:r>
                <a:rPr lang="zh-CN" altLang="en-US" sz="2100" b="1">
                  <a:solidFill>
                    <a:schemeClr val="tx1"/>
                  </a:solidFill>
                  <a:latin typeface="黑体" panose="02010609060101010101" pitchFamily="49" charset="-122"/>
                  <a:ea typeface="黑体" panose="02010609060101010101" pitchFamily="49" charset="-122"/>
                </a:rPr>
                <a:t>一言辨异</a:t>
              </a:r>
              <a:endParaRPr lang="zh-CN" altLang="en-US" sz="2100" b="1">
                <a:solidFill>
                  <a:schemeClr val="tx1"/>
                </a:solidFill>
                <a:latin typeface="黑体" panose="02010609060101010101" pitchFamily="49" charset="-122"/>
                <a:ea typeface="黑体" panose="02010609060101010101" pitchFamily="49" charset="-122"/>
              </a:endParaRPr>
            </a:p>
          </p:txBody>
        </p:sp>
      </p:grpSp>
      <p:sp>
        <p:nvSpPr>
          <p:cNvPr id="21508" name="文本框 1"/>
          <p:cNvSpPr txBox="1"/>
          <p:nvPr/>
        </p:nvSpPr>
        <p:spPr>
          <a:xfrm>
            <a:off x="677704" y="2035969"/>
            <a:ext cx="7720013" cy="1060450"/>
          </a:xfrm>
          <a:prstGeom prst="rect">
            <a:avLst/>
          </a:prstGeom>
          <a:noFill/>
          <a:ln w="9525">
            <a:noFill/>
          </a:ln>
        </p:spPr>
        <p:txBody>
          <a:bodyPr wrap="square" anchor="t" anchorCtr="0">
            <a:spAutoFit/>
          </a:bodyPr>
          <a:lstStyle/>
          <a:p>
            <a:pPr indent="457200"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My mother said, “</a:t>
            </a:r>
            <a:r>
              <a:rPr sz="2100" b="1">
                <a:solidFill>
                  <a:srgbClr val="FF0000"/>
                </a:solidFill>
                <a:latin typeface="Times New Roman" panose="02020603050405020304" pitchFamily="18" charset="0"/>
                <a:ea typeface="宋体" panose="02010600030101010101" pitchFamily="2" charset="-122"/>
              </a:rPr>
              <a:t>Remember to</a:t>
            </a:r>
            <a:r>
              <a:rPr sz="2100" b="1">
                <a:latin typeface="Times New Roman" panose="02020603050405020304" pitchFamily="18" charset="0"/>
                <a:ea typeface="宋体" panose="02010600030101010101" pitchFamily="2" charset="-122"/>
              </a:rPr>
              <a:t> post the letter today.”But I </a:t>
            </a:r>
            <a:r>
              <a:rPr sz="2100" b="1">
                <a:solidFill>
                  <a:srgbClr val="FF0000"/>
                </a:solidFill>
                <a:latin typeface="Times New Roman" panose="02020603050405020304" pitchFamily="18" charset="0"/>
                <a:ea typeface="宋体" panose="02010600030101010101" pitchFamily="2" charset="-122"/>
              </a:rPr>
              <a:t>remember posting</a:t>
            </a:r>
            <a:r>
              <a:rPr sz="2100" b="1">
                <a:latin typeface="Times New Roman" panose="02020603050405020304" pitchFamily="18" charset="0"/>
                <a:ea typeface="宋体" panose="02010600030101010101" pitchFamily="2" charset="-122"/>
              </a:rPr>
              <a:t> it yesterday.</a:t>
            </a:r>
            <a:endParaRPr sz="2100" b="1">
              <a:latin typeface="Times New Roman" panose="02020603050405020304" pitchFamily="18" charset="0"/>
              <a:ea typeface="宋体" panose="02010600030101010101" pitchFamily="2" charset="-122"/>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2529" name="组合 7"/>
          <p:cNvGrpSpPr/>
          <p:nvPr/>
        </p:nvGrpSpPr>
        <p:grpSpPr>
          <a:xfrm>
            <a:off x="384334" y="1480185"/>
            <a:ext cx="3836194" cy="751254"/>
            <a:chOff x="713" y="904"/>
            <a:chExt cx="8055" cy="1581"/>
          </a:xfrm>
        </p:grpSpPr>
        <p:grpSp>
          <p:nvGrpSpPr>
            <p:cNvPr id="22530" name="组合 5"/>
            <p:cNvGrpSpPr/>
            <p:nvPr/>
          </p:nvGrpSpPr>
          <p:grpSpPr>
            <a:xfrm>
              <a:off x="5316" y="904"/>
              <a:ext cx="3452" cy="1581"/>
              <a:chOff x="5225" y="8313"/>
              <a:chExt cx="3452" cy="1581"/>
            </a:xfrm>
          </p:grpSpPr>
          <p:pic>
            <p:nvPicPr>
              <p:cNvPr id="22531" name="图片 4"/>
              <p:cNvPicPr>
                <a:picLocks noChangeAspect="1"/>
              </p:cNvPicPr>
              <p:nvPr/>
            </p:nvPicPr>
            <p:blipFill>
              <a:blip r:embed="rId2"/>
              <a:stretch>
                <a:fillRect/>
              </a:stretch>
            </p:blipFill>
            <p:spPr>
              <a:xfrm>
                <a:off x="5225" y="8313"/>
                <a:ext cx="3452" cy="887"/>
              </a:xfrm>
              <a:prstGeom prst="rect">
                <a:avLst/>
              </a:prstGeom>
              <a:noFill/>
              <a:ln w="9525">
                <a:noFill/>
              </a:ln>
            </p:spPr>
          </p:pic>
          <p:sp>
            <p:nvSpPr>
              <p:cNvPr id="22532" name="文本框 22"/>
              <p:cNvSpPr txBox="1"/>
              <p:nvPr/>
            </p:nvSpPr>
            <p:spPr>
              <a:xfrm>
                <a:off x="5405" y="8343"/>
                <a:ext cx="2835" cy="1551"/>
              </a:xfrm>
              <a:prstGeom prst="rect">
                <a:avLst/>
              </a:prstGeom>
              <a:noFill/>
              <a:ln w="9525">
                <a:noFill/>
              </a:ln>
            </p:spPr>
            <p:txBody>
              <a:bodyPr wrap="square" anchor="t" anchorCtr="0">
                <a:spAutoFit/>
              </a:bodyPr>
              <a:lstStyle/>
              <a:p>
                <a:pPr algn="ctr"/>
                <a:r>
                  <a:rPr lang="zh-CN" altLang="zh-CN" sz="2100" b="1">
                    <a:latin typeface="黑体" panose="02010609060101010101" pitchFamily="49" charset="-122"/>
                    <a:ea typeface="黑体" panose="02010609060101010101" pitchFamily="49" charset="-122"/>
                  </a:rPr>
                  <a:t>高频考点</a:t>
                </a:r>
                <a:r>
                  <a:rPr lang="en-US" altLang="zh-CN" sz="2100" b="1">
                    <a:latin typeface="黑体" panose="02010609060101010101" pitchFamily="49" charset="-122"/>
                    <a:ea typeface="黑体" panose="02010609060101010101" pitchFamily="49" charset="-122"/>
                  </a:rPr>
                  <a:t>3 </a:t>
                </a:r>
                <a:endParaRPr lang="en-US" altLang="zh-CN" sz="2100" b="1">
                  <a:latin typeface="黑体" panose="02010609060101010101" pitchFamily="49" charset="-122"/>
                  <a:ea typeface="黑体" panose="02010609060101010101" pitchFamily="49" charset="-122"/>
                </a:endParaRPr>
              </a:p>
            </p:txBody>
          </p:sp>
        </p:grpSp>
        <p:pic>
          <p:nvPicPr>
            <p:cNvPr id="22533" name="图片 139" descr="57"/>
            <p:cNvPicPr>
              <a:picLocks noChangeAspect="1"/>
            </p:cNvPicPr>
            <p:nvPr/>
          </p:nvPicPr>
          <p:blipFill>
            <a:blip r:embed="rId3"/>
            <a:stretch>
              <a:fillRect/>
            </a:stretch>
          </p:blipFill>
          <p:spPr>
            <a:xfrm>
              <a:off x="713" y="969"/>
              <a:ext cx="4491" cy="794"/>
            </a:xfrm>
            <a:prstGeom prst="rect">
              <a:avLst/>
            </a:prstGeom>
            <a:noFill/>
            <a:ln w="9525">
              <a:noFill/>
            </a:ln>
          </p:spPr>
        </p:pic>
      </p:grpSp>
      <p:sp>
        <p:nvSpPr>
          <p:cNvPr id="22534" name="文本框 6"/>
          <p:cNvSpPr txBox="1"/>
          <p:nvPr/>
        </p:nvSpPr>
        <p:spPr>
          <a:xfrm>
            <a:off x="4245769" y="1378268"/>
            <a:ext cx="4431983" cy="575945"/>
          </a:xfrm>
          <a:prstGeom prst="rect">
            <a:avLst/>
          </a:prstGeom>
          <a:noFill/>
          <a:ln w="9525">
            <a:noFill/>
          </a:ln>
        </p:spPr>
        <p:txBody>
          <a:bodyPr wrap="square" anchor="t" anchorCtr="0">
            <a:spAutoFit/>
          </a:bodyPr>
          <a:lstStyle/>
          <a:p>
            <a:pPr>
              <a:lnSpc>
                <a:spcPct val="150000"/>
              </a:lnSpc>
            </a:pPr>
            <a:r>
              <a:rPr sz="2100" b="1">
                <a:solidFill>
                  <a:srgbClr val="01A161"/>
                </a:solidFill>
                <a:latin typeface="Times New Roman" panose="02020603050405020304" pitchFamily="18" charset="0"/>
                <a:ea typeface="黑体" panose="02010609060101010101" pitchFamily="49" charset="-122"/>
                <a:cs typeface="Times New Roman" panose="02020603050405020304" pitchFamily="18" charset="0"/>
                <a:sym typeface="+mn-ea"/>
              </a:rPr>
              <a:t>prepare</a:t>
            </a:r>
            <a:r>
              <a:rPr lang="zh-CN" altLang="en-US" sz="2100" b="1">
                <a:solidFill>
                  <a:srgbClr val="01A161"/>
                </a:solidFill>
                <a:latin typeface="黑体" panose="02010609060101010101" pitchFamily="49" charset="-122"/>
                <a:ea typeface="黑体" panose="02010609060101010101" pitchFamily="49" charset="-122"/>
                <a:sym typeface="+mn-ea"/>
              </a:rPr>
              <a:t>的用法</a:t>
            </a:r>
            <a:r>
              <a:rPr lang="zh-CN" altLang="en-US" sz="2100" b="1">
                <a:latin typeface="Times New Roman" panose="02020603050405020304" pitchFamily="18" charset="0"/>
                <a:cs typeface="Times New Roman" panose="02020603050405020304" pitchFamily="18" charset="0"/>
                <a:sym typeface="+mn-ea"/>
              </a:rPr>
              <a:t>（</a:t>
            </a:r>
            <a:r>
              <a:rPr lang="en-US" altLang="zh-CN" sz="2100" b="1">
                <a:latin typeface="Times New Roman" panose="02020603050405020304" pitchFamily="18" charset="0"/>
                <a:cs typeface="Times New Roman" panose="02020603050405020304" pitchFamily="18" charset="0"/>
                <a:sym typeface="+mn-ea"/>
              </a:rPr>
              <a:t>9</a:t>
            </a:r>
            <a:r>
              <a:rPr lang="zh-CN" altLang="en-US" sz="2100" b="1">
                <a:latin typeface="Times New Roman" panose="02020603050405020304" pitchFamily="18" charset="0"/>
                <a:cs typeface="Times New Roman" panose="02020603050405020304" pitchFamily="18" charset="0"/>
                <a:sym typeface="+mn-ea"/>
              </a:rPr>
              <a:t>次）</a:t>
            </a:r>
            <a:endParaRPr lang="zh-CN" altLang="en-US" sz="2100" b="1">
              <a:solidFill>
                <a:srgbClr val="01A161"/>
              </a:solidFill>
              <a:latin typeface="Times New Roman" panose="02020603050405020304" pitchFamily="18" charset="0"/>
              <a:ea typeface="黑体" panose="02010609060101010101" pitchFamily="49" charset="-122"/>
              <a:sym typeface="+mn-ea"/>
            </a:endParaRPr>
          </a:p>
        </p:txBody>
      </p:sp>
      <p:sp>
        <p:nvSpPr>
          <p:cNvPr id="22536" name="文本框 8"/>
          <p:cNvSpPr txBox="1"/>
          <p:nvPr/>
        </p:nvSpPr>
        <p:spPr>
          <a:xfrm>
            <a:off x="381953" y="2006441"/>
            <a:ext cx="8236744" cy="4304030"/>
          </a:xfrm>
          <a:prstGeom prst="rect">
            <a:avLst/>
          </a:prstGeom>
          <a:solidFill>
            <a:srgbClr val="D9D9D9"/>
          </a:solidFill>
          <a:ln w="9525">
            <a:noFill/>
          </a:ln>
        </p:spPr>
        <p:txBody>
          <a:bodyPr wrap="square" anchor="t" anchorCtr="0">
            <a:spAutoFit/>
          </a:bodyPr>
          <a:lstStyle/>
          <a:p>
            <a:pPr algn="just">
              <a:lnSpc>
                <a:spcPct val="145000"/>
              </a:lnSpc>
            </a:pPr>
            <a:r>
              <a:rPr sz="2100" b="1">
                <a:latin typeface="Times New Roman" panose="02020603050405020304" pitchFamily="18" charset="0"/>
              </a:rPr>
              <a:t>15. Today is my mother's birthday, and I have prepared a birthday cake ________ her.</a:t>
            </a:r>
            <a:endParaRPr sz="2100" b="1">
              <a:latin typeface="Times New Roman" panose="02020603050405020304" pitchFamily="18" charset="0"/>
            </a:endParaRPr>
          </a:p>
          <a:p>
            <a:pPr algn="just">
              <a:lnSpc>
                <a:spcPct val="145000"/>
              </a:lnSpc>
            </a:pPr>
            <a:r>
              <a:rPr sz="2100" b="1">
                <a:latin typeface="Times New Roman" panose="02020603050405020304" pitchFamily="18" charset="0"/>
              </a:rPr>
              <a:t>A.  for  </a:t>
            </a:r>
            <a:r>
              <a:rPr lang="en-US" sz="2100" b="1">
                <a:latin typeface="Times New Roman" panose="02020603050405020304" pitchFamily="18" charset="0"/>
              </a:rPr>
              <a:t>		</a:t>
            </a:r>
            <a:r>
              <a:rPr sz="2100" b="1">
                <a:latin typeface="Times New Roman" panose="02020603050405020304" pitchFamily="18" charset="0"/>
              </a:rPr>
              <a:t>B.  from  </a:t>
            </a:r>
            <a:r>
              <a:rPr lang="en-US" sz="2100" b="1">
                <a:latin typeface="Times New Roman" panose="02020603050405020304" pitchFamily="18" charset="0"/>
              </a:rPr>
              <a:t>		</a:t>
            </a:r>
            <a:r>
              <a:rPr sz="2100" b="1">
                <a:latin typeface="Times New Roman" panose="02020603050405020304" pitchFamily="18" charset="0"/>
              </a:rPr>
              <a:t>C.  with  </a:t>
            </a:r>
            <a:r>
              <a:rPr lang="en-US" sz="2100" b="1">
                <a:latin typeface="Times New Roman" panose="02020603050405020304" pitchFamily="18" charset="0"/>
              </a:rPr>
              <a:t>		</a:t>
            </a:r>
            <a:r>
              <a:rPr sz="2100" b="1">
                <a:latin typeface="Times New Roman" panose="02020603050405020304" pitchFamily="18" charset="0"/>
              </a:rPr>
              <a:t>D.  about</a:t>
            </a:r>
            <a:endParaRPr sz="2100" b="1">
              <a:latin typeface="Times New Roman" panose="02020603050405020304" pitchFamily="18" charset="0"/>
            </a:endParaRPr>
          </a:p>
          <a:p>
            <a:pPr algn="just">
              <a:lnSpc>
                <a:spcPct val="145000"/>
              </a:lnSpc>
            </a:pPr>
            <a:r>
              <a:rPr sz="2100" b="1">
                <a:latin typeface="Times New Roman" panose="02020603050405020304" pitchFamily="18" charset="0"/>
              </a:rPr>
              <a:t>16. The Greens prepare </a:t>
            </a:r>
            <a:r>
              <a:rPr lang="en-US" sz="2100" b="1">
                <a:latin typeface="Times New Roman" panose="02020603050405020304" pitchFamily="18" charset="0"/>
              </a:rPr>
              <a:t>__</a:t>
            </a:r>
            <a:r>
              <a:rPr sz="2100" b="1">
                <a:latin typeface="Times New Roman" panose="02020603050405020304" pitchFamily="18" charset="0"/>
              </a:rPr>
              <a:t>________ their holiday in the countryside to enjoy the peaceful life. </a:t>
            </a:r>
            <a:endParaRPr sz="2100" b="1">
              <a:latin typeface="Times New Roman" panose="02020603050405020304" pitchFamily="18" charset="0"/>
            </a:endParaRPr>
          </a:p>
          <a:p>
            <a:pPr algn="just">
              <a:lnSpc>
                <a:spcPct val="145000"/>
              </a:lnSpc>
            </a:pPr>
            <a:r>
              <a:rPr sz="2100" b="1">
                <a:latin typeface="Times New Roman" panose="02020603050405020304" pitchFamily="18" charset="0"/>
              </a:rPr>
              <a:t>A.  spend  </a:t>
            </a:r>
            <a:r>
              <a:rPr lang="en-US" sz="2100" b="1">
                <a:latin typeface="Times New Roman" panose="02020603050405020304" pitchFamily="18" charset="0"/>
              </a:rPr>
              <a:t>		</a:t>
            </a:r>
            <a:r>
              <a:rPr sz="2100" b="1">
                <a:latin typeface="Times New Roman" panose="02020603050405020304" pitchFamily="18" charset="0"/>
              </a:rPr>
              <a:t>B.  spending  </a:t>
            </a:r>
            <a:r>
              <a:rPr lang="en-US" sz="2100" b="1">
                <a:latin typeface="Times New Roman" panose="02020603050405020304" pitchFamily="18" charset="0"/>
              </a:rPr>
              <a:t>	</a:t>
            </a:r>
            <a:r>
              <a:rPr sz="2100" b="1">
                <a:latin typeface="Times New Roman" panose="02020603050405020304" pitchFamily="18" charset="0"/>
              </a:rPr>
              <a:t>C.  to spend  </a:t>
            </a:r>
            <a:r>
              <a:rPr lang="en-US" sz="2100" b="1">
                <a:latin typeface="Times New Roman" panose="02020603050405020304" pitchFamily="18" charset="0"/>
              </a:rPr>
              <a:t>	</a:t>
            </a:r>
            <a:r>
              <a:rPr sz="2100" b="1">
                <a:latin typeface="Times New Roman" panose="02020603050405020304" pitchFamily="18" charset="0"/>
              </a:rPr>
              <a:t>D.  spent</a:t>
            </a:r>
            <a:endParaRPr sz="2100" b="1">
              <a:latin typeface="Times New Roman" panose="02020603050405020304" pitchFamily="18" charset="0"/>
            </a:endParaRPr>
          </a:p>
          <a:p>
            <a:pPr algn="just">
              <a:lnSpc>
                <a:spcPct val="145000"/>
              </a:lnSpc>
            </a:pPr>
            <a:r>
              <a:rPr sz="2100" b="1">
                <a:latin typeface="Times New Roman" panose="02020603050405020304" pitchFamily="18" charset="0"/>
              </a:rPr>
              <a:t>17. The social workers prepare </a:t>
            </a:r>
            <a:r>
              <a:rPr lang="en-US" sz="2100" b="1">
                <a:latin typeface="Times New Roman" panose="02020603050405020304" pitchFamily="18" charset="0"/>
              </a:rPr>
              <a:t>___</a:t>
            </a:r>
            <a:r>
              <a:rPr sz="2100" b="1">
                <a:latin typeface="Times New Roman" panose="02020603050405020304" pitchFamily="18" charset="0"/>
              </a:rPr>
              <a:t>________ an activity to call on more people to care for the old. (hold)</a:t>
            </a:r>
            <a:endParaRPr sz="2100" b="1">
              <a:latin typeface="Times New Roman" panose="02020603050405020304" pitchFamily="18" charset="0"/>
            </a:endParaRPr>
          </a:p>
        </p:txBody>
      </p:sp>
      <p:sp>
        <p:nvSpPr>
          <p:cNvPr id="13" name="文本框 12"/>
          <p:cNvSpPr txBox="1"/>
          <p:nvPr/>
        </p:nvSpPr>
        <p:spPr>
          <a:xfrm>
            <a:off x="1396604" y="2567226"/>
            <a:ext cx="646509" cy="414020"/>
          </a:xfrm>
          <a:prstGeom prst="rect">
            <a:avLst/>
          </a:prstGeom>
          <a:noFill/>
          <a:ln w="9525">
            <a:noFill/>
          </a:ln>
        </p:spPr>
        <p:txBody>
          <a:bodyPr wrap="square" anchor="t" anchorCtr="0">
            <a:spAutoFit/>
          </a:bodyPr>
          <a:lstStyle/>
          <a:p>
            <a:r>
              <a:rPr lang="en-US" altLang="zh-CN" sz="2100" b="1">
                <a:solidFill>
                  <a:srgbClr val="FF0000"/>
                </a:solidFill>
                <a:latin typeface="Times New Roman" panose="02020603050405020304" pitchFamily="18" charset="0"/>
                <a:ea typeface="宋体" panose="02010600030101010101" pitchFamily="2" charset="-122"/>
              </a:rPr>
              <a:t>A</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3662363" y="3516630"/>
            <a:ext cx="1005364" cy="414020"/>
          </a:xfrm>
          <a:prstGeom prst="rect">
            <a:avLst/>
          </a:prstGeom>
          <a:noFill/>
          <a:ln w="9525">
            <a:noFill/>
          </a:ln>
        </p:spPr>
        <p:txBody>
          <a:bodyPr wrap="square" anchor="t" anchorCtr="0">
            <a:spAutoFit/>
          </a:bodyPr>
          <a:lstStyle/>
          <a:p>
            <a:r>
              <a:rPr lang="en-US" altLang="zh-CN" sz="2100" b="1">
                <a:solidFill>
                  <a:srgbClr val="FF0000"/>
                </a:solidFill>
                <a:latin typeface="Times New Roman" panose="02020603050405020304" pitchFamily="18" charset="0"/>
                <a:ea typeface="宋体" panose="02010600030101010101" pitchFamily="2" charset="-122"/>
              </a:rPr>
              <a:t>C</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4261485" y="4904899"/>
            <a:ext cx="1104900" cy="414020"/>
          </a:xfrm>
          <a:prstGeom prst="rect">
            <a:avLst/>
          </a:prstGeom>
          <a:noFill/>
          <a:ln w="9525">
            <a:noFill/>
          </a:ln>
        </p:spPr>
        <p:txBody>
          <a:bodyPr wrap="square" anchor="t" anchorCtr="0">
            <a:spAutoFit/>
          </a:bodyPr>
          <a:lstStyle/>
          <a:p>
            <a:r>
              <a:rPr lang="en-US" altLang="zh-CN" sz="2100" b="1">
                <a:solidFill>
                  <a:srgbClr val="FF0000"/>
                </a:solidFill>
                <a:latin typeface="Times New Roman" panose="02020603050405020304" pitchFamily="18" charset="0"/>
                <a:ea typeface="宋体" panose="02010600030101010101" pitchFamily="2" charset="-122"/>
              </a:rPr>
              <a:t>to hold</a:t>
            </a:r>
            <a:endParaRPr lang="en-US" altLang="zh-CN"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2"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图片 -2147482495" descr="23徐州试英乐23.PNG"/>
          <p:cNvPicPr>
            <a:picLocks noChangeAspect="1"/>
          </p:cNvPicPr>
          <p:nvPr/>
        </p:nvPicPr>
        <p:blipFill>
          <a:blip r:embed="rId3" r:link="rId2"/>
          <a:stretch>
            <a:fillRect/>
          </a:stretch>
        </p:blipFill>
        <p:spPr>
          <a:xfrm>
            <a:off x="210979" y="2185511"/>
            <a:ext cx="4484370" cy="2927033"/>
          </a:xfrm>
          <a:prstGeom prst="rect">
            <a:avLst/>
          </a:prstGeom>
          <a:noFill/>
          <a:ln w="9525">
            <a:noFill/>
          </a:ln>
        </p:spPr>
      </p:pic>
      <p:sp>
        <p:nvSpPr>
          <p:cNvPr id="21508" name="文本框 1"/>
          <p:cNvSpPr txBox="1"/>
          <p:nvPr/>
        </p:nvSpPr>
        <p:spPr>
          <a:xfrm>
            <a:off x="5007769" y="2077403"/>
            <a:ext cx="3925253" cy="2999740"/>
          </a:xfrm>
          <a:prstGeom prst="rect">
            <a:avLst/>
          </a:prstGeom>
          <a:noFill/>
          <a:ln w="9525">
            <a:noFill/>
          </a:ln>
        </p:spPr>
        <p:txBody>
          <a:bodyPr wrap="square" anchor="t" anchorCtr="0">
            <a:spAutoFit/>
          </a:bodyPr>
          <a:lstStyle/>
          <a:p>
            <a:pPr algn="just">
              <a:lnSpc>
                <a:spcPct val="150000"/>
              </a:lnSpc>
            </a:pPr>
            <a:r>
              <a:rPr lang="zh-CN" altLang="zh-CN" sz="2100" b="1">
                <a:latin typeface="Times New Roman" panose="02020603050405020304" pitchFamily="18" charset="0"/>
                <a:ea typeface="宋体" panose="02010600030101010101" pitchFamily="2" charset="-122"/>
                <a:cs typeface="Times New Roman" panose="02020603050405020304" pitchFamily="18" charset="0"/>
              </a:rPr>
              <a:t>如：① To </a:t>
            </a:r>
            <a:r>
              <a:rPr lang="zh-CN" altLang="zh-CN" sz="21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prepare</a:t>
            </a:r>
            <a:r>
              <a:rPr lang="zh-CN" altLang="zh-CN" sz="2100" b="1">
                <a:latin typeface="Times New Roman" panose="02020603050405020304" pitchFamily="18" charset="0"/>
                <a:ea typeface="宋体" panose="02010600030101010101" pitchFamily="2" charset="-122"/>
                <a:cs typeface="Times New Roman" panose="02020603050405020304" pitchFamily="18" charset="0"/>
              </a:rPr>
              <a:t> a report, I have read many articles about the subject.</a:t>
            </a:r>
            <a:endParaRPr lang="zh-CN" altLang="zh-CN" sz="2100" b="1">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zh-CN" sz="2100" b="1">
                <a:latin typeface="Times New Roman" panose="02020603050405020304" pitchFamily="18" charset="0"/>
                <a:ea typeface="宋体" panose="02010600030101010101" pitchFamily="2" charset="-122"/>
                <a:cs typeface="Times New Roman" panose="02020603050405020304" pitchFamily="18" charset="0"/>
              </a:rPr>
              <a:t>②I can't wait to go to the birth</a:t>
            </a:r>
            <a:r>
              <a:rPr lang="en-US" altLang="zh-CN" sz="2100" b="1">
                <a:latin typeface="Times New Roman" panose="02020603050405020304" pitchFamily="18" charset="0"/>
                <a:ea typeface="宋体" panose="02010600030101010101" pitchFamily="2" charset="-122"/>
                <a:cs typeface="Times New Roman" panose="02020603050405020304" pitchFamily="18" charset="0"/>
              </a:rPr>
              <a:t>-</a:t>
            </a:r>
            <a:r>
              <a:rPr lang="zh-CN" altLang="zh-CN" sz="2100" b="1">
                <a:latin typeface="Times New Roman" panose="02020603050405020304" pitchFamily="18" charset="0"/>
                <a:ea typeface="宋体" panose="02010600030101010101" pitchFamily="2" charset="-122"/>
                <a:cs typeface="Times New Roman" panose="02020603050405020304" pitchFamily="18" charset="0"/>
              </a:rPr>
              <a:t>day party that my mom has </a:t>
            </a:r>
            <a:r>
              <a:rPr lang="zh-CN" altLang="zh-CN" sz="21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pre</a:t>
            </a:r>
            <a:r>
              <a:rPr lang="en-US" altLang="zh-CN" sz="21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1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pared for</a:t>
            </a:r>
            <a:r>
              <a:rPr lang="zh-CN" altLang="zh-CN" sz="2100" b="1">
                <a:latin typeface="Times New Roman" panose="02020603050405020304" pitchFamily="18" charset="0"/>
                <a:ea typeface="宋体" panose="02010600030101010101" pitchFamily="2" charset="-122"/>
                <a:cs typeface="Times New Roman" panose="02020603050405020304" pitchFamily="18" charset="0"/>
              </a:rPr>
              <a:t> me.</a:t>
            </a:r>
            <a:endParaRPr lang="zh-CN" altLang="zh-CN" sz="21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 name="任意多边形 6"/>
          <p:cNvSpPr/>
          <p:nvPr/>
        </p:nvSpPr>
        <p:spPr>
          <a:xfrm>
            <a:off x="6870700" y="2874963"/>
            <a:ext cx="2273300" cy="781050"/>
          </a:xfrm>
          <a:custGeom>
            <a:gdLst>
              <a:gd name="connsiteX0" fmla="*/ 0 w 2272937"/>
              <a:gd name="connsiteY0" fmla="*/ 478971 h 478971"/>
              <a:gd name="connsiteX1" fmla="*/ 2272937 w 2272937"/>
              <a:gd name="connsiteY1" fmla="*/ 478971 h 478971"/>
              <a:gd name="connsiteX2" fmla="*/ 2272937 w 2272937"/>
              <a:gd name="connsiteY2" fmla="*/ 0 h 478971"/>
              <a:gd name="connsiteX3" fmla="*/ 1271452 w 2272937"/>
              <a:gd name="connsiteY3" fmla="*/ 0 h 478971"/>
              <a:gd name="connsiteX4" fmla="*/ 17417 w 2272937"/>
              <a:gd name="connsiteY4" fmla="*/ 0 h 478971"/>
              <a:gd name="connsiteX5" fmla="*/ 0 w 2272937"/>
              <a:gd name="connsiteY5" fmla="*/ 478971 h 4789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2937" h="478971">
                <a:moveTo>
                  <a:pt x="0" y="478971"/>
                </a:moveTo>
                <a:lnTo>
                  <a:pt x="2272937" y="478971"/>
                </a:lnTo>
                <a:lnTo>
                  <a:pt x="2272937" y="0"/>
                </a:lnTo>
                <a:lnTo>
                  <a:pt x="1271452" y="0"/>
                </a:lnTo>
                <a:lnTo>
                  <a:pt x="17417" y="0"/>
                </a:lnTo>
                <a:lnTo>
                  <a:pt x="0" y="478971"/>
                </a:lnTo>
                <a:close/>
              </a:path>
            </a:pathLst>
          </a:custGeom>
          <a:solidFill>
            <a:srgbClr val="76AA30">
              <a:lumMod val="60000"/>
              <a:lumOff val="4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32770" name="矩形 7"/>
          <p:cNvSpPr/>
          <p:nvPr/>
        </p:nvSpPr>
        <p:spPr>
          <a:xfrm>
            <a:off x="0" y="2611438"/>
            <a:ext cx="8124825" cy="817562"/>
          </a:xfrm>
          <a:prstGeom prst="rect">
            <a:avLst/>
          </a:prstGeom>
          <a:solidFill>
            <a:srgbClr val="76AA30"/>
          </a:solidFill>
          <a:ln w="12700">
            <a:noFill/>
          </a:ln>
        </p:spPr>
        <p:txBody>
          <a:bodyPr lIns="1800000" anchor="ctr"/>
          <a:lstStyle/>
          <a:p>
            <a:pPr lvl="0" indent="0" algn="ctr" eaLnBrk="0" hangingPunct="0">
              <a:spcBef>
                <a:spcPct val="20000"/>
              </a:spcBef>
              <a:buSzPct val="90000"/>
              <a:buFont typeface="Wingdings" panose="05000000000000000000" pitchFamily="2" charset="2"/>
              <a:buNone/>
            </a:pPr>
            <a:r>
              <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rPr>
              <a:t>词汇训练营</a:t>
            </a:r>
            <a:endPar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endParaRPr>
          </a:p>
        </p:txBody>
      </p:sp>
      <p:sp>
        <p:nvSpPr>
          <p:cNvPr id="9" name="任意多边形 8"/>
          <p:cNvSpPr/>
          <p:nvPr/>
        </p:nvSpPr>
        <p:spPr>
          <a:xfrm>
            <a:off x="6835775" y="3429000"/>
            <a:ext cx="1306513" cy="227013"/>
          </a:xfrm>
          <a:custGeom>
            <a:gdLst>
              <a:gd name="connsiteX0" fmla="*/ 0 w 1306285"/>
              <a:gd name="connsiteY0" fmla="*/ 0 h 156754"/>
              <a:gd name="connsiteX1" fmla="*/ 1306285 w 1306285"/>
              <a:gd name="connsiteY1" fmla="*/ 0 h 156754"/>
              <a:gd name="connsiteX2" fmla="*/ 17417 w 1306285"/>
              <a:gd name="connsiteY2" fmla="*/ 156754 h 156754"/>
              <a:gd name="connsiteX3" fmla="*/ 0 w 1306285"/>
              <a:gd name="connsiteY3" fmla="*/ 0 h 156754"/>
            </a:gdLst>
            <a:cxnLst>
              <a:cxn ang="0">
                <a:pos x="connsiteX0" y="connsiteY0"/>
              </a:cxn>
              <a:cxn ang="0">
                <a:pos x="connsiteX1" y="connsiteY1"/>
              </a:cxn>
              <a:cxn ang="0">
                <a:pos x="connsiteX2" y="connsiteY2"/>
              </a:cxn>
              <a:cxn ang="0">
                <a:pos x="connsiteX3" y="connsiteY3"/>
              </a:cxn>
            </a:cxnLst>
            <a:rect l="l" t="t" r="r" b="b"/>
            <a:pathLst>
              <a:path w="1306285" h="156754">
                <a:moveTo>
                  <a:pt x="0" y="0"/>
                </a:moveTo>
                <a:lnTo>
                  <a:pt x="1306285" y="0"/>
                </a:lnTo>
                <a:lnTo>
                  <a:pt x="17417" y="156754"/>
                </a:lnTo>
                <a:lnTo>
                  <a:pt x="0" y="0"/>
                </a:lnTo>
                <a:close/>
              </a:path>
            </a:pathLst>
          </a:custGeom>
          <a:solidFill>
            <a:srgbClr val="76AA30">
              <a:lumMod val="5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15" name="文本占位符 4"/>
          <p:cNvSpPr txBox="1"/>
          <p:nvPr/>
        </p:nvSpPr>
        <p:spPr>
          <a:xfrm>
            <a:off x="25580" y="913993"/>
            <a:ext cx="1568089" cy="3509963"/>
          </a:xfrm>
          <a:prstGeom prst="rect">
            <a:avLst/>
          </a:prstGeom>
        </p:spPr>
        <p:txBody>
          <a:bodyPr/>
          <a:lstStyle>
            <a:lvl1pPr marL="0" indent="0" algn="just" defTabSz="914400" rtl="0" eaLnBrk="1" latinLnBrk="0" hangingPunct="1">
              <a:lnSpc>
                <a:spcPct val="110000"/>
              </a:lnSpc>
              <a:spcBef>
                <a:spcPts val="1800"/>
              </a:spcBef>
              <a:spcAft>
                <a:spcPct val="0"/>
              </a:spcAft>
              <a:buClr>
                <a:schemeClr val="accent1">
                  <a:lumMod val="50000"/>
                </a:schemeClr>
              </a:buClr>
              <a:buSzPct val="60000"/>
              <a:buFont typeface="Wingdings" panose="05000000000000000000" pitchFamily="2" charset="2"/>
              <a:buNone/>
              <a:defRPr sz="23900" i="1" kern="1200" baseline="0">
                <a:ln w="19050">
                  <a:solidFill>
                    <a:schemeClr val="bg1"/>
                  </a:solidFill>
                </a:ln>
                <a:solidFill>
                  <a:schemeClr val="accent1"/>
                </a:solidFill>
                <a:latin typeface="Baskerville Old Face" panose="02020602080505020303" pitchFamily="18" charset="0"/>
                <a:ea typeface="华文中宋" panose="02010600040101010101" pitchFamily="2" charset="-122"/>
                <a:cs typeface="+mn-cs"/>
              </a:defRPr>
            </a:lvl1pPr>
            <a:lvl2pPr marL="357505" indent="-357505" algn="just" defTabSz="914400" rtl="0" eaLnBrk="1" latinLnBrk="0" hangingPunct="1">
              <a:lnSpc>
                <a:spcPct val="130000"/>
              </a:lnSpc>
              <a:spcBef>
                <a:spcPct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800"/>
              </a:spcBef>
              <a:spcAft>
                <a:spcPct val="0"/>
              </a:spcAft>
              <a:buClr>
                <a:srgbClr val="76AA30">
                  <a:lumMod val="50000"/>
                </a:srgbClr>
              </a:buClr>
              <a:buSzPct val="60000"/>
              <a:buFont typeface="Wingdings" panose="05000000000000000000" pitchFamily="2" charset="2"/>
              <a:buNone/>
              <a:defRPr/>
            </a:pPr>
            <a:r>
              <a:rPr kumimoji="0" lang="en-US" altLang="zh-CN" sz="23900" b="0" i="1" u="none" strike="noStrike" kern="1200" cap="none" spc="0" normalizeH="0" baseline="0" noProof="0" smtClean="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rPr>
              <a:t>1</a:t>
            </a:r>
            <a:endParaRPr kumimoji="0" lang="zh-CN" altLang="en-US" sz="23900" b="0" i="1" u="none" strike="noStrike" kern="1200" cap="none" spc="0" normalizeH="0" baseline="0" noProof="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99"/>
          <p:cNvSpPr txBox="1"/>
          <p:nvPr/>
        </p:nvSpPr>
        <p:spPr>
          <a:xfrm>
            <a:off x="244793" y="2003108"/>
            <a:ext cx="8444389" cy="3484245"/>
          </a:xfrm>
          <a:prstGeom prst="rect">
            <a:avLst/>
          </a:prstGeom>
          <a:noFill/>
          <a:ln w="9525">
            <a:noFill/>
          </a:ln>
        </p:spPr>
        <p:txBody>
          <a:bodyPr wrap="square" anchor="t" anchorCtr="0">
            <a:spAutoFit/>
          </a:bodyPr>
          <a:lstStyle/>
          <a:p>
            <a:pPr algn="ctr" eaLnBrk="0" hangingPunct="0">
              <a:lnSpc>
                <a:spcPct val="150000"/>
              </a:lnSpc>
            </a:pPr>
            <a:r>
              <a:rPr sz="21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[素材选自人教八(上)Unit 1  P5改编]</a:t>
            </a:r>
            <a:endParaRPr sz="21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algn="just" eaLnBrk="0" hangingPunct="0">
              <a:lnSpc>
                <a:spcPct val="150000"/>
              </a:lnSpc>
            </a:pPr>
            <a:r>
              <a:rPr lang="en-US" sz="2100" b="1" baseline="0" noProof="1">
                <a:latin typeface="Times New Roman" panose="02020603050405020304" pitchFamily="18" charset="0"/>
                <a:ea typeface="宋体" panose="02010600030101010101" pitchFamily="2" charset="-122"/>
                <a:cs typeface="+mn-cs"/>
              </a:rPr>
              <a:t>	</a:t>
            </a:r>
            <a:r>
              <a:rPr sz="2100" b="1" baseline="0" noProof="1">
                <a:latin typeface="Times New Roman" panose="02020603050405020304" pitchFamily="18" charset="0"/>
                <a:ea typeface="宋体" panose="02010600030101010101" pitchFamily="2" charset="-122"/>
                <a:cs typeface="+mn-cs"/>
              </a:rPr>
              <a:t>Last morning, I went on a vacation to Penang in Malaysia with my family. I still 1. ________</a:t>
            </a:r>
            <a:r>
              <a:rPr lang="en-US" sz="2100" b="1" baseline="0" noProof="1">
                <a:latin typeface="Times New Roman" panose="02020603050405020304" pitchFamily="18" charset="0"/>
                <a:ea typeface="宋体" panose="02010600030101010101" pitchFamily="2" charset="-122"/>
                <a:cs typeface="+mn-cs"/>
              </a:rPr>
              <a:t>____</a:t>
            </a:r>
            <a:r>
              <a:rPr sz="2100" b="1" baseline="0" noProof="1">
                <a:latin typeface="Times New Roman" panose="02020603050405020304" pitchFamily="18" charset="0"/>
                <a:ea typeface="宋体" panose="02010600030101010101" pitchFamily="2" charset="-122"/>
                <a:cs typeface="+mn-cs"/>
              </a:rPr>
              <a:t> (remember) our trip there when I was a child. It was so 2. ________</a:t>
            </a:r>
            <a:r>
              <a:rPr lang="en-US" sz="2100" b="1" baseline="0" noProof="1">
                <a:latin typeface="Times New Roman" panose="02020603050405020304" pitchFamily="18" charset="0"/>
                <a:ea typeface="宋体" panose="02010600030101010101" pitchFamily="2" charset="-122"/>
                <a:cs typeface="+mn-cs"/>
              </a:rPr>
              <a:t>__</a:t>
            </a:r>
            <a:r>
              <a:rPr sz="2100" b="1" baseline="0" noProof="1">
                <a:latin typeface="Times New Roman" panose="02020603050405020304" pitchFamily="18" charset="0"/>
                <a:ea typeface="宋体" panose="02010600030101010101" pitchFamily="2" charset="-122"/>
                <a:cs typeface="+mn-cs"/>
              </a:rPr>
              <a:t> (attract) that we wanted to go there again.  We arrived there on Monday morning. For lunch, we 3. ________</a:t>
            </a:r>
            <a:r>
              <a:rPr lang="en-US" sz="2100" b="1" baseline="0" noProof="1">
                <a:latin typeface="Times New Roman" panose="02020603050405020304" pitchFamily="18" charset="0"/>
                <a:ea typeface="宋体" panose="02010600030101010101" pitchFamily="2" charset="-122"/>
                <a:cs typeface="+mn-cs"/>
              </a:rPr>
              <a:t>_____</a:t>
            </a:r>
            <a:r>
              <a:rPr sz="2100" b="1" baseline="0" noProof="1">
                <a:latin typeface="Times New Roman" panose="02020603050405020304" pitchFamily="18" charset="0"/>
                <a:ea typeface="宋体" panose="02010600030101010101" pitchFamily="2" charset="-122"/>
                <a:cs typeface="+mn-cs"/>
              </a:rPr>
              <a:t> (provide) with special and delicious Malaysian yellow noodles. </a:t>
            </a:r>
            <a:endParaRPr sz="2100" b="1" baseline="0" noProof="1">
              <a:latin typeface="Times New Roman" panose="02020603050405020304" pitchFamily="18" charset="0"/>
              <a:ea typeface="宋体" panose="02010600030101010101" pitchFamily="2" charset="-122"/>
              <a:cs typeface="+mn-cs"/>
            </a:endParaRPr>
          </a:p>
        </p:txBody>
      </p:sp>
      <p:sp>
        <p:nvSpPr>
          <p:cNvPr id="7" name="文本框 6"/>
          <p:cNvSpPr txBox="1"/>
          <p:nvPr/>
        </p:nvSpPr>
        <p:spPr>
          <a:xfrm>
            <a:off x="2192655" y="3071813"/>
            <a:ext cx="1904524"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remembered</a:t>
            </a:r>
            <a:endParaRPr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2362200" y="3551396"/>
            <a:ext cx="140398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attractive</a:t>
            </a:r>
            <a:endParaRPr lang="zh-CN" altLang="en-US" sz="2100" b="1">
              <a:solidFill>
                <a:srgbClr val="FF0000"/>
              </a:solidFill>
              <a:latin typeface="Times New Roman" panose="02020603050405020304" pitchFamily="18" charset="0"/>
              <a:ea typeface="宋体" panose="02010600030101010101" pitchFamily="2" charset="-122"/>
            </a:endParaRPr>
          </a:p>
        </p:txBody>
      </p:sp>
      <p:grpSp>
        <p:nvGrpSpPr>
          <p:cNvPr id="21505" name="组合 6"/>
          <p:cNvGrpSpPr/>
          <p:nvPr/>
        </p:nvGrpSpPr>
        <p:grpSpPr>
          <a:xfrm>
            <a:off x="2643188" y="1556147"/>
            <a:ext cx="3857625" cy="521735"/>
            <a:chOff x="2777" y="8363"/>
            <a:chExt cx="8098" cy="1095"/>
          </a:xfrm>
        </p:grpSpPr>
        <p:pic>
          <p:nvPicPr>
            <p:cNvPr id="21506" name="图片 7" descr="80"/>
            <p:cNvPicPr>
              <a:picLocks noChangeAspect="1"/>
            </p:cNvPicPr>
            <p:nvPr/>
          </p:nvPicPr>
          <p:blipFill>
            <a:blip r:embed="rId2"/>
            <a:stretch>
              <a:fillRect/>
            </a:stretch>
          </p:blipFill>
          <p:spPr>
            <a:xfrm>
              <a:off x="2777" y="8363"/>
              <a:ext cx="8097" cy="1077"/>
            </a:xfrm>
            <a:prstGeom prst="rect">
              <a:avLst/>
            </a:prstGeom>
            <a:noFill/>
            <a:ln w="9525">
              <a:noFill/>
            </a:ln>
          </p:spPr>
        </p:pic>
        <p:sp>
          <p:nvSpPr>
            <p:cNvPr id="21507" name="文本框 2"/>
            <p:cNvSpPr txBox="1"/>
            <p:nvPr/>
          </p:nvSpPr>
          <p:spPr>
            <a:xfrm>
              <a:off x="2777" y="8394"/>
              <a:ext cx="8098" cy="1064"/>
            </a:xfrm>
            <a:prstGeom prst="rect">
              <a:avLst/>
            </a:prstGeom>
            <a:noFill/>
            <a:ln w="9525">
              <a:noFill/>
            </a:ln>
          </p:spPr>
          <p:txBody>
            <a:bodyPr wrap="square" anchor="t" anchorCtr="0">
              <a:spAutoFit/>
            </a:bodyPr>
            <a:lstStyle/>
            <a:p>
              <a:pPr algn="ctr"/>
              <a:r>
                <a:rPr lang="zh-CN" altLang="en-US" sz="2700" b="1">
                  <a:solidFill>
                    <a:schemeClr val="bg1"/>
                  </a:solidFill>
                  <a:latin typeface="黑体" panose="02010609060101010101" pitchFamily="49" charset="-122"/>
                  <a:ea typeface="黑体" panose="02010609060101010101" pitchFamily="49" charset="-122"/>
                  <a:sym typeface="宋体" panose="02010600030101010101" pitchFamily="2" charset="-122"/>
                </a:rPr>
                <a:t>词汇语境练</a:t>
              </a:r>
              <a:endParaRPr lang="zh-CN" altLang="en-US" sz="2700" b="1">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grpSp>
      <p:sp>
        <p:nvSpPr>
          <p:cNvPr id="4" name="文本框 3"/>
          <p:cNvSpPr txBox="1"/>
          <p:nvPr/>
        </p:nvSpPr>
        <p:spPr>
          <a:xfrm>
            <a:off x="6838950" y="3988594"/>
            <a:ext cx="210121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were provided</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文本框 99"/>
          <p:cNvSpPr txBox="1"/>
          <p:nvPr/>
        </p:nvSpPr>
        <p:spPr>
          <a:xfrm>
            <a:off x="253841" y="1498759"/>
            <a:ext cx="8444389" cy="3969385"/>
          </a:xfrm>
          <a:prstGeom prst="rect">
            <a:avLst/>
          </a:prstGeom>
          <a:noFill/>
          <a:ln w="9525">
            <a:noFill/>
          </a:ln>
        </p:spPr>
        <p:txBody>
          <a:bodyPr wrap="square" anchor="t" anchorCtr="0">
            <a:spAutoFit/>
          </a:bodyPr>
          <a:lstStyle/>
          <a:p>
            <a:pPr algn="just" eaLnBrk="0" hangingPunct="0">
              <a:lnSpc>
                <a:spcPct val="150000"/>
              </a:lnSpc>
            </a:pPr>
            <a:r>
              <a:rPr sz="2100" b="1" baseline="0" noProof="1">
                <a:latin typeface="Times New Roman" panose="02020603050405020304" pitchFamily="18" charset="0"/>
              </a:rPr>
              <a:t>In the afternoon, we rode bicycles to Georgetown.  There were both new buildings and old buildings. I was curious about everything there, 4. ________</a:t>
            </a:r>
            <a:r>
              <a:rPr lang="en-US" sz="2100" b="1" baseline="0" noProof="1">
                <a:latin typeface="Times New Roman" panose="02020603050405020304" pitchFamily="18" charset="0"/>
              </a:rPr>
              <a:t>__</a:t>
            </a:r>
            <a:r>
              <a:rPr sz="2100" b="1" baseline="0" noProof="1">
                <a:latin typeface="Times New Roman" panose="02020603050405020304" pitchFamily="18" charset="0"/>
              </a:rPr>
              <a:t> (especial) what this town was like in the past. </a:t>
            </a:r>
            <a:endParaRPr sz="2100" b="1" baseline="0" noProof="1">
              <a:latin typeface="Times New Roman" panose="02020603050405020304" pitchFamily="18" charset="0"/>
            </a:endParaRPr>
          </a:p>
          <a:p>
            <a:pPr algn="just" eaLnBrk="0" hangingPunct="0">
              <a:lnSpc>
                <a:spcPct val="150000"/>
              </a:lnSpc>
            </a:pPr>
            <a:r>
              <a:rPr lang="en-US" sz="2100" b="1" baseline="0" noProof="1">
                <a:latin typeface="Times New Roman" panose="02020603050405020304" pitchFamily="18" charset="0"/>
              </a:rPr>
              <a:t>          </a:t>
            </a:r>
            <a:r>
              <a:rPr sz="2100" b="1" baseline="0" noProof="1">
                <a:latin typeface="Times New Roman" panose="02020603050405020304" pitchFamily="18" charset="0"/>
              </a:rPr>
              <a:t>On the second day, 5. ________ (I) father</a:t>
            </a:r>
            <a:r>
              <a:rPr lang="en-US" sz="2100" b="1" baseline="0" noProof="1">
                <a:latin typeface="Times New Roman" panose="02020603050405020304" pitchFamily="18" charset="0"/>
              </a:rPr>
              <a:t> </a:t>
            </a:r>
            <a:r>
              <a:rPr sz="2100" b="1" baseline="0" noProof="1">
                <a:latin typeface="Times New Roman" panose="02020603050405020304" pitchFamily="18" charset="0"/>
              </a:rPr>
              <a:t>and I decided to go to Penang Hill. There were many 6. ________</a:t>
            </a:r>
            <a:r>
              <a:rPr lang="en-US" sz="2100" b="1" baseline="0" noProof="1">
                <a:latin typeface="Times New Roman" panose="02020603050405020304" pitchFamily="18" charset="0"/>
              </a:rPr>
              <a:t>___</a:t>
            </a:r>
            <a:r>
              <a:rPr sz="2100" b="1" baseline="0" noProof="1">
                <a:latin typeface="Times New Roman" panose="02020603050405020304" pitchFamily="18" charset="0"/>
              </a:rPr>
              <a:t> (sign) with words “No Smoking”. We wanted to walk to the top, but it was so long that I kept 7. ________</a:t>
            </a:r>
            <a:r>
              <a:rPr lang="en-US" sz="2100" b="1" baseline="0" noProof="1">
                <a:latin typeface="Times New Roman" panose="02020603050405020304" pitchFamily="18" charset="0"/>
              </a:rPr>
              <a:t>___</a:t>
            </a:r>
            <a:r>
              <a:rPr sz="2100" b="1" baseline="0" noProof="1">
                <a:latin typeface="Times New Roman" panose="02020603050405020304" pitchFamily="18" charset="0"/>
              </a:rPr>
              <a:t> (follow) my father closely all the time. But then it started raining a little so we decided to take the train.</a:t>
            </a:r>
            <a:endParaRPr sz="2100" b="1" baseline="0" noProof="1">
              <a:latin typeface="Times New Roman" panose="02020603050405020304" pitchFamily="18" charset="0"/>
            </a:endParaRPr>
          </a:p>
        </p:txBody>
      </p:sp>
      <p:sp>
        <p:nvSpPr>
          <p:cNvPr id="7" name="文本框 6"/>
          <p:cNvSpPr txBox="1"/>
          <p:nvPr/>
        </p:nvSpPr>
        <p:spPr>
          <a:xfrm>
            <a:off x="392430" y="2530316"/>
            <a:ext cx="1519714" cy="414020"/>
          </a:xfrm>
          <a:prstGeom prst="rect">
            <a:avLst/>
          </a:prstGeom>
          <a:noFill/>
          <a:ln w="9525">
            <a:noFill/>
          </a:ln>
        </p:spPr>
        <p:txBody>
          <a:bodyPr wrap="square" anchor="t" anchorCtr="0">
            <a:spAutoFit/>
          </a:bodyPr>
          <a:lstStyle/>
          <a:p>
            <a:r>
              <a:rPr lang="en-US" altLang="zh-CN" sz="2100" b="1">
                <a:solidFill>
                  <a:srgbClr val="FF0000"/>
                </a:solidFill>
                <a:latin typeface="Times New Roman" panose="02020603050405020304" pitchFamily="18" charset="0"/>
                <a:ea typeface="宋体" panose="02010600030101010101" pitchFamily="2" charset="-122"/>
              </a:rPr>
              <a:t>especially</a:t>
            </a:r>
            <a:endParaRPr lang="en-US" altLang="zh-CN"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3727133" y="3014663"/>
            <a:ext cx="140303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my</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4710589" y="3495675"/>
            <a:ext cx="94488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signs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539591" y="4455319"/>
            <a:ext cx="1365885"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following</a:t>
            </a:r>
            <a:endParaRPr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P spid="3"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341" name="文本框 99"/>
          <p:cNvSpPr txBox="1"/>
          <p:nvPr/>
        </p:nvSpPr>
        <p:spPr>
          <a:xfrm>
            <a:off x="280035" y="1591628"/>
            <a:ext cx="8557260" cy="2515235"/>
          </a:xfrm>
          <a:prstGeom prst="rect">
            <a:avLst/>
          </a:prstGeom>
          <a:noFill/>
          <a:ln w="9525">
            <a:noFill/>
          </a:ln>
        </p:spPr>
        <p:txBody>
          <a:bodyPr wrap="square" anchor="t" anchorCtr="0">
            <a:spAutoFit/>
          </a:bodyPr>
          <a:lstStyle/>
          <a:p>
            <a:pPr eaLnBrk="0" hangingPunct="0">
              <a:lnSpc>
                <a:spcPct val="150000"/>
              </a:lnSpc>
            </a:pPr>
            <a:r>
              <a:rPr sz="2100" b="1" baseline="0" noProof="1">
                <a:latin typeface="Times New Roman" panose="02020603050405020304" pitchFamily="18" charset="0"/>
                <a:ea typeface="黑体" panose="02010609060101010101" pitchFamily="49" charset="-122"/>
                <a:cs typeface="+mn-cs"/>
              </a:rPr>
              <a:t>When we got to the top, it 8. ________</a:t>
            </a:r>
            <a:r>
              <a:rPr lang="en-US" sz="2100" b="1" baseline="0" noProof="1">
                <a:latin typeface="Times New Roman" panose="02020603050405020304" pitchFamily="18" charset="0"/>
                <a:ea typeface="黑体" panose="02010609060101010101" pitchFamily="49" charset="-122"/>
                <a:cs typeface="+mn-cs"/>
              </a:rPr>
              <a:t>___</a:t>
            </a:r>
            <a:r>
              <a:rPr sz="2100" b="1" baseline="0" noProof="1">
                <a:latin typeface="Times New Roman" panose="02020603050405020304" pitchFamily="18" charset="0"/>
                <a:ea typeface="黑体" panose="02010609060101010101" pitchFamily="49" charset="-122"/>
                <a:cs typeface="+mn-cs"/>
              </a:rPr>
              <a:t> (rain) heavily. We were wet and cold because we forgot 9. ________</a:t>
            </a:r>
            <a:r>
              <a:rPr lang="en-US" sz="2100" b="1" baseline="0" noProof="1">
                <a:latin typeface="Times New Roman" panose="02020603050405020304" pitchFamily="18" charset="0"/>
                <a:ea typeface="黑体" panose="02010609060101010101" pitchFamily="49" charset="-122"/>
                <a:cs typeface="+mn-cs"/>
              </a:rPr>
              <a:t>__</a:t>
            </a:r>
            <a:r>
              <a:rPr sz="2100" b="1" baseline="0" noProof="1">
                <a:latin typeface="Times New Roman" panose="02020603050405020304" pitchFamily="18" charset="0"/>
                <a:ea typeface="黑体" panose="02010609060101010101" pitchFamily="49" charset="-122"/>
                <a:cs typeface="+mn-cs"/>
              </a:rPr>
              <a:t> (prepare) an umbrella. What's 10. ________ (bad), we didn't bring enough money, so we only had a bowl of rice and some fish. Though we experienced something bad, it was still a fun and unusual trip! </a:t>
            </a:r>
            <a:endParaRPr sz="2100" b="1" baseline="0" noProof="1">
              <a:latin typeface="Times New Roman" panose="02020603050405020304" pitchFamily="18" charset="0"/>
              <a:ea typeface="黑体" panose="02010609060101010101" pitchFamily="49" charset="-122"/>
              <a:cs typeface="+mn-cs"/>
            </a:endParaRPr>
          </a:p>
        </p:txBody>
      </p:sp>
      <p:sp>
        <p:nvSpPr>
          <p:cNvPr id="4" name="文本框 3"/>
          <p:cNvSpPr txBox="1"/>
          <p:nvPr/>
        </p:nvSpPr>
        <p:spPr>
          <a:xfrm>
            <a:off x="3635693" y="1666875"/>
            <a:ext cx="160210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was raining</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3264694" y="2153603"/>
            <a:ext cx="139636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to prepare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468630" y="2668429"/>
            <a:ext cx="163115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worse</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3009" name="标题 12291"/>
          <p:cNvSpPr>
            <a:spLocks noGrp="1"/>
          </p:cNvSpPr>
          <p:nvPr>
            <p:ph type="title"/>
          </p:nvPr>
        </p:nvSpPr>
        <p:spPr>
          <a:xfrm>
            <a:off x="0" y="-76200"/>
            <a:ext cx="8229600" cy="1143000"/>
          </a:xfrm>
        </p:spPr>
        <p:txBody>
          <a:bodyPr wrap="square" lIns="91440" tIns="45720" rIns="91440" bIns="45720" anchor="ctr"/>
          <a:lstStyle/>
          <a:p>
            <a:pPr eaLnBrk="1" hangingPunct="1"/>
            <a:r>
              <a:rPr lang="en-US" altLang="zh-CN" b="1">
                <a:solidFill>
                  <a:srgbClr val="000000"/>
                </a:solidFill>
              </a:rPr>
              <a:t>Task 2 Revision: Phrases</a:t>
            </a:r>
            <a:r>
              <a:rPr lang="en-US" altLang="zh-CN"/>
              <a:t> </a:t>
            </a:r>
            <a:endParaRPr lang="en-US" altLang="zh-CN"/>
          </a:p>
        </p:txBody>
      </p:sp>
      <p:sp>
        <p:nvSpPr>
          <p:cNvPr id="159747" name="文本占位符 12290"/>
          <p:cNvSpPr>
            <a:spLocks noGrp="1" noChangeArrowheads="1"/>
          </p:cNvSpPr>
          <p:nvPr>
            <p:ph idx="1"/>
          </p:nvPr>
        </p:nvSpPr>
        <p:spPr>
          <a:xfrm>
            <a:off x="0" y="963613"/>
            <a:ext cx="8915400" cy="5791200"/>
          </a:xfrm>
        </p:spPr>
        <p:txBody>
          <a:bodyPr vert="horz" wrap="square" lIns="91440" tIns="45720" rIns="91440" bIns="45720" numCol="1" anchor="t" anchorCtr="0" compatLnSpc="1"/>
          <a:lstStyle/>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去旅行 </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径直往前走 </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沿着这条路走 </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躺下</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整天</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上蹿下跳</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ts val="4400"/>
              </a:lnSpc>
              <a:spcBef>
                <a:spcPct val="20000"/>
              </a:spcBef>
              <a:spcAft>
                <a:spcPct val="0"/>
              </a:spcAft>
              <a:buClrTx/>
              <a:buSzTx/>
              <a:buFont typeface="+mj-lt"/>
              <a:buAutoNum type="arabicPeriod"/>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过桥</a:t>
            </a:r>
            <a:endParaRPr kumimoji="0" lang="en-US" altLang="zh-CN" sz="3200" b="1" i="0" u="none" strike="noStrike" kern="1200" cap="none" spc="0" normalizeH="0" baseline="0" noProof="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4400"/>
              </a:lnSpc>
              <a:spcBef>
                <a:spcPct val="20000"/>
              </a:spcBef>
              <a:spcAft>
                <a:spcPct val="0"/>
              </a:spcAft>
              <a:buClrTx/>
              <a:buSzTx/>
              <a:buFont typeface="Arial" panose="020b0604020202020204" pitchFamily="34" charset="0"/>
              <a:buNone/>
              <a:defRPr/>
            </a:pPr>
            <a:endParaRPr kumimoji="0" lang="en-US" altLang="zh-CN" sz="3200" b="1" i="0" u="none" strike="noStrike" kern="1200" cap="none" spc="0" normalizeH="0" baseline="0" noProof="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4400"/>
              </a:lnSpc>
              <a:spcBef>
                <a:spcPct val="20000"/>
              </a:spcBef>
              <a:spcAft>
                <a:spcPct val="0"/>
              </a:spcAft>
              <a:buClrTx/>
              <a:buSzTx/>
              <a:buFont typeface="Arial" panose="020b0604020202020204" pitchFamily="34" charset="0"/>
              <a:buNone/>
              <a:defRPr/>
            </a:pP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p:txBody>
      </p:sp>
      <p:sp>
        <p:nvSpPr>
          <p:cNvPr id="12294" name="文本框 12293"/>
          <p:cNvSpPr txBox="1"/>
          <p:nvPr/>
        </p:nvSpPr>
        <p:spPr>
          <a:xfrm>
            <a:off x="3327400" y="963613"/>
            <a:ext cx="2376488" cy="519112"/>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go </a:t>
            </a:r>
            <a:r>
              <a:rPr lang="en-US" altLang="zh-CN" sz="2800" b="1">
                <a:solidFill>
                  <a:srgbClr val="0000CC"/>
                </a:solidFill>
                <a:latin typeface="Comic Sans MS" panose="030f0702030302020204" pitchFamily="66" charset="0"/>
                <a:ea typeface="幼圆" panose="02010509060101010101" pitchFamily="49" charset="-122"/>
              </a:rPr>
              <a:t>on</a:t>
            </a:r>
            <a:r>
              <a:rPr lang="en-US" altLang="zh-CN" sz="2800" b="1">
                <a:solidFill>
                  <a:srgbClr val="FF0000"/>
                </a:solidFill>
                <a:latin typeface="Comic Sans MS" panose="030f0702030302020204" pitchFamily="66" charset="0"/>
                <a:ea typeface="幼圆" panose="02010509060101010101" pitchFamily="49" charset="-122"/>
              </a:rPr>
              <a:t> a trip </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295" name="文本框 12294"/>
          <p:cNvSpPr txBox="1"/>
          <p:nvPr/>
        </p:nvSpPr>
        <p:spPr>
          <a:xfrm>
            <a:off x="3276600" y="1614488"/>
            <a:ext cx="3678238" cy="519112"/>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go/walk straight </a:t>
            </a:r>
            <a:r>
              <a:rPr lang="en-US" altLang="zh-CN" sz="2800" b="1">
                <a:solidFill>
                  <a:srgbClr val="0000FF"/>
                </a:solidFill>
                <a:latin typeface="Comic Sans MS" panose="030f0702030302020204" pitchFamily="66" charset="0"/>
                <a:ea typeface="幼圆" panose="02010509060101010101" pitchFamily="49" charset="-122"/>
              </a:rPr>
              <a:t>on</a:t>
            </a:r>
            <a:r>
              <a:rPr lang="en-US" altLang="zh-CN" sz="2800" b="1">
                <a:solidFill>
                  <a:srgbClr val="FF0000"/>
                </a:solidFill>
                <a:latin typeface="Comic Sans MS" panose="030f0702030302020204" pitchFamily="66" charset="0"/>
                <a:ea typeface="幼圆" panose="02010509060101010101" pitchFamily="49" charset="-122"/>
              </a:rPr>
              <a:t> </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297" name="文本框 12296"/>
          <p:cNvSpPr txBox="1"/>
          <p:nvPr/>
        </p:nvSpPr>
        <p:spPr>
          <a:xfrm>
            <a:off x="3327400" y="2343150"/>
            <a:ext cx="4125913" cy="519113"/>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go/walk </a:t>
            </a:r>
            <a:r>
              <a:rPr lang="en-US" altLang="zh-CN" sz="2800" b="1">
                <a:solidFill>
                  <a:srgbClr val="0000FF"/>
                </a:solidFill>
                <a:latin typeface="Comic Sans MS" panose="030f0702030302020204" pitchFamily="66" charset="0"/>
                <a:ea typeface="幼圆" panose="02010509060101010101" pitchFamily="49" charset="-122"/>
              </a:rPr>
              <a:t>along</a:t>
            </a:r>
            <a:r>
              <a:rPr lang="en-US" altLang="zh-CN" sz="2800" b="1">
                <a:solidFill>
                  <a:srgbClr val="FF0000"/>
                </a:solidFill>
                <a:latin typeface="Comic Sans MS" panose="030f0702030302020204" pitchFamily="66" charset="0"/>
                <a:ea typeface="幼圆" panose="02010509060101010101" pitchFamily="49" charset="-122"/>
              </a:rPr>
              <a:t> the road</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300" name="文本框 12299"/>
          <p:cNvSpPr txBox="1"/>
          <p:nvPr/>
        </p:nvSpPr>
        <p:spPr>
          <a:xfrm>
            <a:off x="3352800" y="2971800"/>
            <a:ext cx="1712913" cy="519113"/>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lie down </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301" name="文本框 12300"/>
          <p:cNvSpPr txBox="1"/>
          <p:nvPr/>
        </p:nvSpPr>
        <p:spPr>
          <a:xfrm>
            <a:off x="3276600" y="3590925"/>
            <a:ext cx="2427288" cy="523875"/>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all day (long)</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304" name="文本框 12303"/>
          <p:cNvSpPr txBox="1"/>
          <p:nvPr/>
        </p:nvSpPr>
        <p:spPr>
          <a:xfrm>
            <a:off x="3276600" y="4205288"/>
            <a:ext cx="2266950" cy="519112"/>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jump around</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2305" name="文本框 12304"/>
          <p:cNvSpPr txBox="1"/>
          <p:nvPr/>
        </p:nvSpPr>
        <p:spPr>
          <a:xfrm>
            <a:off x="3276600" y="4848225"/>
            <a:ext cx="4668838" cy="946150"/>
          </a:xfrm>
          <a:prstGeom prst="rect">
            <a:avLst/>
          </a:prstGeom>
          <a:noFill/>
          <a:ln w="9525">
            <a:noFill/>
          </a:ln>
        </p:spPr>
        <p:txBody>
          <a:bodyPr wrap="none" anchor="t">
            <a:spAutoFit/>
          </a:bodyPr>
          <a:lstStyle/>
          <a:p>
            <a:pPr lvl="0" indent="0"/>
            <a:r>
              <a:rPr lang="en-US" altLang="zh-CN" sz="2800" b="1">
                <a:solidFill>
                  <a:srgbClr val="0000FF"/>
                </a:solidFill>
                <a:latin typeface="Comic Sans MS" panose="030f0702030302020204" pitchFamily="66" charset="0"/>
                <a:ea typeface="幼圆" panose="02010509060101010101" pitchFamily="49" charset="-122"/>
              </a:rPr>
              <a:t>cross</a:t>
            </a:r>
            <a:r>
              <a:rPr lang="en-US" altLang="zh-CN" sz="2800" b="1">
                <a:solidFill>
                  <a:srgbClr val="FF0000"/>
                </a:solidFill>
                <a:latin typeface="Comic Sans MS" panose="030f0702030302020204" pitchFamily="66" charset="0"/>
                <a:ea typeface="幼圆" panose="02010509060101010101" pitchFamily="49" charset="-122"/>
              </a:rPr>
              <a:t> the bridge</a:t>
            </a:r>
            <a:endParaRPr lang="en-US" altLang="zh-CN" sz="2800" b="1">
              <a:solidFill>
                <a:srgbClr val="FF0000"/>
              </a:solidFill>
              <a:latin typeface="Comic Sans MS" panose="030f0702030302020204" pitchFamily="66" charset="0"/>
              <a:ea typeface="幼圆" panose="02010509060101010101" pitchFamily="49" charset="-122"/>
            </a:endParaRPr>
          </a:p>
          <a:p>
            <a:pPr lvl="0" indent="0"/>
            <a:r>
              <a:rPr lang="en-US" altLang="zh-CN" sz="2800" b="1">
                <a:solidFill>
                  <a:srgbClr val="FF0000"/>
                </a:solidFill>
                <a:latin typeface="Comic Sans MS" panose="030f0702030302020204" pitchFamily="66" charset="0"/>
                <a:ea typeface="幼圆" panose="02010509060101010101" pitchFamily="49" charset="-122"/>
              </a:rPr>
              <a:t>go/walk </a:t>
            </a:r>
            <a:r>
              <a:rPr lang="en-US" altLang="zh-CN" sz="2800" b="1">
                <a:solidFill>
                  <a:srgbClr val="0000FF"/>
                </a:solidFill>
                <a:latin typeface="Comic Sans MS" panose="030f0702030302020204" pitchFamily="66" charset="0"/>
                <a:ea typeface="幼圆" panose="02010509060101010101" pitchFamily="49" charset="-122"/>
              </a:rPr>
              <a:t>across</a:t>
            </a:r>
            <a:r>
              <a:rPr lang="en-US" altLang="zh-CN" sz="2800" b="1">
                <a:solidFill>
                  <a:srgbClr val="FF0000"/>
                </a:solidFill>
                <a:latin typeface="Comic Sans MS" panose="030f0702030302020204" pitchFamily="66" charset="0"/>
                <a:ea typeface="幼圆" panose="02010509060101010101" pitchFamily="49" charset="-122"/>
              </a:rPr>
              <a:t> the bridge</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43018" name="日期占位符 1"/>
          <p:cNvSpPr>
            <a:spLocks noGrp="1"/>
          </p:cNvSpPr>
          <p:nvPr>
            <p:ph type="dt" sz="half" idx="2"/>
          </p:nvPr>
        </p:nvSpPr>
        <p:spPr>
          <a:noFill/>
          <a:ln>
            <a:noFill/>
          </a:ln>
        </p:spPr>
        <p:txBody>
          <a:bodyPr lIns="91440" tIns="45720" rIns="91440" bIns="45720" anchor="ctr"/>
          <a:lstStyle/>
          <a:p>
            <a:pPr indent="0" algn="ctr"/>
            <a:endParaRPr lang="en-US" altLang="en-US" sz="1400" u="sng">
              <a:solidFill>
                <a:srgbClr val="A6A6A6"/>
              </a:solidFill>
              <a:latin typeface="Arial" panose="020b0604020202020204" pitchFamily="34" charset="0"/>
              <a:ea typeface="幼圆" panose="02010509060101010101" pitchFamily="49" charset="-122"/>
            </a:endParaRPr>
          </a:p>
        </p:txBody>
      </p:sp>
      <p:sp>
        <p:nvSpPr>
          <p:cNvPr id="6" name="矩形 5"/>
          <p:cNvSpPr/>
          <p:nvPr/>
        </p:nvSpPr>
        <p:spPr>
          <a:xfrm rot="20400000">
            <a:off x="5541645" y="363220"/>
            <a:ext cx="3686810" cy="640080"/>
          </a:xfrm>
          <a:prstGeom prst="rect">
            <a:avLst/>
          </a:prstGeom>
          <a:noFill/>
          <a:ln>
            <a:noFill/>
          </a:ln>
        </p:spPr>
        <p:txBody>
          <a:bodyPr wrap="square" rtlCol="0" anchor="t">
            <a:spAutoFit/>
            <a:scene3d>
              <a:camera prst="orthographicFront"/>
              <a:lightRig rig="threePt" dir="t"/>
            </a:scene3d>
            <a:sp3d extrusionH="120650" prstMaterial="matte"/>
          </a:bodyPr>
          <a:lstStyle/>
          <a:p>
            <a:pPr algn="ctr" fontAlgn="base"/>
            <a:r>
              <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ppt_x</p:attrName>
                                        </p:attrNameLst>
                                      </p:cBhvr>
                                      <p:tavLst>
                                        <p:tav tm="0">
                                          <p:val>
                                            <p:strVal val="#ppt_x"/>
                                          </p:val>
                                        </p:tav>
                                        <p:tav tm="100000">
                                          <p:val>
                                            <p:strVal val="#ppt_x"/>
                                          </p:val>
                                        </p:tav>
                                      </p:tavLst>
                                    </p:anim>
                                    <p:anim calcmode="lin" valueType="num">
                                      <p:cBhvr>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p:cTn id="13" dur="500" fill="hold"/>
                                        <p:tgtEl>
                                          <p:spTgt spid="12295"/>
                                        </p:tgtEl>
                                        <p:attrNameLst>
                                          <p:attrName>ppt_x</p:attrName>
                                        </p:attrNameLst>
                                      </p:cBhvr>
                                      <p:tavLst>
                                        <p:tav tm="0">
                                          <p:val>
                                            <p:strVal val="#ppt_x"/>
                                          </p:val>
                                        </p:tav>
                                        <p:tav tm="100000">
                                          <p:val>
                                            <p:strVal val="#ppt_x"/>
                                          </p:val>
                                        </p:tav>
                                      </p:tavLst>
                                    </p:anim>
                                    <p:anim calcmode="lin" valueType="num">
                                      <p:cBhvr>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7"/>
                                        </p:tgtEl>
                                        <p:attrNameLst>
                                          <p:attrName>style.visibility</p:attrName>
                                        </p:attrNameLst>
                                      </p:cBhvr>
                                      <p:to>
                                        <p:strVal val="visible"/>
                                      </p:to>
                                    </p:set>
                                    <p:anim calcmode="lin" valueType="num">
                                      <p:cBhvr>
                                        <p:cTn id="19" dur="500" fill="hold"/>
                                        <p:tgtEl>
                                          <p:spTgt spid="12297"/>
                                        </p:tgtEl>
                                        <p:attrNameLst>
                                          <p:attrName>ppt_x</p:attrName>
                                        </p:attrNameLst>
                                      </p:cBhvr>
                                      <p:tavLst>
                                        <p:tav tm="0">
                                          <p:val>
                                            <p:strVal val="#ppt_x"/>
                                          </p:val>
                                        </p:tav>
                                        <p:tav tm="100000">
                                          <p:val>
                                            <p:strVal val="#ppt_x"/>
                                          </p:val>
                                        </p:tav>
                                      </p:tavLst>
                                    </p:anim>
                                    <p:anim calcmode="lin" valueType="num">
                                      <p:cBhvr>
                                        <p:cTn id="20"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00"/>
                                        </p:tgtEl>
                                        <p:attrNameLst>
                                          <p:attrName>style.visibility</p:attrName>
                                        </p:attrNameLst>
                                      </p:cBhvr>
                                      <p:to>
                                        <p:strVal val="visible"/>
                                      </p:to>
                                    </p:set>
                                    <p:anim calcmode="lin" valueType="num">
                                      <p:cBhvr>
                                        <p:cTn id="25" dur="500" fill="hold"/>
                                        <p:tgtEl>
                                          <p:spTgt spid="12300"/>
                                        </p:tgtEl>
                                        <p:attrNameLst>
                                          <p:attrName>ppt_x</p:attrName>
                                        </p:attrNameLst>
                                      </p:cBhvr>
                                      <p:tavLst>
                                        <p:tav tm="0">
                                          <p:val>
                                            <p:strVal val="#ppt_x"/>
                                          </p:val>
                                        </p:tav>
                                        <p:tav tm="100000">
                                          <p:val>
                                            <p:strVal val="#ppt_x"/>
                                          </p:val>
                                        </p:tav>
                                      </p:tavLst>
                                    </p:anim>
                                    <p:anim calcmode="lin" valueType="num">
                                      <p:cBhvr>
                                        <p:cTn id="26" dur="500" fill="hold"/>
                                        <p:tgtEl>
                                          <p:spTgt spid="1230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01"/>
                                        </p:tgtEl>
                                        <p:attrNameLst>
                                          <p:attrName>style.visibility</p:attrName>
                                        </p:attrNameLst>
                                      </p:cBhvr>
                                      <p:to>
                                        <p:strVal val="visible"/>
                                      </p:to>
                                    </p:set>
                                    <p:anim calcmode="lin" valueType="num">
                                      <p:cBhvr>
                                        <p:cTn id="31" dur="500" fill="hold"/>
                                        <p:tgtEl>
                                          <p:spTgt spid="12301"/>
                                        </p:tgtEl>
                                        <p:attrNameLst>
                                          <p:attrName>ppt_x</p:attrName>
                                        </p:attrNameLst>
                                      </p:cBhvr>
                                      <p:tavLst>
                                        <p:tav tm="0">
                                          <p:val>
                                            <p:strVal val="#ppt_x"/>
                                          </p:val>
                                        </p:tav>
                                        <p:tav tm="100000">
                                          <p:val>
                                            <p:strVal val="#ppt_x"/>
                                          </p:val>
                                        </p:tav>
                                      </p:tavLst>
                                    </p:anim>
                                    <p:anim calcmode="lin" valueType="num">
                                      <p:cBhvr>
                                        <p:cTn id="32" dur="500" fill="hold"/>
                                        <p:tgtEl>
                                          <p:spTgt spid="1230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304"/>
                                        </p:tgtEl>
                                        <p:attrNameLst>
                                          <p:attrName>style.visibility</p:attrName>
                                        </p:attrNameLst>
                                      </p:cBhvr>
                                      <p:to>
                                        <p:strVal val="visible"/>
                                      </p:to>
                                    </p:set>
                                    <p:anim calcmode="lin" valueType="num">
                                      <p:cBhvr>
                                        <p:cTn id="37" dur="500" fill="hold"/>
                                        <p:tgtEl>
                                          <p:spTgt spid="12304"/>
                                        </p:tgtEl>
                                        <p:attrNameLst>
                                          <p:attrName>ppt_x</p:attrName>
                                        </p:attrNameLst>
                                      </p:cBhvr>
                                      <p:tavLst>
                                        <p:tav tm="0">
                                          <p:val>
                                            <p:strVal val="#ppt_x"/>
                                          </p:val>
                                        </p:tav>
                                        <p:tav tm="100000">
                                          <p:val>
                                            <p:strVal val="#ppt_x"/>
                                          </p:val>
                                        </p:tav>
                                      </p:tavLst>
                                    </p:anim>
                                    <p:anim calcmode="lin" valueType="num">
                                      <p:cBhvr>
                                        <p:cTn id="38"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305"/>
                                        </p:tgtEl>
                                        <p:attrNameLst>
                                          <p:attrName>style.visibility</p:attrName>
                                        </p:attrNameLst>
                                      </p:cBhvr>
                                      <p:to>
                                        <p:strVal val="visible"/>
                                      </p:to>
                                    </p:set>
                                    <p:anim calcmode="lin" valueType="num">
                                      <p:cBhvr>
                                        <p:cTn id="43" dur="500" fill="hold"/>
                                        <p:tgtEl>
                                          <p:spTgt spid="12305"/>
                                        </p:tgtEl>
                                        <p:attrNameLst>
                                          <p:attrName>ppt_x</p:attrName>
                                        </p:attrNameLst>
                                      </p:cBhvr>
                                      <p:tavLst>
                                        <p:tav tm="0">
                                          <p:val>
                                            <p:strVal val="#ppt_x"/>
                                          </p:val>
                                        </p:tav>
                                        <p:tav tm="100000">
                                          <p:val>
                                            <p:strVal val="#ppt_x"/>
                                          </p:val>
                                        </p:tav>
                                      </p:tavLst>
                                    </p:anim>
                                    <p:anim calcmode="lin" valueType="num">
                                      <p:cBhvr>
                                        <p:cTn id="44" dur="500" fill="hold"/>
                                        <p:tgtEl>
                                          <p:spTgt spid="12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7" grpId="0"/>
      <p:bldP spid="12300" grpId="0"/>
      <p:bldP spid="12301" grpId="0"/>
      <p:bldP spid="12304" grpId="0"/>
      <p:bldP spid="12305"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0770" name="文本框 16387"/>
          <p:cNvSpPr txBox="1">
            <a:spLocks noChangeArrowheads="1"/>
          </p:cNvSpPr>
          <p:nvPr/>
        </p:nvSpPr>
        <p:spPr bwMode="auto">
          <a:xfrm>
            <a:off x="0" y="46038"/>
            <a:ext cx="5060950" cy="667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u="sng">
                <a:solidFill>
                  <a:schemeClr val="tx1"/>
                </a:solidFill>
                <a:latin typeface="Arial" panose="020b0604020202020204" pitchFamily="34" charset="0"/>
                <a:ea typeface="宋体" panose="02010600030101010101" pitchFamily="2" charset="-122"/>
              </a:defRPr>
            </a:lvl1pPr>
            <a:lvl2pPr marL="742950" indent="-285750" eaLnBrk="0" hangingPunct="0">
              <a:defRPr u="sng">
                <a:solidFill>
                  <a:schemeClr val="tx1"/>
                </a:solidFill>
                <a:latin typeface="Arial" panose="020b0604020202020204" pitchFamily="34" charset="0"/>
                <a:ea typeface="宋体" panose="02010600030101010101" pitchFamily="2" charset="-122"/>
              </a:defRPr>
            </a:lvl2pPr>
            <a:lvl3pPr marL="1143000" indent="-228600" eaLnBrk="0" hangingPunct="0">
              <a:defRPr u="sng">
                <a:solidFill>
                  <a:schemeClr val="tx1"/>
                </a:solidFill>
                <a:latin typeface="Arial" panose="020b0604020202020204" pitchFamily="34" charset="0"/>
                <a:ea typeface="宋体" panose="02010600030101010101" pitchFamily="2" charset="-122"/>
              </a:defRPr>
            </a:lvl3pPr>
            <a:lvl4pPr marL="1600200" indent="-228600" eaLnBrk="0" hangingPunct="0">
              <a:defRPr u="sng">
                <a:solidFill>
                  <a:schemeClr val="tx1"/>
                </a:solidFill>
                <a:latin typeface="Arial" panose="020b0604020202020204" pitchFamily="34" charset="0"/>
                <a:ea typeface="宋体" panose="02010600030101010101" pitchFamily="2" charset="-122"/>
              </a:defRPr>
            </a:lvl4pPr>
            <a:lvl5pPr marL="2057400" indent="-228600" eaLnBrk="0" hangingPunct="0">
              <a:defRPr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u="sng">
                <a:solidFill>
                  <a:schemeClr val="tx1"/>
                </a:solidFill>
                <a:latin typeface="Arial" panose="020b0604020202020204" pitchFamily="34" charset="0"/>
                <a:ea typeface="宋体" panose="02010600030101010101" pitchFamily="2" charset="-122"/>
              </a:defRPr>
            </a:lvl9pPr>
          </a:lstStyle>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8"/>
              <a:defRPr/>
            </a:pPr>
            <a:r>
              <a:rPr kumimoji="0" lang="zh-CN" altLang="en-US" sz="3200" b="1" i="0" u="none" strike="noStrike" kern="1200" cap="none" spc="0" normalizeH="0" baseline="0" noProof="0">
                <a:ln>
                  <a:noFill/>
                </a:ln>
                <a:solidFill>
                  <a:schemeClr val="tx1"/>
                </a:solidFill>
                <a:effectLst/>
                <a:uLnTx/>
                <a:uFillTx/>
                <a:latin typeface="+mn-ea"/>
                <a:ea typeface="+mn-ea"/>
                <a:cs typeface="+mn-cs"/>
              </a:rPr>
              <a:t>在第二个路口</a:t>
            </a: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左转（</a:t>
            </a:r>
            <a:r>
              <a:rPr kumimoji="0" lang="en-US" altLang="zh-CN" sz="3200" b="1" i="0" u="none" strike="noStrike" kern="1200" cap="none" spc="0" normalizeH="0" baseline="0" noProof="0" smtClean="0">
                <a:ln>
                  <a:noFill/>
                </a:ln>
                <a:solidFill>
                  <a:schemeClr val="tx1"/>
                </a:solidFill>
                <a:effectLst/>
                <a:uLnTx/>
                <a:uFillTx/>
                <a:latin typeface="+mn-ea"/>
                <a:ea typeface="+mn-ea"/>
                <a:cs typeface="+mn-cs"/>
              </a:rPr>
              <a:t>2</a:t>
            </a: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种）</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躺在草地上</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旅行愉快</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看起来像某人的妈妈</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在右面</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在</a:t>
            </a:r>
            <a:r>
              <a:rPr kumimoji="0" lang="en-US" altLang="zh-CN" sz="3200" b="1" i="0" u="none" strike="noStrike" kern="1200" cap="none" spc="0" normalizeH="0" baseline="0" noProof="0" smtClean="0">
                <a:ln>
                  <a:noFill/>
                </a:ln>
                <a:solidFill>
                  <a:schemeClr val="tx1"/>
                </a:solidFill>
                <a:effectLst/>
                <a:uLnTx/>
                <a:uFillTx/>
                <a:latin typeface="+mn-ea"/>
                <a:ea typeface="+mn-ea"/>
                <a:cs typeface="+mn-cs"/>
              </a:rPr>
              <a:t>……</a:t>
            </a: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的北面</a:t>
            </a:r>
            <a:endParaRPr kumimoji="0" lang="en-US" altLang="zh-CN"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r>
              <a:rPr kumimoji="0" lang="zh-CN" altLang="en-US" sz="3200" b="1" i="0" u="none" strike="noStrike" kern="1200" cap="none" spc="0" normalizeH="0" baseline="0" noProof="0" smtClean="0">
                <a:ln>
                  <a:noFill/>
                </a:ln>
                <a:solidFill>
                  <a:schemeClr val="tx1"/>
                </a:solidFill>
                <a:effectLst/>
                <a:uLnTx/>
                <a:uFillTx/>
                <a:latin typeface="+mn-ea"/>
                <a:ea typeface="+mn-ea"/>
                <a:cs typeface="+mn-cs"/>
              </a:rPr>
              <a:t>发出优美的声音</a:t>
            </a: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a:p>
            <a:pPr marL="514350" marR="0" lvl="0" indent="-514350" algn="l" defTabSz="914400" rtl="0" eaLnBrk="1" fontAlgn="base" latinLnBrk="0" hangingPunct="1">
              <a:lnSpc>
                <a:spcPct val="150000"/>
              </a:lnSpc>
              <a:spcBef>
                <a:spcPct val="0"/>
              </a:spcBef>
              <a:spcAft>
                <a:spcPct val="0"/>
              </a:spcAft>
              <a:buClrTx/>
              <a:buSzTx/>
              <a:buFont typeface="+mj-lt"/>
              <a:buAutoNum type="arabicPeriod" startAt="9"/>
              <a:defRPr/>
            </a:pPr>
            <a:endParaRPr kumimoji="0" lang="zh-CN" altLang="en-US" sz="3200" b="1" i="0" u="none" strike="noStrike" kern="1200" cap="none" spc="0" normalizeH="0" baseline="0" noProof="0" smtClean="0">
              <a:ln>
                <a:noFill/>
              </a:ln>
              <a:solidFill>
                <a:schemeClr val="tx1"/>
              </a:solidFill>
              <a:effectLst/>
              <a:uLnTx/>
              <a:uFillTx/>
              <a:latin typeface="+mn-ea"/>
              <a:ea typeface="+mn-ea"/>
              <a:cs typeface="+mn-cs"/>
            </a:endParaRPr>
          </a:p>
        </p:txBody>
      </p:sp>
      <p:sp>
        <p:nvSpPr>
          <p:cNvPr id="16390" name="文本框 16389"/>
          <p:cNvSpPr txBox="1"/>
          <p:nvPr/>
        </p:nvSpPr>
        <p:spPr>
          <a:xfrm>
            <a:off x="419100" y="741363"/>
            <a:ext cx="7200900" cy="892175"/>
          </a:xfrm>
          <a:prstGeom prst="rect">
            <a:avLst/>
          </a:prstGeom>
          <a:noFill/>
          <a:ln w="9525">
            <a:noFill/>
          </a:ln>
        </p:spPr>
        <p:txBody>
          <a:bodyPr anchor="t">
            <a:spAutoFit/>
          </a:bodyPr>
          <a:lstStyle/>
          <a:p>
            <a:pPr lvl="0" indent="0"/>
            <a:r>
              <a:rPr lang="en-US" altLang="zh-CN" sz="2600" b="1">
                <a:solidFill>
                  <a:srgbClr val="0000FF"/>
                </a:solidFill>
                <a:latin typeface="Comic Sans MS" panose="030f0702030302020204" pitchFamily="66" charset="0"/>
                <a:ea typeface="幼圆" panose="02010509060101010101" pitchFamily="49" charset="-122"/>
              </a:rPr>
              <a:t>turn</a:t>
            </a:r>
            <a:r>
              <a:rPr lang="en-US" altLang="zh-CN" sz="2600" b="1">
                <a:solidFill>
                  <a:srgbClr val="FF0000"/>
                </a:solidFill>
                <a:latin typeface="Comic Sans MS" panose="030f0702030302020204" pitchFamily="66" charset="0"/>
                <a:ea typeface="幼圆" panose="02010509060101010101" pitchFamily="49" charset="-122"/>
              </a:rPr>
              <a:t> left </a:t>
            </a:r>
            <a:r>
              <a:rPr lang="en-US" altLang="zh-CN" sz="2600" b="1">
                <a:solidFill>
                  <a:srgbClr val="0000CC"/>
                </a:solidFill>
                <a:latin typeface="Comic Sans MS" panose="030f0702030302020204" pitchFamily="66" charset="0"/>
                <a:ea typeface="幼圆" panose="02010509060101010101" pitchFamily="49" charset="-122"/>
              </a:rPr>
              <a:t>at</a:t>
            </a:r>
            <a:r>
              <a:rPr lang="en-US" altLang="zh-CN" sz="2600" b="1">
                <a:solidFill>
                  <a:srgbClr val="FF0000"/>
                </a:solidFill>
                <a:latin typeface="Comic Sans MS" panose="030f0702030302020204" pitchFamily="66" charset="0"/>
                <a:ea typeface="幼圆" panose="02010509060101010101" pitchFamily="49" charset="-122"/>
              </a:rPr>
              <a:t> the second turning</a:t>
            </a:r>
            <a:endParaRPr lang="en-US" altLang="zh-CN" sz="2600" b="1">
              <a:solidFill>
                <a:srgbClr val="FF0000"/>
              </a:solidFill>
              <a:latin typeface="Comic Sans MS" panose="030f0702030302020204" pitchFamily="66" charset="0"/>
              <a:ea typeface="幼圆" panose="02010509060101010101" pitchFamily="49" charset="-122"/>
            </a:endParaRPr>
          </a:p>
          <a:p>
            <a:pPr lvl="0" indent="0"/>
            <a:r>
              <a:rPr lang="en-US" altLang="zh-CN" sz="2600" b="1">
                <a:solidFill>
                  <a:srgbClr val="0000CC"/>
                </a:solidFill>
                <a:latin typeface="Comic Sans MS" panose="030f0702030302020204" pitchFamily="66" charset="0"/>
                <a:ea typeface="幼圆" panose="02010509060101010101" pitchFamily="49" charset="-122"/>
              </a:rPr>
              <a:t>take</a:t>
            </a:r>
            <a:r>
              <a:rPr lang="en-US" altLang="zh-CN" sz="2600" b="1">
                <a:solidFill>
                  <a:srgbClr val="FF0000"/>
                </a:solidFill>
                <a:latin typeface="Comic Sans MS" panose="030f0702030302020204" pitchFamily="66" charset="0"/>
                <a:ea typeface="幼圆" panose="02010509060101010101" pitchFamily="49" charset="-122"/>
              </a:rPr>
              <a:t> the second turning </a:t>
            </a:r>
            <a:r>
              <a:rPr lang="en-US" altLang="zh-CN" sz="2600" b="1">
                <a:solidFill>
                  <a:srgbClr val="0000CC"/>
                </a:solidFill>
                <a:latin typeface="Comic Sans MS" panose="030f0702030302020204" pitchFamily="66" charset="0"/>
                <a:ea typeface="幼圆" panose="02010509060101010101" pitchFamily="49" charset="-122"/>
              </a:rPr>
              <a:t>on</a:t>
            </a:r>
            <a:r>
              <a:rPr lang="en-US" altLang="zh-CN" sz="2600" b="1">
                <a:solidFill>
                  <a:srgbClr val="FF0000"/>
                </a:solidFill>
                <a:latin typeface="Comic Sans MS" panose="030f0702030302020204" pitchFamily="66" charset="0"/>
                <a:ea typeface="幼圆" panose="02010509060101010101" pitchFamily="49" charset="-122"/>
              </a:rPr>
              <a:t> the left</a:t>
            </a:r>
            <a:endParaRPr lang="en-US" altLang="zh-CN" sz="2600" b="1">
              <a:solidFill>
                <a:srgbClr val="FF0000"/>
              </a:solidFill>
              <a:latin typeface="Comic Sans MS" panose="030f0702030302020204" pitchFamily="66" charset="0"/>
              <a:ea typeface="幼圆" panose="02010509060101010101" pitchFamily="49" charset="-122"/>
            </a:endParaRPr>
          </a:p>
        </p:txBody>
      </p:sp>
      <p:sp>
        <p:nvSpPr>
          <p:cNvPr id="16391" name="文本框 16390"/>
          <p:cNvSpPr txBox="1"/>
          <p:nvPr/>
        </p:nvSpPr>
        <p:spPr>
          <a:xfrm>
            <a:off x="4305300" y="1749425"/>
            <a:ext cx="2889250" cy="519113"/>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lie</a:t>
            </a:r>
            <a:r>
              <a:rPr lang="en-US" altLang="zh-CN" sz="2800" b="1">
                <a:solidFill>
                  <a:srgbClr val="0000FF"/>
                </a:solidFill>
                <a:latin typeface="Comic Sans MS" panose="030f0702030302020204" pitchFamily="66" charset="0"/>
                <a:ea typeface="幼圆" panose="02010509060101010101" pitchFamily="49" charset="-122"/>
              </a:rPr>
              <a:t> on </a:t>
            </a:r>
            <a:r>
              <a:rPr lang="en-US" altLang="zh-CN" sz="2800" b="1">
                <a:solidFill>
                  <a:srgbClr val="FF0000"/>
                </a:solidFill>
                <a:latin typeface="Comic Sans MS" panose="030f0702030302020204" pitchFamily="66" charset="0"/>
                <a:ea typeface="幼圆" panose="02010509060101010101" pitchFamily="49" charset="-122"/>
              </a:rPr>
              <a:t>the grass</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6392" name="文本框 16391"/>
          <p:cNvSpPr txBox="1"/>
          <p:nvPr/>
        </p:nvSpPr>
        <p:spPr>
          <a:xfrm>
            <a:off x="4305300" y="2395538"/>
            <a:ext cx="2913063" cy="519112"/>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have a nice trip</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6393" name="文本框 16392"/>
          <p:cNvSpPr txBox="1"/>
          <p:nvPr/>
        </p:nvSpPr>
        <p:spPr>
          <a:xfrm>
            <a:off x="4305300" y="3170238"/>
            <a:ext cx="3929063" cy="519112"/>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look </a:t>
            </a:r>
            <a:r>
              <a:rPr lang="en-US" altLang="zh-CN" sz="2800" b="1">
                <a:solidFill>
                  <a:srgbClr val="0000FF"/>
                </a:solidFill>
                <a:latin typeface="Comic Sans MS" panose="030f0702030302020204" pitchFamily="66" charset="0"/>
                <a:ea typeface="幼圆" panose="02010509060101010101" pitchFamily="49" charset="-122"/>
              </a:rPr>
              <a:t>like</a:t>
            </a:r>
            <a:r>
              <a:rPr lang="en-US" altLang="zh-CN" sz="2800" b="1">
                <a:solidFill>
                  <a:srgbClr val="FF0000"/>
                </a:solidFill>
                <a:latin typeface="Comic Sans MS" panose="030f0702030302020204" pitchFamily="66" charset="0"/>
                <a:ea typeface="幼圆" panose="02010509060101010101" pitchFamily="49" charset="-122"/>
              </a:rPr>
              <a:t> one’s mother</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6394" name="文本框 16393"/>
          <p:cNvSpPr txBox="1"/>
          <p:nvPr/>
        </p:nvSpPr>
        <p:spPr>
          <a:xfrm>
            <a:off x="4305300" y="3917950"/>
            <a:ext cx="2270125" cy="519113"/>
          </a:xfrm>
          <a:prstGeom prst="rect">
            <a:avLst/>
          </a:prstGeom>
          <a:noFill/>
          <a:ln w="9525">
            <a:noFill/>
          </a:ln>
        </p:spPr>
        <p:txBody>
          <a:bodyPr wrap="none" anchor="t">
            <a:spAutoFit/>
          </a:bodyPr>
          <a:lstStyle/>
          <a:p>
            <a:pPr lvl="0" indent="0"/>
            <a:r>
              <a:rPr lang="en-US" altLang="zh-CN" sz="2800" b="1">
                <a:solidFill>
                  <a:srgbClr val="0000FF"/>
                </a:solidFill>
                <a:latin typeface="Comic Sans MS" panose="030f0702030302020204" pitchFamily="66" charset="0"/>
                <a:ea typeface="幼圆" panose="02010509060101010101" pitchFamily="49" charset="-122"/>
              </a:rPr>
              <a:t>on</a:t>
            </a:r>
            <a:r>
              <a:rPr lang="en-US" altLang="zh-CN" sz="2800" b="1">
                <a:solidFill>
                  <a:srgbClr val="FF0000"/>
                </a:solidFill>
                <a:latin typeface="Comic Sans MS" panose="030f0702030302020204" pitchFamily="66" charset="0"/>
                <a:ea typeface="幼圆" panose="02010509060101010101" pitchFamily="49" charset="-122"/>
              </a:rPr>
              <a:t> the right</a:t>
            </a:r>
            <a:endParaRPr lang="en-US" altLang="zh-CN" sz="2800" b="1">
              <a:solidFill>
                <a:srgbClr val="FF0000"/>
              </a:solidFill>
              <a:latin typeface="Comic Sans MS" panose="030f0702030302020204" pitchFamily="66" charset="0"/>
              <a:ea typeface="幼圆" panose="02010509060101010101" pitchFamily="49" charset="-122"/>
            </a:endParaRPr>
          </a:p>
        </p:txBody>
      </p:sp>
      <p:sp>
        <p:nvSpPr>
          <p:cNvPr id="16397" name="文本框 16396"/>
          <p:cNvSpPr txBox="1"/>
          <p:nvPr/>
        </p:nvSpPr>
        <p:spPr>
          <a:xfrm>
            <a:off x="4305300" y="4624388"/>
            <a:ext cx="3717925" cy="523875"/>
          </a:xfrm>
          <a:prstGeom prst="rect">
            <a:avLst/>
          </a:prstGeom>
          <a:noFill/>
          <a:ln w="9525">
            <a:noFill/>
          </a:ln>
        </p:spPr>
        <p:txBody>
          <a:bodyPr wrap="none" anchor="t">
            <a:spAutoFit/>
          </a:bodyPr>
          <a:lstStyle/>
          <a:p>
            <a:pPr lvl="0" indent="0"/>
            <a:r>
              <a:rPr lang="en-US" altLang="zh-CN" sz="2800" b="1">
                <a:solidFill>
                  <a:srgbClr val="FF0000"/>
                </a:solidFill>
                <a:latin typeface="Comic Sans MS" panose="030f0702030302020204" pitchFamily="66" charset="0"/>
                <a:ea typeface="幼圆" panose="02010509060101010101" pitchFamily="49" charset="-122"/>
              </a:rPr>
              <a:t>be (to the) north of</a:t>
            </a:r>
            <a:endParaRPr lang="en-US" altLang="zh-CN" sz="2800" b="1">
              <a:solidFill>
                <a:srgbClr val="FF0000"/>
              </a:solidFill>
              <a:latin typeface="Comic Sans MS" panose="030f0702030302020204" pitchFamily="66" charset="0"/>
              <a:ea typeface="幼圆" panose="02010509060101010101" pitchFamily="49" charset="-122"/>
            </a:endParaRPr>
          </a:p>
        </p:txBody>
      </p:sp>
      <p:pic>
        <p:nvPicPr>
          <p:cNvPr id="11" name="Picture 15"/>
          <p:cNvPicPr>
            <a:picLocks noChangeAspect="1"/>
          </p:cNvPicPr>
          <p:nvPr/>
        </p:nvPicPr>
        <p:blipFill>
          <a:blip r:embed="rId2"/>
          <a:stretch>
            <a:fillRect/>
          </a:stretch>
        </p:blipFill>
        <p:spPr>
          <a:xfrm>
            <a:off x="4241800" y="5307013"/>
            <a:ext cx="4535488" cy="7445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500" fill="hold"/>
                                        <p:tgtEl>
                                          <p:spTgt spid="16390"/>
                                        </p:tgtEl>
                                        <p:attrNameLst>
                                          <p:attrName>ppt_x</p:attrName>
                                        </p:attrNameLst>
                                      </p:cBhvr>
                                      <p:tavLst>
                                        <p:tav tm="0">
                                          <p:val>
                                            <p:strVal val="#ppt_x"/>
                                          </p:val>
                                        </p:tav>
                                        <p:tav tm="100000">
                                          <p:val>
                                            <p:strVal val="#ppt_x"/>
                                          </p:val>
                                        </p:tav>
                                      </p:tavLst>
                                    </p:anim>
                                    <p:anim calcmode="lin" valueType="num">
                                      <p:cBhvr>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91"/>
                                        </p:tgtEl>
                                        <p:attrNameLst>
                                          <p:attrName>style.visibility</p:attrName>
                                        </p:attrNameLst>
                                      </p:cBhvr>
                                      <p:to>
                                        <p:strVal val="visible"/>
                                      </p:to>
                                    </p:set>
                                    <p:anim calcmode="lin" valueType="num">
                                      <p:cBhvr>
                                        <p:cTn id="13" dur="500" fill="hold"/>
                                        <p:tgtEl>
                                          <p:spTgt spid="16391"/>
                                        </p:tgtEl>
                                        <p:attrNameLst>
                                          <p:attrName>ppt_x</p:attrName>
                                        </p:attrNameLst>
                                      </p:cBhvr>
                                      <p:tavLst>
                                        <p:tav tm="0">
                                          <p:val>
                                            <p:strVal val="#ppt_x"/>
                                          </p:val>
                                        </p:tav>
                                        <p:tav tm="100000">
                                          <p:val>
                                            <p:strVal val="#ppt_x"/>
                                          </p:val>
                                        </p:tav>
                                      </p:tavLst>
                                    </p:anim>
                                    <p:anim calcmode="lin" valueType="num">
                                      <p:cBhvr>
                                        <p:cTn id="14"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92"/>
                                        </p:tgtEl>
                                        <p:attrNameLst>
                                          <p:attrName>style.visibility</p:attrName>
                                        </p:attrNameLst>
                                      </p:cBhvr>
                                      <p:to>
                                        <p:strVal val="visible"/>
                                      </p:to>
                                    </p:set>
                                    <p:anim calcmode="lin" valueType="num">
                                      <p:cBhvr>
                                        <p:cTn id="19" dur="500" fill="hold"/>
                                        <p:tgtEl>
                                          <p:spTgt spid="16392"/>
                                        </p:tgtEl>
                                        <p:attrNameLst>
                                          <p:attrName>ppt_x</p:attrName>
                                        </p:attrNameLst>
                                      </p:cBhvr>
                                      <p:tavLst>
                                        <p:tav tm="0">
                                          <p:val>
                                            <p:strVal val="#ppt_x"/>
                                          </p:val>
                                        </p:tav>
                                        <p:tav tm="100000">
                                          <p:val>
                                            <p:strVal val="#ppt_x"/>
                                          </p:val>
                                        </p:tav>
                                      </p:tavLst>
                                    </p:anim>
                                    <p:anim calcmode="lin" valueType="num">
                                      <p:cBhvr>
                                        <p:cTn id="20"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93"/>
                                        </p:tgtEl>
                                        <p:attrNameLst>
                                          <p:attrName>style.visibility</p:attrName>
                                        </p:attrNameLst>
                                      </p:cBhvr>
                                      <p:to>
                                        <p:strVal val="visible"/>
                                      </p:to>
                                    </p:set>
                                    <p:anim calcmode="lin" valueType="num">
                                      <p:cBhvr>
                                        <p:cTn id="25" dur="500" fill="hold"/>
                                        <p:tgtEl>
                                          <p:spTgt spid="16393"/>
                                        </p:tgtEl>
                                        <p:attrNameLst>
                                          <p:attrName>ppt_x</p:attrName>
                                        </p:attrNameLst>
                                      </p:cBhvr>
                                      <p:tavLst>
                                        <p:tav tm="0">
                                          <p:val>
                                            <p:strVal val="#ppt_x"/>
                                          </p:val>
                                        </p:tav>
                                        <p:tav tm="100000">
                                          <p:val>
                                            <p:strVal val="#ppt_x"/>
                                          </p:val>
                                        </p:tav>
                                      </p:tavLst>
                                    </p:anim>
                                    <p:anim calcmode="lin" valueType="num">
                                      <p:cBhvr>
                                        <p:cTn id="26"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94"/>
                                        </p:tgtEl>
                                        <p:attrNameLst>
                                          <p:attrName>style.visibility</p:attrName>
                                        </p:attrNameLst>
                                      </p:cBhvr>
                                      <p:to>
                                        <p:strVal val="visible"/>
                                      </p:to>
                                    </p:set>
                                    <p:anim calcmode="lin" valueType="num">
                                      <p:cBhvr>
                                        <p:cTn id="31" dur="500" fill="hold"/>
                                        <p:tgtEl>
                                          <p:spTgt spid="16394"/>
                                        </p:tgtEl>
                                        <p:attrNameLst>
                                          <p:attrName>ppt_x</p:attrName>
                                        </p:attrNameLst>
                                      </p:cBhvr>
                                      <p:tavLst>
                                        <p:tav tm="0">
                                          <p:val>
                                            <p:strVal val="#ppt_x"/>
                                          </p:val>
                                        </p:tav>
                                        <p:tav tm="100000">
                                          <p:val>
                                            <p:strVal val="#ppt_x"/>
                                          </p:val>
                                        </p:tav>
                                      </p:tavLst>
                                    </p:anim>
                                    <p:anim calcmode="lin" valueType="num">
                                      <p:cBhvr>
                                        <p:cTn id="32"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7"/>
                                        </p:tgtEl>
                                        <p:attrNameLst>
                                          <p:attrName>style.visibility</p:attrName>
                                        </p:attrNameLst>
                                      </p:cBhvr>
                                      <p:to>
                                        <p:strVal val="visible"/>
                                      </p:to>
                                    </p:set>
                                    <p:anim calcmode="lin" valueType="num">
                                      <p:cBhvr>
                                        <p:cTn id="37" dur="500" fill="hold"/>
                                        <p:tgtEl>
                                          <p:spTgt spid="16397"/>
                                        </p:tgtEl>
                                        <p:attrNameLst>
                                          <p:attrName>ppt_x</p:attrName>
                                        </p:attrNameLst>
                                      </p:cBhvr>
                                      <p:tavLst>
                                        <p:tav tm="0">
                                          <p:val>
                                            <p:strVal val="#ppt_x"/>
                                          </p:val>
                                        </p:tav>
                                        <p:tav tm="100000">
                                          <p:val>
                                            <p:strVal val="#ppt_x"/>
                                          </p:val>
                                        </p:tav>
                                      </p:tavLst>
                                    </p:anim>
                                    <p:anim calcmode="lin" valueType="num">
                                      <p:cBhvr>
                                        <p:cTn id="38" dur="500" fill="hold"/>
                                        <p:tgtEl>
                                          <p:spTgt spid="1639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16392" grpId="0"/>
      <p:bldP spid="16393" grpId="0"/>
      <p:bldP spid="16394" grpId="0"/>
      <p:bldP spid="16397"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 name="任意多边形 6"/>
          <p:cNvSpPr/>
          <p:nvPr/>
        </p:nvSpPr>
        <p:spPr>
          <a:xfrm>
            <a:off x="6870700" y="2874963"/>
            <a:ext cx="2273300" cy="781050"/>
          </a:xfrm>
          <a:custGeom>
            <a:gdLst>
              <a:gd name="connsiteX0" fmla="*/ 0 w 2272937"/>
              <a:gd name="connsiteY0" fmla="*/ 478971 h 478971"/>
              <a:gd name="connsiteX1" fmla="*/ 2272937 w 2272937"/>
              <a:gd name="connsiteY1" fmla="*/ 478971 h 478971"/>
              <a:gd name="connsiteX2" fmla="*/ 2272937 w 2272937"/>
              <a:gd name="connsiteY2" fmla="*/ 0 h 478971"/>
              <a:gd name="connsiteX3" fmla="*/ 1271452 w 2272937"/>
              <a:gd name="connsiteY3" fmla="*/ 0 h 478971"/>
              <a:gd name="connsiteX4" fmla="*/ 17417 w 2272937"/>
              <a:gd name="connsiteY4" fmla="*/ 0 h 478971"/>
              <a:gd name="connsiteX5" fmla="*/ 0 w 2272937"/>
              <a:gd name="connsiteY5" fmla="*/ 478971 h 4789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2937" h="478971">
                <a:moveTo>
                  <a:pt x="0" y="478971"/>
                </a:moveTo>
                <a:lnTo>
                  <a:pt x="2272937" y="478971"/>
                </a:lnTo>
                <a:lnTo>
                  <a:pt x="2272937" y="0"/>
                </a:lnTo>
                <a:lnTo>
                  <a:pt x="1271452" y="0"/>
                </a:lnTo>
                <a:lnTo>
                  <a:pt x="17417" y="0"/>
                </a:lnTo>
                <a:lnTo>
                  <a:pt x="0" y="478971"/>
                </a:lnTo>
                <a:close/>
              </a:path>
            </a:pathLst>
          </a:custGeom>
          <a:solidFill>
            <a:srgbClr val="76AA30">
              <a:lumMod val="60000"/>
              <a:lumOff val="4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45058" name="矩形 7"/>
          <p:cNvSpPr/>
          <p:nvPr/>
        </p:nvSpPr>
        <p:spPr>
          <a:xfrm>
            <a:off x="0" y="2611438"/>
            <a:ext cx="8124825" cy="817562"/>
          </a:xfrm>
          <a:prstGeom prst="rect">
            <a:avLst/>
          </a:prstGeom>
          <a:solidFill>
            <a:srgbClr val="76AA30"/>
          </a:solidFill>
          <a:ln w="12700">
            <a:noFill/>
          </a:ln>
        </p:spPr>
        <p:txBody>
          <a:bodyPr lIns="1800000" anchor="ctr"/>
          <a:lstStyle/>
          <a:p>
            <a:pPr lvl="0" indent="0" algn="ctr" eaLnBrk="0" hangingPunct="0">
              <a:spcBef>
                <a:spcPct val="20000"/>
              </a:spcBef>
              <a:buSzPct val="90000"/>
              <a:buFont typeface="Wingdings" panose="05000000000000000000" pitchFamily="2" charset="2"/>
              <a:buNone/>
            </a:pPr>
            <a:r>
              <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rPr>
              <a:t>句型大闯关</a:t>
            </a:r>
            <a:endPar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endParaRPr>
          </a:p>
        </p:txBody>
      </p:sp>
      <p:sp>
        <p:nvSpPr>
          <p:cNvPr id="9" name="任意多边形 8"/>
          <p:cNvSpPr/>
          <p:nvPr/>
        </p:nvSpPr>
        <p:spPr>
          <a:xfrm>
            <a:off x="6835775" y="3429000"/>
            <a:ext cx="1306513" cy="227013"/>
          </a:xfrm>
          <a:custGeom>
            <a:gdLst>
              <a:gd name="connsiteX0" fmla="*/ 0 w 1306285"/>
              <a:gd name="connsiteY0" fmla="*/ 0 h 156754"/>
              <a:gd name="connsiteX1" fmla="*/ 1306285 w 1306285"/>
              <a:gd name="connsiteY1" fmla="*/ 0 h 156754"/>
              <a:gd name="connsiteX2" fmla="*/ 17417 w 1306285"/>
              <a:gd name="connsiteY2" fmla="*/ 156754 h 156754"/>
              <a:gd name="connsiteX3" fmla="*/ 0 w 1306285"/>
              <a:gd name="connsiteY3" fmla="*/ 0 h 156754"/>
            </a:gdLst>
            <a:cxnLst>
              <a:cxn ang="0">
                <a:pos x="connsiteX0" y="connsiteY0"/>
              </a:cxn>
              <a:cxn ang="0">
                <a:pos x="connsiteX1" y="connsiteY1"/>
              </a:cxn>
              <a:cxn ang="0">
                <a:pos x="connsiteX2" y="connsiteY2"/>
              </a:cxn>
              <a:cxn ang="0">
                <a:pos x="connsiteX3" y="connsiteY3"/>
              </a:cxn>
            </a:cxnLst>
            <a:rect l="l" t="t" r="r" b="b"/>
            <a:pathLst>
              <a:path w="1306285" h="156754">
                <a:moveTo>
                  <a:pt x="0" y="0"/>
                </a:moveTo>
                <a:lnTo>
                  <a:pt x="1306285" y="0"/>
                </a:lnTo>
                <a:lnTo>
                  <a:pt x="17417" y="156754"/>
                </a:lnTo>
                <a:lnTo>
                  <a:pt x="0" y="0"/>
                </a:lnTo>
                <a:close/>
              </a:path>
            </a:pathLst>
          </a:custGeom>
          <a:solidFill>
            <a:srgbClr val="76AA30">
              <a:lumMod val="5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15" name="文本占位符 4"/>
          <p:cNvSpPr txBox="1"/>
          <p:nvPr/>
        </p:nvSpPr>
        <p:spPr>
          <a:xfrm>
            <a:off x="25580" y="913993"/>
            <a:ext cx="1568089" cy="3509963"/>
          </a:xfrm>
          <a:prstGeom prst="rect">
            <a:avLst/>
          </a:prstGeom>
        </p:spPr>
        <p:txBody>
          <a:bodyPr/>
          <a:lstStyle>
            <a:lvl1pPr marL="0" indent="0" algn="just" defTabSz="914400" rtl="0" eaLnBrk="1" latinLnBrk="0" hangingPunct="1">
              <a:lnSpc>
                <a:spcPct val="110000"/>
              </a:lnSpc>
              <a:spcBef>
                <a:spcPts val="1800"/>
              </a:spcBef>
              <a:spcAft>
                <a:spcPct val="0"/>
              </a:spcAft>
              <a:buClr>
                <a:schemeClr val="accent1">
                  <a:lumMod val="50000"/>
                </a:schemeClr>
              </a:buClr>
              <a:buSzPct val="60000"/>
              <a:buFont typeface="Wingdings" panose="05000000000000000000" pitchFamily="2" charset="2"/>
              <a:buNone/>
              <a:defRPr sz="23900" i="1" kern="1200" baseline="0">
                <a:ln w="19050">
                  <a:solidFill>
                    <a:schemeClr val="bg1"/>
                  </a:solidFill>
                </a:ln>
                <a:solidFill>
                  <a:schemeClr val="accent1"/>
                </a:solidFill>
                <a:latin typeface="Baskerville Old Face" panose="02020602080505020303" pitchFamily="18" charset="0"/>
                <a:ea typeface="华文中宋" panose="02010600040101010101" pitchFamily="2" charset="-122"/>
                <a:cs typeface="+mn-cs"/>
              </a:defRPr>
            </a:lvl1pPr>
            <a:lvl2pPr marL="357505" indent="-357505" algn="just" defTabSz="914400" rtl="0" eaLnBrk="1" latinLnBrk="0" hangingPunct="1">
              <a:lnSpc>
                <a:spcPct val="130000"/>
              </a:lnSpc>
              <a:spcBef>
                <a:spcPct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800"/>
              </a:spcBef>
              <a:spcAft>
                <a:spcPct val="0"/>
              </a:spcAft>
              <a:buClr>
                <a:srgbClr val="76AA30">
                  <a:lumMod val="50000"/>
                </a:srgbClr>
              </a:buClr>
              <a:buSzPct val="60000"/>
              <a:buFont typeface="Wingdings" panose="05000000000000000000" pitchFamily="2" charset="2"/>
              <a:buNone/>
              <a:defRPr/>
            </a:pPr>
            <a:r>
              <a:rPr kumimoji="0" lang="en-US" altLang="zh-CN" sz="23900" b="0" i="1" u="none" strike="noStrike" kern="1200" cap="none" spc="0" normalizeH="0" baseline="0" noProof="0" smtClean="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rPr>
              <a:t>2</a:t>
            </a:r>
            <a:endParaRPr kumimoji="0" lang="zh-CN" altLang="en-US" sz="23900" b="0" i="1" u="none" strike="noStrike" kern="1200" cap="none" spc="0" normalizeH="0" baseline="0" noProof="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6081" name="Text Box 2"/>
          <p:cNvSpPr txBox="1"/>
          <p:nvPr/>
        </p:nvSpPr>
        <p:spPr>
          <a:xfrm>
            <a:off x="0" y="1066800"/>
            <a:ext cx="9144000" cy="5294313"/>
          </a:xfrm>
          <a:prstGeom prst="rect">
            <a:avLst/>
          </a:prstGeom>
          <a:noFill/>
          <a:ln w="9525">
            <a:noFill/>
          </a:ln>
        </p:spPr>
        <p:txBody>
          <a:bodyPr anchor="t">
            <a:spAutoFit/>
          </a:bodyPr>
          <a:lstStyle/>
          <a:p>
            <a:pPr lvl="0" indent="0" eaLnBrk="0" hangingPunct="0">
              <a:lnSpc>
                <a:spcPct val="140000"/>
              </a:lnSpc>
              <a:spcBef>
                <a:spcPct val="50000"/>
              </a:spcBef>
            </a:pPr>
            <a:r>
              <a:rPr lang="en-US" altLang="zh-CN" sz="2800" b="1">
                <a:solidFill>
                  <a:srgbClr val="0000FF"/>
                </a:solidFill>
                <a:latin typeface="Arial" panose="020b0604020202020204" pitchFamily="34" charset="0"/>
                <a:ea typeface="宋体" panose="02010600030101010101" pitchFamily="2" charset="-122"/>
              </a:rPr>
              <a:t>    </a:t>
            </a:r>
            <a:r>
              <a:rPr lang="en-US" altLang="zh-CN" sz="2400" b="1">
                <a:solidFill>
                  <a:srgbClr val="0000FF"/>
                </a:solidFill>
                <a:latin typeface="Arial" panose="020b0604020202020204" pitchFamily="34" charset="0"/>
                <a:ea typeface="宋体" panose="02010600030101010101" pitchFamily="2" charset="-122"/>
              </a:rPr>
              <a:t>Welcome to Sunshine Zoo. Let me show you aroud the zoo. Here is South Gate. __________________, and you’ll find the Panda House. ___________________.To the ________ of the Panda House, you’ll find lions. ____________, and to the___________ of the Lion’s Area, _______find the World of Birds. _______ the north of the World of Birds is the Monkeys’ Forest. Then _____________, and to the ______ of Monkeys’ Forest, you’ll see the ________. _______________ of the giraffes there is a bridge. __________________, and you’ll see the ___________. Have a nice trip!</a:t>
            </a:r>
            <a:endParaRPr lang="en-US" altLang="zh-CN" sz="2400" b="1">
              <a:solidFill>
                <a:srgbClr val="0000FF"/>
              </a:solidFill>
              <a:latin typeface="Arial" panose="020b0604020202020204" pitchFamily="34" charset="0"/>
              <a:ea typeface="宋体" panose="02010600030101010101" pitchFamily="2" charset="-122"/>
            </a:endParaRPr>
          </a:p>
        </p:txBody>
      </p:sp>
      <p:sp>
        <p:nvSpPr>
          <p:cNvPr id="6147" name="Text Box 3"/>
          <p:cNvSpPr txBox="1"/>
          <p:nvPr/>
        </p:nvSpPr>
        <p:spPr>
          <a:xfrm>
            <a:off x="3671888" y="1752600"/>
            <a:ext cx="2743200" cy="457200"/>
          </a:xfrm>
          <a:prstGeom prst="rect">
            <a:avLst/>
          </a:prstGeom>
          <a:noFill/>
          <a:ln w="9525">
            <a:noFill/>
          </a:ln>
        </p:spPr>
        <p:txBody>
          <a:bodyPr anchor="t">
            <a:spAutoFit/>
          </a:bodyPr>
          <a:lstStyle/>
          <a:p>
            <a:pPr lvl="0" indent="0" eaLnBrk="0" hangingPunct="0">
              <a:spcBef>
                <a:spcPct val="50000"/>
              </a:spcBef>
            </a:pPr>
            <a:r>
              <a:rPr lang="en-US" altLang="zh-CN" sz="2400" b="1">
                <a:solidFill>
                  <a:srgbClr val="FF3300"/>
                </a:solidFill>
                <a:latin typeface="Arial" panose="020b0604020202020204" pitchFamily="34" charset="0"/>
                <a:ea typeface="宋体" panose="02010600030101010101" pitchFamily="2" charset="-122"/>
              </a:rPr>
              <a:t>Go straight on</a:t>
            </a:r>
            <a:endParaRPr lang="en-US" altLang="zh-CN" sz="2400" b="1">
              <a:solidFill>
                <a:srgbClr val="FF3300"/>
              </a:solidFill>
              <a:latin typeface="Arial" panose="020b0604020202020204" pitchFamily="34" charset="0"/>
              <a:ea typeface="宋体" panose="02010600030101010101" pitchFamily="2" charset="-122"/>
            </a:endParaRPr>
          </a:p>
        </p:txBody>
      </p:sp>
      <p:sp>
        <p:nvSpPr>
          <p:cNvPr id="6148" name="Text Box 4"/>
          <p:cNvSpPr txBox="1"/>
          <p:nvPr/>
        </p:nvSpPr>
        <p:spPr>
          <a:xfrm>
            <a:off x="2819400" y="2314575"/>
            <a:ext cx="3276600" cy="457200"/>
          </a:xfrm>
          <a:prstGeom prst="rect">
            <a:avLst/>
          </a:prstGeom>
          <a:noFill/>
          <a:ln w="9525">
            <a:noFill/>
          </a:ln>
        </p:spPr>
        <p:txBody>
          <a:bodyPr anchor="t">
            <a:spAutoFit/>
          </a:bodyPr>
          <a:lstStyle/>
          <a:p>
            <a:pPr lvl="0" indent="0" eaLnBrk="0" hangingPunct="0">
              <a:spcBef>
                <a:spcPct val="50000"/>
              </a:spcBef>
            </a:pPr>
            <a:r>
              <a:rPr lang="en-US" altLang="zh-CN" sz="2400" b="1">
                <a:solidFill>
                  <a:srgbClr val="FF3300"/>
                </a:solidFill>
                <a:latin typeface="Arial" panose="020b0604020202020204" pitchFamily="34" charset="0"/>
                <a:ea typeface="宋体" panose="02010600030101010101" pitchFamily="2" charset="-122"/>
              </a:rPr>
              <a:t>Walk along the road</a:t>
            </a:r>
            <a:endParaRPr lang="en-US" altLang="zh-CN" sz="2400" b="1">
              <a:solidFill>
                <a:srgbClr val="FF3300"/>
              </a:solidFill>
              <a:latin typeface="Arial" panose="020b0604020202020204" pitchFamily="34" charset="0"/>
              <a:ea typeface="宋体" panose="02010600030101010101" pitchFamily="2" charset="-122"/>
            </a:endParaRPr>
          </a:p>
        </p:txBody>
      </p:sp>
      <p:sp>
        <p:nvSpPr>
          <p:cNvPr id="6149" name="Text Box 5"/>
          <p:cNvSpPr txBox="1"/>
          <p:nvPr/>
        </p:nvSpPr>
        <p:spPr>
          <a:xfrm>
            <a:off x="7010400" y="2209800"/>
            <a:ext cx="11430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north</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0" name="Text Box 6"/>
          <p:cNvSpPr txBox="1"/>
          <p:nvPr/>
        </p:nvSpPr>
        <p:spPr>
          <a:xfrm>
            <a:off x="5410200" y="2771775"/>
            <a:ext cx="19050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Turn left</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1" name="Text Box 7"/>
          <p:cNvSpPr txBox="1"/>
          <p:nvPr/>
        </p:nvSpPr>
        <p:spPr>
          <a:xfrm>
            <a:off x="730250" y="3290888"/>
            <a:ext cx="1371600" cy="517525"/>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west</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2" name="Text Box 8"/>
          <p:cNvSpPr txBox="1"/>
          <p:nvPr/>
        </p:nvSpPr>
        <p:spPr>
          <a:xfrm>
            <a:off x="5105400" y="3290888"/>
            <a:ext cx="1219200" cy="519112"/>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you’ll</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3" name="Text Box 9"/>
          <p:cNvSpPr txBox="1"/>
          <p:nvPr/>
        </p:nvSpPr>
        <p:spPr>
          <a:xfrm>
            <a:off x="1111250" y="3810000"/>
            <a:ext cx="9906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To</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4" name="Text Box 10"/>
          <p:cNvSpPr txBox="1"/>
          <p:nvPr/>
        </p:nvSpPr>
        <p:spPr>
          <a:xfrm>
            <a:off x="3505200" y="4238625"/>
            <a:ext cx="19050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turn right</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5" name="Text Box 11"/>
          <p:cNvSpPr txBox="1"/>
          <p:nvPr/>
        </p:nvSpPr>
        <p:spPr>
          <a:xfrm>
            <a:off x="7467600" y="4238625"/>
            <a:ext cx="9144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east</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6" name="Text Box 12"/>
          <p:cNvSpPr txBox="1"/>
          <p:nvPr/>
        </p:nvSpPr>
        <p:spPr>
          <a:xfrm>
            <a:off x="4572000" y="4757738"/>
            <a:ext cx="1905000" cy="519112"/>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giraffes</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7" name="Text Box 13"/>
          <p:cNvSpPr txBox="1"/>
          <p:nvPr/>
        </p:nvSpPr>
        <p:spPr>
          <a:xfrm>
            <a:off x="6477000" y="4803775"/>
            <a:ext cx="25146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North-east</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8" name="Text Box 14"/>
          <p:cNvSpPr txBox="1"/>
          <p:nvPr/>
        </p:nvSpPr>
        <p:spPr>
          <a:xfrm>
            <a:off x="4572000" y="5322888"/>
            <a:ext cx="3657600" cy="519112"/>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Cross the bridge</a:t>
            </a:r>
            <a:endParaRPr lang="en-US" altLang="zh-CN" sz="2800" b="1">
              <a:solidFill>
                <a:srgbClr val="FF3300"/>
              </a:solidFill>
              <a:latin typeface="Arial" panose="020b0604020202020204" pitchFamily="34" charset="0"/>
              <a:ea typeface="宋体" panose="02010600030101010101" pitchFamily="2" charset="-122"/>
            </a:endParaRPr>
          </a:p>
        </p:txBody>
      </p:sp>
      <p:sp>
        <p:nvSpPr>
          <p:cNvPr id="6159" name="Text Box 15"/>
          <p:cNvSpPr txBox="1"/>
          <p:nvPr/>
        </p:nvSpPr>
        <p:spPr>
          <a:xfrm>
            <a:off x="2101850" y="5842000"/>
            <a:ext cx="2286000" cy="519113"/>
          </a:xfrm>
          <a:prstGeom prst="rect">
            <a:avLst/>
          </a:prstGeom>
          <a:noFill/>
          <a:ln w="9525">
            <a:noFill/>
          </a:ln>
        </p:spPr>
        <p:txBody>
          <a:bodyPr anchor="t">
            <a:spAutoFit/>
          </a:bodyPr>
          <a:lstStyle/>
          <a:p>
            <a:pPr lvl="0" indent="0" eaLnBrk="0" hangingPunct="0">
              <a:spcBef>
                <a:spcPct val="50000"/>
              </a:spcBef>
            </a:pPr>
            <a:r>
              <a:rPr lang="en-US" altLang="zh-CN" sz="2800" b="1">
                <a:solidFill>
                  <a:srgbClr val="FF3300"/>
                </a:solidFill>
                <a:latin typeface="Arial" panose="020b0604020202020204" pitchFamily="34" charset="0"/>
                <a:ea typeface="宋体" panose="02010600030101010101" pitchFamily="2" charset="-122"/>
              </a:rPr>
              <a:t>elephants</a:t>
            </a:r>
            <a:endParaRPr lang="en-US" altLang="zh-CN" sz="2800" b="1">
              <a:solidFill>
                <a:srgbClr val="FF3300"/>
              </a:solidFill>
              <a:latin typeface="Arial" panose="020b0604020202020204" pitchFamily="34" charset="0"/>
              <a:ea typeface="宋体" panose="02010600030101010101" pitchFamily="2" charset="-122"/>
            </a:endParaRPr>
          </a:p>
        </p:txBody>
      </p:sp>
      <p:sp>
        <p:nvSpPr>
          <p:cNvPr id="46095" name="Text Box 16"/>
          <p:cNvSpPr txBox="1"/>
          <p:nvPr/>
        </p:nvSpPr>
        <p:spPr>
          <a:xfrm>
            <a:off x="555625" y="180975"/>
            <a:ext cx="8975725" cy="1104900"/>
          </a:xfrm>
          <a:prstGeom prst="rect">
            <a:avLst/>
          </a:prstGeom>
          <a:noFill/>
          <a:ln w="9525">
            <a:noFill/>
          </a:ln>
        </p:spPr>
        <p:txBody>
          <a:bodyPr anchor="t">
            <a:spAutoFit/>
          </a:bodyPr>
          <a:lstStyle/>
          <a:p>
            <a:pPr lvl="0" indent="0" eaLnBrk="0" hangingPunct="0">
              <a:spcBef>
                <a:spcPct val="50000"/>
              </a:spcBef>
            </a:pPr>
            <a:r>
              <a:rPr lang="en-US" altLang="zh-CN" sz="3200" b="1">
                <a:solidFill>
                  <a:srgbClr val="000000"/>
                </a:solidFill>
                <a:latin typeface="Comic Sans MS" panose="030f0702030302020204" pitchFamily="66" charset="0"/>
                <a:ea typeface="宋体" panose="02010600030101010101" pitchFamily="2" charset="-122"/>
              </a:rPr>
              <a:t>Read in groups then complete the passage.</a:t>
            </a:r>
            <a:r>
              <a:rPr lang="zh-CN" altLang="en-US" sz="3200" b="1">
                <a:solidFill>
                  <a:srgbClr val="000000"/>
                </a:solidFill>
                <a:latin typeface="Comic Sans MS" panose="030f0702030302020204" pitchFamily="66" charset="0"/>
                <a:ea typeface="宋体" panose="02010600030101010101" pitchFamily="2" charset="-122"/>
              </a:rPr>
              <a:t>根据课文内容填空。</a:t>
            </a:r>
            <a:endParaRPr lang="zh-CN" altLang="en-US" sz="3200" b="1">
              <a:solidFill>
                <a:srgbClr val="000000"/>
              </a:solidFill>
              <a:latin typeface="Comic Sans MS" panose="030f0702030302020204" pitchFamily="66"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5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149" grpId="0"/>
      <p:bldP spid="6150" grpId="0"/>
      <p:bldP spid="6151" grpId="0"/>
      <p:bldP spid="6152" grpId="0"/>
      <p:bldP spid="6153" grpId="0"/>
      <p:bldP spid="6154" grpId="0"/>
      <p:bldP spid="6155" grpId="0"/>
      <p:bldP spid="6156" grpId="0"/>
      <p:bldP spid="6157" grpId="0"/>
      <p:bldP spid="6158" grpId="0"/>
      <p:bldP spid="6159" grpId="0"/>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文本框 2"/>
          <p:cNvSpPr txBox="1"/>
          <p:nvPr/>
        </p:nvSpPr>
        <p:spPr>
          <a:xfrm>
            <a:off x="321945" y="1478280"/>
            <a:ext cx="8500586" cy="3969385"/>
          </a:xfrm>
          <a:prstGeom prst="rect">
            <a:avLst/>
          </a:prstGeom>
          <a:noFill/>
        </p:spPr>
        <p:txBody>
          <a:bodyPr wrap="square" rtlCol="0">
            <a:spAutoFit/>
          </a:bodyPr>
          <a:lstStyle/>
          <a:p>
            <a:pPr indent="720090" algn="ctr">
              <a:lnSpc>
                <a:spcPct val="150000"/>
              </a:lnSpc>
            </a:pPr>
            <a:r>
              <a:rPr lang="zh-CN" altLang="en-US" sz="2100" b="1" noProof="1">
                <a:latin typeface="Times New Roman" panose="02020603050405020304" pitchFamily="18" charset="0"/>
                <a:ea typeface="宋体" panose="02010600030101010101" pitchFamily="2" charset="-122"/>
                <a:cs typeface="Times New Roman" panose="02020603050405020304" pitchFamily="18" charset="0"/>
              </a:rPr>
              <a:t>Passage </a:t>
            </a:r>
            <a:r>
              <a:rPr lang="en-US" altLang="zh-CN" sz="2100" b="1" noProof="1">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100" b="1" noProof="1">
              <a:latin typeface="Times New Roman" panose="02020603050405020304" pitchFamily="18" charset="0"/>
              <a:ea typeface="宋体" panose="02010600030101010101" pitchFamily="2" charset="-122"/>
              <a:cs typeface="Times New Roman" panose="02020603050405020304" pitchFamily="18" charset="0"/>
            </a:endParaRPr>
          </a:p>
          <a:p>
            <a:pPr indent="720090" algn="ctr">
              <a:lnSpc>
                <a:spcPct val="150000"/>
              </a:lnSpc>
            </a:pPr>
            <a:r>
              <a:rPr lang="zh-CN" altLang="en-US" sz="2100" b="1" noProof="1">
                <a:latin typeface="Times New Roman" panose="02020603050405020304" pitchFamily="18" charset="0"/>
                <a:ea typeface="宋体" panose="02010600030101010101" pitchFamily="2" charset="-122"/>
                <a:cs typeface="Times New Roman" panose="02020603050405020304" pitchFamily="18" charset="0"/>
              </a:rPr>
              <a:t>[</a:t>
            </a:r>
            <a:r>
              <a:rPr lang="zh-CN" altLang="en-US" sz="2100" b="1" noProof="1">
                <a:latin typeface="黑体" panose="02010609060101010101" pitchFamily="49" charset="-122"/>
                <a:ea typeface="黑体" panose="02010609060101010101" pitchFamily="49" charset="-122"/>
                <a:cs typeface="Times New Roman" panose="02020603050405020304" pitchFamily="18" charset="0"/>
              </a:rPr>
              <a:t>素材选自</a:t>
            </a:r>
            <a:r>
              <a:rPr lang="zh-CN" altLang="en-US" sz="2100" b="1" noProof="1">
                <a:latin typeface="Times New Roman" panose="02020603050405020304" pitchFamily="18" charset="0"/>
                <a:ea typeface="宋体" panose="02010600030101010101" pitchFamily="2" charset="-122"/>
                <a:cs typeface="Times New Roman" panose="02020603050405020304" pitchFamily="18" charset="0"/>
              </a:rPr>
              <a:t> Unit 4 P44 Reading A] </a:t>
            </a:r>
            <a:endParaRPr lang="zh-CN" altLang="en-US" sz="2100" b="1" noProof="1">
              <a:latin typeface="Times New Roman" panose="02020603050405020304" pitchFamily="18" charset="0"/>
              <a:cs typeface="Times New Roman" panose="02020603050405020304" pitchFamily="18" charset="0"/>
            </a:endParaRPr>
          </a:p>
          <a:p>
            <a:pPr indent="457200" algn="just">
              <a:lnSpc>
                <a:spcPct val="150000"/>
              </a:lnSpc>
            </a:pPr>
            <a:r>
              <a:rPr sz="2100" b="1" noProof="1">
                <a:latin typeface="Times New Roman" panose="02020603050405020304" pitchFamily="18" charset="0"/>
                <a:ea typeface="宋体" panose="02010600030101010101" pitchFamily="2" charset="-122"/>
                <a:cs typeface="Times New Roman" panose="02020603050405020304" pitchFamily="18" charset="0"/>
              </a:rPr>
              <a:t>The Sunshine Zoo is located in the north of the school, about three kilometres away. We can go there by bus.</a:t>
            </a:r>
            <a:endParaRPr sz="2100" b="1"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sz="2100" b="1" noProof="1">
                <a:latin typeface="Times New Roman" panose="02020603050405020304" pitchFamily="18" charset="0"/>
                <a:ea typeface="宋体" panose="02010600030101010101" pitchFamily="2" charset="-122"/>
                <a:cs typeface="Times New Roman" panose="02020603050405020304" pitchFamily="18" charset="0"/>
              </a:rPr>
              <a:t>Our class is going to the Sunshine Zoo for our class trip. Can you find the way if you are in the zoo? Now we are at the gate of the Sunshine Zoo. 1.F_______ me to see different animals.</a:t>
            </a:r>
            <a:endParaRPr sz="2100" b="1" noProof="1">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sz="2100" b="1" noProof="1">
                <a:latin typeface="Times New Roman" panose="02020603050405020304" pitchFamily="18" charset="0"/>
                <a:ea typeface="宋体" panose="02010600030101010101" pitchFamily="2" charset="-122"/>
                <a:cs typeface="Times New Roman" panose="02020603050405020304" pitchFamily="18" charset="0"/>
              </a:rPr>
              <a:t>Go 2.s_______ , and you will find the Panda House. Pandas are cute. </a:t>
            </a:r>
            <a:endParaRPr sz="2100" b="1" noProof="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784384" y="4467225"/>
            <a:ext cx="90630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ollow</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1453515" y="4943475"/>
            <a:ext cx="106632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traight</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8" name="文本框 1"/>
          <p:cNvSpPr txBox="1"/>
          <p:nvPr/>
        </p:nvSpPr>
        <p:spPr>
          <a:xfrm>
            <a:off x="663893" y="1550194"/>
            <a:ext cx="7723346" cy="3969385"/>
          </a:xfrm>
          <a:prstGeom prst="rect">
            <a:avLst/>
          </a:prstGeom>
          <a:noFill/>
          <a:ln w="9525">
            <a:noFill/>
          </a:ln>
        </p:spPr>
        <p:txBody>
          <a:bodyPr wrap="square" anchor="t" anchorCtr="0">
            <a:spAutoFit/>
          </a:bodyPr>
          <a:lstStyle/>
          <a:p>
            <a:pPr algn="just">
              <a:lnSpc>
                <a:spcPct val="150000"/>
              </a:lnSpc>
              <a:spcBef>
                <a:spcPct val="0"/>
              </a:spcBef>
              <a:spcAft>
                <a:spcPct val="0"/>
              </a:spcAft>
            </a:pPr>
            <a:r>
              <a:rPr lang="zh-CN" altLang="zh-CN" sz="2100" b="1">
                <a:latin typeface="Times New Roman" panose="02020603050405020304" pitchFamily="18" charset="0"/>
                <a:ea typeface="宋体" panose="02010600030101010101" pitchFamily="2" charset="-122"/>
              </a:rPr>
              <a:t>They like to eat bamboo and lie down all day 3. l_______. Every year, lots of visitors come here to see them. To the north of the Panda House, you will find the lions. Lions are the kings of the animal world. Remember not 4. ________ (go) near them. They're 5. ___</a:t>
            </a:r>
            <a:r>
              <a:rPr lang="en-US" altLang="zh-CN" sz="2100" b="1">
                <a:latin typeface="Times New Roman" panose="02020603050405020304" pitchFamily="18" charset="0"/>
                <a:ea typeface="宋体" panose="02010600030101010101" pitchFamily="2" charset="-122"/>
              </a:rPr>
              <a:t>_</a:t>
            </a:r>
            <a:r>
              <a:rPr lang="zh-CN" altLang="zh-CN" sz="2100" b="1">
                <a:latin typeface="Times New Roman" panose="02020603050405020304" pitchFamily="18" charset="0"/>
                <a:ea typeface="宋体" panose="02010600030101010101" pitchFamily="2" charset="-122"/>
              </a:rPr>
              <a:t>_____(danger). Turn left, and to the west of the Lions' Area, you'll find the World of Birds. Birds make beautiful 6. s_______ when they sing. To the north of the World of Birds is Monkeys' Forest. Monkeys are clever and 7. ________(fun). </a:t>
            </a:r>
            <a:endParaRPr lang="zh-CN" altLang="zh-CN" sz="2100" b="1">
              <a:latin typeface="Times New Roman" panose="02020603050405020304" pitchFamily="18" charset="0"/>
              <a:ea typeface="宋体" panose="02010600030101010101" pitchFamily="2" charset="-122"/>
            </a:endParaRPr>
          </a:p>
        </p:txBody>
      </p:sp>
      <p:sp>
        <p:nvSpPr>
          <p:cNvPr id="4" name="文本框 3"/>
          <p:cNvSpPr txBox="1"/>
          <p:nvPr/>
        </p:nvSpPr>
        <p:spPr>
          <a:xfrm>
            <a:off x="6479381" y="1653064"/>
            <a:ext cx="114109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ong</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4682014" y="3079433"/>
            <a:ext cx="90630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to go</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919639" y="3563779"/>
            <a:ext cx="143970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dangerous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7425214" y="4060508"/>
            <a:ext cx="90630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ounds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4682014" y="5013008"/>
            <a:ext cx="906304"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funny</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8" name="文本框 1"/>
          <p:cNvSpPr txBox="1"/>
          <p:nvPr/>
        </p:nvSpPr>
        <p:spPr>
          <a:xfrm>
            <a:off x="474345" y="1563529"/>
            <a:ext cx="8098155" cy="3484245"/>
          </a:xfrm>
          <a:prstGeom prst="rect">
            <a:avLst/>
          </a:prstGeom>
          <a:noFill/>
          <a:ln w="9525">
            <a:noFill/>
          </a:ln>
        </p:spPr>
        <p:txBody>
          <a:bodyPr wrap="square" anchor="t" anchorCtr="0">
            <a:spAutoFit/>
          </a:bodyPr>
          <a:lstStyle/>
          <a:p>
            <a:pPr algn="just">
              <a:lnSpc>
                <a:spcPct val="150000"/>
              </a:lnSpc>
              <a:spcBef>
                <a:spcPct val="0"/>
              </a:spcBef>
              <a:spcAft>
                <a:spcPct val="0"/>
              </a:spcAft>
            </a:pPr>
            <a:r>
              <a:rPr lang="zh-CN" altLang="zh-CN" sz="2100" b="1">
                <a:latin typeface="Times New Roman" panose="02020603050405020304" pitchFamily="18" charset="0"/>
                <a:ea typeface="宋体" panose="02010600030101010101" pitchFamily="2" charset="-122"/>
              </a:rPr>
              <a:t>They jump around and make people laugh. Then turn right and to the east of the Monkeys' Forest, you will see the 8.________(giraffe). They're quite tall. Their long necks help them eat the leaves from trees. In the northeast of the giraffes, there's a bridge. Cross the bridge, and you'll see the elephants. Their large ears are like open fans.</a:t>
            </a:r>
            <a:endParaRPr lang="zh-CN" altLang="zh-CN" sz="2100" b="1">
              <a:latin typeface="Times New Roman" panose="02020603050405020304" pitchFamily="18" charset="0"/>
              <a:ea typeface="宋体" panose="02010600030101010101" pitchFamily="2" charset="-122"/>
            </a:endParaRPr>
          </a:p>
          <a:p>
            <a:pPr indent="457200" algn="just">
              <a:lnSpc>
                <a:spcPct val="150000"/>
              </a:lnSpc>
              <a:spcBef>
                <a:spcPct val="0"/>
              </a:spcBef>
              <a:spcAft>
                <a:spcPct val="0"/>
              </a:spcAft>
            </a:pPr>
            <a:r>
              <a:rPr lang="zh-CN" altLang="zh-CN" sz="2100" b="1">
                <a:latin typeface="Times New Roman" panose="02020603050405020304" pitchFamily="18" charset="0"/>
                <a:ea typeface="宋体" panose="02010600030101010101" pitchFamily="2" charset="-122"/>
              </a:rPr>
              <a:t>Here you can see all kinds of animals. Have a nice trip!</a:t>
            </a:r>
            <a:endParaRPr lang="zh-CN" altLang="zh-CN" sz="2100" b="1">
              <a:latin typeface="Times New Roman" panose="02020603050405020304" pitchFamily="18" charset="0"/>
              <a:ea typeface="宋体" panose="02010600030101010101" pitchFamily="2" charset="-122"/>
            </a:endParaRPr>
          </a:p>
        </p:txBody>
      </p:sp>
      <p:sp>
        <p:nvSpPr>
          <p:cNvPr id="4" name="文本框 3"/>
          <p:cNvSpPr txBox="1"/>
          <p:nvPr/>
        </p:nvSpPr>
        <p:spPr>
          <a:xfrm>
            <a:off x="6417945" y="2124075"/>
            <a:ext cx="114109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giraffes</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3793" name="Text Box 2"/>
          <p:cNvSpPr txBox="1"/>
          <p:nvPr/>
        </p:nvSpPr>
        <p:spPr>
          <a:xfrm>
            <a:off x="322263" y="1192213"/>
            <a:ext cx="8501062" cy="5078412"/>
          </a:xfrm>
          <a:prstGeom prst="rect">
            <a:avLst/>
          </a:prstGeom>
          <a:noFill/>
          <a:ln w="9525">
            <a:noFill/>
          </a:ln>
        </p:spPr>
        <p:txBody>
          <a:bodyPr anchor="t">
            <a:spAutoFit/>
          </a:bodyPr>
          <a:lstStyle/>
          <a:p>
            <a:pPr lvl="0" indent="0" algn="just">
              <a:lnSpc>
                <a:spcPct val="150000"/>
              </a:lnSpc>
              <a:buSzPct val="90000"/>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sym typeface="Calibri" panose="020f0502020204030204" pitchFamily="34" charset="0"/>
              </a:rPr>
              <a:t>一、快速说出下列单词或短语。</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1.</a:t>
            </a:r>
            <a:r>
              <a:rPr lang="zh-CN" altLang="en-US" sz="2400" b="1">
                <a:latin typeface="Times New Roman" panose="02020603050405020304" pitchFamily="18" charset="0"/>
                <a:ea typeface="宋体" panose="02010600030101010101" pitchFamily="2" charset="-122"/>
              </a:rPr>
              <a:t> 跟随；效仿   </a:t>
            </a:r>
            <a:r>
              <a:rPr lang="en-US" altLang="zh-CN" sz="2400" b="1" i="1">
                <a:latin typeface="Times New Roman" panose="02020603050405020304" pitchFamily="18" charset="0"/>
                <a:ea typeface="宋体" panose="02010600030101010101" pitchFamily="2" charset="-122"/>
                <a:sym typeface="Calibri" panose="020f0502020204030204" pitchFamily="34" charset="0"/>
              </a:rPr>
              <a:t>v</a:t>
            </a:r>
            <a:r>
              <a:rPr lang="en-US" altLang="zh-CN" sz="2400" b="1">
                <a:latin typeface="Times New Roman" panose="02020603050405020304" pitchFamily="18" charset="0"/>
                <a:ea typeface="宋体" panose="02010600030101010101" pitchFamily="2" charset="-122"/>
                <a:sym typeface="Calibri" panose="020f0502020204030204" pitchFamily="34" charset="0"/>
              </a:rPr>
              <a:t>.  </a:t>
            </a:r>
            <a:r>
              <a:rPr lang="zh-CN" altLang="en-US" sz="2400" b="1">
                <a:latin typeface="Times New Roman" panose="02020603050405020304" pitchFamily="18" charset="0"/>
                <a:ea typeface="宋体" panose="02010600030101010101" pitchFamily="2" charset="-122"/>
                <a:sym typeface="Calibri" panose="020f0502020204030204" pitchFamily="34" charset="0"/>
              </a:rPr>
              <a:t>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2. </a:t>
            </a:r>
            <a:r>
              <a:rPr lang="zh-CN" altLang="en-US" sz="2400" b="1">
                <a:latin typeface="Times New Roman" panose="02020603050405020304" pitchFamily="18" charset="0"/>
                <a:ea typeface="宋体" panose="02010600030101010101" pitchFamily="2" charset="-122"/>
                <a:sym typeface="Calibri" panose="020f0502020204030204" pitchFamily="34" charset="0"/>
              </a:rPr>
              <a:t>北方，北  </a:t>
            </a:r>
            <a:r>
              <a:rPr lang="en-US" altLang="zh-CN" sz="2400" b="1" i="1">
                <a:latin typeface="Times New Roman" panose="02020603050405020304" pitchFamily="18" charset="0"/>
                <a:ea typeface="宋体" panose="02010600030101010101" pitchFamily="2" charset="-122"/>
                <a:sym typeface="Calibri" panose="020f0502020204030204" pitchFamily="34" charset="0"/>
              </a:rPr>
              <a:t>n</a:t>
            </a:r>
            <a:r>
              <a:rPr lang="en-US" altLang="zh-CN" sz="2400" b="1">
                <a:latin typeface="Times New Roman" panose="02020603050405020304" pitchFamily="18" charset="0"/>
                <a:ea typeface="宋体" panose="02010600030101010101" pitchFamily="2" charset="-122"/>
                <a:sym typeface="Calibri" panose="020f0502020204030204" pitchFamily="34" charset="0"/>
              </a:rPr>
              <a:t>./</a:t>
            </a:r>
            <a:r>
              <a:rPr lang="en-US" altLang="zh-CN" sz="2400" b="1" i="1">
                <a:latin typeface="Times New Roman" panose="02020603050405020304" pitchFamily="18" charset="0"/>
                <a:ea typeface="宋体" panose="02010600030101010101" pitchFamily="2" charset="-122"/>
              </a:rPr>
              <a:t>adj</a:t>
            </a:r>
            <a:r>
              <a:rPr lang="en-US" altLang="zh-CN" sz="2400" b="1">
                <a:latin typeface="Times New Roman" panose="02020603050405020304" pitchFamily="18" charset="0"/>
                <a:ea typeface="宋体" panose="02010600030101010101" pitchFamily="2" charset="-122"/>
                <a:sym typeface="Calibri" panose="020f0502020204030204" pitchFamily="34" charset="0"/>
              </a:rPr>
              <a:t>./</a:t>
            </a:r>
            <a:r>
              <a:rPr lang="en-US" altLang="zh-CN" sz="2400" b="1" i="1">
                <a:latin typeface="Times New Roman" panose="02020603050405020304" pitchFamily="18" charset="0"/>
                <a:ea typeface="宋体" panose="02010600030101010101" pitchFamily="2" charset="-122"/>
              </a:rPr>
              <a:t>adv</a:t>
            </a:r>
            <a:r>
              <a:rPr lang="en-US" altLang="zh-CN" sz="2400" b="1" i="1">
                <a:latin typeface="Times New Roman" panose="02020603050405020304" pitchFamily="18" charset="0"/>
                <a:ea typeface="宋体" panose="02010600030101010101" pitchFamily="2" charset="-122"/>
                <a:sym typeface="Calibri" panose="020f0502020204030204" pitchFamily="34" charset="0"/>
              </a:rPr>
              <a:t>.</a:t>
            </a:r>
            <a:r>
              <a:rPr lang="en-US" altLang="zh-CN" sz="2400" b="1">
                <a:latin typeface="Times New Roman" panose="02020603050405020304" pitchFamily="18" charset="0"/>
                <a:ea typeface="宋体" panose="02010600030101010101" pitchFamily="2" charset="-122"/>
                <a:sym typeface="Calibri" panose="020f0502020204030204" pitchFamily="34" charset="0"/>
              </a:rPr>
              <a:t> _________</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3. </a:t>
            </a:r>
            <a:r>
              <a:rPr lang="zh-CN" altLang="en-US" sz="2400" b="1">
                <a:latin typeface="Times New Roman" panose="02020603050405020304" pitchFamily="18" charset="0"/>
                <a:ea typeface="宋体" panose="02010600030101010101" pitchFamily="2" charset="-122"/>
                <a:sym typeface="Calibri" panose="020f0502020204030204" pitchFamily="34" charset="0"/>
              </a:rPr>
              <a:t>旅行 </a:t>
            </a:r>
            <a:r>
              <a:rPr lang="en-US" altLang="zh-CN" sz="2400" b="1" i="1">
                <a:latin typeface="Times New Roman" panose="02020603050405020304" pitchFamily="18" charset="0"/>
                <a:ea typeface="宋体" panose="02010600030101010101" pitchFamily="2" charset="-122"/>
                <a:sym typeface="Calibri" panose="020f0502020204030204" pitchFamily="34" charset="0"/>
              </a:rPr>
              <a:t> n</a:t>
            </a:r>
            <a:r>
              <a:rPr lang="en-US" altLang="zh-CN" sz="2400" b="1">
                <a:latin typeface="Times New Roman" panose="02020603050405020304" pitchFamily="18" charset="0"/>
                <a:ea typeface="宋体" panose="02010600030101010101" pitchFamily="2" charset="-122"/>
                <a:sym typeface="Calibri" panose="020f0502020204030204" pitchFamily="34" charset="0"/>
              </a:rPr>
              <a:t>. </a:t>
            </a:r>
            <a:r>
              <a:rPr lang="en-US" altLang="zh-CN" sz="2400" b="1">
                <a:latin typeface="Times New Roman" panose="02020603050405020304" pitchFamily="18" charset="0"/>
                <a:ea typeface="宋体" panose="02010600030101010101" pitchFamily="2" charset="-122"/>
              </a:rPr>
              <a:t>________</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4.</a:t>
            </a: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千米，公里  </a:t>
            </a:r>
            <a:r>
              <a:rPr lang="en-US" altLang="zh-CN" sz="2400" b="1" i="1">
                <a:latin typeface="Times New Roman" panose="02020603050405020304" pitchFamily="18" charset="0"/>
                <a:ea typeface="宋体" panose="02010600030101010101" pitchFamily="2" charset="-122"/>
                <a:sym typeface="Calibri" panose="020f0502020204030204" pitchFamily="34" charset="0"/>
              </a:rPr>
              <a:t>n</a:t>
            </a:r>
            <a:r>
              <a:rPr lang="en-US" altLang="zh-CN" sz="2400" b="1">
                <a:latin typeface="Times New Roman" panose="02020603050405020304" pitchFamily="18" charset="0"/>
                <a:ea typeface="宋体" panose="02010600030101010101" pitchFamily="2" charset="-122"/>
                <a:sym typeface="Calibri" panose="020f0502020204030204" pitchFamily="34" charset="0"/>
              </a:rPr>
              <a:t>.</a:t>
            </a:r>
            <a:r>
              <a:rPr lang="en-US" altLang="zh-CN" sz="2400" b="1" i="1">
                <a:solidFill>
                  <a:srgbClr val="00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_________ </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5.</a:t>
            </a:r>
            <a:r>
              <a:rPr lang="zh-CN" altLang="en-US" sz="2400" b="1">
                <a:latin typeface="Times New Roman" panose="02020603050405020304" pitchFamily="18" charset="0"/>
                <a:ea typeface="宋体" panose="02010600030101010101" pitchFamily="2" charset="-122"/>
              </a:rPr>
              <a:t> 每人，人人  </a:t>
            </a:r>
            <a:r>
              <a:rPr lang="en-US" altLang="zh-CN" sz="2400" b="1" i="1">
                <a:latin typeface="Times New Roman" panose="02020603050405020304" pitchFamily="18" charset="0"/>
                <a:ea typeface="宋体" panose="02010600030101010101" pitchFamily="2" charset="-122"/>
              </a:rPr>
              <a:t>  pron</a:t>
            </a:r>
            <a:r>
              <a:rPr lang="en-US" altLang="zh-CN" sz="2400" b="1" i="1">
                <a:latin typeface="Times New Roman" panose="02020603050405020304" pitchFamily="18" charset="0"/>
                <a:ea typeface="宋体" panose="02010600030101010101" pitchFamily="2" charset="-122"/>
                <a:sym typeface="Calibri" panose="020f0502020204030204" pitchFamily="34" charset="0"/>
              </a:rPr>
              <a:t>.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___________ </a:t>
            </a:r>
            <a:r>
              <a:rPr lang="en-US" altLang="zh-CN" sz="2400" b="1">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6.</a:t>
            </a:r>
            <a:r>
              <a:rPr lang="zh-CN" altLang="en-US" sz="2400" b="1">
                <a:latin typeface="Times New Roman" panose="02020603050405020304" pitchFamily="18" charset="0"/>
                <a:ea typeface="宋体" panose="02010600030101010101" pitchFamily="2" charset="-122"/>
              </a:rPr>
              <a:t> 径直地    </a:t>
            </a:r>
            <a:r>
              <a:rPr lang="en-US" altLang="zh-CN" sz="2400" b="1" i="1">
                <a:latin typeface="Times New Roman" panose="02020603050405020304" pitchFamily="18" charset="0"/>
                <a:ea typeface="宋体" panose="02010600030101010101" pitchFamily="2" charset="-122"/>
                <a:sym typeface="Calibri" panose="020f0502020204030204" pitchFamily="34" charset="0"/>
              </a:rPr>
              <a:t>adv.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____________</a:t>
            </a:r>
            <a:r>
              <a:rPr lang="en-US" altLang="zh-CN" sz="2400" b="1">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7. </a:t>
            </a:r>
            <a:r>
              <a:rPr lang="zh-CN" altLang="en-US" sz="2400" b="1">
                <a:latin typeface="Times New Roman" panose="02020603050405020304" pitchFamily="18" charset="0"/>
                <a:ea typeface="宋体" panose="02010600030101010101" pitchFamily="2" charset="-122"/>
                <a:sym typeface="Calibri" panose="020f0502020204030204" pitchFamily="34" charset="0"/>
              </a:rPr>
              <a:t>整天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_______________ </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a:p>
            <a:pPr lvl="0" indent="0" algn="just">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Calibri" panose="020f0502020204030204" pitchFamily="34" charset="0"/>
              </a:rPr>
              <a:t>8.</a:t>
            </a:r>
            <a:r>
              <a:rPr lang="zh-CN" altLang="en-US" sz="2400" b="1">
                <a:latin typeface="Times New Roman" panose="02020603050405020304" pitchFamily="18" charset="0"/>
                <a:ea typeface="宋体" panose="02010600030101010101" pitchFamily="2" charset="-122"/>
              </a:rPr>
              <a:t> 沿着，顺着  </a:t>
            </a:r>
            <a:r>
              <a:rPr lang="en-US" altLang="zh-CN" sz="2400" b="1" i="1">
                <a:latin typeface="Times New Roman" panose="02020603050405020304" pitchFamily="18" charset="0"/>
                <a:ea typeface="宋体" panose="02010600030101010101" pitchFamily="2" charset="-122"/>
                <a:sym typeface="Calibri" panose="020f0502020204030204" pitchFamily="34" charset="0"/>
              </a:rPr>
              <a:t>prep. </a:t>
            </a:r>
            <a:r>
              <a:rPr lang="en-US" altLang="zh-CN" sz="2400" b="1">
                <a:latin typeface="Times New Roman" panose="02020603050405020304" pitchFamily="18" charset="0"/>
                <a:ea typeface="宋体" panose="02010600030101010101" pitchFamily="2" charset="-122"/>
                <a:sym typeface="Calibri" panose="020f0502020204030204" pitchFamily="34" charset="0"/>
              </a:rPr>
              <a:t>___________</a:t>
            </a:r>
            <a:endParaRPr lang="en-US" altLang="zh-CN" sz="2400" b="1">
              <a:latin typeface="Times New Roman" panose="02020603050405020304" pitchFamily="18" charset="0"/>
              <a:ea typeface="宋体" panose="02010600030101010101" pitchFamily="2" charset="-122"/>
              <a:sym typeface="Calibri" panose="020f0502020204030204" pitchFamily="34" charset="0"/>
            </a:endParaRPr>
          </a:p>
        </p:txBody>
      </p:sp>
      <p:sp>
        <p:nvSpPr>
          <p:cNvPr id="10" name="TextBox 4"/>
          <p:cNvSpPr txBox="1"/>
          <p:nvPr/>
        </p:nvSpPr>
        <p:spPr>
          <a:xfrm>
            <a:off x="2928938" y="1857375"/>
            <a:ext cx="1285875"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follow</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1" name="TextBox 5"/>
          <p:cNvSpPr txBox="1"/>
          <p:nvPr/>
        </p:nvSpPr>
        <p:spPr>
          <a:xfrm>
            <a:off x="3714750" y="2428875"/>
            <a:ext cx="1357313"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north</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2" name="TextBox 6"/>
          <p:cNvSpPr txBox="1"/>
          <p:nvPr/>
        </p:nvSpPr>
        <p:spPr>
          <a:xfrm>
            <a:off x="1714500" y="2928938"/>
            <a:ext cx="1571625"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trip</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3" name="TextBox 7"/>
          <p:cNvSpPr txBox="1"/>
          <p:nvPr/>
        </p:nvSpPr>
        <p:spPr>
          <a:xfrm>
            <a:off x="2571750" y="3500438"/>
            <a:ext cx="1785938"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kilometre</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4" name="TextBox 9"/>
          <p:cNvSpPr txBox="1"/>
          <p:nvPr/>
        </p:nvSpPr>
        <p:spPr>
          <a:xfrm>
            <a:off x="3286125" y="4071938"/>
            <a:ext cx="1928813"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everybody</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5" name="TextBox 10"/>
          <p:cNvSpPr txBox="1"/>
          <p:nvPr/>
        </p:nvSpPr>
        <p:spPr>
          <a:xfrm>
            <a:off x="2786063" y="4643438"/>
            <a:ext cx="1643062"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straight</a:t>
            </a:r>
            <a:endParaRPr lang="zh-CN" altLang="en-US" sz="2400" b="1">
              <a:solidFill>
                <a:srgbClr val="FF0000"/>
              </a:solidFill>
              <a:latin typeface="Times New Roman" panose="02020603050405020304" pitchFamily="18" charset="0"/>
              <a:ea typeface="宋体" panose="02010600030101010101" pitchFamily="2" charset="-122"/>
            </a:endParaRPr>
          </a:p>
        </p:txBody>
      </p:sp>
      <p:grpSp>
        <p:nvGrpSpPr>
          <p:cNvPr id="33800" name="组合 16"/>
          <p:cNvGrpSpPr/>
          <p:nvPr/>
        </p:nvGrpSpPr>
        <p:grpSpPr>
          <a:xfrm>
            <a:off x="230188" y="260350"/>
            <a:ext cx="7797800" cy="576263"/>
            <a:chOff x="229856" y="261044"/>
            <a:chExt cx="7798096" cy="575992"/>
          </a:xfrm>
        </p:grpSpPr>
        <p:sp>
          <p:nvSpPr>
            <p:cNvPr id="2" name="椭圆 1"/>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4" name="直接连接符 3"/>
            <p:cNvCxnSpPr>
              <a:stCxn id="2"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16" name="TextBox 4"/>
          <p:cNvSpPr txBox="1"/>
          <p:nvPr/>
        </p:nvSpPr>
        <p:spPr>
          <a:xfrm>
            <a:off x="1785938" y="5143500"/>
            <a:ext cx="2286000"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all day long</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9" name="TextBox 5"/>
          <p:cNvSpPr txBox="1"/>
          <p:nvPr/>
        </p:nvSpPr>
        <p:spPr>
          <a:xfrm>
            <a:off x="3214688" y="5681663"/>
            <a:ext cx="2000250"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along</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33805" name="标题 12291"/>
          <p:cNvSpPr>
            <a:spLocks noGrp="1"/>
          </p:cNvSpPr>
          <p:nvPr/>
        </p:nvSpPr>
        <p:spPr>
          <a:xfrm>
            <a:off x="2844800" y="49213"/>
            <a:ext cx="8229600" cy="1143000"/>
          </a:xfrm>
          <a:prstGeom prst="rect">
            <a:avLst/>
          </a:prstGeom>
          <a:noFill/>
          <a:ln w="9525">
            <a:noFill/>
          </a:ln>
        </p:spPr>
        <p:txBody>
          <a:bodyPr anchor="ctr"/>
          <a:lstStyle/>
          <a:p>
            <a:pPr lvl="0" indent="0">
              <a:lnSpc>
                <a:spcPct val="90000"/>
              </a:lnSpc>
            </a:pPr>
            <a:r>
              <a:rPr lang="en-US" altLang="zh-CN" sz="3400" b="1">
                <a:solidFill>
                  <a:srgbClr val="000000"/>
                </a:solidFill>
                <a:latin typeface="Arial Black" panose="020b0a04020102020204" pitchFamily="34" charset="0"/>
                <a:ea typeface="微软雅黑" panose="020b0503020204020204" pitchFamily="34" charset="-122"/>
              </a:rPr>
              <a:t>Task 1 Revision: Words</a:t>
            </a:r>
            <a:endParaRPr lang="en-US" altLang="zh-CN" sz="3400">
              <a:solidFill>
                <a:srgbClr val="429C7E"/>
              </a:solidFill>
              <a:latin typeface="Arial Black" panose="020b0a04020102020204" pitchFamily="34" charset="0"/>
              <a:ea typeface="微软雅黑" panose="020b0503020204020204" pitchFamily="34"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9" grpId="0"/>
    </p:bld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47105" name="组合 11"/>
          <p:cNvGrpSpPr/>
          <p:nvPr/>
        </p:nvGrpSpPr>
        <p:grpSpPr>
          <a:xfrm>
            <a:off x="230188" y="260350"/>
            <a:ext cx="7797800" cy="576263"/>
            <a:chOff x="229856" y="261044"/>
            <a:chExt cx="7798096" cy="575992"/>
          </a:xfrm>
        </p:grpSpPr>
        <p:sp>
          <p:nvSpPr>
            <p:cNvPr id="13" name="椭圆 1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14" name="直接连接符 13"/>
            <p:cNvCxnSpPr>
              <a:stCxn id="1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47108" name="文本框 20"/>
          <p:cNvSpPr txBox="1"/>
          <p:nvPr/>
        </p:nvSpPr>
        <p:spPr>
          <a:xfrm>
            <a:off x="3132138" y="282575"/>
            <a:ext cx="46799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本单元重点句子有哪些？看谁说得多！</a:t>
            </a:r>
            <a:endParaRPr lang="zh-CN" altLang="en-US" b="1">
              <a:latin typeface="Times New Roman" panose="02020603050405020304" pitchFamily="18" charset="0"/>
              <a:ea typeface="宋体" panose="02010600030101010101" pitchFamily="2" charset="-122"/>
            </a:endParaRPr>
          </a:p>
        </p:txBody>
      </p:sp>
      <p:pic>
        <p:nvPicPr>
          <p:cNvPr id="47109" name="Picture 91"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539750" y="2374900"/>
            <a:ext cx="28575" cy="19050"/>
          </a:xfrm>
          <a:prstGeom prst="rect">
            <a:avLst/>
          </a:prstGeom>
          <a:noFill/>
          <a:ln w="9525">
            <a:noFill/>
          </a:ln>
        </p:spPr>
      </p:pic>
      <p:pic>
        <p:nvPicPr>
          <p:cNvPr id="47110" name="Picture 90"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539750" y="2393950"/>
            <a:ext cx="19050" cy="19050"/>
          </a:xfrm>
          <a:prstGeom prst="rect">
            <a:avLst/>
          </a:prstGeom>
          <a:noFill/>
          <a:ln w="9525">
            <a:noFill/>
          </a:ln>
        </p:spPr>
      </p:pic>
      <p:pic>
        <p:nvPicPr>
          <p:cNvPr id="47111" name="Picture 89"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539750" y="2413000"/>
            <a:ext cx="19050" cy="9525"/>
          </a:xfrm>
          <a:prstGeom prst="rect">
            <a:avLst/>
          </a:prstGeom>
          <a:noFill/>
          <a:ln w="9525">
            <a:noFill/>
          </a:ln>
        </p:spPr>
      </p:pic>
      <p:pic>
        <p:nvPicPr>
          <p:cNvPr id="47112" name="Picture 99"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0" y="457200"/>
            <a:ext cx="28575" cy="19050"/>
          </a:xfrm>
          <a:prstGeom prst="rect">
            <a:avLst/>
          </a:prstGeom>
          <a:noFill/>
          <a:ln w="9525">
            <a:noFill/>
          </a:ln>
        </p:spPr>
      </p:pic>
      <p:sp>
        <p:nvSpPr>
          <p:cNvPr id="47113" name="Text Box 2"/>
          <p:cNvSpPr txBox="1"/>
          <p:nvPr/>
        </p:nvSpPr>
        <p:spPr>
          <a:xfrm>
            <a:off x="657225" y="1404938"/>
            <a:ext cx="8358188" cy="530225"/>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直走，你们会发现熊猫馆。</a:t>
            </a:r>
            <a:endParaRPr lang="zh-CN" altLang="zh-CN" sz="2400" b="1">
              <a:solidFill>
                <a:srgbClr val="000000"/>
              </a:solidFill>
              <a:latin typeface="Times New Roman" panose="02020603050405020304" pitchFamily="18" charset="0"/>
              <a:ea typeface="宋体" panose="02010600030101010101" pitchFamily="2" charset="-122"/>
            </a:endParaRPr>
          </a:p>
        </p:txBody>
      </p:sp>
      <p:sp>
        <p:nvSpPr>
          <p:cNvPr id="16" name="Rectangle 12"/>
          <p:cNvSpPr/>
          <p:nvPr/>
        </p:nvSpPr>
        <p:spPr>
          <a:xfrm>
            <a:off x="498475" y="2498725"/>
            <a:ext cx="8516938" cy="2438400"/>
          </a:xfrm>
          <a:prstGeom prst="rect">
            <a:avLst/>
          </a:prstGeom>
          <a:noFill/>
          <a:ln w="9525" cap="flat" cmpd="sng">
            <a:solidFill>
              <a:schemeClr val="accent2"/>
            </a:solidFill>
            <a:prstDash val="solid"/>
            <a:miter/>
            <a:headEnd type="none" w="med" len="med"/>
            <a:tailEnd type="none" w="med" len="med"/>
          </a:ln>
        </p:spPr>
        <p:txBody>
          <a:bodyPr anchor="t">
            <a:spAutoFit/>
          </a:bodyPr>
          <a:lstStyle/>
          <a:p>
            <a:pPr marL="357505" lvl="0" indent="-357505" algn="just">
              <a:lnSpc>
                <a:spcPct val="90000"/>
              </a:lnSpc>
              <a:spcBef>
                <a:spcPts val="1800"/>
              </a:spcBef>
              <a:buClr>
                <a:schemeClr val="accent2"/>
              </a:buClr>
              <a:buSzPct val="90000"/>
              <a:buFont typeface="Wingdings" panose="05000000000000000000" pitchFamily="2" charset="2"/>
              <a:buChar char=""/>
            </a:pPr>
            <a:r>
              <a:rPr lang="zh-CN" altLang="en-US" sz="2400" b="1">
                <a:solidFill>
                  <a:srgbClr val="FF0000"/>
                </a:solidFill>
                <a:latin typeface="Times New Roman" panose="02020603050405020304" pitchFamily="18" charset="0"/>
                <a:ea typeface="宋体" panose="02010600030101010101" pitchFamily="2" charset="-122"/>
              </a:rPr>
              <a:t>这是“祈使句</a:t>
            </a:r>
            <a:r>
              <a:rPr lang="en-US" altLang="zh-CN" sz="2400" b="1">
                <a:solidFill>
                  <a:srgbClr val="FF0000"/>
                </a:solidFill>
                <a:latin typeface="Times New Roman" panose="02020603050405020304" pitchFamily="18" charset="0"/>
                <a:ea typeface="宋体" panose="02010600030101010101" pitchFamily="2" charset="-122"/>
              </a:rPr>
              <a:t>+and+</a:t>
            </a:r>
            <a:r>
              <a:rPr lang="zh-CN" altLang="en-US" sz="2400" b="1">
                <a:solidFill>
                  <a:srgbClr val="FF0000"/>
                </a:solidFill>
                <a:latin typeface="Times New Roman" panose="02020603050405020304" pitchFamily="18" charset="0"/>
                <a:ea typeface="宋体" panose="02010600030101010101" pitchFamily="2" charset="-122"/>
              </a:rPr>
              <a:t>陈述句”的句型，</a:t>
            </a:r>
            <a:r>
              <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相当于一个条件状语从句。</a:t>
            </a:r>
            <a:endPar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endParaRPr>
          </a:p>
          <a:p>
            <a:pPr marL="357505" lvl="0" indent="-357505" algn="just">
              <a:lnSpc>
                <a:spcPct val="90000"/>
              </a:lnSpc>
              <a:spcBef>
                <a:spcPts val="1800"/>
              </a:spcBef>
              <a:buClr>
                <a:schemeClr val="accent2"/>
              </a:buClr>
              <a:buSzPct val="90000"/>
              <a:buFont typeface="Wingdings" panose="05000000000000000000" pitchFamily="2" charset="2"/>
              <a:buChar char=""/>
            </a:pPr>
            <a:r>
              <a:rPr lang="zh-CN" altLang="en-US" sz="2400">
                <a:solidFill>
                  <a:srgbClr val="080808"/>
                </a:solidFill>
                <a:latin typeface="Arial" panose="020b0604020202020204" pitchFamily="34" charset="0"/>
                <a:ea typeface="幼圆" panose="02010509060101010101" pitchFamily="49" charset="-122"/>
                <a:sym typeface="幼圆" panose="02010509060101010101" pitchFamily="49" charset="-122"/>
              </a:rPr>
              <a:t>如：</a:t>
            </a:r>
            <a:r>
              <a:rPr lang="en-US" altLang="x-none" sz="2400">
                <a:solidFill>
                  <a:srgbClr val="080808"/>
                </a:solidFill>
                <a:latin typeface="Comic Sans MS" panose="030f0702030302020204" pitchFamily="66" charset="0"/>
                <a:ea typeface="幼圆" panose="02010509060101010101" pitchFamily="49" charset="-122"/>
                <a:sym typeface="幼圆" panose="02010509060101010101" pitchFamily="49" charset="-122"/>
              </a:rPr>
              <a:t>Listen carefully and you’ll understand it.</a:t>
            </a:r>
            <a:endParaRPr lang="en-US" altLang="x-none" sz="2400">
              <a:solidFill>
                <a:srgbClr val="080808"/>
              </a:solidFill>
              <a:latin typeface="Comic Sans MS" panose="030f0702030302020204" pitchFamily="66" charset="0"/>
              <a:ea typeface="幼圆" panose="02010509060101010101" pitchFamily="49" charset="-122"/>
              <a:sym typeface="幼圆" panose="02010509060101010101" pitchFamily="49" charset="-122"/>
            </a:endParaRPr>
          </a:p>
          <a:p>
            <a:pPr marL="357505" lvl="0" indent="-357505" algn="just">
              <a:lnSpc>
                <a:spcPct val="90000"/>
              </a:lnSpc>
              <a:spcBef>
                <a:spcPts val="1800"/>
              </a:spcBef>
              <a:buClr>
                <a:schemeClr val="accent2"/>
              </a:buClr>
              <a:buSzPct val="90000"/>
              <a:buFont typeface="Wingdings" panose="05000000000000000000" pitchFamily="2" charset="2"/>
              <a:buNone/>
            </a:pPr>
            <a:r>
              <a:rPr lang="en-US" altLang="x-none" sz="2400">
                <a:solidFill>
                  <a:srgbClr val="58701C"/>
                </a:solidFill>
                <a:latin typeface="Comic Sans MS" panose="030f0702030302020204" pitchFamily="66" charset="0"/>
                <a:ea typeface="幼圆" panose="02010509060101010101" pitchFamily="49" charset="-122"/>
                <a:sym typeface="幼圆" panose="02010509060101010101" pitchFamily="49" charset="-122"/>
              </a:rPr>
              <a:t>    </a:t>
            </a:r>
            <a:r>
              <a:rPr lang="en-US" altLang="x-none" sz="2400">
                <a:solidFill>
                  <a:srgbClr val="080808"/>
                </a:solidFill>
                <a:latin typeface="Comic Sans MS" panose="030f0702030302020204" pitchFamily="66" charset="0"/>
                <a:ea typeface="幼圆" panose="02010509060101010101" pitchFamily="49" charset="-122"/>
                <a:sym typeface="幼圆" panose="02010509060101010101" pitchFamily="49" charset="-122"/>
              </a:rPr>
              <a:t>=</a:t>
            </a:r>
            <a:r>
              <a:rPr lang="en-US" altLang="zh-CN" sz="2400">
                <a:solidFill>
                  <a:srgbClr val="080808"/>
                </a:solidFill>
                <a:latin typeface="Comic Sans MS" panose="030f0702030302020204" pitchFamily="66" charset="0"/>
                <a:ea typeface="幼圆" panose="02010509060101010101" pitchFamily="49" charset="-122"/>
                <a:sym typeface="幼圆" panose="02010509060101010101" pitchFamily="49" charset="-122"/>
              </a:rPr>
              <a:t>__</a:t>
            </a:r>
            <a:r>
              <a:rPr lang="en-US" altLang="x-none" sz="2400">
                <a:solidFill>
                  <a:srgbClr val="080808"/>
                </a:solidFill>
                <a:latin typeface="Comic Sans MS" panose="030f0702030302020204" pitchFamily="66" charset="0"/>
                <a:ea typeface="幼圆" panose="02010509060101010101" pitchFamily="49" charset="-122"/>
                <a:sym typeface="幼圆" panose="02010509060101010101" pitchFamily="49" charset="-122"/>
              </a:rPr>
              <a:t> you listen carefully, you’ll understand it.</a:t>
            </a:r>
            <a:endParaRPr lang="en-US" altLang="x-none" sz="2400">
              <a:solidFill>
                <a:srgbClr val="080808"/>
              </a:solidFill>
              <a:latin typeface="Comic Sans MS" panose="030f0702030302020204" pitchFamily="66" charset="0"/>
              <a:ea typeface="幼圆" panose="02010509060101010101" pitchFamily="49" charset="-122"/>
              <a:sym typeface="幼圆" panose="02010509060101010101" pitchFamily="49" charset="-122"/>
            </a:endParaRPr>
          </a:p>
          <a:p>
            <a:pPr marL="357505" lvl="0" indent="-357505" algn="just">
              <a:lnSpc>
                <a:spcPct val="90000"/>
              </a:lnSpc>
              <a:spcBef>
                <a:spcPts val="1800"/>
              </a:spcBef>
              <a:buClr>
                <a:schemeClr val="accent2"/>
              </a:buClr>
              <a:buSzPct val="90000"/>
              <a:buFont typeface="Wingdings" panose="05000000000000000000" pitchFamily="2" charset="2"/>
              <a:buNone/>
            </a:pPr>
            <a:r>
              <a:rPr lang="en-US" altLang="x-none" sz="2400">
                <a:solidFill>
                  <a:srgbClr val="0000FF"/>
                </a:solidFill>
                <a:latin typeface="Comic Sans MS" panose="030f0702030302020204" pitchFamily="66" charset="0"/>
                <a:ea typeface="幼圆" panose="02010509060101010101" pitchFamily="49" charset="-122"/>
                <a:sym typeface="幼圆" panose="02010509060101010101" pitchFamily="49" charset="-122"/>
              </a:rPr>
              <a:t>   </a:t>
            </a:r>
            <a:r>
              <a:rPr lang="en-US" altLang="x-none" sz="2400">
                <a:solidFill>
                  <a:srgbClr val="FF0000"/>
                </a:solidFill>
                <a:latin typeface="Comic Sans MS" panose="030f0702030302020204" pitchFamily="66" charset="0"/>
                <a:ea typeface="幼圆" panose="02010509060101010101" pitchFamily="49" charset="-122"/>
                <a:sym typeface="幼圆" panose="02010509060101010101" pitchFamily="49" charset="-122"/>
              </a:rPr>
              <a:t>    </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920750" y="1895475"/>
            <a:ext cx="9636125" cy="517525"/>
          </a:xfrm>
          <a:prstGeom prst="rect">
            <a:avLst/>
          </a:prstGeom>
          <a:noFill/>
          <a:ln w="9525">
            <a:noFill/>
          </a:ln>
        </p:spPr>
        <p:txBody>
          <a:bodyPr anchor="t">
            <a:spAutoFit/>
          </a:bodyPr>
          <a:lstStyle/>
          <a:p>
            <a:pPr lvl="0" indent="0" eaLnBrk="0" hangingPunct="0"/>
            <a:r>
              <a:rPr lang="en-US" altLang="zh-CN" sz="2000" b="1">
                <a:solidFill>
                  <a:srgbClr val="0000FF"/>
                </a:solidFill>
                <a:latin typeface="Times New Roman" panose="02020603050405020304" pitchFamily="18" charset="0"/>
                <a:ea typeface="宋体" panose="02010600030101010101" pitchFamily="2" charset="-122"/>
                <a:sym typeface="幼圆" panose="02010509060101010101" pitchFamily="49" charset="-122"/>
              </a:rPr>
              <a:t> </a:t>
            </a:r>
            <a:r>
              <a:rPr lang="en-US" altLang="zh-CN" sz="2800" b="1">
                <a:solidFill>
                  <a:srgbClr val="0000FF"/>
                </a:solidFill>
                <a:latin typeface="Times New Roman" panose="02020603050405020304" pitchFamily="18" charset="0"/>
                <a:ea typeface="宋体" panose="02010600030101010101" pitchFamily="2" charset="-122"/>
                <a:sym typeface="幼圆" panose="02010509060101010101" pitchFamily="49" charset="-122"/>
              </a:rPr>
              <a:t>Go straight on, and you’ll find the Panda House.</a:t>
            </a:r>
            <a:endParaRPr lang="en-US" altLang="zh-CN" sz="28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3" name="文本框 2"/>
          <p:cNvSpPr txBox="1"/>
          <p:nvPr/>
        </p:nvSpPr>
        <p:spPr>
          <a:xfrm>
            <a:off x="1123950" y="3892550"/>
            <a:ext cx="503238" cy="487363"/>
          </a:xfrm>
          <a:prstGeom prst="rect">
            <a:avLst/>
          </a:prstGeom>
          <a:noFill/>
          <a:ln w="9525">
            <a:noFill/>
          </a:ln>
        </p:spPr>
        <p:txBody>
          <a:bodyPr wrap="none" anchor="t">
            <a:spAutoFit/>
          </a:bodyPr>
          <a:lstStyle/>
          <a:p>
            <a:pPr lvl="0" indent="0" eaLnBrk="0" hangingPunct="0"/>
            <a:r>
              <a:rPr lang="en-US" altLang="x-none" sz="2400" b="1">
                <a:solidFill>
                  <a:srgbClr val="0000FF"/>
                </a:solidFill>
                <a:latin typeface="Comic Sans MS" panose="030f0702030302020204" pitchFamily="66" charset="0"/>
                <a:ea typeface="宋体" panose="02010600030101010101" pitchFamily="2" charset="-122"/>
                <a:sym typeface="幼圆" panose="02010509060101010101" pitchFamily="49" charset="-122"/>
              </a:rPr>
              <a:t>If</a:t>
            </a:r>
            <a:endParaRPr lang="zh-CN" altLang="en-US" sz="2400" b="1">
              <a:latin typeface="Arial" panose="020b0604020202020204" pitchFamily="34" charset="0"/>
              <a:ea typeface="宋体" panose="02010600030101010101" pitchFamily="2" charset="-122"/>
            </a:endParaRPr>
          </a:p>
        </p:txBody>
      </p:sp>
      <p:sp>
        <p:nvSpPr>
          <p:cNvPr id="4" name="文本框 3"/>
          <p:cNvSpPr txBox="1"/>
          <p:nvPr/>
        </p:nvSpPr>
        <p:spPr>
          <a:xfrm>
            <a:off x="1501775" y="5346700"/>
            <a:ext cx="6310313" cy="517525"/>
          </a:xfrm>
          <a:prstGeom prst="rect">
            <a:avLst/>
          </a:prstGeom>
          <a:noFill/>
          <a:ln w="9525">
            <a:noFill/>
          </a:ln>
        </p:spPr>
        <p:txBody>
          <a:bodyPr wrap="none" anchor="t">
            <a:spAutoFit/>
          </a:bodyPr>
          <a:lstStyle/>
          <a:p>
            <a:pPr lvl="0" indent="0" algn="just"/>
            <a:r>
              <a:rPr lang="en-US" altLang="zh-CN" sz="2800" b="1">
                <a:solidFill>
                  <a:srgbClr val="0000FF"/>
                </a:solidFill>
                <a:latin typeface="Times New Roman" panose="02020603050405020304" pitchFamily="18" charset="0"/>
                <a:ea typeface="宋体" panose="02010600030101010101" pitchFamily="2" charset="-122"/>
                <a:sym typeface="幼圆" panose="02010509060101010101" pitchFamily="49" charset="-122"/>
              </a:rPr>
              <a:t>Get up early,or you'll miss the early bus.</a:t>
            </a:r>
            <a:endParaRPr lang="en-US" altLang="zh-CN" sz="28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5" name="文本框 4"/>
          <p:cNvSpPr txBox="1"/>
          <p:nvPr/>
        </p:nvSpPr>
        <p:spPr>
          <a:xfrm>
            <a:off x="820738" y="4524375"/>
            <a:ext cx="8031162" cy="822325"/>
          </a:xfrm>
          <a:prstGeom prst="rect">
            <a:avLst/>
          </a:prstGeom>
          <a:noFill/>
          <a:ln w="9525">
            <a:noFill/>
          </a:ln>
        </p:spPr>
        <p:txBody>
          <a:bodyPr anchor="t">
            <a:spAutoFit/>
          </a:bodyPr>
          <a:lstStyle/>
          <a:p>
            <a:pPr lvl="0" indent="0" algn="just"/>
            <a:r>
              <a:rPr lang="en-US" altLang="zh-CN"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   </a:t>
            </a:r>
            <a:r>
              <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其中</a:t>
            </a:r>
            <a:r>
              <a:rPr lang="en-US" altLang="zh-CN"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and</a:t>
            </a:r>
            <a:r>
              <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表示顺承，如果用</a:t>
            </a:r>
            <a:r>
              <a:rPr lang="en-US" altLang="zh-CN"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or</a:t>
            </a:r>
            <a:r>
              <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rPr>
              <a:t>，则表示转折。</a:t>
            </a:r>
            <a:endParaRPr lang="zh-CN" altLang="en-US" sz="2400" b="1">
              <a:solidFill>
                <a:srgbClr val="FF0000"/>
              </a:solidFill>
              <a:latin typeface="Times New Roman" panose="02020603050405020304" pitchFamily="18" charset="0"/>
              <a:ea typeface="宋体" panose="02010600030101010101" pitchFamily="2" charset="-122"/>
              <a:sym typeface="幼圆" panose="02010509060101010101" pitchFamily="49" charset="-122"/>
            </a:endParaRPr>
          </a:p>
          <a:p>
            <a:pPr lvl="0" indent="0" algn="just"/>
            <a:r>
              <a:rPr lang="zh-CN" altLang="en-US" sz="2400" b="1">
                <a:solidFill>
                  <a:srgbClr val="000000"/>
                </a:solidFill>
                <a:latin typeface="Times New Roman" panose="02020603050405020304" pitchFamily="18" charset="0"/>
                <a:ea typeface="宋体" panose="02010600030101010101" pitchFamily="2" charset="-122"/>
                <a:sym typeface="幼圆" panose="02010509060101010101" pitchFamily="49" charset="-122"/>
              </a:rPr>
              <a:t>   如：</a:t>
            </a:r>
            <a:r>
              <a:rPr lang="en-US" altLang="zh-CN" sz="2400" b="1">
                <a:solidFill>
                  <a:srgbClr val="000000"/>
                </a:solidFill>
                <a:latin typeface="Times New Roman" panose="02020603050405020304" pitchFamily="18" charset="0"/>
                <a:ea typeface="宋体" panose="02010600030101010101" pitchFamily="2" charset="-122"/>
                <a:sym typeface="幼圆" panose="02010509060101010101" pitchFamily="49" charset="-122"/>
              </a:rPr>
              <a:t> </a:t>
            </a:r>
            <a:r>
              <a:rPr lang="zh-CN" altLang="zh-CN" sz="2400" b="1">
                <a:solidFill>
                  <a:srgbClr val="000000"/>
                </a:solidFill>
                <a:latin typeface="Times New Roman" panose="02020603050405020304" pitchFamily="18" charset="0"/>
                <a:ea typeface="宋体" panose="02010600030101010101" pitchFamily="2" charset="-122"/>
                <a:sym typeface="幼圆" panose="02010509060101010101" pitchFamily="49" charset="-122"/>
              </a:rPr>
              <a:t>早点起床，否则你会错过早班车。</a:t>
            </a:r>
            <a:endParaRPr lang="zh-CN" altLang="zh-CN" sz="2400" b="1">
              <a:solidFill>
                <a:srgbClr val="000000"/>
              </a:solidFill>
              <a:latin typeface="Times New Roman" panose="02020603050405020304" pitchFamily="18" charset="0"/>
              <a:ea typeface="宋体" panose="02010600030101010101" pitchFamily="2" charset="-122"/>
              <a:sym typeface="幼圆" panose="02010509060101010101" pitchFamily="49"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after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48129" name="组合 11"/>
          <p:cNvGrpSpPr/>
          <p:nvPr/>
        </p:nvGrpSpPr>
        <p:grpSpPr>
          <a:xfrm>
            <a:off x="230188" y="260350"/>
            <a:ext cx="7797800" cy="576263"/>
            <a:chOff x="229856" y="261044"/>
            <a:chExt cx="7798096" cy="575992"/>
          </a:xfrm>
        </p:grpSpPr>
        <p:sp>
          <p:nvSpPr>
            <p:cNvPr id="13" name="椭圆 1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14" name="直接连接符 13"/>
            <p:cNvCxnSpPr>
              <a:stCxn id="1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48132" name="文本框 20"/>
          <p:cNvSpPr txBox="1"/>
          <p:nvPr/>
        </p:nvSpPr>
        <p:spPr>
          <a:xfrm>
            <a:off x="3132138" y="323850"/>
            <a:ext cx="46799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latin typeface="Arial" panose="020b0604020202020204" pitchFamily="34" charset="0"/>
                <a:ea typeface="宋体" panose="02010600030101010101" pitchFamily="2" charset="-122"/>
              </a:rPr>
              <a:t>本单元重点句子有哪些？看谁说得多！</a:t>
            </a:r>
            <a:endParaRPr lang="zh-CN" altLang="en-US" b="1">
              <a:latin typeface="Arial" panose="020b0604020202020204" pitchFamily="34" charset="0"/>
              <a:ea typeface="宋体" panose="02010600030101010101" pitchFamily="2" charset="-122"/>
            </a:endParaRPr>
          </a:p>
        </p:txBody>
      </p:sp>
      <p:pic>
        <p:nvPicPr>
          <p:cNvPr id="48133" name="Picture 91"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539750" y="2374900"/>
            <a:ext cx="28575" cy="19050"/>
          </a:xfrm>
          <a:prstGeom prst="rect">
            <a:avLst/>
          </a:prstGeom>
          <a:noFill/>
          <a:ln w="9525">
            <a:noFill/>
          </a:ln>
        </p:spPr>
      </p:pic>
      <p:pic>
        <p:nvPicPr>
          <p:cNvPr id="48134" name="Picture 90"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539750" y="2393950"/>
            <a:ext cx="19050" cy="19050"/>
          </a:xfrm>
          <a:prstGeom prst="rect">
            <a:avLst/>
          </a:prstGeom>
          <a:noFill/>
          <a:ln w="9525">
            <a:noFill/>
          </a:ln>
        </p:spPr>
      </p:pic>
      <p:pic>
        <p:nvPicPr>
          <p:cNvPr id="48135" name="Picture 89"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539750" y="2413000"/>
            <a:ext cx="19050" cy="9525"/>
          </a:xfrm>
          <a:prstGeom prst="rect">
            <a:avLst/>
          </a:prstGeom>
          <a:noFill/>
          <a:ln w="9525">
            <a:noFill/>
          </a:ln>
        </p:spPr>
      </p:pic>
      <p:pic>
        <p:nvPicPr>
          <p:cNvPr id="48136" name="Picture 99"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0" y="457200"/>
            <a:ext cx="28575" cy="19050"/>
          </a:xfrm>
          <a:prstGeom prst="rect">
            <a:avLst/>
          </a:prstGeom>
          <a:noFill/>
          <a:ln w="9525">
            <a:noFill/>
          </a:ln>
        </p:spPr>
      </p:pic>
      <p:pic>
        <p:nvPicPr>
          <p:cNvPr id="48137" name="Picture 11" descr="学科网(www.zxxk.com)--教育资源门户，提供试卷、教案、课件、论文、素材及各类教学资源下载，还有大量而丰富的教学相关资讯！"/>
          <p:cNvPicPr>
            <a:picLocks noChangeAspect="1"/>
          </p:cNvPicPr>
          <p:nvPr/>
        </p:nvPicPr>
        <p:blipFill>
          <a:blip r:embed="rId5"/>
          <a:stretch>
            <a:fillRect/>
          </a:stretch>
        </p:blipFill>
        <p:spPr>
          <a:xfrm>
            <a:off x="230188" y="1393825"/>
            <a:ext cx="19050" cy="19050"/>
          </a:xfrm>
          <a:prstGeom prst="rect">
            <a:avLst/>
          </a:prstGeom>
          <a:noFill/>
          <a:ln w="9525">
            <a:noFill/>
          </a:ln>
        </p:spPr>
      </p:pic>
      <p:sp>
        <p:nvSpPr>
          <p:cNvPr id="37897" name="Text Box 2"/>
          <p:cNvSpPr txBox="1"/>
          <p:nvPr/>
        </p:nvSpPr>
        <p:spPr>
          <a:xfrm>
            <a:off x="500063" y="928688"/>
            <a:ext cx="8358187" cy="1189037"/>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2.</a:t>
            </a:r>
            <a:r>
              <a:rPr lang="zh-CN" altLang="en-US" sz="2400" b="1">
                <a:solidFill>
                  <a:srgbClr val="000000"/>
                </a:solidFill>
                <a:latin typeface="Times New Roman" panose="02020603050405020304" pitchFamily="18" charset="0"/>
                <a:ea typeface="宋体" panose="02010600030101010101" pitchFamily="2" charset="-122"/>
              </a:rPr>
              <a:t>它们喜欢吃竹子和整天躺着。</a:t>
            </a:r>
            <a:r>
              <a:rPr lang="en-US" altLang="zh-CN" sz="2400" b="1">
                <a:solidFill>
                  <a:srgbClr val="000000"/>
                </a:solidFill>
                <a:latin typeface="Times New Roman" panose="02020603050405020304" pitchFamily="18" charset="0"/>
                <a:ea typeface="宋体" panose="02010600030101010101" pitchFamily="2" charset="-122"/>
                <a:sym typeface="幼圆" panose="02010509060101010101" pitchFamily="49" charset="-122"/>
              </a:rPr>
              <a:t> </a:t>
            </a:r>
            <a:endParaRPr lang="en-US" altLang="zh-CN" sz="2400" b="1">
              <a:solidFill>
                <a:srgbClr val="000000"/>
              </a:solidFill>
              <a:latin typeface="Times New Roman" panose="02020603050405020304" pitchFamily="18" charset="0"/>
              <a:ea typeface="宋体" panose="02010600030101010101" pitchFamily="2" charset="-122"/>
              <a:sym typeface="幼圆" panose="02010509060101010101" pitchFamily="49" charset="-122"/>
            </a:endParaRPr>
          </a:p>
          <a:p>
            <a:pPr lvl="0" indent="0" eaLnBrk="0" hangingPunct="0">
              <a:lnSpc>
                <a:spcPct val="150000"/>
              </a:lnSpc>
              <a:buSzPct val="90000"/>
              <a:buFont typeface="Wingdings" panose="05000000000000000000" pitchFamily="2" charset="2"/>
              <a:buNone/>
            </a:pPr>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They like to eat bamboo and lie down all day long. </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17" name="Text Box 3"/>
          <p:cNvSpPr txBox="1"/>
          <p:nvPr/>
        </p:nvSpPr>
        <p:spPr>
          <a:xfrm>
            <a:off x="571500" y="2071688"/>
            <a:ext cx="8215313" cy="1736725"/>
          </a:xfrm>
          <a:prstGeom prst="rect">
            <a:avLst/>
          </a:prstGeom>
          <a:noFill/>
          <a:ln w="3175" cap="rnd" cmpd="dbl">
            <a:solidFill>
              <a:schemeClr val="accent2"/>
            </a:solidFill>
            <a:prstDash val="solid"/>
            <a:miter/>
            <a:headEnd type="none" w="med" len="med"/>
            <a:tailEnd type="none" w="med" len="med"/>
          </a:ln>
        </p:spPr>
        <p:txBody>
          <a:bodyPr anchor="t">
            <a:spAutoFit/>
          </a:bodyPr>
          <a:lstStyle/>
          <a:p>
            <a:pPr lvl="0" inden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1</a:t>
            </a:r>
            <a:r>
              <a:rPr lang="zh-CN" altLang="en-US" sz="2400" b="1">
                <a:solidFill>
                  <a:srgbClr val="000000"/>
                </a:solidFill>
                <a:latin typeface="Times New Roman" panose="02020603050405020304" pitchFamily="18" charset="0"/>
                <a:ea typeface="宋体" panose="02010600030101010101" pitchFamily="2" charset="-122"/>
              </a:rPr>
              <a:t>）</a:t>
            </a:r>
            <a:r>
              <a:rPr lang="en-US" altLang="zh-CN" sz="2400" b="1">
                <a:solidFill>
                  <a:srgbClr val="FF0000"/>
                </a:solidFill>
                <a:latin typeface="Times New Roman" panose="02020603050405020304" pitchFamily="18" charset="0"/>
                <a:ea typeface="宋体" panose="02010600030101010101" pitchFamily="2" charset="-122"/>
              </a:rPr>
              <a:t>lie down </a:t>
            </a:r>
            <a:r>
              <a:rPr lang="zh-CN" altLang="en-US" sz="2400" b="1">
                <a:solidFill>
                  <a:srgbClr val="FF0000"/>
                </a:solidFill>
                <a:latin typeface="Times New Roman" panose="02020603050405020304" pitchFamily="18" charset="0"/>
                <a:ea typeface="宋体" panose="02010600030101010101" pitchFamily="2" charset="-122"/>
              </a:rPr>
              <a:t>“躺下”。</a:t>
            </a:r>
            <a:endParaRPr lang="en-US" altLang="zh-CN" sz="2400" b="1">
              <a:solidFill>
                <a:srgbClr val="FF3300"/>
              </a:solidFill>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2)  </a:t>
            </a:r>
            <a:r>
              <a:rPr lang="en-US" altLang="zh-CN" sz="2400" b="1">
                <a:solidFill>
                  <a:srgbClr val="FF0000"/>
                </a:solidFill>
                <a:latin typeface="Times New Roman" panose="02020603050405020304" pitchFamily="18" charset="0"/>
                <a:ea typeface="宋体" panose="02010600030101010101" pitchFamily="2" charset="-122"/>
              </a:rPr>
              <a:t>all day long </a:t>
            </a:r>
            <a:r>
              <a:rPr lang="zh-CN" altLang="en-US" sz="2400" b="1">
                <a:solidFill>
                  <a:srgbClr val="000000"/>
                </a:solidFill>
                <a:latin typeface="Times New Roman" panose="02020603050405020304" pitchFamily="18" charset="0"/>
                <a:ea typeface="宋体" panose="02010600030101010101" pitchFamily="2" charset="-122"/>
              </a:rPr>
              <a:t>“整天”，其中</a:t>
            </a:r>
            <a:r>
              <a:rPr lang="en-US" altLang="zh-CN" sz="2400" b="1">
                <a:solidFill>
                  <a:srgbClr val="000000"/>
                </a:solidFill>
                <a:latin typeface="Times New Roman" panose="02020603050405020304" pitchFamily="18" charset="0"/>
                <a:ea typeface="宋体" panose="02010600030101010101" pitchFamily="2" charset="-122"/>
              </a:rPr>
              <a:t>long</a:t>
            </a:r>
            <a:r>
              <a:rPr lang="zh-CN" altLang="en-US" sz="2400" b="1">
                <a:solidFill>
                  <a:srgbClr val="000000"/>
                </a:solidFill>
                <a:latin typeface="Times New Roman" panose="02020603050405020304" pitchFamily="18" charset="0"/>
                <a:ea typeface="宋体" panose="02010600030101010101" pitchFamily="2" charset="-122"/>
              </a:rPr>
              <a:t>是副词，用在时间名词之后，起强调作用。</a:t>
            </a:r>
            <a:r>
              <a:rPr lang="en-US" altLang="zh-CN" sz="2400" b="1">
                <a:solidFill>
                  <a:srgbClr val="000000"/>
                </a:solidFill>
                <a:latin typeface="Times New Roman" panose="02020603050405020304" pitchFamily="18" charset="0"/>
                <a:ea typeface="宋体" panose="02010600030101010101" pitchFamily="2" charset="-122"/>
              </a:rPr>
              <a:t> </a:t>
            </a:r>
            <a:endParaRPr lang="zh-CN" altLang="en-US" sz="2400" b="1">
              <a:solidFill>
                <a:srgbClr val="000000"/>
              </a:solidFill>
              <a:latin typeface="Times New Roman" panose="02020603050405020304" pitchFamily="18" charset="0"/>
              <a:ea typeface="宋体" panose="02010600030101010101" pitchFamily="2" charset="-122"/>
            </a:endParaRPr>
          </a:p>
        </p:txBody>
      </p:sp>
      <p:sp>
        <p:nvSpPr>
          <p:cNvPr id="16" name="Text Box 2"/>
          <p:cNvSpPr txBox="1"/>
          <p:nvPr/>
        </p:nvSpPr>
        <p:spPr>
          <a:xfrm>
            <a:off x="500063" y="3929063"/>
            <a:ext cx="8358187" cy="530225"/>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3.</a:t>
            </a:r>
            <a:r>
              <a:rPr lang="zh-CN" altLang="en-US" sz="2400" b="1">
                <a:latin typeface="Times New Roman" panose="02020603050405020304" pitchFamily="18" charset="0"/>
                <a:ea typeface="宋体" panose="02010600030101010101" pitchFamily="2" charset="-122"/>
              </a:rPr>
              <a:t>记住，它们是危险的。</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18" name="Rectangle 12"/>
          <p:cNvSpPr/>
          <p:nvPr/>
        </p:nvSpPr>
        <p:spPr>
          <a:xfrm>
            <a:off x="571500" y="4500563"/>
            <a:ext cx="8215313" cy="1684337"/>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eaLnBrk="0" hangingPunct="0">
              <a:lnSpc>
                <a:spcPct val="150000"/>
              </a:lnSpc>
              <a:buSzPct val="90000"/>
              <a:buFont typeface="Wingdings" panose="05000000000000000000" pitchFamily="2" charset="2"/>
              <a:buNone/>
            </a:pPr>
            <a:r>
              <a:rPr lang="zh-CN" altLang="en-US" sz="2400" b="1">
                <a:solidFill>
                  <a:srgbClr val="000000"/>
                </a:solidFill>
                <a:latin typeface="Times New Roman" panose="02020603050405020304" pitchFamily="18" charset="0"/>
                <a:ea typeface="宋体" panose="02010600030101010101" pitchFamily="2" charset="-122"/>
              </a:rPr>
              <a:t>句中</a:t>
            </a:r>
            <a:r>
              <a:rPr lang="en-US" altLang="zh-CN" sz="2400" b="1">
                <a:solidFill>
                  <a:srgbClr val="FF0000"/>
                </a:solidFill>
                <a:latin typeface="Times New Roman" panose="02020603050405020304" pitchFamily="18" charset="0"/>
                <a:ea typeface="宋体" panose="02010600030101010101" pitchFamily="2" charset="-122"/>
              </a:rPr>
              <a:t>remember</a:t>
            </a:r>
            <a:r>
              <a:rPr lang="zh-CN" altLang="en-US" sz="2400" b="1">
                <a:solidFill>
                  <a:srgbClr val="000000"/>
                </a:solidFill>
                <a:latin typeface="Times New Roman" panose="02020603050405020304" pitchFamily="18" charset="0"/>
                <a:ea typeface="宋体" panose="02010600030101010101" pitchFamily="2" charset="-122"/>
              </a:rPr>
              <a:t>后接</a:t>
            </a:r>
            <a:r>
              <a:rPr lang="en-US" altLang="zh-CN" sz="2400" b="1">
                <a:solidFill>
                  <a:srgbClr val="000000"/>
                </a:solidFill>
                <a:latin typeface="Times New Roman" panose="02020603050405020304" pitchFamily="18" charset="0"/>
                <a:ea typeface="宋体" panose="02010600030101010101" pitchFamily="2" charset="-122"/>
              </a:rPr>
              <a:t>that</a:t>
            </a:r>
            <a:r>
              <a:rPr lang="zh-CN" altLang="en-US" sz="2400" b="1">
                <a:solidFill>
                  <a:srgbClr val="000000"/>
                </a:solidFill>
                <a:latin typeface="Times New Roman" panose="02020603050405020304" pitchFamily="18" charset="0"/>
                <a:ea typeface="宋体" panose="02010600030101010101" pitchFamily="2" charset="-122"/>
              </a:rPr>
              <a:t>从句，</a:t>
            </a:r>
            <a:r>
              <a:rPr lang="en-US" altLang="zh-CN" sz="2400" b="1">
                <a:solidFill>
                  <a:srgbClr val="000000"/>
                </a:solidFill>
                <a:latin typeface="Times New Roman" panose="02020603050405020304" pitchFamily="18" charset="0"/>
                <a:ea typeface="宋体" panose="02010600030101010101" pitchFamily="2" charset="-122"/>
              </a:rPr>
              <a:t> remember</a:t>
            </a:r>
            <a:r>
              <a:rPr lang="zh-CN" altLang="en-US" sz="2400" b="1">
                <a:solidFill>
                  <a:srgbClr val="000000"/>
                </a:solidFill>
                <a:latin typeface="Times New Roman" panose="02020603050405020304" pitchFamily="18" charset="0"/>
                <a:ea typeface="宋体" panose="02010600030101010101" pitchFamily="2" charset="-122"/>
              </a:rPr>
              <a:t>还有其他用法：</a:t>
            </a:r>
            <a:endParaRPr lang="en-US" altLang="zh-CN" sz="2400" b="1">
              <a:solidFill>
                <a:srgbClr val="000000"/>
              </a:solidFill>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remember to do sth. </a:t>
            </a:r>
            <a:r>
              <a:rPr lang="zh-CN" altLang="en-US" sz="2400" b="1">
                <a:solidFill>
                  <a:srgbClr val="000000"/>
                </a:solidFill>
                <a:latin typeface="Times New Roman" panose="02020603050405020304" pitchFamily="18" charset="0"/>
                <a:ea typeface="宋体" panose="02010600030101010101" pitchFamily="2" charset="-122"/>
              </a:rPr>
              <a:t>记得去做某事（还没有做）</a:t>
            </a:r>
            <a:endParaRPr lang="en-US" altLang="zh-CN" sz="2400" b="1">
              <a:solidFill>
                <a:srgbClr val="000000"/>
              </a:solidFill>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remember doing sth. </a:t>
            </a:r>
            <a:r>
              <a:rPr lang="zh-CN" altLang="en-US" sz="2400" b="1">
                <a:solidFill>
                  <a:srgbClr val="000000"/>
                </a:solidFill>
                <a:latin typeface="Times New Roman" panose="02020603050405020304" pitchFamily="18" charset="0"/>
                <a:ea typeface="宋体" panose="02010600030101010101" pitchFamily="2" charset="-122"/>
              </a:rPr>
              <a:t>记得做过某事（已经做过）</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3703638" y="3810000"/>
            <a:ext cx="4795837" cy="639763"/>
          </a:xfrm>
          <a:prstGeom prst="rect">
            <a:avLst/>
          </a:prstGeom>
          <a:noFill/>
          <a:ln w="9525">
            <a:noFill/>
          </a:ln>
        </p:spPr>
        <p:txBody>
          <a:bodyPr wrap="none" anchor="t">
            <a:spAutoFit/>
          </a:bodyPr>
          <a:lstStyle/>
          <a:p>
            <a:pPr lvl="0" indent="0" eaLnBrk="0" hangingPunct="0">
              <a:lnSpc>
                <a:spcPct val="150000"/>
              </a:lnSpc>
            </a:pPr>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Remember that they’re dangerous. </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7">
                                            <p:txEl>
                                              <p:pRg st="1" end="1"/>
                                            </p:txEl>
                                          </p:spTgt>
                                        </p:tgtEl>
                                        <p:attrNameLst>
                                          <p:attrName>style.visibility</p:attrName>
                                        </p:attrNameLst>
                                      </p:cBhvr>
                                      <p:to>
                                        <p:strVal val="visible"/>
                                      </p:to>
                                    </p:set>
                                    <p:animEffect transition="in" filter="blinds(horizontal)">
                                      <p:cBhvr>
                                        <p:cTn id="7" dur="500"/>
                                        <p:tgtEl>
                                          <p:spTgt spid="37897">
                                            <p:txEl>
                                              <p:pRg st="1" end="1"/>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 calcmode="lin" valueType="num">
                                      <p:cBhvr>
                                        <p:cTn id="16"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17"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16">
                                            <p:txEl>
                                              <p:pRg st="0" end="0"/>
                                            </p:txEl>
                                          </p:spTgt>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build="allAtOnce"/>
      <p:bldP spid="18" grpId="0"/>
      <p:bldP spid="2" grpId="0"/>
    </p:bld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49153" name="组合 11"/>
          <p:cNvGrpSpPr/>
          <p:nvPr/>
        </p:nvGrpSpPr>
        <p:grpSpPr>
          <a:xfrm>
            <a:off x="230188" y="260350"/>
            <a:ext cx="7797800" cy="576263"/>
            <a:chOff x="229856" y="261044"/>
            <a:chExt cx="7798096" cy="575992"/>
          </a:xfrm>
        </p:grpSpPr>
        <p:sp>
          <p:nvSpPr>
            <p:cNvPr id="13" name="椭圆 1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14" name="直接连接符 13"/>
            <p:cNvCxnSpPr>
              <a:stCxn id="1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49156" name="文本框 20"/>
          <p:cNvSpPr txBox="1"/>
          <p:nvPr/>
        </p:nvSpPr>
        <p:spPr>
          <a:xfrm>
            <a:off x="3132138" y="323850"/>
            <a:ext cx="5297487"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本单元重点句子有哪些？看谁说得多！</a:t>
            </a:r>
            <a:endParaRPr lang="zh-CN" altLang="en-US" b="1">
              <a:latin typeface="Times New Roman" panose="02020603050405020304" pitchFamily="18" charset="0"/>
              <a:ea typeface="宋体" panose="02010600030101010101" pitchFamily="2" charset="-122"/>
            </a:endParaRPr>
          </a:p>
        </p:txBody>
      </p:sp>
      <p:pic>
        <p:nvPicPr>
          <p:cNvPr id="49157" name="Picture 91"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539750" y="2374900"/>
            <a:ext cx="28575" cy="19050"/>
          </a:xfrm>
          <a:prstGeom prst="rect">
            <a:avLst/>
          </a:prstGeom>
          <a:noFill/>
          <a:ln w="9525">
            <a:noFill/>
          </a:ln>
        </p:spPr>
      </p:pic>
      <p:pic>
        <p:nvPicPr>
          <p:cNvPr id="49158" name="Picture 90"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539750" y="2393950"/>
            <a:ext cx="19050" cy="19050"/>
          </a:xfrm>
          <a:prstGeom prst="rect">
            <a:avLst/>
          </a:prstGeom>
          <a:noFill/>
          <a:ln w="9525">
            <a:noFill/>
          </a:ln>
        </p:spPr>
      </p:pic>
      <p:pic>
        <p:nvPicPr>
          <p:cNvPr id="49159" name="Picture 89"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539750" y="2413000"/>
            <a:ext cx="19050" cy="9525"/>
          </a:xfrm>
          <a:prstGeom prst="rect">
            <a:avLst/>
          </a:prstGeom>
          <a:noFill/>
          <a:ln w="9525">
            <a:noFill/>
          </a:ln>
        </p:spPr>
      </p:pic>
      <p:sp>
        <p:nvSpPr>
          <p:cNvPr id="49160" name="文本框 32814"/>
          <p:cNvSpPr txBox="1"/>
          <p:nvPr/>
        </p:nvSpPr>
        <p:spPr>
          <a:xfrm>
            <a:off x="539750" y="1484313"/>
            <a:ext cx="7272338"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endParaRPr lang="zh-CN" altLang="en-US" sz="2400" b="1">
              <a:latin typeface="Times New Roman" panose="02020603050405020304" pitchFamily="18" charset="0"/>
              <a:ea typeface="宋体" panose="02010600030101010101" pitchFamily="2" charset="-122"/>
            </a:endParaRPr>
          </a:p>
        </p:txBody>
      </p:sp>
      <p:pic>
        <p:nvPicPr>
          <p:cNvPr id="49161" name="Picture 99"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0" y="457200"/>
            <a:ext cx="28575" cy="19050"/>
          </a:xfrm>
          <a:prstGeom prst="rect">
            <a:avLst/>
          </a:prstGeom>
          <a:noFill/>
          <a:ln w="9525">
            <a:noFill/>
          </a:ln>
        </p:spPr>
      </p:pic>
      <p:pic>
        <p:nvPicPr>
          <p:cNvPr id="49162" name="Picture 5"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0" y="457200"/>
            <a:ext cx="19050" cy="19050"/>
          </a:xfrm>
          <a:prstGeom prst="rect">
            <a:avLst/>
          </a:prstGeom>
          <a:noFill/>
          <a:ln w="9525">
            <a:noFill/>
          </a:ln>
        </p:spPr>
      </p:pic>
      <p:pic>
        <p:nvPicPr>
          <p:cNvPr id="49163" name="Picture 4"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0" y="476250"/>
            <a:ext cx="19050" cy="19050"/>
          </a:xfrm>
          <a:prstGeom prst="rect">
            <a:avLst/>
          </a:prstGeom>
          <a:noFill/>
          <a:ln w="9525">
            <a:noFill/>
          </a:ln>
        </p:spPr>
      </p:pic>
      <p:sp>
        <p:nvSpPr>
          <p:cNvPr id="49164" name="Text Box 2"/>
          <p:cNvSpPr txBox="1"/>
          <p:nvPr/>
        </p:nvSpPr>
        <p:spPr>
          <a:xfrm>
            <a:off x="500063" y="928688"/>
            <a:ext cx="8358187" cy="639762"/>
          </a:xfrm>
          <a:prstGeom prst="rect">
            <a:avLst/>
          </a:prstGeom>
          <a:noFill/>
          <a:ln w="9525">
            <a:noFill/>
          </a:ln>
        </p:spPr>
        <p:txBody>
          <a:bodyPr anchor="t">
            <a:spAutoFit/>
          </a:bodyPr>
          <a:lstStyle/>
          <a:p>
            <a:pPr marL="609600" lvl="0" indent="-609600" eaLnBrk="0" hangingPunct="0">
              <a:lnSpc>
                <a:spcPct val="15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4. </a:t>
            </a:r>
            <a:r>
              <a:rPr lang="zh-CN" altLang="en-US" sz="2400" b="1">
                <a:solidFill>
                  <a:srgbClr val="000000"/>
                </a:solidFill>
                <a:latin typeface="Times New Roman" panose="02020603050405020304" pitchFamily="18" charset="0"/>
                <a:ea typeface="宋体" panose="02010600030101010101" pitchFamily="2" charset="-122"/>
              </a:rPr>
              <a:t>在第二个拐弯处向右转。</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15" name="矩形 14"/>
          <p:cNvSpPr/>
          <p:nvPr/>
        </p:nvSpPr>
        <p:spPr>
          <a:xfrm>
            <a:off x="571500" y="2101850"/>
            <a:ext cx="8143875" cy="1200150"/>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eaLnBrk="0" hangingPunct="0">
              <a:lnSpc>
                <a:spcPct val="150000"/>
              </a:lnSpc>
              <a:buSzPct val="90000"/>
              <a:buFont typeface="Wingdings" panose="05000000000000000000" pitchFamily="2" charset="2"/>
              <a:buNone/>
            </a:pPr>
            <a:r>
              <a:rPr lang="zh-CN" altLang="en-US" sz="2400" b="1">
                <a:solidFill>
                  <a:srgbClr val="000000"/>
                </a:solidFill>
                <a:latin typeface="Times New Roman" panose="02020603050405020304" pitchFamily="18" charset="0"/>
                <a:ea typeface="宋体" panose="02010600030101010101" pitchFamily="2" charset="-122"/>
              </a:rPr>
              <a:t>“</a:t>
            </a:r>
            <a:r>
              <a:rPr lang="en-US" altLang="zh-CN" sz="2400" b="1">
                <a:solidFill>
                  <a:srgbClr val="000000"/>
                </a:solidFill>
                <a:latin typeface="Times New Roman" panose="02020603050405020304" pitchFamily="18" charset="0"/>
                <a:ea typeface="宋体" panose="02010600030101010101" pitchFamily="2" charset="-122"/>
              </a:rPr>
              <a:t>take the+</a:t>
            </a:r>
            <a:r>
              <a:rPr lang="zh-CN" altLang="en-US" sz="2400" b="1">
                <a:solidFill>
                  <a:srgbClr val="000000"/>
                </a:solidFill>
                <a:latin typeface="Times New Roman" panose="02020603050405020304" pitchFamily="18" charset="0"/>
                <a:ea typeface="宋体" panose="02010600030101010101" pitchFamily="2" charset="-122"/>
              </a:rPr>
              <a:t>序数词</a:t>
            </a:r>
            <a:r>
              <a:rPr lang="en-US" altLang="zh-CN" sz="2400" b="1">
                <a:solidFill>
                  <a:srgbClr val="000000"/>
                </a:solidFill>
                <a:latin typeface="Times New Roman" panose="02020603050405020304" pitchFamily="18" charset="0"/>
                <a:ea typeface="宋体" panose="02010600030101010101" pitchFamily="2" charset="-122"/>
              </a:rPr>
              <a:t>+turning on the right/left</a:t>
            </a:r>
            <a:r>
              <a:rPr lang="zh-CN" altLang="en-US" sz="2400" b="1">
                <a:solidFill>
                  <a:srgbClr val="000000"/>
                </a:solidFill>
                <a:latin typeface="Times New Roman" panose="02020603050405020304" pitchFamily="18" charset="0"/>
                <a:ea typeface="宋体" panose="02010600030101010101" pitchFamily="2" charset="-122"/>
              </a:rPr>
              <a:t>”相当于“</a:t>
            </a:r>
            <a:r>
              <a:rPr lang="en-US" altLang="zh-CN" sz="2400" b="1">
                <a:solidFill>
                  <a:srgbClr val="000000"/>
                </a:solidFill>
                <a:latin typeface="Times New Roman" panose="02020603050405020304" pitchFamily="18" charset="0"/>
                <a:ea typeface="宋体" panose="02010600030101010101" pitchFamily="2" charset="-122"/>
              </a:rPr>
              <a:t>turn right/left at the+</a:t>
            </a:r>
            <a:r>
              <a:rPr lang="zh-CN" altLang="en-US" sz="2400" b="1">
                <a:solidFill>
                  <a:srgbClr val="000000"/>
                </a:solidFill>
                <a:latin typeface="Times New Roman" panose="02020603050405020304" pitchFamily="18" charset="0"/>
                <a:ea typeface="宋体" panose="02010600030101010101" pitchFamily="2" charset="-122"/>
              </a:rPr>
              <a:t>序数词</a:t>
            </a:r>
            <a:r>
              <a:rPr lang="en-US" altLang="zh-CN" sz="2400" b="1">
                <a:solidFill>
                  <a:srgbClr val="000000"/>
                </a:solidFill>
                <a:latin typeface="Times New Roman" panose="02020603050405020304" pitchFamily="18" charset="0"/>
                <a:ea typeface="宋体" panose="02010600030101010101" pitchFamily="2" charset="-122"/>
              </a:rPr>
              <a:t>+ turning</a:t>
            </a:r>
            <a:r>
              <a:rPr lang="zh-CN" altLang="en-US" sz="2400" b="1">
                <a:solidFill>
                  <a:srgbClr val="000000"/>
                </a:solidFill>
                <a:latin typeface="Times New Roman" panose="02020603050405020304" pitchFamily="18" charset="0"/>
                <a:ea typeface="宋体" panose="02010600030101010101" pitchFamily="2" charset="-122"/>
              </a:rPr>
              <a:t>”。</a:t>
            </a:r>
            <a:endParaRPr lang="zh-CN" altLang="en-US" sz="2400" b="1">
              <a:solidFill>
                <a:srgbClr val="000000"/>
              </a:solidFill>
              <a:latin typeface="Times New Roman" panose="02020603050405020304" pitchFamily="18" charset="0"/>
              <a:ea typeface="宋体" panose="02010600030101010101" pitchFamily="2" charset="-122"/>
            </a:endParaRPr>
          </a:p>
        </p:txBody>
      </p:sp>
      <p:sp>
        <p:nvSpPr>
          <p:cNvPr id="16" name="Text Box 2"/>
          <p:cNvSpPr txBox="1"/>
          <p:nvPr/>
        </p:nvSpPr>
        <p:spPr>
          <a:xfrm>
            <a:off x="500063" y="3500438"/>
            <a:ext cx="8358187" cy="530225"/>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000000"/>
                </a:solidFill>
                <a:latin typeface="Times New Roman" panose="02020603050405020304" pitchFamily="18" charset="0"/>
                <a:ea typeface="宋体" panose="02010600030101010101" pitchFamily="2" charset="-122"/>
              </a:rPr>
              <a:t>5. </a:t>
            </a:r>
            <a:r>
              <a:rPr lang="zh-CN" altLang="en-US" sz="2400" b="1">
                <a:latin typeface="Times New Roman" panose="02020603050405020304" pitchFamily="18" charset="0"/>
                <a:ea typeface="宋体" panose="02010600030101010101" pitchFamily="2" charset="-122"/>
              </a:rPr>
              <a:t>我怎么到那里去？</a:t>
            </a:r>
            <a:endParaRPr lang="en-US" altLang="zh-CN" sz="2400" b="1">
              <a:latin typeface="Times New Roman" panose="02020603050405020304" pitchFamily="18" charset="0"/>
              <a:ea typeface="宋体" panose="02010600030101010101" pitchFamily="2" charset="-122"/>
            </a:endParaRPr>
          </a:p>
        </p:txBody>
      </p:sp>
      <p:sp>
        <p:nvSpPr>
          <p:cNvPr id="17" name="Rectangle 12"/>
          <p:cNvSpPr/>
          <p:nvPr/>
        </p:nvSpPr>
        <p:spPr>
          <a:xfrm>
            <a:off x="571500" y="4071938"/>
            <a:ext cx="8143875" cy="639762"/>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eaLnBrk="0" hangingPunct="0">
              <a:lnSpc>
                <a:spcPct val="150000"/>
              </a:lnSpc>
              <a:buSzPct val="90000"/>
              <a:buFont typeface="Wingdings" panose="05000000000000000000" pitchFamily="2" charset="2"/>
              <a:buNone/>
            </a:pPr>
            <a:r>
              <a:rPr lang="zh-CN" altLang="en-US" sz="2400" b="1">
                <a:solidFill>
                  <a:srgbClr val="000000"/>
                </a:solidFill>
                <a:latin typeface="Times New Roman" panose="02020603050405020304" pitchFamily="18" charset="0"/>
                <a:ea typeface="宋体" panose="02010600030101010101" pitchFamily="2" charset="-122"/>
              </a:rPr>
              <a:t>此句是问路用语，问路的方式还有：</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769938" y="1568450"/>
            <a:ext cx="5046662" cy="457200"/>
          </a:xfrm>
          <a:prstGeom prst="rect">
            <a:avLst/>
          </a:prstGeom>
          <a:noFill/>
          <a:ln w="9525">
            <a:noFill/>
          </a:ln>
        </p:spPr>
        <p:txBody>
          <a:bodyPr wrap="none" anchor="t">
            <a:spAutoFit/>
          </a:bodyPr>
          <a:lstStyle/>
          <a:p>
            <a:pPr lvl="0" indent="0" eaLnBrk="0" hangingPunct="0"/>
            <a:r>
              <a:rPr lang="en-US" altLang="zh-CN" b="1">
                <a:solidFill>
                  <a:srgbClr val="000000"/>
                </a:solidFill>
                <a:latin typeface="Times New Roman" panose="02020603050405020304" pitchFamily="18" charset="0"/>
                <a:ea typeface="宋体" panose="02010600030101010101" pitchFamily="2" charset="-122"/>
                <a:sym typeface="幼圆" panose="02010509060101010101" pitchFamily="49" charset="-122"/>
              </a:rPr>
              <a:t> </a:t>
            </a:r>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Take the second turning on the right.</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3" name="文本框 2"/>
          <p:cNvSpPr txBox="1"/>
          <p:nvPr/>
        </p:nvSpPr>
        <p:spPr>
          <a:xfrm>
            <a:off x="3635375" y="3573463"/>
            <a:ext cx="2814638" cy="457200"/>
          </a:xfrm>
          <a:prstGeom prst="rect">
            <a:avLst/>
          </a:prstGeom>
          <a:noFill/>
          <a:ln w="9525">
            <a:noFill/>
          </a:ln>
        </p:spPr>
        <p:txBody>
          <a:bodyPr wrap="none" anchor="t">
            <a:spAutoFit/>
          </a:bodyPr>
          <a:lstStyle/>
          <a:p>
            <a:pPr lvl="0" indent="0" eaLnBrk="0" hangingPunct="0"/>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How do I get there?</a:t>
            </a:r>
            <a:r>
              <a:rPr lang="en-US" altLang="zh-CN" b="1">
                <a:latin typeface="Times New Roman" panose="02020603050405020304" pitchFamily="18" charset="0"/>
                <a:ea typeface="宋体" panose="02010600030101010101" pitchFamily="2" charset="-122"/>
                <a:sym typeface="幼圆" panose="02010509060101010101" pitchFamily="49" charset="-122"/>
              </a:rPr>
              <a:t> </a:t>
            </a:r>
            <a:endParaRPr lang="zh-CN" altLang="en-US">
              <a:latin typeface="Arial" panose="020b0604020202020204" pitchFamily="34" charset="0"/>
              <a:ea typeface="宋体" panose="02010600030101010101" pitchFamily="2" charset="-122"/>
            </a:endParaRPr>
          </a:p>
        </p:txBody>
      </p:sp>
      <p:sp>
        <p:nvSpPr>
          <p:cNvPr id="4" name="文本框 3"/>
          <p:cNvSpPr txBox="1"/>
          <p:nvPr/>
        </p:nvSpPr>
        <p:spPr>
          <a:xfrm>
            <a:off x="412750" y="4711700"/>
            <a:ext cx="6256338" cy="1920875"/>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1)Which is the way </a:t>
            </a:r>
            <a:r>
              <a:rPr lang="en-US" altLang="zh-CN" sz="2400" b="1" strike="noStrike"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to</a:t>
            </a:r>
            <a:r>
              <a:rPr lang="zh-CN" altLang="en-US"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(2)Where is the</a:t>
            </a:r>
            <a:r>
              <a:rPr lang="zh-CN" altLang="en-US"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(3)Could you tell me </a:t>
            </a:r>
            <a:r>
              <a:rPr lang="en-US" altLang="zh-CN" sz="2400" b="1" strike="noStrike"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way to</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(4)Could you tell me </a:t>
            </a:r>
            <a:r>
              <a:rPr lang="en-US" altLang="zh-CN" sz="2400" b="1" strike="noStrike"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how to get to…?</a:t>
            </a:r>
            <a:endParaRPr kumimoji="0" lang="en-US" altLang="zh-CN" sz="24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(5)Could you tell me </a:t>
            </a:r>
            <a:r>
              <a:rPr lang="en-US" altLang="zh-CN" sz="2400" b="1" strike="noStrike"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how I can get to…</a:t>
            </a:r>
            <a:r>
              <a:rPr lang="en-US" altLang="zh-CN" sz="2400" b="1" strike="noStrike"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400" b="1" strike="noStrike" noProof="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0.70"/>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strips(downLeft)">
                                      <p:cBhvr>
                                        <p:cTn id="25" dur="500"/>
                                        <p:tgtEl>
                                          <p:spTgt spid="3">
                                            <p:txEl>
                                              <p:pRg st="0" end="0"/>
                                            </p:txEl>
                                          </p:spTgt>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edge">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 grpId="0"/>
      <p:bldP spid="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0177" name="右箭头 8257"/>
          <p:cNvSpPr/>
          <p:nvPr/>
        </p:nvSpPr>
        <p:spPr>
          <a:xfrm>
            <a:off x="7620000" y="609600"/>
            <a:ext cx="838200" cy="228600"/>
          </a:xfrm>
          <a:prstGeom prst="rightArrow">
            <a:avLst>
              <a:gd name="adj1" fmla="val 50000"/>
              <a:gd name="adj2" fmla="val 91564"/>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78" name="上弧形箭头 8256"/>
          <p:cNvSpPr/>
          <p:nvPr/>
        </p:nvSpPr>
        <p:spPr>
          <a:xfrm>
            <a:off x="6400800" y="381000"/>
            <a:ext cx="1295400" cy="457200"/>
          </a:xfrm>
          <a:prstGeom prst="curvedDownArrow">
            <a:avLst>
              <a:gd name="adj1" fmla="val 56666"/>
              <a:gd name="adj2" fmla="val 113333"/>
              <a:gd name="adj3" fmla="val 33305"/>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79" name="右箭头 8252"/>
          <p:cNvSpPr/>
          <p:nvPr/>
        </p:nvSpPr>
        <p:spPr>
          <a:xfrm>
            <a:off x="5486400" y="609600"/>
            <a:ext cx="914400" cy="3048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80" name="上箭头 8251"/>
          <p:cNvSpPr/>
          <p:nvPr/>
        </p:nvSpPr>
        <p:spPr>
          <a:xfrm>
            <a:off x="5334000" y="609600"/>
            <a:ext cx="152400" cy="1600200"/>
          </a:xfrm>
          <a:prstGeom prst="upArrow">
            <a:avLst>
              <a:gd name="adj1" fmla="val 50000"/>
              <a:gd name="adj2" fmla="val 262500"/>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81" name="右箭头 8247"/>
          <p:cNvSpPr/>
          <p:nvPr/>
        </p:nvSpPr>
        <p:spPr>
          <a:xfrm>
            <a:off x="2438400" y="2133600"/>
            <a:ext cx="1447800" cy="152400"/>
          </a:xfrm>
          <a:prstGeom prst="rightArrow">
            <a:avLst>
              <a:gd name="adj1" fmla="val 50000"/>
              <a:gd name="adj2" fmla="val 237500"/>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82" name="上箭头 8245"/>
          <p:cNvSpPr/>
          <p:nvPr/>
        </p:nvSpPr>
        <p:spPr>
          <a:xfrm>
            <a:off x="2286000" y="2743200"/>
            <a:ext cx="228600" cy="1447800"/>
          </a:xfrm>
          <a:prstGeom prst="upArrow">
            <a:avLst>
              <a:gd name="adj1" fmla="val 50000"/>
              <a:gd name="adj2" fmla="val 158157"/>
            </a:avLst>
          </a:prstGeom>
          <a:solidFill>
            <a:schemeClr val="accent1"/>
          </a:solidFill>
          <a:ln w="9525" cap="flat" cmpd="sng">
            <a:solidFill>
              <a:schemeClr val="tx1"/>
            </a:solidFill>
            <a:prstDash val="solid"/>
            <a:miter/>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183" name="直接连接符 8193"/>
          <p:cNvSpPr/>
          <p:nvPr/>
        </p:nvSpPr>
        <p:spPr>
          <a:xfrm flipH="1">
            <a:off x="2133600" y="4114800"/>
            <a:ext cx="0" cy="685800"/>
          </a:xfrm>
          <a:prstGeom prst="line">
            <a:avLst/>
          </a:prstGeom>
          <a:ln w="57150" cap="flat" cmpd="sng">
            <a:solidFill>
              <a:srgbClr val="000066"/>
            </a:solidFill>
            <a:prstDash val="solid"/>
            <a:round/>
            <a:headEnd type="none" w="med" len="med"/>
            <a:tailEnd type="none" w="med" len="med"/>
          </a:ln>
        </p:spPr>
        <p:txBody>
          <a:bodyPr/>
          <a:lstStyle/>
          <a:p/>
        </p:txBody>
      </p:sp>
      <p:sp>
        <p:nvSpPr>
          <p:cNvPr id="50184" name="直接连接符 8194"/>
          <p:cNvSpPr/>
          <p:nvPr/>
        </p:nvSpPr>
        <p:spPr>
          <a:xfrm flipH="1">
            <a:off x="2667000" y="4114800"/>
            <a:ext cx="0" cy="685800"/>
          </a:xfrm>
          <a:prstGeom prst="line">
            <a:avLst/>
          </a:prstGeom>
          <a:ln w="76200" cap="flat" cmpd="sng">
            <a:solidFill>
              <a:srgbClr val="000066"/>
            </a:solidFill>
            <a:prstDash val="solid"/>
            <a:round/>
            <a:headEnd type="none" w="med" len="med"/>
            <a:tailEnd type="none" w="med" len="med"/>
          </a:ln>
        </p:spPr>
        <p:txBody>
          <a:bodyPr/>
          <a:lstStyle/>
          <a:p/>
        </p:txBody>
      </p:sp>
      <p:sp>
        <p:nvSpPr>
          <p:cNvPr id="50185" name="直接连接符 8195"/>
          <p:cNvSpPr/>
          <p:nvPr/>
        </p:nvSpPr>
        <p:spPr>
          <a:xfrm flipV="1">
            <a:off x="762000" y="4114800"/>
            <a:ext cx="1368425" cy="0"/>
          </a:xfrm>
          <a:prstGeom prst="line">
            <a:avLst/>
          </a:prstGeom>
          <a:ln w="57150" cap="flat" cmpd="sng">
            <a:solidFill>
              <a:srgbClr val="000066"/>
            </a:solidFill>
            <a:prstDash val="solid"/>
            <a:round/>
            <a:headEnd type="none" w="med" len="med"/>
            <a:tailEnd type="none" w="med" len="med"/>
          </a:ln>
        </p:spPr>
        <p:txBody>
          <a:bodyPr/>
          <a:lstStyle/>
          <a:p/>
        </p:txBody>
      </p:sp>
      <p:sp>
        <p:nvSpPr>
          <p:cNvPr id="50186" name="直接连接符 8196"/>
          <p:cNvSpPr/>
          <p:nvPr/>
        </p:nvSpPr>
        <p:spPr>
          <a:xfrm>
            <a:off x="838200" y="3581400"/>
            <a:ext cx="1368425" cy="0"/>
          </a:xfrm>
          <a:prstGeom prst="line">
            <a:avLst/>
          </a:prstGeom>
          <a:ln w="76200" cap="flat" cmpd="sng">
            <a:solidFill>
              <a:srgbClr val="000066"/>
            </a:solidFill>
            <a:prstDash val="solid"/>
            <a:round/>
            <a:headEnd type="none" w="med" len="med"/>
            <a:tailEnd type="none" w="med" len="med"/>
          </a:ln>
        </p:spPr>
        <p:txBody>
          <a:bodyPr/>
          <a:lstStyle/>
          <a:p/>
        </p:txBody>
      </p:sp>
      <p:sp>
        <p:nvSpPr>
          <p:cNvPr id="50187" name="直接连接符 8197"/>
          <p:cNvSpPr/>
          <p:nvPr/>
        </p:nvSpPr>
        <p:spPr>
          <a:xfrm flipH="1" flipV="1">
            <a:off x="2209800" y="2514600"/>
            <a:ext cx="0" cy="1079500"/>
          </a:xfrm>
          <a:prstGeom prst="line">
            <a:avLst/>
          </a:prstGeom>
          <a:ln w="76200" cap="flat" cmpd="sng">
            <a:solidFill>
              <a:srgbClr val="000066"/>
            </a:solidFill>
            <a:prstDash val="solid"/>
            <a:round/>
            <a:headEnd type="none" w="med" len="med"/>
            <a:tailEnd type="none" w="med" len="med"/>
          </a:ln>
        </p:spPr>
        <p:txBody>
          <a:bodyPr/>
          <a:lstStyle/>
          <a:p/>
        </p:txBody>
      </p:sp>
      <p:sp>
        <p:nvSpPr>
          <p:cNvPr id="50188" name="直接连接符 8198"/>
          <p:cNvSpPr/>
          <p:nvPr/>
        </p:nvSpPr>
        <p:spPr>
          <a:xfrm>
            <a:off x="685800" y="2514600"/>
            <a:ext cx="1511300" cy="0"/>
          </a:xfrm>
          <a:prstGeom prst="line">
            <a:avLst/>
          </a:prstGeom>
          <a:ln w="76200" cap="flat" cmpd="sng">
            <a:solidFill>
              <a:srgbClr val="000066"/>
            </a:solidFill>
            <a:prstDash val="solid"/>
            <a:round/>
            <a:headEnd type="none" w="med" len="med"/>
            <a:tailEnd type="none" w="med" len="med"/>
          </a:ln>
        </p:spPr>
        <p:txBody>
          <a:bodyPr/>
          <a:lstStyle/>
          <a:p/>
        </p:txBody>
      </p:sp>
      <p:sp>
        <p:nvSpPr>
          <p:cNvPr id="50189" name="直接连接符 8199"/>
          <p:cNvSpPr/>
          <p:nvPr/>
        </p:nvSpPr>
        <p:spPr>
          <a:xfrm>
            <a:off x="685800" y="1981200"/>
            <a:ext cx="1511300" cy="0"/>
          </a:xfrm>
          <a:prstGeom prst="line">
            <a:avLst/>
          </a:prstGeom>
          <a:ln w="76200" cap="flat" cmpd="sng">
            <a:solidFill>
              <a:srgbClr val="000066"/>
            </a:solidFill>
            <a:prstDash val="solid"/>
            <a:round/>
            <a:headEnd type="none" w="med" len="med"/>
            <a:tailEnd type="none" w="med" len="med"/>
          </a:ln>
        </p:spPr>
        <p:txBody>
          <a:bodyPr/>
          <a:lstStyle/>
          <a:p/>
        </p:txBody>
      </p:sp>
      <p:sp>
        <p:nvSpPr>
          <p:cNvPr id="50190" name="直接连接符 8200"/>
          <p:cNvSpPr/>
          <p:nvPr/>
        </p:nvSpPr>
        <p:spPr>
          <a:xfrm flipH="1" flipV="1">
            <a:off x="2209800" y="685800"/>
            <a:ext cx="0" cy="1296988"/>
          </a:xfrm>
          <a:prstGeom prst="line">
            <a:avLst/>
          </a:prstGeom>
          <a:ln w="76200" cap="flat" cmpd="sng">
            <a:solidFill>
              <a:srgbClr val="000066"/>
            </a:solidFill>
            <a:prstDash val="solid"/>
            <a:round/>
            <a:headEnd type="none" w="med" len="med"/>
            <a:tailEnd type="none" w="med" len="med"/>
          </a:ln>
        </p:spPr>
        <p:txBody>
          <a:bodyPr/>
          <a:lstStyle/>
          <a:p/>
        </p:txBody>
      </p:sp>
      <p:sp>
        <p:nvSpPr>
          <p:cNvPr id="50191" name="直接连接符 8201"/>
          <p:cNvSpPr/>
          <p:nvPr/>
        </p:nvSpPr>
        <p:spPr>
          <a:xfrm flipH="1">
            <a:off x="2667000" y="2514600"/>
            <a:ext cx="0" cy="1079500"/>
          </a:xfrm>
          <a:prstGeom prst="line">
            <a:avLst/>
          </a:prstGeom>
          <a:ln w="76200" cap="flat" cmpd="sng">
            <a:solidFill>
              <a:srgbClr val="000066"/>
            </a:solidFill>
            <a:prstDash val="solid"/>
            <a:round/>
            <a:headEnd type="none" w="med" len="med"/>
            <a:tailEnd type="none" w="med" len="med"/>
          </a:ln>
        </p:spPr>
        <p:txBody>
          <a:bodyPr/>
          <a:lstStyle/>
          <a:p/>
        </p:txBody>
      </p:sp>
      <p:sp>
        <p:nvSpPr>
          <p:cNvPr id="50192" name="直接连接符 8202"/>
          <p:cNvSpPr/>
          <p:nvPr/>
        </p:nvSpPr>
        <p:spPr>
          <a:xfrm>
            <a:off x="2667000" y="3581400"/>
            <a:ext cx="1223963" cy="0"/>
          </a:xfrm>
          <a:prstGeom prst="line">
            <a:avLst/>
          </a:prstGeom>
          <a:ln w="76200" cap="flat" cmpd="sng">
            <a:solidFill>
              <a:srgbClr val="000066"/>
            </a:solidFill>
            <a:prstDash val="solid"/>
            <a:round/>
            <a:headEnd type="none" w="med" len="med"/>
            <a:tailEnd type="none" w="med" len="med"/>
          </a:ln>
        </p:spPr>
        <p:txBody>
          <a:bodyPr/>
          <a:lstStyle/>
          <a:p/>
        </p:txBody>
      </p:sp>
      <p:sp>
        <p:nvSpPr>
          <p:cNvPr id="50193" name="直接连接符 8203"/>
          <p:cNvSpPr/>
          <p:nvPr/>
        </p:nvSpPr>
        <p:spPr>
          <a:xfrm flipH="1">
            <a:off x="3886200" y="2971800"/>
            <a:ext cx="0" cy="576263"/>
          </a:xfrm>
          <a:prstGeom prst="line">
            <a:avLst/>
          </a:prstGeom>
          <a:ln w="76200" cap="flat" cmpd="sng">
            <a:solidFill>
              <a:srgbClr val="000066"/>
            </a:solidFill>
            <a:prstDash val="solid"/>
            <a:round/>
            <a:headEnd type="none" w="med" len="med"/>
            <a:tailEnd type="none" w="med" len="med"/>
          </a:ln>
        </p:spPr>
        <p:txBody>
          <a:bodyPr/>
          <a:lstStyle/>
          <a:p/>
        </p:txBody>
      </p:sp>
      <p:sp>
        <p:nvSpPr>
          <p:cNvPr id="50194" name="直接连接符 8204"/>
          <p:cNvSpPr/>
          <p:nvPr/>
        </p:nvSpPr>
        <p:spPr>
          <a:xfrm>
            <a:off x="2667000" y="2514600"/>
            <a:ext cx="2665413" cy="0"/>
          </a:xfrm>
          <a:prstGeom prst="line">
            <a:avLst/>
          </a:prstGeom>
          <a:ln w="76200" cap="flat" cmpd="sng">
            <a:solidFill>
              <a:srgbClr val="000066"/>
            </a:solidFill>
            <a:prstDash val="solid"/>
            <a:round/>
            <a:headEnd type="none" w="med" len="med"/>
            <a:tailEnd type="none" w="med" len="med"/>
          </a:ln>
        </p:spPr>
        <p:txBody>
          <a:bodyPr/>
          <a:lstStyle/>
          <a:p/>
        </p:txBody>
      </p:sp>
      <p:sp>
        <p:nvSpPr>
          <p:cNvPr id="50195" name="直接连接符 8205"/>
          <p:cNvSpPr/>
          <p:nvPr/>
        </p:nvSpPr>
        <p:spPr>
          <a:xfrm flipH="1">
            <a:off x="4267200" y="2971800"/>
            <a:ext cx="0" cy="574675"/>
          </a:xfrm>
          <a:prstGeom prst="line">
            <a:avLst/>
          </a:prstGeom>
          <a:ln w="76200" cap="flat" cmpd="sng">
            <a:solidFill>
              <a:srgbClr val="000066"/>
            </a:solidFill>
            <a:prstDash val="solid"/>
            <a:round/>
            <a:headEnd type="none" w="med" len="med"/>
            <a:tailEnd type="none" w="med" len="med"/>
          </a:ln>
        </p:spPr>
        <p:txBody>
          <a:bodyPr/>
          <a:lstStyle/>
          <a:p/>
        </p:txBody>
      </p:sp>
      <p:sp>
        <p:nvSpPr>
          <p:cNvPr id="50196" name="直接连接符 8206"/>
          <p:cNvSpPr/>
          <p:nvPr/>
        </p:nvSpPr>
        <p:spPr>
          <a:xfrm>
            <a:off x="4267200" y="3505200"/>
            <a:ext cx="1008063" cy="0"/>
          </a:xfrm>
          <a:prstGeom prst="line">
            <a:avLst/>
          </a:prstGeom>
          <a:ln w="76200" cap="flat" cmpd="sng">
            <a:solidFill>
              <a:srgbClr val="000066"/>
            </a:solidFill>
            <a:prstDash val="solid"/>
            <a:round/>
            <a:headEnd type="none" w="med" len="med"/>
            <a:tailEnd type="none" w="med" len="med"/>
          </a:ln>
        </p:spPr>
        <p:txBody>
          <a:bodyPr/>
          <a:lstStyle/>
          <a:p/>
        </p:txBody>
      </p:sp>
      <p:sp>
        <p:nvSpPr>
          <p:cNvPr id="50197" name="直接连接符 8207"/>
          <p:cNvSpPr/>
          <p:nvPr/>
        </p:nvSpPr>
        <p:spPr>
          <a:xfrm flipH="1" flipV="1">
            <a:off x="5257800" y="2514600"/>
            <a:ext cx="0" cy="1079500"/>
          </a:xfrm>
          <a:prstGeom prst="line">
            <a:avLst/>
          </a:prstGeom>
          <a:ln w="57150" cap="flat" cmpd="sng">
            <a:solidFill>
              <a:srgbClr val="000066"/>
            </a:solidFill>
            <a:prstDash val="solid"/>
            <a:round/>
            <a:headEnd type="none" w="med" len="med"/>
            <a:tailEnd type="none" w="med" len="med"/>
          </a:ln>
        </p:spPr>
        <p:txBody>
          <a:bodyPr/>
          <a:lstStyle/>
          <a:p/>
        </p:txBody>
      </p:sp>
      <p:sp>
        <p:nvSpPr>
          <p:cNvPr id="50198" name="直接连接符 8208"/>
          <p:cNvSpPr/>
          <p:nvPr/>
        </p:nvSpPr>
        <p:spPr>
          <a:xfrm flipH="1">
            <a:off x="2590800" y="685800"/>
            <a:ext cx="0" cy="1295400"/>
          </a:xfrm>
          <a:prstGeom prst="line">
            <a:avLst/>
          </a:prstGeom>
          <a:ln w="76200" cap="flat" cmpd="sng">
            <a:solidFill>
              <a:srgbClr val="000066"/>
            </a:solidFill>
            <a:prstDash val="solid"/>
            <a:round/>
            <a:headEnd type="none" w="med" len="med"/>
            <a:tailEnd type="none" w="med" len="med"/>
          </a:ln>
        </p:spPr>
        <p:txBody>
          <a:bodyPr/>
          <a:lstStyle/>
          <a:p/>
        </p:txBody>
      </p:sp>
      <p:sp>
        <p:nvSpPr>
          <p:cNvPr id="50199" name="直接连接符 8209"/>
          <p:cNvSpPr/>
          <p:nvPr/>
        </p:nvSpPr>
        <p:spPr>
          <a:xfrm>
            <a:off x="2590800" y="1981200"/>
            <a:ext cx="1223963" cy="0"/>
          </a:xfrm>
          <a:prstGeom prst="line">
            <a:avLst/>
          </a:prstGeom>
          <a:ln w="76200" cap="flat" cmpd="sng">
            <a:solidFill>
              <a:srgbClr val="000066"/>
            </a:solidFill>
            <a:prstDash val="solid"/>
            <a:round/>
            <a:headEnd type="none" w="med" len="med"/>
            <a:tailEnd type="none" w="med" len="med"/>
          </a:ln>
        </p:spPr>
        <p:txBody>
          <a:bodyPr/>
          <a:lstStyle/>
          <a:p/>
        </p:txBody>
      </p:sp>
      <p:sp>
        <p:nvSpPr>
          <p:cNvPr id="50200" name="直接连接符 8210"/>
          <p:cNvSpPr/>
          <p:nvPr/>
        </p:nvSpPr>
        <p:spPr>
          <a:xfrm flipH="1" flipV="1">
            <a:off x="3810000" y="457200"/>
            <a:ext cx="0" cy="1512888"/>
          </a:xfrm>
          <a:prstGeom prst="line">
            <a:avLst/>
          </a:prstGeom>
          <a:ln w="57150" cap="flat" cmpd="sng">
            <a:solidFill>
              <a:srgbClr val="000066"/>
            </a:solidFill>
            <a:prstDash val="solid"/>
            <a:round/>
            <a:headEnd type="none" w="med" len="med"/>
            <a:tailEnd type="none" w="med" len="med"/>
          </a:ln>
        </p:spPr>
        <p:txBody>
          <a:bodyPr/>
          <a:lstStyle/>
          <a:p/>
        </p:txBody>
      </p:sp>
      <p:sp>
        <p:nvSpPr>
          <p:cNvPr id="50201" name="直接连接符 8211"/>
          <p:cNvSpPr/>
          <p:nvPr/>
        </p:nvSpPr>
        <p:spPr>
          <a:xfrm flipH="1" flipV="1">
            <a:off x="4267200" y="457200"/>
            <a:ext cx="0" cy="1512888"/>
          </a:xfrm>
          <a:prstGeom prst="line">
            <a:avLst/>
          </a:prstGeom>
          <a:ln w="76200" cap="flat" cmpd="sng">
            <a:solidFill>
              <a:srgbClr val="000066"/>
            </a:solidFill>
            <a:prstDash val="solid"/>
            <a:round/>
            <a:headEnd type="none" w="med" len="med"/>
            <a:tailEnd type="none" w="med" len="med"/>
          </a:ln>
        </p:spPr>
        <p:txBody>
          <a:bodyPr/>
          <a:lstStyle/>
          <a:p/>
        </p:txBody>
      </p:sp>
      <p:sp>
        <p:nvSpPr>
          <p:cNvPr id="50202" name="直接连接符 8212"/>
          <p:cNvSpPr/>
          <p:nvPr/>
        </p:nvSpPr>
        <p:spPr>
          <a:xfrm flipH="1" flipV="1">
            <a:off x="5181600" y="304800"/>
            <a:ext cx="0" cy="1655763"/>
          </a:xfrm>
          <a:prstGeom prst="line">
            <a:avLst/>
          </a:prstGeom>
          <a:ln w="76200" cap="flat" cmpd="sng">
            <a:solidFill>
              <a:srgbClr val="000066"/>
            </a:solidFill>
            <a:prstDash val="solid"/>
            <a:round/>
            <a:headEnd type="none" w="med" len="med"/>
            <a:tailEnd type="none" w="med" len="med"/>
          </a:ln>
        </p:spPr>
        <p:txBody>
          <a:bodyPr/>
          <a:lstStyle/>
          <a:p/>
        </p:txBody>
      </p:sp>
      <p:sp>
        <p:nvSpPr>
          <p:cNvPr id="50203" name="直接连接符 8213"/>
          <p:cNvSpPr/>
          <p:nvPr/>
        </p:nvSpPr>
        <p:spPr>
          <a:xfrm flipH="1">
            <a:off x="3733800" y="4114800"/>
            <a:ext cx="0" cy="762000"/>
          </a:xfrm>
          <a:prstGeom prst="line">
            <a:avLst/>
          </a:prstGeom>
          <a:ln w="76200" cap="flat" cmpd="sng">
            <a:solidFill>
              <a:srgbClr val="000066"/>
            </a:solidFill>
            <a:prstDash val="solid"/>
            <a:round/>
            <a:headEnd type="none" w="med" len="med"/>
            <a:tailEnd type="none" w="med" len="med"/>
          </a:ln>
        </p:spPr>
        <p:txBody>
          <a:bodyPr/>
          <a:lstStyle/>
          <a:p/>
        </p:txBody>
      </p:sp>
      <p:sp>
        <p:nvSpPr>
          <p:cNvPr id="50204" name="直接连接符 8214"/>
          <p:cNvSpPr/>
          <p:nvPr/>
        </p:nvSpPr>
        <p:spPr>
          <a:xfrm flipH="1">
            <a:off x="4191000" y="4114800"/>
            <a:ext cx="0" cy="762000"/>
          </a:xfrm>
          <a:prstGeom prst="line">
            <a:avLst/>
          </a:prstGeom>
          <a:ln w="76200" cap="flat" cmpd="sng">
            <a:solidFill>
              <a:srgbClr val="000066"/>
            </a:solidFill>
            <a:prstDash val="solid"/>
            <a:round/>
            <a:headEnd type="none" w="med" len="med"/>
            <a:tailEnd type="none" w="med" len="med"/>
          </a:ln>
        </p:spPr>
        <p:txBody>
          <a:bodyPr/>
          <a:lstStyle/>
          <a:p/>
        </p:txBody>
      </p:sp>
      <p:sp>
        <p:nvSpPr>
          <p:cNvPr id="50205" name="直接连接符 8215"/>
          <p:cNvSpPr/>
          <p:nvPr/>
        </p:nvSpPr>
        <p:spPr>
          <a:xfrm>
            <a:off x="4191000" y="4114800"/>
            <a:ext cx="1439863" cy="0"/>
          </a:xfrm>
          <a:prstGeom prst="line">
            <a:avLst/>
          </a:prstGeom>
          <a:ln w="76200" cap="flat" cmpd="sng">
            <a:solidFill>
              <a:srgbClr val="000066"/>
            </a:solidFill>
            <a:prstDash val="solid"/>
            <a:round/>
            <a:headEnd type="none" w="med" len="med"/>
            <a:tailEnd type="none" w="med" len="med"/>
          </a:ln>
        </p:spPr>
        <p:txBody>
          <a:bodyPr/>
          <a:lstStyle/>
          <a:p/>
        </p:txBody>
      </p:sp>
      <p:sp>
        <p:nvSpPr>
          <p:cNvPr id="50206" name="直接连接符 8216"/>
          <p:cNvSpPr/>
          <p:nvPr/>
        </p:nvSpPr>
        <p:spPr>
          <a:xfrm flipV="1">
            <a:off x="5638800" y="914400"/>
            <a:ext cx="1588" cy="3200400"/>
          </a:xfrm>
          <a:prstGeom prst="line">
            <a:avLst/>
          </a:prstGeom>
          <a:ln w="76200" cap="flat" cmpd="sng">
            <a:solidFill>
              <a:srgbClr val="000066"/>
            </a:solidFill>
            <a:prstDash val="solid"/>
            <a:round/>
            <a:headEnd type="none" w="med" len="med"/>
            <a:tailEnd type="none" w="med" len="med"/>
          </a:ln>
        </p:spPr>
        <p:txBody>
          <a:bodyPr/>
          <a:lstStyle/>
          <a:p/>
        </p:txBody>
      </p:sp>
      <p:sp>
        <p:nvSpPr>
          <p:cNvPr id="50207" name="直接连接符 8217"/>
          <p:cNvSpPr/>
          <p:nvPr/>
        </p:nvSpPr>
        <p:spPr>
          <a:xfrm>
            <a:off x="5638800" y="990600"/>
            <a:ext cx="1008063" cy="0"/>
          </a:xfrm>
          <a:prstGeom prst="line">
            <a:avLst/>
          </a:prstGeom>
          <a:ln w="76200" cap="flat" cmpd="sng">
            <a:solidFill>
              <a:srgbClr val="000066"/>
            </a:solidFill>
            <a:prstDash val="solid"/>
            <a:round/>
            <a:headEnd type="none" w="med" len="med"/>
            <a:tailEnd type="none" w="med" len="med"/>
          </a:ln>
        </p:spPr>
        <p:txBody>
          <a:bodyPr/>
          <a:lstStyle/>
          <a:p/>
        </p:txBody>
      </p:sp>
      <p:sp>
        <p:nvSpPr>
          <p:cNvPr id="50208" name="直接连接符 8218"/>
          <p:cNvSpPr/>
          <p:nvPr/>
        </p:nvSpPr>
        <p:spPr>
          <a:xfrm>
            <a:off x="5219700" y="381000"/>
            <a:ext cx="3924300" cy="0"/>
          </a:xfrm>
          <a:prstGeom prst="line">
            <a:avLst/>
          </a:prstGeom>
          <a:ln w="76200" cap="flat" cmpd="sng">
            <a:solidFill>
              <a:srgbClr val="000066"/>
            </a:solidFill>
            <a:prstDash val="solid"/>
            <a:round/>
            <a:headEnd type="none" w="med" len="med"/>
            <a:tailEnd type="none" w="med" len="med"/>
          </a:ln>
        </p:spPr>
        <p:txBody>
          <a:bodyPr/>
          <a:lstStyle/>
          <a:p/>
        </p:txBody>
      </p:sp>
      <p:sp>
        <p:nvSpPr>
          <p:cNvPr id="50209" name="直接连接符 8219"/>
          <p:cNvSpPr/>
          <p:nvPr/>
        </p:nvSpPr>
        <p:spPr>
          <a:xfrm>
            <a:off x="6732588" y="1773238"/>
            <a:ext cx="71437" cy="0"/>
          </a:xfrm>
          <a:prstGeom prst="line">
            <a:avLst/>
          </a:prstGeom>
          <a:ln w="9525" cap="flat" cmpd="sng">
            <a:solidFill>
              <a:schemeClr val="tx1"/>
            </a:solidFill>
            <a:prstDash val="solid"/>
            <a:round/>
            <a:headEnd type="none" w="med" len="med"/>
            <a:tailEnd type="none" w="med" len="med"/>
          </a:ln>
        </p:spPr>
        <p:txBody>
          <a:bodyPr/>
          <a:lstStyle/>
          <a:p/>
        </p:txBody>
      </p:sp>
      <p:sp>
        <p:nvSpPr>
          <p:cNvPr id="50210" name="任意多边形 8220">
            <a:hlinkClick r:id="rId2" action="ppaction://hlinksldjump"/>
          </p:cNvPr>
          <p:cNvSpPr/>
          <p:nvPr/>
        </p:nvSpPr>
        <p:spPr>
          <a:xfrm>
            <a:off x="6629400" y="685800"/>
            <a:ext cx="647700" cy="647700"/>
          </a:xfrm>
          <a:custGeom>
            <a:cxnLst>
              <a:cxn ang="0">
                <a:pos x="145597592" y="291195185"/>
              </a:cxn>
              <a:cxn ang="0">
                <a:pos x="291195185" y="145597592"/>
              </a:cxn>
              <a:cxn ang="0">
                <a:pos x="436792777" y="291195185"/>
              </a:cxn>
              <a:cxn ang="0">
                <a:pos x="582390370" y="291195185"/>
              </a:cxn>
              <a:cxn ang="0">
                <a:pos x="291195185" y="0"/>
              </a:cxn>
              <a:cxn ang="0">
                <a:pos x="0" y="291195185"/>
              </a:cxn>
              <a:cxn ang="0">
                <a:pos x="145597592" y="291195185"/>
              </a:cxn>
            </a:cxnLst>
            <a:rect l="l" t="t" r="r" b="b"/>
            <a:pathLst>
              <a:path w="21600" h="21600">
                <a:moveTo>
                  <a:pt x="5400" y="10800"/>
                </a:moveTo>
                <a:cubicBezTo>
                  <a:pt x="5400" y="7818"/>
                  <a:pt x="7818" y="5400"/>
                  <a:pt x="10800" y="5400"/>
                </a:cubicBezTo>
                <a:cubicBezTo>
                  <a:pt x="13782" y="5400"/>
                  <a:pt x="16200" y="7818"/>
                  <a:pt x="16200" y="10800"/>
                </a:cubicBezTo>
                <a:lnTo>
                  <a:pt x="21600" y="10800"/>
                </a:lnTo>
                <a:cubicBezTo>
                  <a:pt x="21600" y="4835"/>
                  <a:pt x="16765" y="0"/>
                  <a:pt x="10800" y="0"/>
                </a:cubicBezTo>
                <a:cubicBezTo>
                  <a:pt x="4835" y="0"/>
                  <a:pt x="0" y="4835"/>
                  <a:pt x="0" y="10800"/>
                </a:cubicBezTo>
                <a:lnTo>
                  <a:pt x="5400" y="10800"/>
                </a:lnTo>
                <a:close/>
              </a:path>
            </a:pathLst>
          </a:custGeom>
          <a:solidFill>
            <a:schemeClr val="bg1"/>
          </a:solidFill>
          <a:ln w="76200" cap="flat" cmpd="sng">
            <a:solidFill>
              <a:srgbClr val="000066"/>
            </a:solidFill>
            <a:prstDash val="solid"/>
            <a:miter/>
            <a:headEnd type="none" w="med" len="med"/>
            <a:tailEnd type="none" w="med" len="med"/>
          </a:ln>
        </p:spPr>
        <p:txBody>
          <a:bodyPr/>
          <a:lstStyle/>
          <a:p>
            <a:endParaRPr lang="zh-CN" altLang="en-US"/>
          </a:p>
        </p:txBody>
      </p:sp>
      <p:sp>
        <p:nvSpPr>
          <p:cNvPr id="50211" name="直接连接符 8221"/>
          <p:cNvSpPr/>
          <p:nvPr/>
        </p:nvSpPr>
        <p:spPr>
          <a:xfrm flipV="1">
            <a:off x="7239000" y="990600"/>
            <a:ext cx="1692275" cy="0"/>
          </a:xfrm>
          <a:prstGeom prst="line">
            <a:avLst/>
          </a:prstGeom>
          <a:ln w="76200" cap="flat" cmpd="sng">
            <a:solidFill>
              <a:srgbClr val="000066"/>
            </a:solidFill>
            <a:prstDash val="solid"/>
            <a:round/>
            <a:headEnd type="none" w="med" len="med"/>
            <a:tailEnd type="none" w="med" len="med"/>
          </a:ln>
        </p:spPr>
        <p:txBody>
          <a:bodyPr/>
          <a:lstStyle/>
          <a:p/>
        </p:txBody>
      </p:sp>
      <p:sp>
        <p:nvSpPr>
          <p:cNvPr id="50212" name="直接连接符 8222"/>
          <p:cNvSpPr/>
          <p:nvPr/>
        </p:nvSpPr>
        <p:spPr>
          <a:xfrm flipH="1">
            <a:off x="9144000" y="1412875"/>
            <a:ext cx="0" cy="360363"/>
          </a:xfrm>
          <a:prstGeom prst="line">
            <a:avLst/>
          </a:prstGeom>
          <a:ln w="9525" cap="flat" cmpd="sng">
            <a:solidFill>
              <a:schemeClr val="tx1"/>
            </a:solidFill>
            <a:prstDash val="solid"/>
            <a:round/>
            <a:headEnd type="none" w="med" len="med"/>
            <a:tailEnd type="none" w="med" len="med"/>
          </a:ln>
        </p:spPr>
        <p:txBody>
          <a:bodyPr/>
          <a:lstStyle/>
          <a:p/>
        </p:txBody>
      </p:sp>
      <p:sp>
        <p:nvSpPr>
          <p:cNvPr id="50213" name="矩形 8223"/>
          <p:cNvSpPr/>
          <p:nvPr/>
        </p:nvSpPr>
        <p:spPr>
          <a:xfrm>
            <a:off x="8532813" y="762000"/>
            <a:ext cx="611187" cy="358775"/>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p>
            <a:pPr lvl="0" indent="0" algn="ctr"/>
            <a:endParaRPr lang="zh-CN" altLang="zh-CN">
              <a:solidFill>
                <a:srgbClr val="FF0066"/>
              </a:solidFill>
              <a:latin typeface="Arial" panose="020b0604020202020204" pitchFamily="34" charset="0"/>
              <a:ea typeface="幼圆" panose="02010509060101010101" pitchFamily="49" charset="-122"/>
            </a:endParaRPr>
          </a:p>
        </p:txBody>
      </p:sp>
      <p:sp>
        <p:nvSpPr>
          <p:cNvPr id="50214" name="文本框 8224"/>
          <p:cNvSpPr txBox="1"/>
          <p:nvPr/>
        </p:nvSpPr>
        <p:spPr>
          <a:xfrm>
            <a:off x="4800600" y="0"/>
            <a:ext cx="4175125" cy="701675"/>
          </a:xfrm>
          <a:prstGeom prst="rect">
            <a:avLst/>
          </a:prstGeom>
          <a:noFill/>
          <a:ln w="9525">
            <a:noFill/>
          </a:ln>
        </p:spPr>
        <p:txBody>
          <a:bodyPr anchor="t">
            <a:spAutoFit/>
          </a:bodyPr>
          <a:lstStyle/>
          <a:p>
            <a:pPr lvl="0" indent="0" algn="r">
              <a:spcBef>
                <a:spcPct val="50000"/>
              </a:spcBef>
            </a:pPr>
            <a:r>
              <a:rPr lang="en-US" altLang="zh-CN" sz="4000">
                <a:solidFill>
                  <a:srgbClr val="FF0000"/>
                </a:solidFill>
                <a:latin typeface="Arial" panose="020b0604020202020204" pitchFamily="34" charset="0"/>
                <a:ea typeface="幼圆" panose="02010509060101010101" pitchFamily="49" charset="-122"/>
              </a:rPr>
              <a:t>The zoo</a:t>
            </a:r>
            <a:endParaRPr lang="en-US" altLang="zh-CN" sz="4000">
              <a:solidFill>
                <a:srgbClr val="FF0000"/>
              </a:solidFill>
              <a:latin typeface="Arial" panose="020b0604020202020204" pitchFamily="34" charset="0"/>
              <a:ea typeface="幼圆" panose="02010509060101010101" pitchFamily="49" charset="-122"/>
            </a:endParaRPr>
          </a:p>
        </p:txBody>
      </p:sp>
      <p:sp>
        <p:nvSpPr>
          <p:cNvPr id="50215" name="文本框 8225"/>
          <p:cNvSpPr txBox="1"/>
          <p:nvPr/>
        </p:nvSpPr>
        <p:spPr>
          <a:xfrm>
            <a:off x="6324600" y="1143000"/>
            <a:ext cx="1871663" cy="579438"/>
          </a:xfrm>
          <a:prstGeom prst="rect">
            <a:avLst/>
          </a:prstGeom>
          <a:noFill/>
          <a:ln w="9525">
            <a:noFill/>
          </a:ln>
        </p:spPr>
        <p:txBody>
          <a:bodyPr anchor="t">
            <a:spAutoFit/>
          </a:bodyPr>
          <a:lstStyle/>
          <a:p>
            <a:pPr lvl="0" indent="0">
              <a:spcBef>
                <a:spcPct val="50000"/>
              </a:spcBef>
            </a:pPr>
            <a:r>
              <a:rPr lang="en-US" altLang="zh-CN" sz="3200">
                <a:solidFill>
                  <a:srgbClr val="333399"/>
                </a:solidFill>
                <a:latin typeface="Arial" panose="020b0604020202020204" pitchFamily="34" charset="0"/>
                <a:ea typeface="幼圆" panose="02010509060101010101" pitchFamily="49" charset="-122"/>
              </a:rPr>
              <a:t>bridge</a:t>
            </a:r>
            <a:endParaRPr lang="en-US" altLang="zh-CN" sz="3200">
              <a:solidFill>
                <a:srgbClr val="333399"/>
              </a:solidFill>
              <a:latin typeface="Arial" panose="020b0604020202020204" pitchFamily="34" charset="0"/>
              <a:ea typeface="幼圆" panose="02010509060101010101" pitchFamily="49" charset="-122"/>
            </a:endParaRPr>
          </a:p>
        </p:txBody>
      </p:sp>
      <p:pic>
        <p:nvPicPr>
          <p:cNvPr id="50216" name="图片 8226" descr="bigsigtraffic lights"/>
          <p:cNvPicPr>
            <a:picLocks noChangeAspect="1"/>
          </p:cNvPicPr>
          <p:nvPr/>
        </p:nvPicPr>
        <p:blipFill>
          <a:blip r:embed="rId3"/>
          <a:stretch>
            <a:fillRect/>
          </a:stretch>
        </p:blipFill>
        <p:spPr>
          <a:xfrm>
            <a:off x="5562600" y="1524000"/>
            <a:ext cx="936625" cy="1081088"/>
          </a:xfrm>
          <a:prstGeom prst="rect">
            <a:avLst/>
          </a:prstGeom>
          <a:noFill/>
          <a:ln w="9525">
            <a:noFill/>
          </a:ln>
        </p:spPr>
      </p:pic>
      <p:sp>
        <p:nvSpPr>
          <p:cNvPr id="50217" name="文本框 8227"/>
          <p:cNvSpPr txBox="1"/>
          <p:nvPr/>
        </p:nvSpPr>
        <p:spPr>
          <a:xfrm>
            <a:off x="6300788" y="1905000"/>
            <a:ext cx="2843212" cy="579438"/>
          </a:xfrm>
          <a:prstGeom prst="rect">
            <a:avLst/>
          </a:prstGeom>
          <a:noFill/>
          <a:ln w="9525">
            <a:noFill/>
          </a:ln>
        </p:spPr>
        <p:txBody>
          <a:bodyPr anchor="t">
            <a:spAutoFit/>
          </a:bodyPr>
          <a:lstStyle/>
          <a:p>
            <a:pPr lvl="0" indent="0">
              <a:spcBef>
                <a:spcPct val="50000"/>
              </a:spcBef>
            </a:pPr>
            <a:r>
              <a:rPr lang="en-US" altLang="zh-CN" sz="3200">
                <a:solidFill>
                  <a:srgbClr val="000000"/>
                </a:solidFill>
                <a:latin typeface="Arial" panose="020b0604020202020204" pitchFamily="34" charset="0"/>
                <a:ea typeface="幼圆" panose="02010509060101010101" pitchFamily="49" charset="-122"/>
              </a:rPr>
              <a:t>traffic lights</a:t>
            </a:r>
            <a:endParaRPr lang="en-US" altLang="zh-CN" sz="3200">
              <a:solidFill>
                <a:srgbClr val="000000"/>
              </a:solidFill>
              <a:latin typeface="Arial" panose="020b0604020202020204" pitchFamily="34" charset="0"/>
              <a:ea typeface="幼圆" panose="02010509060101010101" pitchFamily="49" charset="-122"/>
            </a:endParaRPr>
          </a:p>
        </p:txBody>
      </p:sp>
      <p:sp>
        <p:nvSpPr>
          <p:cNvPr id="50218" name="椭圆 8228"/>
          <p:cNvSpPr/>
          <p:nvPr/>
        </p:nvSpPr>
        <p:spPr>
          <a:xfrm>
            <a:off x="2209800" y="4648200"/>
            <a:ext cx="360363" cy="152400"/>
          </a:xfrm>
          <a:prstGeom prst="ellipse">
            <a:avLst/>
          </a:prstGeom>
          <a:solidFill>
            <a:srgbClr val="FF3300"/>
          </a:solidFill>
          <a:ln w="9525" cap="flat" cmpd="sng">
            <a:solidFill>
              <a:srgbClr val="FF3300"/>
            </a:solidFill>
            <a:prstDash val="solid"/>
            <a:round/>
            <a:headEnd type="none" w="med" len="med"/>
            <a:tailEnd type="none" w="med" len="med"/>
          </a:ln>
        </p:spPr>
        <p:txBody>
          <a:bodyPr anchor="t"/>
          <a:lstStyle/>
          <a:p>
            <a:pPr lvl="0" indent="0" algn="ctr"/>
            <a:endParaRPr lang="zh-CN" altLang="en-US" u="sng">
              <a:solidFill>
                <a:srgbClr val="000000"/>
              </a:solidFill>
              <a:latin typeface="Arial" panose="020b0604020202020204" pitchFamily="34" charset="0"/>
              <a:ea typeface="幼圆" panose="02010509060101010101" pitchFamily="49" charset="-122"/>
            </a:endParaRPr>
          </a:p>
        </p:txBody>
      </p:sp>
      <p:sp>
        <p:nvSpPr>
          <p:cNvPr id="50219" name="直接连接符 8229"/>
          <p:cNvSpPr/>
          <p:nvPr/>
        </p:nvSpPr>
        <p:spPr>
          <a:xfrm flipH="1" flipV="1">
            <a:off x="8305800" y="381000"/>
            <a:ext cx="288925" cy="647700"/>
          </a:xfrm>
          <a:prstGeom prst="line">
            <a:avLst/>
          </a:prstGeom>
          <a:ln w="57150" cap="flat" cmpd="sng">
            <a:solidFill>
              <a:srgbClr val="FF0066"/>
            </a:solidFill>
            <a:prstDash val="solid"/>
            <a:round/>
            <a:headEnd type="none" w="med" len="med"/>
            <a:tailEnd type="triangle" w="med" len="med"/>
          </a:ln>
        </p:spPr>
        <p:txBody>
          <a:bodyPr/>
          <a:lstStyle/>
          <a:p/>
        </p:txBody>
      </p:sp>
      <p:sp>
        <p:nvSpPr>
          <p:cNvPr id="50220" name="文本框 8230"/>
          <p:cNvSpPr txBox="1"/>
          <p:nvPr/>
        </p:nvSpPr>
        <p:spPr>
          <a:xfrm>
            <a:off x="0" y="0"/>
            <a:ext cx="4192588" cy="701675"/>
          </a:xfrm>
          <a:prstGeom prst="rect">
            <a:avLst/>
          </a:prstGeom>
          <a:noFill/>
          <a:ln w="9525">
            <a:noFill/>
          </a:ln>
        </p:spPr>
        <p:txBody>
          <a:bodyPr wrap="none" anchor="t">
            <a:spAutoFit/>
          </a:bodyPr>
          <a:lstStyle/>
          <a:p>
            <a:pPr lvl="0" indent="0"/>
            <a:r>
              <a:rPr lang="en-US" altLang="zh-CN" sz="4000" b="1" i="1">
                <a:solidFill>
                  <a:srgbClr val="FF0000"/>
                </a:solidFill>
                <a:latin typeface="Times New Roman" panose="02020603050405020304" pitchFamily="18" charset="0"/>
                <a:ea typeface="幼圆" panose="02010509060101010101" pitchFamily="49" charset="-122"/>
              </a:rPr>
              <a:t>The Way to the zoo</a:t>
            </a:r>
            <a:endParaRPr lang="en-US" altLang="zh-CN" sz="4000" b="1" i="1">
              <a:solidFill>
                <a:srgbClr val="FF0000"/>
              </a:solidFill>
              <a:latin typeface="Times New Roman" panose="02020603050405020304" pitchFamily="18" charset="0"/>
              <a:ea typeface="幼圆" panose="02010509060101010101" pitchFamily="49" charset="-122"/>
            </a:endParaRPr>
          </a:p>
        </p:txBody>
      </p:sp>
      <p:pic>
        <p:nvPicPr>
          <p:cNvPr id="8232" name="内容占位符 8231" descr="run"/>
          <p:cNvPicPr>
            <a:picLocks noGrp="1" noChangeAspect="1"/>
          </p:cNvPicPr>
          <p:nvPr>
            <p:ph idx="4294967295"/>
          </p:nvPr>
        </p:nvPicPr>
        <p:blipFill>
          <a:blip r:embed="rId4"/>
          <a:stretch>
            <a:fillRect/>
          </a:stretch>
        </p:blipFill>
        <p:spPr>
          <a:xfrm>
            <a:off x="2133600" y="4114800"/>
            <a:ext cx="609600" cy="609600"/>
          </a:xfrm>
        </p:spPr>
      </p:pic>
      <p:sp>
        <p:nvSpPr>
          <p:cNvPr id="50222" name="文本框 8232"/>
          <p:cNvSpPr txBox="1"/>
          <p:nvPr/>
        </p:nvSpPr>
        <p:spPr>
          <a:xfrm>
            <a:off x="231775" y="587375"/>
            <a:ext cx="184150" cy="579438"/>
          </a:xfrm>
          <a:prstGeom prst="rect">
            <a:avLst/>
          </a:prstGeom>
          <a:noFill/>
          <a:ln w="9525">
            <a:noFill/>
          </a:ln>
        </p:spPr>
        <p:txBody>
          <a:bodyPr wrap="none" anchor="t">
            <a:spAutoFit/>
          </a:bodyPr>
          <a:lstStyle/>
          <a:p>
            <a:pPr lvl="0" indent="0"/>
            <a:endParaRPr lang="zh-CN" altLang="zh-CN" sz="3200" b="1">
              <a:solidFill>
                <a:srgbClr val="000000"/>
              </a:solidFill>
              <a:latin typeface="Times New Roman" panose="02020603050405020304" pitchFamily="18" charset="0"/>
              <a:ea typeface="幼圆" panose="02010509060101010101" pitchFamily="49" charset="-122"/>
            </a:endParaRPr>
          </a:p>
        </p:txBody>
      </p:sp>
      <p:sp>
        <p:nvSpPr>
          <p:cNvPr id="50223" name="直接连接符 8233"/>
          <p:cNvSpPr/>
          <p:nvPr/>
        </p:nvSpPr>
        <p:spPr>
          <a:xfrm flipV="1">
            <a:off x="2667000" y="4114800"/>
            <a:ext cx="1066800" cy="0"/>
          </a:xfrm>
          <a:prstGeom prst="line">
            <a:avLst/>
          </a:prstGeom>
          <a:ln w="76200" cap="flat" cmpd="sng">
            <a:solidFill>
              <a:srgbClr val="000066"/>
            </a:solidFill>
            <a:prstDash val="solid"/>
            <a:round/>
            <a:headEnd type="none" w="med" len="med"/>
            <a:tailEnd type="none" w="med" len="med"/>
          </a:ln>
        </p:spPr>
        <p:txBody>
          <a:bodyPr/>
          <a:lstStyle/>
          <a:p/>
        </p:txBody>
      </p:sp>
      <p:sp>
        <p:nvSpPr>
          <p:cNvPr id="50224" name="直接连接符 8234"/>
          <p:cNvSpPr/>
          <p:nvPr/>
        </p:nvSpPr>
        <p:spPr>
          <a:xfrm>
            <a:off x="4191000" y="1981200"/>
            <a:ext cx="995363" cy="0"/>
          </a:xfrm>
          <a:prstGeom prst="line">
            <a:avLst/>
          </a:prstGeom>
          <a:ln w="76200" cap="flat" cmpd="sng">
            <a:solidFill>
              <a:srgbClr val="000066"/>
            </a:solidFill>
            <a:prstDash val="solid"/>
            <a:round/>
            <a:headEnd type="none" w="med" len="med"/>
            <a:tailEnd type="none" w="med" len="med"/>
          </a:ln>
        </p:spPr>
        <p:txBody>
          <a:bodyPr/>
          <a:lstStyle/>
          <a:p/>
        </p:txBody>
      </p:sp>
      <p:sp>
        <p:nvSpPr>
          <p:cNvPr id="50225" name="文本框 8235"/>
          <p:cNvSpPr txBox="1"/>
          <p:nvPr/>
        </p:nvSpPr>
        <p:spPr>
          <a:xfrm>
            <a:off x="2590800" y="1524000"/>
            <a:ext cx="762000" cy="396875"/>
          </a:xfrm>
          <a:prstGeom prst="rect">
            <a:avLst/>
          </a:prstGeom>
          <a:solidFill>
            <a:srgbClr val="F8BAA6"/>
          </a:solidFill>
          <a:ln w="9525">
            <a:noFill/>
          </a:ln>
        </p:spPr>
        <p:txBody>
          <a:bodyPr anchor="t">
            <a:spAutoFit/>
          </a:bodyPr>
          <a:lstStyle/>
          <a:p>
            <a:pPr lvl="0" indent="0"/>
            <a:r>
              <a:rPr lang="en-US" altLang="zh-CN" sz="2000" b="1">
                <a:solidFill>
                  <a:srgbClr val="000000"/>
                </a:solidFill>
                <a:latin typeface="Comic Sans MS" panose="030f0702030302020204" pitchFamily="66" charset="0"/>
                <a:ea typeface="幼圆" panose="02010509060101010101" pitchFamily="49" charset="-122"/>
                <a:hlinkClick r:id="rId5" action="ppaction://hlinksldjump"/>
              </a:rPr>
              <a:t>Bank</a:t>
            </a:r>
            <a:r>
              <a:rPr lang="en-US" altLang="zh-CN" sz="2000" b="1">
                <a:solidFill>
                  <a:srgbClr val="333399"/>
                </a:solidFill>
                <a:latin typeface="Comic Sans MS" panose="030f0702030302020204" pitchFamily="66" charset="0"/>
                <a:ea typeface="幼圆" panose="02010509060101010101" pitchFamily="49" charset="-122"/>
              </a:rPr>
              <a:t> </a:t>
            </a:r>
            <a:endParaRPr lang="en-US" altLang="zh-CN" sz="2000" b="1">
              <a:solidFill>
                <a:srgbClr val="333399"/>
              </a:solidFill>
              <a:latin typeface="Comic Sans MS" panose="030f0702030302020204" pitchFamily="66" charset="0"/>
              <a:ea typeface="幼圆" panose="02010509060101010101" pitchFamily="49" charset="-122"/>
            </a:endParaRPr>
          </a:p>
        </p:txBody>
      </p:sp>
      <p:sp>
        <p:nvSpPr>
          <p:cNvPr id="50226" name="文本框 8236"/>
          <p:cNvSpPr txBox="1"/>
          <p:nvPr/>
        </p:nvSpPr>
        <p:spPr>
          <a:xfrm>
            <a:off x="2667000" y="3124200"/>
            <a:ext cx="990600" cy="406400"/>
          </a:xfrm>
          <a:prstGeom prst="rect">
            <a:avLst/>
          </a:prstGeom>
          <a:solidFill>
            <a:srgbClr val="F8BAA6"/>
          </a:solidFill>
          <a:ln w="9525" cap="flat" cmpd="sng">
            <a:solidFill>
              <a:schemeClr val="tx1"/>
            </a:solidFill>
            <a:prstDash val="solid"/>
            <a:miter/>
            <a:headEnd type="none" w="med" len="med"/>
            <a:tailEnd type="none" w="med" len="med"/>
          </a:ln>
        </p:spPr>
        <p:txBody>
          <a:bodyPr anchor="t">
            <a:spAutoFit/>
          </a:bodyPr>
          <a:lstStyle/>
          <a:p>
            <a:pPr lvl="0" indent="0"/>
            <a:r>
              <a:rPr lang="en-US" altLang="zh-CN" sz="2000" b="1">
                <a:solidFill>
                  <a:srgbClr val="000000"/>
                </a:solidFill>
                <a:latin typeface="Comic Sans MS" panose="030f0702030302020204" pitchFamily="66" charset="0"/>
                <a:ea typeface="幼圆" panose="02010509060101010101" pitchFamily="49" charset="-122"/>
                <a:hlinkClick r:id="rId6" action="ppaction://hlinksldjump"/>
              </a:rPr>
              <a:t>school</a:t>
            </a:r>
            <a:endParaRPr lang="en-US" altLang="zh-CN" sz="2000" b="1">
              <a:solidFill>
                <a:srgbClr val="000000"/>
              </a:solidFill>
              <a:latin typeface="Comic Sans MS" panose="030f0702030302020204" pitchFamily="66" charset="0"/>
              <a:ea typeface="幼圆" panose="02010509060101010101" pitchFamily="49" charset="-122"/>
            </a:endParaRPr>
          </a:p>
        </p:txBody>
      </p:sp>
      <p:sp>
        <p:nvSpPr>
          <p:cNvPr id="50227" name="文本框 8238"/>
          <p:cNvSpPr txBox="1"/>
          <p:nvPr/>
        </p:nvSpPr>
        <p:spPr>
          <a:xfrm>
            <a:off x="4572000" y="1219200"/>
            <a:ext cx="488950" cy="628650"/>
          </a:xfrm>
          <a:prstGeom prst="rect">
            <a:avLst/>
          </a:prstGeom>
          <a:solidFill>
            <a:srgbClr val="F8BAA6"/>
          </a:solidFill>
          <a:ln w="9525">
            <a:noFill/>
          </a:ln>
        </p:spPr>
        <p:txBody>
          <a:bodyPr vert="eaVert" wrap="none" anchor="t">
            <a:spAutoFit/>
          </a:bodyPr>
          <a:lstStyle/>
          <a:p>
            <a:pPr lvl="0" indent="0"/>
            <a:r>
              <a:rPr lang="en-US" altLang="zh-CN" sz="2000" b="1">
                <a:solidFill>
                  <a:srgbClr val="000000"/>
                </a:solidFill>
                <a:latin typeface="Comic Sans MS" panose="030f0702030302020204" pitchFamily="66" charset="0"/>
                <a:ea typeface="幼圆" panose="02010509060101010101" pitchFamily="49" charset="-122"/>
                <a:hlinkClick r:id="rId7" action="ppaction://hlinksldjump"/>
              </a:rPr>
              <a:t>park</a:t>
            </a:r>
            <a:endParaRPr lang="en-US" altLang="zh-CN" sz="2000" b="1">
              <a:solidFill>
                <a:srgbClr val="000000"/>
              </a:solidFill>
              <a:latin typeface="Comic Sans MS" panose="030f0702030302020204" pitchFamily="66" charset="0"/>
              <a:ea typeface="幼圆" panose="02010509060101010101" pitchFamily="49" charset="-122"/>
            </a:endParaRPr>
          </a:p>
        </p:txBody>
      </p:sp>
      <p:sp>
        <p:nvSpPr>
          <p:cNvPr id="50228" name="文本框 8246"/>
          <p:cNvSpPr txBox="1"/>
          <p:nvPr/>
        </p:nvSpPr>
        <p:spPr>
          <a:xfrm>
            <a:off x="0" y="4705350"/>
            <a:ext cx="7261225" cy="1917700"/>
          </a:xfrm>
          <a:prstGeom prst="rect">
            <a:avLst/>
          </a:prstGeom>
          <a:noFill/>
          <a:ln w="9525">
            <a:noFill/>
          </a:ln>
        </p:spPr>
        <p:txBody>
          <a:bodyPr wrap="none" anchor="t">
            <a:spAutoFit/>
          </a:bodyPr>
          <a:lstStyle/>
          <a:p>
            <a:pPr lvl="0" indent="0"/>
            <a:r>
              <a:rPr lang="en-US" altLang="zh-CN" sz="2400" b="1">
                <a:solidFill>
                  <a:srgbClr val="000000"/>
                </a:solidFill>
                <a:latin typeface="Comic Sans MS" panose="030f0702030302020204" pitchFamily="66" charset="0"/>
                <a:ea typeface="幼圆" panose="02010509060101010101" pitchFamily="49" charset="-122"/>
              </a:rPr>
              <a:t>Walk _________ the road.</a:t>
            </a:r>
            <a:endParaRPr lang="en-US" altLang="zh-CN" sz="2400" b="1">
              <a:solidFill>
                <a:srgbClr val="000000"/>
              </a:solidFill>
              <a:latin typeface="Comic Sans MS" panose="030f0702030302020204" pitchFamily="66" charset="0"/>
              <a:ea typeface="幼圆" panose="02010509060101010101" pitchFamily="49" charset="-122"/>
            </a:endParaRPr>
          </a:p>
          <a:p>
            <a:pPr lvl="0" indent="0"/>
            <a:r>
              <a:rPr lang="en-US" altLang="zh-CN" sz="2400" b="1">
                <a:solidFill>
                  <a:srgbClr val="000000"/>
                </a:solidFill>
                <a:latin typeface="Comic Sans MS" panose="030f0702030302020204" pitchFamily="66" charset="0"/>
                <a:ea typeface="幼圆" panose="02010509060101010101" pitchFamily="49" charset="-122"/>
              </a:rPr>
              <a:t>Turn _______ at the second crossing.</a:t>
            </a:r>
            <a:endParaRPr lang="en-US" altLang="zh-CN" sz="2400" b="1">
              <a:solidFill>
                <a:srgbClr val="000000"/>
              </a:solidFill>
              <a:latin typeface="Comic Sans MS" panose="030f0702030302020204" pitchFamily="66" charset="0"/>
              <a:ea typeface="幼圆" panose="02010509060101010101" pitchFamily="49" charset="-122"/>
            </a:endParaRPr>
          </a:p>
          <a:p>
            <a:pPr lvl="0" indent="0"/>
            <a:r>
              <a:rPr lang="en-US" altLang="zh-CN" sz="2400" b="1">
                <a:solidFill>
                  <a:srgbClr val="000000"/>
                </a:solidFill>
                <a:latin typeface="Comic Sans MS" panose="030f0702030302020204" pitchFamily="66" charset="0"/>
                <a:ea typeface="幼圆" panose="02010509060101010101" pitchFamily="49" charset="-122"/>
              </a:rPr>
              <a:t>Turn  _______ at the traffic lights.</a:t>
            </a:r>
            <a:endParaRPr lang="en-US" altLang="zh-CN" sz="2400" b="1">
              <a:solidFill>
                <a:srgbClr val="000000"/>
              </a:solidFill>
              <a:latin typeface="Comic Sans MS" panose="030f0702030302020204" pitchFamily="66" charset="0"/>
              <a:ea typeface="幼圆" panose="02010509060101010101" pitchFamily="49" charset="-122"/>
            </a:endParaRPr>
          </a:p>
          <a:p>
            <a:pPr lvl="0" indent="0"/>
            <a:r>
              <a:rPr lang="en-US" altLang="zh-CN" sz="2400" b="1">
                <a:solidFill>
                  <a:srgbClr val="000000"/>
                </a:solidFill>
                <a:latin typeface="Comic Sans MS" panose="030f0702030302020204" pitchFamily="66" charset="0"/>
                <a:ea typeface="幼圆" panose="02010509060101010101" pitchFamily="49" charset="-122"/>
              </a:rPr>
              <a:t>Turn ______ at the corner of the street.</a:t>
            </a:r>
            <a:endParaRPr lang="en-US" altLang="zh-CN" sz="2400" b="1">
              <a:solidFill>
                <a:srgbClr val="000000"/>
              </a:solidFill>
              <a:latin typeface="Comic Sans MS" panose="030f0702030302020204" pitchFamily="66" charset="0"/>
              <a:ea typeface="幼圆" panose="02010509060101010101" pitchFamily="49" charset="-122"/>
            </a:endParaRPr>
          </a:p>
          <a:p>
            <a:pPr lvl="0" indent="0"/>
            <a:r>
              <a:rPr lang="en-US" altLang="zh-CN" sz="2400" b="1">
                <a:solidFill>
                  <a:srgbClr val="000000"/>
                </a:solidFill>
                <a:latin typeface="Comic Sans MS" panose="030f0702030302020204" pitchFamily="66" charset="0"/>
                <a:ea typeface="幼圆" panose="02010509060101010101" pitchFamily="49" charset="-122"/>
              </a:rPr>
              <a:t>_______ the bridge, and you will find the zoo.</a:t>
            </a:r>
            <a:endParaRPr lang="en-US" altLang="zh-CN" sz="2400" b="1">
              <a:solidFill>
                <a:srgbClr val="000000"/>
              </a:solidFill>
              <a:latin typeface="Comic Sans MS" panose="030f0702030302020204" pitchFamily="66" charset="0"/>
              <a:ea typeface="幼圆" panose="02010509060101010101" pitchFamily="49" charset="-122"/>
            </a:endParaRPr>
          </a:p>
        </p:txBody>
      </p:sp>
      <p:sp>
        <p:nvSpPr>
          <p:cNvPr id="8259" name="文本框 8258"/>
          <p:cNvSpPr txBox="1"/>
          <p:nvPr/>
        </p:nvSpPr>
        <p:spPr>
          <a:xfrm>
            <a:off x="1066800" y="4648200"/>
            <a:ext cx="920750" cy="457200"/>
          </a:xfrm>
          <a:prstGeom prst="rect">
            <a:avLst/>
          </a:prstGeom>
          <a:noFill/>
          <a:ln w="9525">
            <a:noFill/>
          </a:ln>
        </p:spPr>
        <p:txBody>
          <a:bodyPr wrap="none" anchor="t">
            <a:spAutoFit/>
          </a:bodyPr>
          <a:lstStyle/>
          <a:p>
            <a:pPr lvl="0" indent="0"/>
            <a:r>
              <a:rPr lang="en-US" altLang="zh-CN" sz="2400" b="1">
                <a:solidFill>
                  <a:srgbClr val="FF0000"/>
                </a:solidFill>
                <a:latin typeface="Comic Sans MS" panose="030f0702030302020204" pitchFamily="66" charset="0"/>
                <a:ea typeface="幼圆" panose="02010509060101010101" pitchFamily="49" charset="-122"/>
              </a:rPr>
              <a:t>along</a:t>
            </a:r>
            <a:endParaRPr lang="en-US" altLang="zh-CN" sz="2400" b="1">
              <a:solidFill>
                <a:srgbClr val="FF0000"/>
              </a:solidFill>
              <a:latin typeface="Comic Sans MS" panose="030f0702030302020204" pitchFamily="66" charset="0"/>
              <a:ea typeface="幼圆" panose="02010509060101010101" pitchFamily="49" charset="-122"/>
            </a:endParaRPr>
          </a:p>
        </p:txBody>
      </p:sp>
      <p:sp>
        <p:nvSpPr>
          <p:cNvPr id="8261" name="文本框 8260"/>
          <p:cNvSpPr txBox="1"/>
          <p:nvPr/>
        </p:nvSpPr>
        <p:spPr>
          <a:xfrm>
            <a:off x="914400" y="5105400"/>
            <a:ext cx="896938" cy="457200"/>
          </a:xfrm>
          <a:prstGeom prst="rect">
            <a:avLst/>
          </a:prstGeom>
          <a:noFill/>
          <a:ln w="9525">
            <a:noFill/>
          </a:ln>
        </p:spPr>
        <p:txBody>
          <a:bodyPr wrap="none" anchor="t">
            <a:spAutoFit/>
          </a:bodyPr>
          <a:lstStyle/>
          <a:p>
            <a:pPr lvl="0" indent="0"/>
            <a:r>
              <a:rPr lang="en-US" altLang="zh-CN" sz="2400" b="1">
                <a:solidFill>
                  <a:srgbClr val="FF0000"/>
                </a:solidFill>
                <a:latin typeface="Comic Sans MS" panose="030f0702030302020204" pitchFamily="66" charset="0"/>
                <a:ea typeface="幼圆" panose="02010509060101010101" pitchFamily="49" charset="-122"/>
              </a:rPr>
              <a:t>right</a:t>
            </a:r>
            <a:endParaRPr lang="en-US" altLang="zh-CN" sz="2400" b="1">
              <a:solidFill>
                <a:srgbClr val="FF0000"/>
              </a:solidFill>
              <a:latin typeface="Comic Sans MS" panose="030f0702030302020204" pitchFamily="66" charset="0"/>
              <a:ea typeface="幼圆" panose="02010509060101010101" pitchFamily="49" charset="-122"/>
            </a:endParaRPr>
          </a:p>
        </p:txBody>
      </p:sp>
      <p:sp>
        <p:nvSpPr>
          <p:cNvPr id="8262" name="文本框 8261"/>
          <p:cNvSpPr txBox="1"/>
          <p:nvPr/>
        </p:nvSpPr>
        <p:spPr>
          <a:xfrm>
            <a:off x="1066800" y="5410200"/>
            <a:ext cx="736600" cy="457200"/>
          </a:xfrm>
          <a:prstGeom prst="rect">
            <a:avLst/>
          </a:prstGeom>
          <a:noFill/>
          <a:ln w="9525">
            <a:noFill/>
          </a:ln>
        </p:spPr>
        <p:txBody>
          <a:bodyPr wrap="none" anchor="t">
            <a:spAutoFit/>
          </a:bodyPr>
          <a:lstStyle/>
          <a:p>
            <a:pPr lvl="0" indent="0"/>
            <a:r>
              <a:rPr lang="en-US" altLang="zh-CN" sz="2400" b="1">
                <a:solidFill>
                  <a:srgbClr val="FF0000"/>
                </a:solidFill>
                <a:latin typeface="Comic Sans MS" panose="030f0702030302020204" pitchFamily="66" charset="0"/>
                <a:ea typeface="幼圆" panose="02010509060101010101" pitchFamily="49" charset="-122"/>
              </a:rPr>
              <a:t>left</a:t>
            </a:r>
            <a:endParaRPr lang="en-US" altLang="zh-CN" sz="2400" b="1">
              <a:solidFill>
                <a:srgbClr val="FF0000"/>
              </a:solidFill>
              <a:latin typeface="Comic Sans MS" panose="030f0702030302020204" pitchFamily="66" charset="0"/>
              <a:ea typeface="幼圆" panose="02010509060101010101" pitchFamily="49" charset="-122"/>
            </a:endParaRPr>
          </a:p>
        </p:txBody>
      </p:sp>
      <p:sp>
        <p:nvSpPr>
          <p:cNvPr id="8263" name="文本框 8262"/>
          <p:cNvSpPr txBox="1"/>
          <p:nvPr/>
        </p:nvSpPr>
        <p:spPr>
          <a:xfrm>
            <a:off x="228600" y="6172200"/>
            <a:ext cx="974725" cy="457200"/>
          </a:xfrm>
          <a:prstGeom prst="rect">
            <a:avLst/>
          </a:prstGeom>
          <a:noFill/>
          <a:ln w="9525">
            <a:noFill/>
          </a:ln>
        </p:spPr>
        <p:txBody>
          <a:bodyPr wrap="none" anchor="t">
            <a:spAutoFit/>
          </a:bodyPr>
          <a:lstStyle/>
          <a:p>
            <a:pPr lvl="0" indent="0"/>
            <a:r>
              <a:rPr lang="en-US" altLang="zh-CN" sz="2400" b="1">
                <a:solidFill>
                  <a:srgbClr val="FF0000"/>
                </a:solidFill>
                <a:latin typeface="Comic Sans MS" panose="030f0702030302020204" pitchFamily="66" charset="0"/>
                <a:ea typeface="幼圆" panose="02010509060101010101" pitchFamily="49" charset="-122"/>
              </a:rPr>
              <a:t>Cross</a:t>
            </a:r>
            <a:endParaRPr lang="en-US" altLang="zh-CN" sz="2400" b="1">
              <a:solidFill>
                <a:srgbClr val="FF0000"/>
              </a:solidFill>
              <a:latin typeface="Comic Sans MS" panose="030f0702030302020204" pitchFamily="66" charset="0"/>
              <a:ea typeface="幼圆" panose="02010509060101010101" pitchFamily="49" charset="-122"/>
            </a:endParaRPr>
          </a:p>
        </p:txBody>
      </p:sp>
      <p:sp>
        <p:nvSpPr>
          <p:cNvPr id="8264" name="文本框 8263"/>
          <p:cNvSpPr txBox="1"/>
          <p:nvPr/>
        </p:nvSpPr>
        <p:spPr>
          <a:xfrm>
            <a:off x="914400" y="5791200"/>
            <a:ext cx="896938" cy="457200"/>
          </a:xfrm>
          <a:prstGeom prst="rect">
            <a:avLst/>
          </a:prstGeom>
          <a:noFill/>
          <a:ln w="9525">
            <a:noFill/>
          </a:ln>
        </p:spPr>
        <p:txBody>
          <a:bodyPr wrap="none" anchor="t">
            <a:spAutoFit/>
          </a:bodyPr>
          <a:lstStyle/>
          <a:p>
            <a:pPr lvl="0" indent="0"/>
            <a:r>
              <a:rPr lang="en-US" altLang="zh-CN" sz="2400" b="1">
                <a:solidFill>
                  <a:srgbClr val="FF0000"/>
                </a:solidFill>
                <a:latin typeface="Comic Sans MS" panose="030f0702030302020204" pitchFamily="66" charset="0"/>
                <a:ea typeface="幼圆" panose="02010509060101010101" pitchFamily="49" charset="-122"/>
              </a:rPr>
              <a:t>right</a:t>
            </a:r>
            <a:endParaRPr lang="en-US" altLang="zh-CN" sz="2400" b="1">
              <a:solidFill>
                <a:srgbClr val="FF0000"/>
              </a:solidFill>
              <a:latin typeface="Comic Sans MS" panose="030f0702030302020204" pitchFamily="66" charset="0"/>
              <a:ea typeface="幼圆" panose="02010509060101010101" pitchFamily="49" charset="-122"/>
            </a:endParaRPr>
          </a:p>
        </p:txBody>
      </p:sp>
      <p:pic>
        <p:nvPicPr>
          <p:cNvPr id="50234" name="Picture 37" descr="compass1"/>
          <p:cNvPicPr preferRelativeResize="0">
            <a:picLocks noChangeAspect="1"/>
          </p:cNvPicPr>
          <p:nvPr/>
        </p:nvPicPr>
        <p:blipFill>
          <a:blip r:embed="rId8">
            <a:clrChange>
              <a:clrFrom>
                <a:srgbClr val="FFFFFF"/>
              </a:clrFrom>
              <a:clrTo>
                <a:srgbClr val="FFFFFF">
                  <a:alpha val="0"/>
                </a:srgbClr>
              </a:clrTo>
            </a:clrChange>
          </a:blip>
          <a:stretch>
            <a:fillRect/>
          </a:stretch>
        </p:blipFill>
        <p:spPr>
          <a:xfrm>
            <a:off x="6858000" y="2971800"/>
            <a:ext cx="1143000" cy="1219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0" presetClass="path" presetSubtype="0" accel="50000" decel="50000" fill="hold" nodeType="clickEffect">
                                  <p:stCondLst>
                                    <p:cond delay="0"/>
                                  </p:stCondLst>
                                  <p:childTnLst>
                                    <p:animMotion origin="layout" path="M 0.00834 -0.02223 L -3.33333E-06 -0.25556" pathEditMode="relative" rAng="0" ptsTypes="AA">
                                      <p:cBhvr>
                                        <p:cTn id="6" dur="2000" fill="hold"/>
                                        <p:tgtEl>
                                          <p:spTgt spid="8232"/>
                                        </p:tgtEl>
                                        <p:attrNameLst>
                                          <p:attrName>ppt_x</p:attrName>
                                          <p:attrName>ppt_y</p:attrName>
                                        </p:attrNameLst>
                                      </p:cBhvr>
                                      <p:rCtr x="-400" y="-11700"/>
                                    </p:animMotion>
                                  </p:childTnLst>
                                </p:cTn>
                              </p:par>
                            </p:childTnLst>
                          </p:cTn>
                        </p:par>
                      </p:childTnLst>
                    </p:cTn>
                  </p:par>
                  <p:par>
                    <p:cTn id="7" fill="hold" nodeType="clickPar">
                      <p:stCondLst>
                        <p:cond delay="indefinite"/>
                      </p:stCondLst>
                      <p:childTnLst>
                        <p:par>
                          <p:cTn id="8" fill="hold" nodeType="after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259"/>
                                        </p:tgtEl>
                                        <p:attrNameLst>
                                          <p:attrName>style.visibility</p:attrName>
                                        </p:attrNameLst>
                                      </p:cBhvr>
                                      <p:to>
                                        <p:strVal val="visible"/>
                                      </p:to>
                                    </p:set>
                                    <p:anim calcmode="lin" valueType="num">
                                      <p:cBhvr>
                                        <p:cTn id="11" dur="500" fill="hold"/>
                                        <p:tgtEl>
                                          <p:spTgt spid="8259"/>
                                        </p:tgtEl>
                                        <p:attrNameLst>
                                          <p:attrName>ppt_x</p:attrName>
                                        </p:attrNameLst>
                                      </p:cBhvr>
                                      <p:tavLst>
                                        <p:tav tm="0">
                                          <p:val>
                                            <p:strVal val="#ppt_x"/>
                                          </p:val>
                                        </p:tav>
                                        <p:tav tm="100000">
                                          <p:val>
                                            <p:strVal val="#ppt_x"/>
                                          </p:val>
                                        </p:tav>
                                      </p:tavLst>
                                    </p:anim>
                                    <p:anim calcmode="lin" valueType="num">
                                      <p:cBhvr>
                                        <p:cTn id="12" dur="500" fill="hold"/>
                                        <p:tgtEl>
                                          <p:spTgt spid="825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afterGroup">
                            <p:stCondLst>
                              <p:cond delay="0"/>
                            </p:stCondLst>
                            <p:childTnLst>
                              <p:par>
                                <p:cTn id="15" presetID="0" presetClass="path" presetSubtype="0" accel="50000" decel="50000" fill="hold" nodeType="clickEffect">
                                  <p:stCondLst>
                                    <p:cond delay="0"/>
                                  </p:stCondLst>
                                  <p:childTnLst>
                                    <p:animMotion origin="layout" path="M -4.44444E-06 -0.25555 C -0.00555 -0.28842 -0.01111 -0.32106 0.0007 -0.33333 C 0.01268 -0.3456 0.05851 -0.32963 0.07153 -0.32963 C 0.08473 -0.32963 0.08178 -0.33148 0.079 -0.33333" pathEditMode="relative" rAng="0" ptsTypes="aaaA">
                                      <p:cBhvr>
                                        <p:cTn id="16" dur="2000" fill="hold"/>
                                        <p:tgtEl>
                                          <p:spTgt spid="8232"/>
                                        </p:tgtEl>
                                        <p:attrNameLst>
                                          <p:attrName>ppt_x</p:attrName>
                                          <p:attrName>ppt_y</p:attrName>
                                        </p:attrNameLst>
                                      </p:cBhvr>
                                      <p:rCtr x="3700" y="-4500"/>
                                    </p:animMotion>
                                  </p:childTnLst>
                                </p:cTn>
                              </p:par>
                            </p:childTnLst>
                          </p:cTn>
                        </p:par>
                      </p:childTnLst>
                    </p:cTn>
                  </p:par>
                  <p:par>
                    <p:cTn id="17" fill="hold" nodeType="clickPar">
                      <p:stCondLst>
                        <p:cond delay="indefinite"/>
                      </p:stCondLst>
                      <p:childTnLst>
                        <p:par>
                          <p:cTn id="18" fill="hold" nodeType="after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261"/>
                                        </p:tgtEl>
                                        <p:attrNameLst>
                                          <p:attrName>style.visibility</p:attrName>
                                        </p:attrNameLst>
                                      </p:cBhvr>
                                      <p:to>
                                        <p:strVal val="visible"/>
                                      </p:to>
                                    </p:set>
                                    <p:anim calcmode="lin" valueType="num">
                                      <p:cBhvr>
                                        <p:cTn id="21" dur="500" fill="hold"/>
                                        <p:tgtEl>
                                          <p:spTgt spid="8261"/>
                                        </p:tgtEl>
                                        <p:attrNameLst>
                                          <p:attrName>ppt_x</p:attrName>
                                        </p:attrNameLst>
                                      </p:cBhvr>
                                      <p:tavLst>
                                        <p:tav tm="0">
                                          <p:val>
                                            <p:strVal val="#ppt_x"/>
                                          </p:val>
                                        </p:tav>
                                        <p:tav tm="100000">
                                          <p:val>
                                            <p:strVal val="#ppt_x"/>
                                          </p:val>
                                        </p:tav>
                                      </p:tavLst>
                                    </p:anim>
                                    <p:anim calcmode="lin" valueType="num">
                                      <p:cBhvr>
                                        <p:cTn id="22" dur="500" fill="hold"/>
                                        <p:tgtEl>
                                          <p:spTgt spid="826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afterGroup">
                            <p:stCondLst>
                              <p:cond delay="0"/>
                            </p:stCondLst>
                            <p:childTnLst>
                              <p:par>
                                <p:cTn id="25" presetID="0" presetClass="path" presetSubtype="0" accel="50000" decel="50000" fill="hold" nodeType="clickEffect">
                                  <p:stCondLst>
                                    <p:cond delay="0"/>
                                  </p:stCondLst>
                                  <p:childTnLst>
                                    <p:animMotion origin="layout" path="M 0.079 -0.33333 C 0.18004 -0.32315 0.28143 -0.31273 0.3198 -0.33518 C 0.35834 -0.35741 0.31025 -0.4456 0.30903 -0.46759" pathEditMode="relative" rAng="0" ptsTypes="aaA">
                                      <p:cBhvr>
                                        <p:cTn id="26" dur="2000" fill="hold"/>
                                        <p:tgtEl>
                                          <p:spTgt spid="8232"/>
                                        </p:tgtEl>
                                        <p:attrNameLst>
                                          <p:attrName>ppt_x</p:attrName>
                                          <p:attrName>ppt_y</p:attrName>
                                        </p:attrNameLst>
                                      </p:cBhvr>
                                      <p:rCtr x="14000" y="-5700"/>
                                    </p:animMotion>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62"/>
                                        </p:tgtEl>
                                        <p:attrNameLst>
                                          <p:attrName>style.visibility</p:attrName>
                                        </p:attrNameLst>
                                      </p:cBhvr>
                                      <p:to>
                                        <p:strVal val="visible"/>
                                      </p:to>
                                    </p:set>
                                    <p:anim calcmode="lin" valueType="num">
                                      <p:cBhvr>
                                        <p:cTn id="31" dur="500" fill="hold"/>
                                        <p:tgtEl>
                                          <p:spTgt spid="8262"/>
                                        </p:tgtEl>
                                        <p:attrNameLst>
                                          <p:attrName>ppt_x</p:attrName>
                                        </p:attrNameLst>
                                      </p:cBhvr>
                                      <p:tavLst>
                                        <p:tav tm="0">
                                          <p:val>
                                            <p:strVal val="#ppt_x"/>
                                          </p:val>
                                        </p:tav>
                                        <p:tav tm="100000">
                                          <p:val>
                                            <p:strVal val="#ppt_x"/>
                                          </p:val>
                                        </p:tav>
                                      </p:tavLst>
                                    </p:anim>
                                    <p:anim calcmode="lin" valueType="num">
                                      <p:cBhvr>
                                        <p:cTn id="32" dur="500" fill="hold"/>
                                        <p:tgtEl>
                                          <p:spTgt spid="82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0" presetClass="path" presetSubtype="0" accel="50000" decel="50000" fill="hold" nodeType="clickEffect">
                                  <p:stCondLst>
                                    <p:cond delay="0"/>
                                  </p:stCondLst>
                                  <p:childTnLst>
                                    <p:animMotion origin="layout" path="M 0.30903 -0.46759 C 0.3066 -0.51528 0.30434 -0.56273 0.3243 -0.57685 C 0.34427 -0.59097 0.41267 -0.55648 0.42847 -0.55278 C 0.44427 -0.54907 0.41927 -0.55463 0.41875 -0.55463" pathEditMode="relative" ptsTypes="aaaA">
                                      <p:cBhvr>
                                        <p:cTn id="36" dur="2000" fill="hold"/>
                                        <p:tgtEl>
                                          <p:spTgt spid="8232"/>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after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264"/>
                                        </p:tgtEl>
                                        <p:attrNameLst>
                                          <p:attrName>style.visibility</p:attrName>
                                        </p:attrNameLst>
                                      </p:cBhvr>
                                      <p:to>
                                        <p:strVal val="visible"/>
                                      </p:to>
                                    </p:set>
                                    <p:anim calcmode="lin" valueType="num">
                                      <p:cBhvr>
                                        <p:cTn id="41" dur="500" fill="hold"/>
                                        <p:tgtEl>
                                          <p:spTgt spid="8264"/>
                                        </p:tgtEl>
                                        <p:attrNameLst>
                                          <p:attrName>ppt_x</p:attrName>
                                        </p:attrNameLst>
                                      </p:cBhvr>
                                      <p:tavLst>
                                        <p:tav tm="0">
                                          <p:val>
                                            <p:strVal val="#ppt_x"/>
                                          </p:val>
                                        </p:tav>
                                        <p:tav tm="100000">
                                          <p:val>
                                            <p:strVal val="#ppt_x"/>
                                          </p:val>
                                        </p:tav>
                                      </p:tavLst>
                                    </p:anim>
                                    <p:anim calcmode="lin" valueType="num">
                                      <p:cBhvr>
                                        <p:cTn id="42" dur="500" fill="hold"/>
                                        <p:tgtEl>
                                          <p:spTgt spid="826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afterGroup">
                            <p:stCondLst>
                              <p:cond delay="0"/>
                            </p:stCondLst>
                            <p:childTnLst>
                              <p:par>
                                <p:cTn id="45" presetID="0" presetClass="path" presetSubtype="0" accel="50000" decel="50000" fill="hold" nodeType="clickEffect">
                                  <p:stCondLst>
                                    <p:cond delay="0"/>
                                  </p:stCondLst>
                                  <p:childTnLst>
                                    <p:animMotion origin="layout" path="M 0.41875 -0.55463 C 0.42222 -0.58472 0.42587 -0.61481 0.44514 -0.61389 C 0.46441 -0.61296 0.50208 -0.55949 0.53403 -0.54907 C 0.56597 -0.53866 0.61927 -0.55023 0.63681 -0.55093" pathEditMode="relative" ptsTypes="aaaA">
                                      <p:cBhvr>
                                        <p:cTn id="46" dur="2000" fill="hold"/>
                                        <p:tgtEl>
                                          <p:spTgt spid="8232"/>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after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263"/>
                                        </p:tgtEl>
                                        <p:attrNameLst>
                                          <p:attrName>style.visibility</p:attrName>
                                        </p:attrNameLst>
                                      </p:cBhvr>
                                      <p:to>
                                        <p:strVal val="visible"/>
                                      </p:to>
                                    </p:set>
                                    <p:anim calcmode="lin" valueType="num">
                                      <p:cBhvr>
                                        <p:cTn id="51" dur="500" fill="hold"/>
                                        <p:tgtEl>
                                          <p:spTgt spid="8263"/>
                                        </p:tgtEl>
                                        <p:attrNameLst>
                                          <p:attrName>ppt_x</p:attrName>
                                        </p:attrNameLst>
                                      </p:cBhvr>
                                      <p:tavLst>
                                        <p:tav tm="0">
                                          <p:val>
                                            <p:strVal val="#ppt_x"/>
                                          </p:val>
                                        </p:tav>
                                        <p:tav tm="100000">
                                          <p:val>
                                            <p:strVal val="#ppt_x"/>
                                          </p:val>
                                        </p:tav>
                                      </p:tavLst>
                                    </p:anim>
                                    <p:anim calcmode="lin" valueType="num">
                                      <p:cBhvr>
                                        <p:cTn id="52" dur="500" fill="hold"/>
                                        <p:tgtEl>
                                          <p:spTgt spid="8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9" grpId="0"/>
      <p:bldP spid="8261" grpId="0"/>
      <p:bldP spid="8262" grpId="0"/>
      <p:bldP spid="8263" grpId="0"/>
      <p:bldP spid="8264" grpId="0"/>
    </p:bldLst>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51201" name="组合 11"/>
          <p:cNvGrpSpPr/>
          <p:nvPr/>
        </p:nvGrpSpPr>
        <p:grpSpPr>
          <a:xfrm>
            <a:off x="230188" y="260350"/>
            <a:ext cx="7797800" cy="576263"/>
            <a:chOff x="229856" y="261044"/>
            <a:chExt cx="7798096" cy="575992"/>
          </a:xfrm>
        </p:grpSpPr>
        <p:sp>
          <p:nvSpPr>
            <p:cNvPr id="13" name="椭圆 1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14" name="直接连接符 13"/>
            <p:cNvCxnSpPr>
              <a:stCxn id="1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51204" name="文本框 20"/>
          <p:cNvSpPr txBox="1"/>
          <p:nvPr/>
        </p:nvSpPr>
        <p:spPr>
          <a:xfrm>
            <a:off x="3132138" y="323850"/>
            <a:ext cx="4679950" cy="455613"/>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本单元重点句子有哪些？看谁说得多！</a:t>
            </a:r>
            <a:endParaRPr lang="zh-CN" altLang="en-US" b="1">
              <a:latin typeface="Times New Roman" panose="02020603050405020304" pitchFamily="18" charset="0"/>
              <a:ea typeface="宋体" panose="02010600030101010101" pitchFamily="2" charset="-122"/>
            </a:endParaRPr>
          </a:p>
        </p:txBody>
      </p:sp>
      <p:pic>
        <p:nvPicPr>
          <p:cNvPr id="51205" name="Picture 91"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539750" y="2374900"/>
            <a:ext cx="28575" cy="19050"/>
          </a:xfrm>
          <a:prstGeom prst="rect">
            <a:avLst/>
          </a:prstGeom>
          <a:noFill/>
          <a:ln w="9525">
            <a:noFill/>
          </a:ln>
        </p:spPr>
      </p:pic>
      <p:pic>
        <p:nvPicPr>
          <p:cNvPr id="51206" name="Picture 90"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539750" y="2393950"/>
            <a:ext cx="19050" cy="19050"/>
          </a:xfrm>
          <a:prstGeom prst="rect">
            <a:avLst/>
          </a:prstGeom>
          <a:noFill/>
          <a:ln w="9525">
            <a:noFill/>
          </a:ln>
        </p:spPr>
      </p:pic>
      <p:pic>
        <p:nvPicPr>
          <p:cNvPr id="51207" name="Picture 89" descr="学科网(www.zxxk.com)--教育资源门户，提供试卷、教案、课件、论文、素材及各类教学资源下载，还有大量而丰富的教学相关资讯！"/>
          <p:cNvPicPr>
            <a:picLocks noChangeAspect="1"/>
          </p:cNvPicPr>
          <p:nvPr/>
        </p:nvPicPr>
        <p:blipFill>
          <a:blip r:embed="rId5"/>
          <a:stretch>
            <a:fillRect/>
          </a:stretch>
        </p:blipFill>
        <p:spPr>
          <a:xfrm>
            <a:off x="539750" y="2413000"/>
            <a:ext cx="19050" cy="9525"/>
          </a:xfrm>
          <a:prstGeom prst="rect">
            <a:avLst/>
          </a:prstGeom>
          <a:noFill/>
          <a:ln w="9525">
            <a:noFill/>
          </a:ln>
        </p:spPr>
      </p:pic>
      <p:pic>
        <p:nvPicPr>
          <p:cNvPr id="51208" name="Picture 99"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0" y="457200"/>
            <a:ext cx="28575" cy="19050"/>
          </a:xfrm>
          <a:prstGeom prst="rect">
            <a:avLst/>
          </a:prstGeom>
          <a:noFill/>
          <a:ln w="9525">
            <a:noFill/>
          </a:ln>
        </p:spPr>
      </p:pic>
      <p:pic>
        <p:nvPicPr>
          <p:cNvPr id="51209" name="Picture 42"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0" y="2205038"/>
            <a:ext cx="19050" cy="19050"/>
          </a:xfrm>
          <a:prstGeom prst="rect">
            <a:avLst/>
          </a:prstGeom>
          <a:noFill/>
          <a:ln w="9525">
            <a:noFill/>
          </a:ln>
        </p:spPr>
      </p:pic>
      <p:pic>
        <p:nvPicPr>
          <p:cNvPr id="51210" name="Picture 41" descr="学科网(www.zxxk.com)--教育资源门户，提供试卷、教案、课件、论文、素材及各类教学资源下载，还有大量而丰富的教学相关资讯！"/>
          <p:cNvPicPr>
            <a:picLocks noChangeAspect="1"/>
          </p:cNvPicPr>
          <p:nvPr/>
        </p:nvPicPr>
        <p:blipFill>
          <a:blip r:embed="rId6"/>
          <a:stretch>
            <a:fillRect/>
          </a:stretch>
        </p:blipFill>
        <p:spPr>
          <a:xfrm>
            <a:off x="0" y="2224088"/>
            <a:ext cx="19050" cy="9525"/>
          </a:xfrm>
          <a:prstGeom prst="rect">
            <a:avLst/>
          </a:prstGeom>
          <a:noFill/>
          <a:ln w="9525">
            <a:noFill/>
          </a:ln>
        </p:spPr>
      </p:pic>
      <p:pic>
        <p:nvPicPr>
          <p:cNvPr id="51211" name="Picture 40"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0" y="2233613"/>
            <a:ext cx="28575" cy="19050"/>
          </a:xfrm>
          <a:prstGeom prst="rect">
            <a:avLst/>
          </a:prstGeom>
          <a:noFill/>
          <a:ln w="9525">
            <a:noFill/>
          </a:ln>
        </p:spPr>
      </p:pic>
      <p:sp>
        <p:nvSpPr>
          <p:cNvPr id="51212" name="矩形 17"/>
          <p:cNvSpPr/>
          <p:nvPr/>
        </p:nvSpPr>
        <p:spPr>
          <a:xfrm>
            <a:off x="500063" y="1071563"/>
            <a:ext cx="8001000" cy="639762"/>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6. </a:t>
            </a:r>
            <a:r>
              <a:rPr lang="zh-CN" altLang="en-US" sz="2400" b="1">
                <a:latin typeface="Times New Roman" panose="02020603050405020304" pitchFamily="18" charset="0"/>
                <a:ea typeface="宋体" panose="02010600030101010101" pitchFamily="2" charset="-122"/>
              </a:rPr>
              <a:t>我的父母将会为我们准备许多食物和饮料。</a:t>
            </a:r>
            <a:endParaRPr lang="zh-CN" altLang="en-US" sz="2400">
              <a:latin typeface="Times New Roman" panose="02020603050405020304" pitchFamily="18" charset="0"/>
              <a:ea typeface="宋体" panose="02010600030101010101" pitchFamily="2" charset="-122"/>
            </a:endParaRPr>
          </a:p>
        </p:txBody>
      </p:sp>
      <p:sp>
        <p:nvSpPr>
          <p:cNvPr id="19" name="Text Box 2"/>
          <p:cNvSpPr txBox="1"/>
          <p:nvPr/>
        </p:nvSpPr>
        <p:spPr>
          <a:xfrm>
            <a:off x="571500" y="2214563"/>
            <a:ext cx="8001000" cy="1200150"/>
          </a:xfrm>
          <a:prstGeom prst="rect">
            <a:avLst/>
          </a:prstGeom>
          <a:noFill/>
          <a:ln w="9525" cap="flat" cmpd="sng">
            <a:solidFill>
              <a:schemeClr val="accent2"/>
            </a:solidFill>
            <a:prstDash val="solid"/>
            <a:miter/>
            <a:headEnd type="none" w="med" len="med"/>
            <a:tailEnd type="none" w="med" len="med"/>
          </a:ln>
        </p:spPr>
        <p:txBody>
          <a:bodyPr anchor="t">
            <a:spAutoFit/>
          </a:bodyPr>
          <a:lstStyle/>
          <a:p>
            <a:pPr marL="457200" lvl="0" indent="-457200" eaLnBrk="0" hangingPunct="0">
              <a:buSzPct val="90000"/>
              <a:buFont typeface="Wingdings" panose="05000000000000000000" pitchFamily="2" charset="2"/>
              <a:buAutoNum type="arabicParenR"/>
            </a:pPr>
            <a:r>
              <a:rPr lang="en-US" altLang="zh-CN" sz="2400" b="1">
                <a:solidFill>
                  <a:srgbClr val="FF0000"/>
                </a:solidFill>
                <a:latin typeface="Times New Roman" panose="02020603050405020304" pitchFamily="18" charset="0"/>
                <a:ea typeface="宋体" panose="02010600030101010101" pitchFamily="2" charset="-122"/>
              </a:rPr>
              <a:t>plenty of </a:t>
            </a:r>
            <a:r>
              <a:rPr lang="zh-CN" altLang="en-US" sz="2400" b="1">
                <a:solidFill>
                  <a:srgbClr val="FF0000"/>
                </a:solidFill>
                <a:latin typeface="Times New Roman" panose="02020603050405020304" pitchFamily="18" charset="0"/>
                <a:ea typeface="宋体" panose="02010600030101010101" pitchFamily="2" charset="-122"/>
              </a:rPr>
              <a:t>“许多的，大量的”，修饰可数名词或不可数名词。</a:t>
            </a:r>
            <a:endParaRPr lang="en-US" altLang="zh-CN" sz="2400" b="1">
              <a:solidFill>
                <a:srgbClr val="FF0000"/>
              </a:solidFill>
              <a:latin typeface="Times New Roman" panose="02020603050405020304" pitchFamily="18" charset="0"/>
              <a:ea typeface="宋体" panose="02010600030101010101" pitchFamily="2" charset="-122"/>
            </a:endParaRPr>
          </a:p>
          <a:p>
            <a:pPr marL="457200" lvl="0" indent="-457200" eaLnBrk="0" hangingPunct="0">
              <a:buSzPct val="90000"/>
              <a:buFont typeface="Wingdings" panose="05000000000000000000" pitchFamily="2" charset="2"/>
              <a:buAutoNum type="arabicParenR"/>
            </a:pPr>
            <a:r>
              <a:rPr lang="en-US" altLang="zh-CN" sz="2400" b="1">
                <a:solidFill>
                  <a:srgbClr val="FF0000"/>
                </a:solidFill>
                <a:latin typeface="Times New Roman" panose="02020603050405020304" pitchFamily="18" charset="0"/>
                <a:ea typeface="宋体" panose="02010600030101010101" pitchFamily="2" charset="-122"/>
              </a:rPr>
              <a:t>prepare …for… </a:t>
            </a:r>
            <a:r>
              <a:rPr lang="zh-CN" altLang="en-US" sz="2400" b="1">
                <a:solidFill>
                  <a:srgbClr val="FF0000"/>
                </a:solidFill>
                <a:latin typeface="Times New Roman" panose="02020603050405020304" pitchFamily="18" charset="0"/>
                <a:ea typeface="宋体" panose="02010600030101010101" pitchFamily="2" charset="-122"/>
              </a:rPr>
              <a:t>为</a:t>
            </a:r>
            <a:r>
              <a:rPr lang="en-US" altLang="zh-CN" sz="2400" b="1">
                <a:solidFill>
                  <a:srgbClr val="FF0000"/>
                </a:solidFill>
                <a:latin typeface="Times New Roman" panose="02020603050405020304" pitchFamily="18" charset="0"/>
                <a:ea typeface="宋体" panose="02010600030101010101" pitchFamily="2" charset="-122"/>
              </a:rPr>
              <a:t>……</a:t>
            </a:r>
            <a:r>
              <a:rPr lang="zh-CN" altLang="en-US" sz="2400" b="1">
                <a:solidFill>
                  <a:srgbClr val="FF0000"/>
                </a:solidFill>
                <a:latin typeface="Times New Roman" panose="02020603050405020304" pitchFamily="18" charset="0"/>
                <a:ea typeface="宋体" panose="02010600030101010101" pitchFamily="2" charset="-122"/>
              </a:rPr>
              <a:t>准备</a:t>
            </a:r>
            <a:r>
              <a:rPr lang="en-US" altLang="zh-CN" sz="2400" b="1">
                <a:solidFill>
                  <a:srgbClr val="FF0000"/>
                </a:solidFill>
                <a:latin typeface="Times New Roman" panose="02020603050405020304" pitchFamily="18" charset="0"/>
                <a:ea typeface="宋体" panose="02010600030101010101" pitchFamily="2" charset="-122"/>
              </a:rPr>
              <a:t>……</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5" name="Text Box 2"/>
          <p:cNvSpPr txBox="1"/>
          <p:nvPr/>
        </p:nvSpPr>
        <p:spPr>
          <a:xfrm>
            <a:off x="571500" y="3500438"/>
            <a:ext cx="8072438" cy="1189037"/>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7. </a:t>
            </a:r>
            <a:r>
              <a:rPr lang="zh-CN" altLang="en-US" sz="2400" b="1">
                <a:latin typeface="Times New Roman" panose="02020603050405020304" pitchFamily="18" charset="0"/>
                <a:ea typeface="宋体" panose="02010600030101010101" pitchFamily="2" charset="-122"/>
              </a:rPr>
              <a:t>这是去我家的路。</a:t>
            </a:r>
            <a:r>
              <a:rPr lang="en-US" altLang="zh-CN" sz="2400" b="1">
                <a:solidFill>
                  <a:srgbClr val="0000FF"/>
                </a:solidFill>
                <a:latin typeface="Times New Roman" panose="02020603050405020304" pitchFamily="18" charset="0"/>
                <a:ea typeface="幼圆" panose="02010509060101010101" pitchFamily="49" charset="-122"/>
                <a:sym typeface="幼圆" panose="02010509060101010101" pitchFamily="49" charset="-122"/>
              </a:rPr>
              <a:t>This is the way to my home.</a:t>
            </a:r>
            <a:endParaRPr lang="en-US" altLang="zh-CN" sz="2400" b="1">
              <a:solidFill>
                <a:srgbClr val="0000FF"/>
              </a:solidFill>
              <a:latin typeface="Times New Roman" panose="02020603050405020304" pitchFamily="18" charset="0"/>
              <a:ea typeface="幼圆" panose="02010509060101010101" pitchFamily="49" charset="-122"/>
              <a:sym typeface="幼圆" panose="02010509060101010101" pitchFamily="49" charset="-122"/>
            </a:endParaRPr>
          </a:p>
          <a:p>
            <a:pPr lvl="0" indent="0" eaLnBrk="0" hangingPunct="0">
              <a:lnSpc>
                <a:spcPct val="150000"/>
              </a:lnSpc>
              <a:buSzPct val="90000"/>
              <a:buFont typeface="Wingdings" panose="05000000000000000000" pitchFamily="2" charset="2"/>
              <a:buNone/>
            </a:pP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16" name="Text Box 2"/>
          <p:cNvSpPr txBox="1"/>
          <p:nvPr/>
        </p:nvSpPr>
        <p:spPr>
          <a:xfrm>
            <a:off x="571500" y="4143375"/>
            <a:ext cx="8001000" cy="1736725"/>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eaLnBrk="0" hangingPunct="0">
              <a:lnSpc>
                <a:spcPct val="150000"/>
              </a:lnSpc>
              <a:buSzPct val="90000"/>
              <a:buFont typeface="Wingdings" panose="05000000000000000000" pitchFamily="2" charset="2"/>
              <a:buNone/>
            </a:pPr>
            <a:r>
              <a:rPr lang="zh-CN" altLang="zh-CN" sz="2400" b="1">
                <a:latin typeface="Times New Roman" panose="02020603050405020304" pitchFamily="18" charset="0"/>
                <a:ea typeface="宋体" panose="02010600030101010101" pitchFamily="2" charset="-122"/>
              </a:rPr>
              <a:t>在去</a:t>
            </a:r>
            <a:r>
              <a:rPr lang="en-US" altLang="zh-CN" sz="2400" b="1">
                <a:latin typeface="Times New Roman" panose="02020603050405020304" pitchFamily="18" charset="0"/>
                <a:ea typeface="宋体" panose="02010600030101010101" pitchFamily="2" charset="-122"/>
              </a:rPr>
              <a:t>......</a:t>
            </a:r>
            <a:r>
              <a:rPr lang="zh-CN" altLang="zh-CN" sz="2400" b="1">
                <a:latin typeface="Times New Roman" panose="02020603050405020304" pitchFamily="18" charset="0"/>
                <a:ea typeface="宋体" panose="02010600030101010101" pitchFamily="2" charset="-122"/>
              </a:rPr>
              <a:t>的路上</a:t>
            </a:r>
            <a:endParaRPr lang="zh-CN"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zh-CN" altLang="zh-CN" sz="2400" b="1">
                <a:latin typeface="Times New Roman" panose="02020603050405020304" pitchFamily="18" charset="0"/>
                <a:ea typeface="宋体" panose="02010600030101010101" pitchFamily="2" charset="-122"/>
              </a:rPr>
              <a:t>顺便问</a:t>
            </a:r>
            <a:r>
              <a:rPr lang="zh-CN" altLang="en-US" sz="2400" b="1">
                <a:latin typeface="Times New Roman" panose="02020603050405020304" pitchFamily="18" charset="0"/>
                <a:ea typeface="宋体" panose="02010600030101010101" pitchFamily="2" charset="-122"/>
              </a:rPr>
              <a:t>一下</a:t>
            </a:r>
            <a:endParaRPr lang="zh-CN" altLang="en-US"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在某些方面</a:t>
            </a:r>
            <a:endParaRPr lang="zh-CN" altLang="en-US" sz="2400" b="1">
              <a:latin typeface="Times New Roman" panose="02020603050405020304" pitchFamily="18" charset="0"/>
              <a:ea typeface="宋体" panose="02010600030101010101" pitchFamily="2" charset="-122"/>
            </a:endParaRPr>
          </a:p>
        </p:txBody>
      </p:sp>
      <p:sp>
        <p:nvSpPr>
          <p:cNvPr id="2" name="文本框 1"/>
          <p:cNvSpPr txBox="1"/>
          <p:nvPr/>
        </p:nvSpPr>
        <p:spPr>
          <a:xfrm>
            <a:off x="500063" y="1711325"/>
            <a:ext cx="7662862" cy="457200"/>
          </a:xfrm>
          <a:prstGeom prst="rect">
            <a:avLst/>
          </a:prstGeom>
          <a:noFill/>
          <a:ln w="9525">
            <a:noFill/>
          </a:ln>
        </p:spPr>
        <p:txBody>
          <a:bodyPr wrap="none" anchor="t">
            <a:spAutoFit/>
          </a:bodyPr>
          <a:lstStyle/>
          <a:p>
            <a:pPr lvl="0" indent="0" eaLnBrk="0" hangingPunct="0"/>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My parents will prepare plenty of food and drinks for us. </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51217" name="文本框 2"/>
          <p:cNvSpPr txBox="1"/>
          <p:nvPr/>
        </p:nvSpPr>
        <p:spPr>
          <a:xfrm>
            <a:off x="3098800" y="3246438"/>
            <a:ext cx="239713" cy="365125"/>
          </a:xfrm>
          <a:prstGeom prst="rect">
            <a:avLst/>
          </a:prstGeom>
          <a:noFill/>
          <a:ln w="9525">
            <a:noFill/>
          </a:ln>
        </p:spPr>
        <p:txBody>
          <a:bodyPr wrap="none" anchor="t">
            <a:spAutoFit/>
          </a:bodyPr>
          <a:lstStyle/>
          <a:p>
            <a:pPr lvl="0" indent="0" eaLnBrk="0" hangingPunct="0"/>
            <a:r>
              <a:rPr lang="en-US" altLang="zh-CN" b="1">
                <a:latin typeface="Times New Roman" panose="02020603050405020304" pitchFamily="18" charset="0"/>
                <a:ea typeface="宋体" panose="02010600030101010101" pitchFamily="2" charset="-122"/>
                <a:sym typeface="幼圆" panose="02010509060101010101" pitchFamily="49" charset="-122"/>
              </a:rPr>
              <a:t> </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5" name="文本框 4"/>
          <p:cNvSpPr txBox="1"/>
          <p:nvPr/>
        </p:nvSpPr>
        <p:spPr>
          <a:xfrm>
            <a:off x="2844800" y="4330700"/>
            <a:ext cx="3989388" cy="457200"/>
          </a:xfrm>
          <a:prstGeom prst="rect">
            <a:avLst/>
          </a:prstGeom>
          <a:noFill/>
          <a:ln w="9525">
            <a:noFill/>
          </a:ln>
        </p:spPr>
        <p:txBody>
          <a:bodyPr anchor="t">
            <a:spAutoFit/>
          </a:bodyPr>
          <a:lstStyle/>
          <a:p>
            <a:pPr lvl="0" indent="0" eaLnBrk="0" hangingPunct="0"/>
            <a:r>
              <a:rPr lang="en-US" altLang="zh-CN" sz="2400" b="1">
                <a:solidFill>
                  <a:srgbClr val="FF0000"/>
                </a:solidFill>
                <a:latin typeface="Times New Roman" panose="02020603050405020304" pitchFamily="18" charset="0"/>
                <a:ea typeface="宋体" panose="02010600030101010101" pitchFamily="2" charset="-122"/>
              </a:rPr>
              <a:t>on the/one's way to..</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2917825" y="4787900"/>
            <a:ext cx="1928813" cy="457200"/>
          </a:xfrm>
          <a:prstGeom prst="rect">
            <a:avLst/>
          </a:prstGeom>
          <a:noFill/>
          <a:ln w="9525">
            <a:noFill/>
          </a:ln>
        </p:spPr>
        <p:txBody>
          <a:bodyPr anchor="t">
            <a:spAutoFit/>
          </a:bodyPr>
          <a:lstStyle/>
          <a:p>
            <a:pPr lvl="0" indent="0" eaLnBrk="0" hangingPunct="0"/>
            <a:r>
              <a:rPr lang="en-US" altLang="zh-CN" sz="2400" b="1">
                <a:solidFill>
                  <a:srgbClr val="FF0000"/>
                </a:solidFill>
                <a:latin typeface="Times New Roman" panose="02020603050405020304" pitchFamily="18" charset="0"/>
                <a:ea typeface="宋体" panose="02010600030101010101" pitchFamily="2" charset="-122"/>
              </a:rPr>
              <a:t>by the way</a:t>
            </a: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nvSpPr>
        <p:spPr>
          <a:xfrm>
            <a:off x="2917825" y="5422900"/>
            <a:ext cx="3519488" cy="457200"/>
          </a:xfrm>
          <a:prstGeom prst="rect">
            <a:avLst/>
          </a:prstGeom>
          <a:noFill/>
          <a:ln w="9525">
            <a:noFill/>
          </a:ln>
        </p:spPr>
        <p:txBody>
          <a:bodyPr anchor="t">
            <a:spAutoFit/>
          </a:bodyPr>
          <a:lstStyle/>
          <a:p>
            <a:pPr lvl="0" indent="0" eaLnBrk="0" hangingPunct="0"/>
            <a:r>
              <a:rPr lang="en-US" altLang="zh-CN" sz="2400" b="1">
                <a:solidFill>
                  <a:srgbClr val="FF0000"/>
                </a:solidFill>
                <a:latin typeface="Times New Roman" panose="02020603050405020304" pitchFamily="18" charset="0"/>
                <a:ea typeface="宋体" panose="02010600030101010101" pitchFamily="2" charset="-122"/>
              </a:rPr>
              <a:t>in some ways</a:t>
            </a:r>
            <a:endParaRPr lang="en-US" altLang="zh-CN" sz="2400" b="1">
              <a:solidFill>
                <a:srgbClr val="FF0000"/>
              </a:solidFill>
              <a:latin typeface="Times New Roman" panose="02020603050405020304" pitchFamily="18" charset="0"/>
              <a:ea typeface="宋体" panose="02010600030101010101" pitchFamily="2" charset="-122"/>
            </a:endParaRPr>
          </a:p>
        </p:txBody>
      </p:sp>
      <p:pic>
        <p:nvPicPr>
          <p:cNvPr id="51218" name="New picture"/>
          <p:cNvPicPr/>
          <p:nvPr/>
        </p:nvPicPr>
        <p:blipFill>
          <a:blip r:embed="rId7"/>
          <a:stretch>
            <a:fillRect/>
          </a:stretch>
        </p:blipFill>
        <p:spPr>
          <a:xfrm>
            <a:off x="10985500" y="10223500"/>
            <a:ext cx="317500" cy="228600"/>
          </a:xfrm>
          <a:prstGeom prst="cube">
            <a:avLst/>
          </a:prstGeom>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ppt_x</p:attrName>
                                        </p:attrNameLst>
                                      </p:cBhvr>
                                      <p:tavLst>
                                        <p:tav tm="0">
                                          <p:val>
                                            <p:strVal val="#ppt_x"/>
                                          </p:val>
                                        </p:tav>
                                        <p:tav tm="100000">
                                          <p:val>
                                            <p:strVal val="#ppt_x"/>
                                          </p:val>
                                        </p:tav>
                                      </p:tavLst>
                                    </p:anim>
                                    <p:anim calcmode="lin" valueType="num">
                                      <p:cBhvr>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after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2000"/>
                                        <p:tgtEl>
                                          <p:spTgt spid="5"/>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Left)">
                                      <p:cBhvr>
                                        <p:cTn id="35" dur="500"/>
                                        <p:tgtEl>
                                          <p:spTgt spid="6">
                                            <p:txEl>
                                              <p:pRg st="0" end="0"/>
                                            </p:txEl>
                                          </p:spTgt>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strips(downLeft)">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5" grpId="0"/>
      <p:bldP spid="16" grpId="0"/>
      <p:bldP spid="2" grpId="0"/>
      <p:bldP spid="5" grpId="0"/>
      <p:bldP spid="7" grpId="0"/>
    </p:bld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53249" name="组合 11"/>
          <p:cNvGrpSpPr/>
          <p:nvPr/>
        </p:nvGrpSpPr>
        <p:grpSpPr>
          <a:xfrm>
            <a:off x="230188" y="260350"/>
            <a:ext cx="7797800" cy="576263"/>
            <a:chOff x="229856" y="261044"/>
            <a:chExt cx="7798096" cy="575992"/>
          </a:xfrm>
        </p:grpSpPr>
        <p:sp>
          <p:nvSpPr>
            <p:cNvPr id="13" name="椭圆 12"/>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14" name="直接连接符 13"/>
            <p:cNvCxnSpPr>
              <a:stCxn id="13"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53252" name="文本框 20"/>
          <p:cNvSpPr txBox="1"/>
          <p:nvPr/>
        </p:nvSpPr>
        <p:spPr>
          <a:xfrm>
            <a:off x="3132138" y="323850"/>
            <a:ext cx="4679950" cy="455613"/>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本单元重点句子有哪些？看谁说得多！</a:t>
            </a:r>
            <a:endParaRPr lang="zh-CN" altLang="en-US" b="1">
              <a:latin typeface="Times New Roman" panose="02020603050405020304" pitchFamily="18" charset="0"/>
              <a:ea typeface="宋体" panose="02010600030101010101" pitchFamily="2" charset="-122"/>
            </a:endParaRPr>
          </a:p>
        </p:txBody>
      </p:sp>
      <p:pic>
        <p:nvPicPr>
          <p:cNvPr id="53253" name="Picture 91"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539750" y="2374900"/>
            <a:ext cx="28575" cy="19050"/>
          </a:xfrm>
          <a:prstGeom prst="rect">
            <a:avLst/>
          </a:prstGeom>
          <a:noFill/>
          <a:ln w="9525">
            <a:noFill/>
          </a:ln>
        </p:spPr>
      </p:pic>
      <p:pic>
        <p:nvPicPr>
          <p:cNvPr id="53254" name="Picture 90"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539750" y="2393950"/>
            <a:ext cx="19050" cy="19050"/>
          </a:xfrm>
          <a:prstGeom prst="rect">
            <a:avLst/>
          </a:prstGeom>
          <a:noFill/>
          <a:ln w="9525">
            <a:noFill/>
          </a:ln>
        </p:spPr>
      </p:pic>
      <p:pic>
        <p:nvPicPr>
          <p:cNvPr id="53255" name="Picture 89" descr="学科网(www.zxxk.com)--教育资源门户，提供试卷、教案、课件、论文、素材及各类教学资源下载，还有大量而丰富的教学相关资讯！"/>
          <p:cNvPicPr>
            <a:picLocks noChangeAspect="1"/>
          </p:cNvPicPr>
          <p:nvPr/>
        </p:nvPicPr>
        <p:blipFill>
          <a:blip r:embed="rId4"/>
          <a:stretch>
            <a:fillRect/>
          </a:stretch>
        </p:blipFill>
        <p:spPr>
          <a:xfrm>
            <a:off x="539750" y="2413000"/>
            <a:ext cx="19050" cy="9525"/>
          </a:xfrm>
          <a:prstGeom prst="rect">
            <a:avLst/>
          </a:prstGeom>
          <a:noFill/>
          <a:ln w="9525">
            <a:noFill/>
          </a:ln>
        </p:spPr>
      </p:pic>
      <p:pic>
        <p:nvPicPr>
          <p:cNvPr id="53256" name="Picture 99"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0" y="457200"/>
            <a:ext cx="28575" cy="19050"/>
          </a:xfrm>
          <a:prstGeom prst="rect">
            <a:avLst/>
          </a:prstGeom>
          <a:noFill/>
          <a:ln w="9525">
            <a:noFill/>
          </a:ln>
        </p:spPr>
      </p:pic>
      <p:pic>
        <p:nvPicPr>
          <p:cNvPr id="53257" name="Picture 42" descr="学科网(www.zxxk.com)--教育资源门户，提供试卷、教案、课件、论文、素材及各类教学资源下载，还有大量而丰富的教学相关资讯！"/>
          <p:cNvPicPr>
            <a:picLocks noChangeAspect="1"/>
          </p:cNvPicPr>
          <p:nvPr/>
        </p:nvPicPr>
        <p:blipFill>
          <a:blip r:embed="rId3"/>
          <a:stretch>
            <a:fillRect/>
          </a:stretch>
        </p:blipFill>
        <p:spPr>
          <a:xfrm>
            <a:off x="0" y="2205038"/>
            <a:ext cx="19050" cy="19050"/>
          </a:xfrm>
          <a:prstGeom prst="rect">
            <a:avLst/>
          </a:prstGeom>
          <a:noFill/>
          <a:ln w="9525">
            <a:noFill/>
          </a:ln>
        </p:spPr>
      </p:pic>
      <p:pic>
        <p:nvPicPr>
          <p:cNvPr id="53258" name="Picture 41" descr="学科网(www.zxxk.com)--教育资源门户，提供试卷、教案、课件、论文、素材及各类教学资源下载，还有大量而丰富的教学相关资讯！"/>
          <p:cNvPicPr>
            <a:picLocks noChangeAspect="1"/>
          </p:cNvPicPr>
          <p:nvPr/>
        </p:nvPicPr>
        <p:blipFill>
          <a:blip r:embed="rId5"/>
          <a:stretch>
            <a:fillRect/>
          </a:stretch>
        </p:blipFill>
        <p:spPr>
          <a:xfrm>
            <a:off x="0" y="2224088"/>
            <a:ext cx="19050" cy="9525"/>
          </a:xfrm>
          <a:prstGeom prst="rect">
            <a:avLst/>
          </a:prstGeom>
          <a:noFill/>
          <a:ln w="9525">
            <a:noFill/>
          </a:ln>
        </p:spPr>
      </p:pic>
      <p:pic>
        <p:nvPicPr>
          <p:cNvPr id="53259" name="Picture 40" descr="学科网(www.zxxk.com)--教育资源门户，提供试卷、教案、课件、论文、素材及各类教学资源下载，还有大量而丰富的教学相关资讯！"/>
          <p:cNvPicPr>
            <a:picLocks noChangeAspect="1"/>
          </p:cNvPicPr>
          <p:nvPr/>
        </p:nvPicPr>
        <p:blipFill>
          <a:blip r:embed="rId2"/>
          <a:stretch>
            <a:fillRect/>
          </a:stretch>
        </p:blipFill>
        <p:spPr>
          <a:xfrm>
            <a:off x="0" y="2233613"/>
            <a:ext cx="28575" cy="19050"/>
          </a:xfrm>
          <a:prstGeom prst="rect">
            <a:avLst/>
          </a:prstGeom>
          <a:noFill/>
          <a:ln w="9525">
            <a:noFill/>
          </a:ln>
        </p:spPr>
      </p:pic>
      <p:sp>
        <p:nvSpPr>
          <p:cNvPr id="53260" name="矩形 17"/>
          <p:cNvSpPr/>
          <p:nvPr/>
        </p:nvSpPr>
        <p:spPr>
          <a:xfrm>
            <a:off x="500063" y="1071563"/>
            <a:ext cx="8001000" cy="639762"/>
          </a:xfrm>
          <a:prstGeom prst="rect">
            <a:avLst/>
          </a:prstGeom>
          <a:noFill/>
          <a:ln w="9525">
            <a:noFill/>
          </a:ln>
        </p:spPr>
        <p:txBody>
          <a:bodyPr anchor="t">
            <a:spAutoFit/>
          </a:bodyPr>
          <a:lstStyle/>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8. </a:t>
            </a:r>
            <a:r>
              <a:rPr lang="zh-CN" altLang="en-US" sz="2400" b="1">
                <a:latin typeface="Times New Roman" panose="02020603050405020304" pitchFamily="18" charset="0"/>
                <a:ea typeface="宋体" panose="02010600030101010101" pitchFamily="2" charset="-122"/>
              </a:rPr>
              <a:t>我期望在聚会上见到你们。</a:t>
            </a:r>
            <a:endParaRPr lang="zh-CN" altLang="en-US" sz="2400">
              <a:latin typeface="Times New Roman" panose="02020603050405020304" pitchFamily="18" charset="0"/>
              <a:ea typeface="宋体" panose="02010600030101010101" pitchFamily="2" charset="-122"/>
            </a:endParaRPr>
          </a:p>
        </p:txBody>
      </p:sp>
      <p:sp>
        <p:nvSpPr>
          <p:cNvPr id="19" name="Text Box 2"/>
          <p:cNvSpPr txBox="1"/>
          <p:nvPr/>
        </p:nvSpPr>
        <p:spPr>
          <a:xfrm>
            <a:off x="571500" y="2228850"/>
            <a:ext cx="8001000" cy="461963"/>
          </a:xfrm>
          <a:prstGeom prst="rect">
            <a:avLst/>
          </a:prstGeom>
          <a:noFill/>
          <a:ln w="9525" cap="flat" cmpd="sng">
            <a:solidFill>
              <a:schemeClr val="accent2"/>
            </a:solidFill>
            <a:prstDash val="solid"/>
            <a:miter/>
            <a:headEnd type="none" w="med" len="med"/>
            <a:tailEnd type="none" w="med" len="med"/>
          </a:ln>
        </p:spPr>
        <p:txBody>
          <a:bodyPr anchor="t">
            <a:spAutoFit/>
          </a:bodyPr>
          <a:lstStyle/>
          <a:p>
            <a:pPr marL="457200" lvl="0" indent="-45720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look forward to doing sth. </a:t>
            </a:r>
            <a:r>
              <a:rPr lang="zh-CN" altLang="en-US" sz="2400" b="1">
                <a:solidFill>
                  <a:srgbClr val="FF0000"/>
                </a:solidFill>
                <a:latin typeface="Times New Roman" panose="02020603050405020304" pitchFamily="18" charset="0"/>
                <a:ea typeface="宋体" panose="02010600030101010101" pitchFamily="2" charset="-122"/>
              </a:rPr>
              <a:t>盼望</a:t>
            </a:r>
            <a:r>
              <a:rPr lang="en-US" altLang="zh-CN" sz="2400" b="1">
                <a:solidFill>
                  <a:srgbClr val="FF0000"/>
                </a:solidFill>
                <a:latin typeface="Times New Roman" panose="02020603050405020304" pitchFamily="18" charset="0"/>
                <a:ea typeface="宋体" panose="02010600030101010101" pitchFamily="2" charset="-122"/>
              </a:rPr>
              <a:t>/</a:t>
            </a:r>
            <a:r>
              <a:rPr lang="zh-CN" altLang="en-US" sz="2400" b="1">
                <a:solidFill>
                  <a:srgbClr val="FF0000"/>
                </a:solidFill>
                <a:latin typeface="Times New Roman" panose="02020603050405020304" pitchFamily="18" charset="0"/>
                <a:ea typeface="宋体" panose="02010600030101010101" pitchFamily="2" charset="-122"/>
              </a:rPr>
              <a:t>期望做某事</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685800" y="1711325"/>
            <a:ext cx="6456363" cy="457200"/>
          </a:xfrm>
          <a:prstGeom prst="rect">
            <a:avLst/>
          </a:prstGeom>
          <a:noFill/>
          <a:ln w="9525">
            <a:noFill/>
          </a:ln>
        </p:spPr>
        <p:txBody>
          <a:bodyPr wrap="none" anchor="t">
            <a:spAutoFit/>
          </a:bodyPr>
          <a:lstStyle/>
          <a:p>
            <a:pPr lvl="0" indent="0" eaLnBrk="0" hangingPunct="0"/>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I am looking forward to seeing you at the party. </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cxnSp>
        <p:nvCxnSpPr>
          <p:cNvPr id="6" name="直接连接符 5"/>
          <p:cNvCxnSpPr/>
          <p:nvPr/>
        </p:nvCxnSpPr>
        <p:spPr bwMode="auto">
          <a:xfrm>
            <a:off x="2462213" y="752475"/>
            <a:ext cx="5565775" cy="12700"/>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sp>
        <p:nvSpPr>
          <p:cNvPr id="54274" name="文本框 9"/>
          <p:cNvSpPr txBox="1"/>
          <p:nvPr/>
        </p:nvSpPr>
        <p:spPr>
          <a:xfrm>
            <a:off x="2916238" y="323850"/>
            <a:ext cx="53276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solidFill>
                  <a:srgbClr val="080808"/>
                </a:solidFill>
                <a:latin typeface="Arial" panose="020b0604020202020204" pitchFamily="34" charset="0"/>
                <a:ea typeface="宋体" panose="02010600030101010101" pitchFamily="2" charset="-122"/>
              </a:rPr>
              <a:t>学以致用，你掌握了吗？</a:t>
            </a:r>
            <a:endParaRPr lang="zh-CN" altLang="en-US" b="1">
              <a:solidFill>
                <a:srgbClr val="080808"/>
              </a:solidFill>
              <a:latin typeface="Arial" panose="020b0604020202020204" pitchFamily="34" charset="0"/>
              <a:ea typeface="宋体" panose="02010600030101010101" pitchFamily="2" charset="-122"/>
            </a:endParaRPr>
          </a:p>
        </p:txBody>
      </p:sp>
      <p:sp>
        <p:nvSpPr>
          <p:cNvPr id="39940" name="Rectangle 1"/>
          <p:cNvSpPr>
            <a:spLocks noChangeArrowheads="1"/>
          </p:cNvSpPr>
          <p:nvPr/>
        </p:nvSpPr>
        <p:spPr bwMode="auto">
          <a:xfrm>
            <a:off x="357188" y="971550"/>
            <a:ext cx="8429625" cy="4606925"/>
          </a:xfrm>
          <a:prstGeom prst="rect">
            <a:avLst/>
          </a:prstGeom>
          <a:noFill/>
          <a:ln w="9525">
            <a:noFill/>
            <a:miter lim="800000"/>
          </a:ln>
          <a:effectLst>
            <a:prstShdw prst="shdw13" dist="53882" dir="13500000">
              <a:schemeClr val="bg2">
                <a:alpha val="50000"/>
              </a:schemeClr>
            </a:prstShdw>
          </a:effectLst>
        </p:spPr>
        <p:txBody>
          <a:bodyPr anchor="ctr">
            <a:spAutoFit/>
          </a:bodyPr>
          <a:lstStyle/>
          <a:p>
            <a:pPr marL="0" marR="0" lvl="0" indent="0" algn="l" defTabSz="914400" rtl="0" eaLnBrk="1" fontAlgn="base" latinLnBrk="0" hangingPunct="1">
              <a:lnSpc>
                <a:spcPts val="32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一、根据提示完成句子。</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一直往前走，在第二个路口右转。</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Walk ______ _____, and turn right ___ ____ _____ ________.</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．我们很期待参观长城。</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We are ________ _________ ______ _________ the Great Wall.</a:t>
            </a:r>
            <a:endPar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不要着急！还有很多时间。</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No hurry! There is ______ _____ time left.</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ts val="3200"/>
              </a:lnSpc>
              <a:spcBef>
                <a:spcPct val="0"/>
              </a:spcBef>
              <a:spcAft>
                <a:spcPct val="0"/>
              </a:spcAft>
              <a:buClrTx/>
              <a:buSzTx/>
              <a:buFontTx/>
              <a:buAutoNum type="arabicPeriod" startAt="4"/>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请问你能告诉我去邮局的路吗？</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Could you tell me ______ _____ ______ the post office?</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5.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努力学习，你就会通过考试。</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 ______, ______ you will pass the exam.</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TextBox 15"/>
          <p:cNvSpPr txBox="1"/>
          <p:nvPr/>
        </p:nvSpPr>
        <p:spPr>
          <a:xfrm>
            <a:off x="1143000" y="1857375"/>
            <a:ext cx="8001000"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straight   on                                at   the  second  turning</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0" name="TextBox 9"/>
          <p:cNvSpPr txBox="1"/>
          <p:nvPr/>
        </p:nvSpPr>
        <p:spPr>
          <a:xfrm>
            <a:off x="1214438" y="2643188"/>
            <a:ext cx="5429250"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looking    forward       to       visiting</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1" name="椭圆 10"/>
          <p:cNvSpPr/>
          <p:nvPr/>
        </p:nvSpPr>
        <p:spPr bwMode="auto">
          <a:xfrm>
            <a:off x="230188" y="26035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句型大闯关</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
        <p:nvSpPr>
          <p:cNvPr id="9" name="TextBox 8"/>
          <p:cNvSpPr txBox="1"/>
          <p:nvPr/>
        </p:nvSpPr>
        <p:spPr>
          <a:xfrm>
            <a:off x="2714625" y="3429000"/>
            <a:ext cx="4000500"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plenty    of</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2" name="TextBox 11"/>
          <p:cNvSpPr txBox="1"/>
          <p:nvPr/>
        </p:nvSpPr>
        <p:spPr>
          <a:xfrm>
            <a:off x="2786063" y="4286250"/>
            <a:ext cx="3214687"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the      way     to</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3" name="TextBox 12"/>
          <p:cNvSpPr txBox="1"/>
          <p:nvPr/>
        </p:nvSpPr>
        <p:spPr>
          <a:xfrm>
            <a:off x="500063" y="5072063"/>
            <a:ext cx="3214687"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Work      hard      and</a:t>
            </a:r>
            <a:endParaRPr lang="zh-CN" altLang="en-US" sz="24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100000">
                                          <p:val>
                                            <p:strVal val="#ppt_x"/>
                                          </p:val>
                                        </p:tav>
                                      </p:tavLst>
                                    </p:anim>
                                    <p:anim calcmode="lin" valueType="num">
                                      <p:cBhvr>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9" grpId="0"/>
      <p:bldP spid="12" grpId="0"/>
      <p:bldP spid="13" grpId="0"/>
    </p:bld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 name="任意多边形 6"/>
          <p:cNvSpPr/>
          <p:nvPr/>
        </p:nvSpPr>
        <p:spPr>
          <a:xfrm>
            <a:off x="6870700" y="2874963"/>
            <a:ext cx="2273300" cy="781050"/>
          </a:xfrm>
          <a:custGeom>
            <a:gdLst>
              <a:gd name="connsiteX0" fmla="*/ 0 w 2272937"/>
              <a:gd name="connsiteY0" fmla="*/ 478971 h 478971"/>
              <a:gd name="connsiteX1" fmla="*/ 2272937 w 2272937"/>
              <a:gd name="connsiteY1" fmla="*/ 478971 h 478971"/>
              <a:gd name="connsiteX2" fmla="*/ 2272937 w 2272937"/>
              <a:gd name="connsiteY2" fmla="*/ 0 h 478971"/>
              <a:gd name="connsiteX3" fmla="*/ 1271452 w 2272937"/>
              <a:gd name="connsiteY3" fmla="*/ 0 h 478971"/>
              <a:gd name="connsiteX4" fmla="*/ 17417 w 2272937"/>
              <a:gd name="connsiteY4" fmla="*/ 0 h 478971"/>
              <a:gd name="connsiteX5" fmla="*/ 0 w 2272937"/>
              <a:gd name="connsiteY5" fmla="*/ 478971 h 4789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2937" h="478971">
                <a:moveTo>
                  <a:pt x="0" y="478971"/>
                </a:moveTo>
                <a:lnTo>
                  <a:pt x="2272937" y="478971"/>
                </a:lnTo>
                <a:lnTo>
                  <a:pt x="2272937" y="0"/>
                </a:lnTo>
                <a:lnTo>
                  <a:pt x="1271452" y="0"/>
                </a:lnTo>
                <a:lnTo>
                  <a:pt x="17417" y="0"/>
                </a:lnTo>
                <a:lnTo>
                  <a:pt x="0" y="478971"/>
                </a:lnTo>
                <a:close/>
              </a:path>
            </a:pathLst>
          </a:custGeom>
          <a:solidFill>
            <a:srgbClr val="76AA30">
              <a:lumMod val="60000"/>
              <a:lumOff val="4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55298" name="矩形 7"/>
          <p:cNvSpPr/>
          <p:nvPr/>
        </p:nvSpPr>
        <p:spPr>
          <a:xfrm>
            <a:off x="0" y="2611438"/>
            <a:ext cx="8124825" cy="817562"/>
          </a:xfrm>
          <a:prstGeom prst="rect">
            <a:avLst/>
          </a:prstGeom>
          <a:solidFill>
            <a:srgbClr val="76AA30"/>
          </a:solidFill>
          <a:ln w="12700">
            <a:noFill/>
          </a:ln>
        </p:spPr>
        <p:txBody>
          <a:bodyPr lIns="1800000" anchor="ctr"/>
          <a:lstStyle/>
          <a:p>
            <a:pPr lvl="0" indent="0" algn="ctr" eaLnBrk="0" hangingPunct="0">
              <a:spcBef>
                <a:spcPct val="20000"/>
              </a:spcBef>
              <a:buSzPct val="90000"/>
              <a:buFont typeface="Wingdings" panose="05000000000000000000" pitchFamily="2" charset="2"/>
              <a:buNone/>
            </a:pPr>
            <a:r>
              <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rPr>
              <a:t>语法加油站</a:t>
            </a:r>
            <a:endPar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endParaRPr>
          </a:p>
        </p:txBody>
      </p:sp>
      <p:sp>
        <p:nvSpPr>
          <p:cNvPr id="9" name="任意多边形 8"/>
          <p:cNvSpPr/>
          <p:nvPr/>
        </p:nvSpPr>
        <p:spPr>
          <a:xfrm>
            <a:off x="6835775" y="3429000"/>
            <a:ext cx="1306513" cy="227013"/>
          </a:xfrm>
          <a:custGeom>
            <a:gdLst>
              <a:gd name="connsiteX0" fmla="*/ 0 w 1306285"/>
              <a:gd name="connsiteY0" fmla="*/ 0 h 156754"/>
              <a:gd name="connsiteX1" fmla="*/ 1306285 w 1306285"/>
              <a:gd name="connsiteY1" fmla="*/ 0 h 156754"/>
              <a:gd name="connsiteX2" fmla="*/ 17417 w 1306285"/>
              <a:gd name="connsiteY2" fmla="*/ 156754 h 156754"/>
              <a:gd name="connsiteX3" fmla="*/ 0 w 1306285"/>
              <a:gd name="connsiteY3" fmla="*/ 0 h 156754"/>
            </a:gdLst>
            <a:cxnLst>
              <a:cxn ang="0">
                <a:pos x="connsiteX0" y="connsiteY0"/>
              </a:cxn>
              <a:cxn ang="0">
                <a:pos x="connsiteX1" y="connsiteY1"/>
              </a:cxn>
              <a:cxn ang="0">
                <a:pos x="connsiteX2" y="connsiteY2"/>
              </a:cxn>
              <a:cxn ang="0">
                <a:pos x="connsiteX3" y="connsiteY3"/>
              </a:cxn>
            </a:cxnLst>
            <a:rect l="l" t="t" r="r" b="b"/>
            <a:pathLst>
              <a:path w="1306285" h="156754">
                <a:moveTo>
                  <a:pt x="0" y="0"/>
                </a:moveTo>
                <a:lnTo>
                  <a:pt x="1306285" y="0"/>
                </a:lnTo>
                <a:lnTo>
                  <a:pt x="17417" y="156754"/>
                </a:lnTo>
                <a:lnTo>
                  <a:pt x="0" y="0"/>
                </a:lnTo>
                <a:close/>
              </a:path>
            </a:pathLst>
          </a:custGeom>
          <a:solidFill>
            <a:srgbClr val="76AA30">
              <a:lumMod val="5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15" name="文本占位符 4"/>
          <p:cNvSpPr txBox="1"/>
          <p:nvPr/>
        </p:nvSpPr>
        <p:spPr>
          <a:xfrm>
            <a:off x="25580" y="913993"/>
            <a:ext cx="1568089" cy="3509963"/>
          </a:xfrm>
          <a:prstGeom prst="rect">
            <a:avLst/>
          </a:prstGeom>
        </p:spPr>
        <p:txBody>
          <a:bodyPr/>
          <a:lstStyle>
            <a:lvl1pPr marL="0" indent="0" algn="just" defTabSz="914400" rtl="0" eaLnBrk="1" latinLnBrk="0" hangingPunct="1">
              <a:lnSpc>
                <a:spcPct val="110000"/>
              </a:lnSpc>
              <a:spcBef>
                <a:spcPts val="1800"/>
              </a:spcBef>
              <a:spcAft>
                <a:spcPct val="0"/>
              </a:spcAft>
              <a:buClr>
                <a:schemeClr val="accent1">
                  <a:lumMod val="50000"/>
                </a:schemeClr>
              </a:buClr>
              <a:buSzPct val="60000"/>
              <a:buFont typeface="Wingdings" panose="05000000000000000000" pitchFamily="2" charset="2"/>
              <a:buNone/>
              <a:defRPr sz="23900" i="1" kern="1200" baseline="0">
                <a:ln w="19050">
                  <a:solidFill>
                    <a:schemeClr val="bg1"/>
                  </a:solidFill>
                </a:ln>
                <a:solidFill>
                  <a:schemeClr val="accent1"/>
                </a:solidFill>
                <a:latin typeface="Baskerville Old Face" panose="02020602080505020303" pitchFamily="18" charset="0"/>
                <a:ea typeface="华文中宋" panose="02010600040101010101" pitchFamily="2" charset="-122"/>
                <a:cs typeface="+mn-cs"/>
              </a:defRPr>
            </a:lvl1pPr>
            <a:lvl2pPr marL="357505" indent="-357505" algn="just" defTabSz="914400" rtl="0" eaLnBrk="1" latinLnBrk="0" hangingPunct="1">
              <a:lnSpc>
                <a:spcPct val="130000"/>
              </a:lnSpc>
              <a:spcBef>
                <a:spcPct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800"/>
              </a:spcBef>
              <a:spcAft>
                <a:spcPct val="0"/>
              </a:spcAft>
              <a:buClr>
                <a:srgbClr val="76AA30">
                  <a:lumMod val="50000"/>
                </a:srgbClr>
              </a:buClr>
              <a:buSzPct val="60000"/>
              <a:buFont typeface="Wingdings" panose="05000000000000000000" pitchFamily="2" charset="2"/>
              <a:buNone/>
              <a:defRPr/>
            </a:pPr>
            <a:r>
              <a:rPr kumimoji="0" lang="en-US" altLang="zh-CN" sz="23900" b="0" i="1" u="none" strike="noStrike" kern="1200" cap="none" spc="0" normalizeH="0" baseline="0" noProof="0" smtClean="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rPr>
              <a:t>3</a:t>
            </a:r>
            <a:endParaRPr kumimoji="0" lang="zh-CN" altLang="en-US" sz="23900" b="0" i="1" u="none" strike="noStrike" kern="1200" cap="none" spc="0" normalizeH="0" baseline="0" noProof="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56321" name="组合 6"/>
          <p:cNvGrpSpPr/>
          <p:nvPr/>
        </p:nvGrpSpPr>
        <p:grpSpPr>
          <a:xfrm>
            <a:off x="230188" y="260350"/>
            <a:ext cx="7797800" cy="576263"/>
            <a:chOff x="229856" y="261044"/>
            <a:chExt cx="7798096" cy="575992"/>
          </a:xfrm>
        </p:grpSpPr>
        <p:sp>
          <p:nvSpPr>
            <p:cNvPr id="8" name="椭圆 7"/>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endParaRPr>
            </a:p>
          </p:txBody>
        </p:sp>
        <p:cxnSp>
          <p:nvCxnSpPr>
            <p:cNvPr id="9" name="直接连接符 8"/>
            <p:cNvCxnSpPr>
              <a:stCxn id="8"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56324" name="文本框 9"/>
          <p:cNvSpPr txBox="1"/>
          <p:nvPr/>
        </p:nvSpPr>
        <p:spPr>
          <a:xfrm>
            <a:off x="2916238" y="323850"/>
            <a:ext cx="53276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solidFill>
                  <a:srgbClr val="080808"/>
                </a:solidFill>
                <a:latin typeface="Arial" panose="020b0604020202020204" pitchFamily="34" charset="0"/>
                <a:ea typeface="宋体" panose="02010600030101010101" pitchFamily="2" charset="-122"/>
              </a:rPr>
              <a:t>总结本单元的语法知识，你掌握了吗</a:t>
            </a:r>
            <a:endParaRPr lang="zh-CN" altLang="en-US" b="1">
              <a:solidFill>
                <a:srgbClr val="080808"/>
              </a:solidFill>
              <a:latin typeface="Arial" panose="020b0604020202020204" pitchFamily="34" charset="0"/>
              <a:ea typeface="宋体" panose="02010600030101010101" pitchFamily="2" charset="-122"/>
            </a:endParaRPr>
          </a:p>
        </p:txBody>
      </p:sp>
      <p:sp>
        <p:nvSpPr>
          <p:cNvPr id="56325" name="矩形 12"/>
          <p:cNvSpPr/>
          <p:nvPr/>
        </p:nvSpPr>
        <p:spPr>
          <a:xfrm>
            <a:off x="571500" y="1406525"/>
            <a:ext cx="8286750" cy="1189038"/>
          </a:xfrm>
          <a:prstGeom prst="rect">
            <a:avLst/>
          </a:prstGeom>
          <a:noFill/>
          <a:ln w="9525">
            <a:noFill/>
          </a:ln>
        </p:spPr>
        <p:txBody>
          <a:bodyPr anchor="t">
            <a:spAutoFit/>
          </a:bodyPr>
          <a:lstStyle/>
          <a:p>
            <a:pPr marL="457200" lvl="0" indent="-457200" eaLnBrk="0" hangingPunct="0">
              <a:lnSpc>
                <a:spcPct val="150000"/>
              </a:lnSpc>
              <a:buSzPct val="90000"/>
              <a:buFont typeface="Wingdings" panose="05000000000000000000" pitchFamily="2" charset="2"/>
              <a:buNone/>
            </a:pPr>
            <a:r>
              <a:rPr lang="zh-CN" altLang="en-US" sz="2400" b="1">
                <a:solidFill>
                  <a:srgbClr val="000000"/>
                </a:solidFill>
                <a:latin typeface="宋体" panose="02010600030101010101" pitchFamily="2" charset="-122"/>
                <a:ea typeface="宋体" panose="02010600030101010101" pitchFamily="2" charset="-122"/>
              </a:rPr>
              <a:t>冠词分</a:t>
            </a:r>
            <a:r>
              <a:rPr lang="en-US" altLang="zh-CN" sz="2400" b="1">
                <a:solidFill>
                  <a:srgbClr val="000000"/>
                </a:solidFill>
                <a:latin typeface="宋体" panose="02010600030101010101" pitchFamily="2" charset="-122"/>
                <a:ea typeface="宋体" panose="02010600030101010101" pitchFamily="2" charset="-122"/>
              </a:rPr>
              <a:t>_____</a:t>
            </a:r>
            <a:r>
              <a:rPr lang="zh-CN" altLang="en-US" sz="2400" b="1">
                <a:solidFill>
                  <a:srgbClr val="000000"/>
                </a:solidFill>
                <a:latin typeface="宋体" panose="02010600030101010101" pitchFamily="2" charset="-122"/>
                <a:ea typeface="宋体" panose="02010600030101010101" pitchFamily="2" charset="-122"/>
              </a:rPr>
              <a:t>和</a:t>
            </a:r>
            <a:r>
              <a:rPr lang="en-US" altLang="zh-CN" sz="2400" b="1">
                <a:solidFill>
                  <a:srgbClr val="000000"/>
                </a:solidFill>
                <a:latin typeface="宋体" panose="02010600030101010101" pitchFamily="2" charset="-122"/>
                <a:ea typeface="宋体" panose="02010600030101010101" pitchFamily="2" charset="-122"/>
              </a:rPr>
              <a:t>_________</a:t>
            </a:r>
            <a:r>
              <a:rPr lang="zh-CN" altLang="en-US" sz="2400" b="1">
                <a:solidFill>
                  <a:srgbClr val="000000"/>
                </a:solidFill>
                <a:latin typeface="宋体" panose="02010600030101010101" pitchFamily="2" charset="-122"/>
                <a:ea typeface="宋体" panose="02010600030101010101" pitchFamily="2" charset="-122"/>
              </a:rPr>
              <a:t>两大类。</a:t>
            </a:r>
            <a:r>
              <a:rPr lang="en-US" altLang="zh-CN" sz="2400" b="1">
                <a:solidFill>
                  <a:srgbClr val="000000"/>
                </a:solidFill>
                <a:latin typeface="宋体" panose="02010600030101010101" pitchFamily="2" charset="-122"/>
                <a:ea typeface="宋体" panose="02010600030101010101" pitchFamily="2" charset="-122"/>
              </a:rPr>
              <a:t>______</a:t>
            </a:r>
            <a:r>
              <a:rPr lang="zh-CN" altLang="en-US" sz="2400" b="1">
                <a:solidFill>
                  <a:srgbClr val="000000"/>
                </a:solidFill>
                <a:latin typeface="宋体" panose="02010600030101010101" pitchFamily="2" charset="-122"/>
                <a:ea typeface="宋体" panose="02010600030101010101" pitchFamily="2" charset="-122"/>
              </a:rPr>
              <a:t>特指一特定名词，</a:t>
            </a:r>
            <a:endParaRPr lang="en-US" altLang="zh-CN" sz="2400" b="1">
              <a:solidFill>
                <a:srgbClr val="000000"/>
              </a:solidFill>
              <a:latin typeface="宋体" panose="02010600030101010101" pitchFamily="2" charset="-122"/>
              <a:ea typeface="宋体" panose="02010600030101010101" pitchFamily="2" charset="-122"/>
            </a:endParaRPr>
          </a:p>
          <a:p>
            <a:pPr marL="457200" lvl="0" indent="-457200" eaLnBrk="0" hangingPunct="0">
              <a:lnSpc>
                <a:spcPct val="150000"/>
              </a:lnSpc>
              <a:buSzPct val="90000"/>
              <a:buFont typeface="Wingdings" panose="05000000000000000000" pitchFamily="2" charset="2"/>
              <a:buNone/>
            </a:pPr>
            <a:r>
              <a:rPr lang="en-US" altLang="zh-CN" sz="2400" b="1">
                <a:solidFill>
                  <a:srgbClr val="000000"/>
                </a:solidFill>
                <a:latin typeface="宋体" panose="02010600030101010101" pitchFamily="2" charset="-122"/>
                <a:ea typeface="宋体" panose="02010600030101010101" pitchFamily="2" charset="-122"/>
              </a:rPr>
              <a:t>_________</a:t>
            </a:r>
            <a:r>
              <a:rPr lang="zh-CN" altLang="en-US" sz="2400" b="1">
                <a:solidFill>
                  <a:srgbClr val="000000"/>
                </a:solidFill>
                <a:latin typeface="宋体" panose="02010600030101010101" pitchFamily="2" charset="-122"/>
                <a:ea typeface="宋体" panose="02010600030101010101" pitchFamily="2" charset="-122"/>
              </a:rPr>
              <a:t>泛指一般普通名词。</a:t>
            </a:r>
            <a:endParaRPr lang="zh-CN" altLang="en-US" sz="2400" b="1">
              <a:solidFill>
                <a:srgbClr val="000000"/>
              </a:solidFill>
              <a:latin typeface="宋体" panose="02010600030101010101" pitchFamily="2" charset="-122"/>
              <a:ea typeface="宋体" panose="02010600030101010101" pitchFamily="2" charset="-122"/>
            </a:endParaRPr>
          </a:p>
        </p:txBody>
      </p:sp>
      <p:sp>
        <p:nvSpPr>
          <p:cNvPr id="56326" name="矩形 6"/>
          <p:cNvSpPr/>
          <p:nvPr/>
        </p:nvSpPr>
        <p:spPr>
          <a:xfrm>
            <a:off x="3429000" y="1000125"/>
            <a:ext cx="2000250" cy="461963"/>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eaLnBrk="0" hangingPunct="0">
              <a:buSzPct val="90000"/>
              <a:buFont typeface="Wingdings" panose="05000000000000000000" pitchFamily="2" charset="2"/>
              <a:buNone/>
            </a:pPr>
            <a:r>
              <a:rPr lang="zh-CN" altLang="en-US" sz="2400" b="1">
                <a:solidFill>
                  <a:srgbClr val="FF0000"/>
                </a:solidFill>
                <a:latin typeface="Times New Roman" panose="02020603050405020304" pitchFamily="18" charset="0"/>
                <a:ea typeface="宋体" panose="02010600030101010101" pitchFamily="2" charset="-122"/>
              </a:rPr>
              <a:t>一、冠词</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5051425" y="1571625"/>
            <a:ext cx="1204913" cy="396875"/>
          </a:xfrm>
          <a:prstGeom prst="rect">
            <a:avLst/>
          </a:prstGeom>
          <a:noFill/>
          <a:ln w="9525">
            <a:noFill/>
          </a:ln>
        </p:spPr>
        <p:txBody>
          <a:bodyPr wrap="none" anchor="t">
            <a:spAutoFit/>
          </a:bodyPr>
          <a:lstStyle/>
          <a:p>
            <a:pPr lvl="0" indent="0" eaLnBrk="0" hangingPunct="0"/>
            <a:r>
              <a:rPr lang="en-US" altLang="zh-CN" sz="2000" b="1">
                <a:solidFill>
                  <a:srgbClr val="0000FF"/>
                </a:solidFill>
                <a:latin typeface="宋体" panose="02010600030101010101" pitchFamily="2" charset="-122"/>
                <a:ea typeface="宋体" panose="02010600030101010101" pitchFamily="2" charset="-122"/>
                <a:sym typeface="幼圆" panose="02010509060101010101" pitchFamily="49" charset="-122"/>
              </a:rPr>
              <a:t> </a:t>
            </a:r>
            <a:r>
              <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rPr>
              <a:t>定冠词 </a:t>
            </a:r>
            <a:endPar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endParaRPr>
          </a:p>
        </p:txBody>
      </p:sp>
      <p:sp>
        <p:nvSpPr>
          <p:cNvPr id="3" name="文本框 2"/>
          <p:cNvSpPr txBox="1"/>
          <p:nvPr/>
        </p:nvSpPr>
        <p:spPr>
          <a:xfrm>
            <a:off x="2743200" y="1571625"/>
            <a:ext cx="1203325" cy="396875"/>
          </a:xfrm>
          <a:prstGeom prst="rect">
            <a:avLst/>
          </a:prstGeom>
          <a:noFill/>
          <a:ln w="9525">
            <a:noFill/>
          </a:ln>
        </p:spPr>
        <p:txBody>
          <a:bodyPr wrap="none" anchor="t">
            <a:spAutoFit/>
          </a:bodyPr>
          <a:lstStyle/>
          <a:p>
            <a:pPr lvl="0" indent="0" eaLnBrk="0" hangingPunct="0"/>
            <a:r>
              <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rPr>
              <a:t>不定冠词</a:t>
            </a:r>
            <a:endPar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endParaRPr>
          </a:p>
        </p:txBody>
      </p:sp>
      <p:sp>
        <p:nvSpPr>
          <p:cNvPr id="4" name="文本框 3"/>
          <p:cNvSpPr txBox="1"/>
          <p:nvPr/>
        </p:nvSpPr>
        <p:spPr>
          <a:xfrm>
            <a:off x="1409700" y="1571625"/>
            <a:ext cx="1204913" cy="396875"/>
          </a:xfrm>
          <a:prstGeom prst="rect">
            <a:avLst/>
          </a:prstGeom>
          <a:noFill/>
          <a:ln w="9525">
            <a:noFill/>
          </a:ln>
        </p:spPr>
        <p:txBody>
          <a:bodyPr wrap="none" anchor="t">
            <a:spAutoFit/>
          </a:bodyPr>
          <a:lstStyle/>
          <a:p>
            <a:pPr lvl="0" indent="0" eaLnBrk="0" hangingPunct="0"/>
            <a:r>
              <a:rPr lang="en-US" altLang="zh-CN" sz="2000" b="1">
                <a:solidFill>
                  <a:srgbClr val="0000FF"/>
                </a:solidFill>
                <a:latin typeface="宋体" panose="02010600030101010101" pitchFamily="2" charset="-122"/>
                <a:ea typeface="宋体" panose="02010600030101010101" pitchFamily="2" charset="-122"/>
                <a:sym typeface="幼圆" panose="02010509060101010101" pitchFamily="49" charset="-122"/>
              </a:rPr>
              <a:t> </a:t>
            </a:r>
            <a:r>
              <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rPr>
              <a:t>定冠词 </a:t>
            </a:r>
            <a:endPar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endParaRPr>
          </a:p>
        </p:txBody>
      </p:sp>
      <p:sp>
        <p:nvSpPr>
          <p:cNvPr id="5" name="文本框 4"/>
          <p:cNvSpPr txBox="1"/>
          <p:nvPr/>
        </p:nvSpPr>
        <p:spPr>
          <a:xfrm>
            <a:off x="711200" y="2082800"/>
            <a:ext cx="1203325" cy="395288"/>
          </a:xfrm>
          <a:prstGeom prst="rect">
            <a:avLst/>
          </a:prstGeom>
          <a:noFill/>
          <a:ln w="9525">
            <a:noFill/>
          </a:ln>
        </p:spPr>
        <p:txBody>
          <a:bodyPr wrap="none" anchor="t">
            <a:spAutoFit/>
          </a:bodyPr>
          <a:lstStyle/>
          <a:p>
            <a:pPr lvl="0" indent="0" eaLnBrk="0" hangingPunct="0"/>
            <a:r>
              <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rPr>
              <a:t>不定冠词</a:t>
            </a:r>
            <a:endParaRPr lang="zh-CN" altLang="en-US" sz="2000" b="1">
              <a:solidFill>
                <a:srgbClr val="0000FF"/>
              </a:solidFill>
              <a:latin typeface="宋体" panose="02010600030101010101" pitchFamily="2" charset="-122"/>
              <a:ea typeface="宋体" panose="02010600030101010101" pitchFamily="2" charset="-122"/>
              <a:sym typeface="幼圆" panose="02010509060101010101" pitchFamily="49" charset="-122"/>
            </a:endParaRPr>
          </a:p>
        </p:txBody>
      </p:sp>
      <p:sp>
        <p:nvSpPr>
          <p:cNvPr id="6" name="Text Box 2"/>
          <p:cNvSpPr txBox="1"/>
          <p:nvPr/>
        </p:nvSpPr>
        <p:spPr>
          <a:xfrm>
            <a:off x="466725" y="4256088"/>
            <a:ext cx="1447800" cy="701675"/>
          </a:xfrm>
          <a:prstGeom prst="rect">
            <a:avLst/>
          </a:prstGeom>
          <a:noFill/>
          <a:ln w="9525">
            <a:noFill/>
          </a:ln>
        </p:spPr>
        <p:txBody>
          <a:bodyPr anchor="t">
            <a:spAutoFit/>
          </a:bodyPr>
          <a:lstStyle/>
          <a:p>
            <a:pPr lvl="0" indent="0">
              <a:spcBef>
                <a:spcPct val="50000"/>
              </a:spcBef>
            </a:pPr>
            <a:r>
              <a:rPr lang="zh-CN" altLang="en-US" sz="4000" b="1">
                <a:latin typeface="Times New Roman" panose="02020603050405020304" pitchFamily="18" charset="0"/>
                <a:ea typeface="幼圆" panose="02010509060101010101" pitchFamily="49" charset="-122"/>
              </a:rPr>
              <a:t>冠词</a:t>
            </a:r>
            <a:endParaRPr lang="zh-CN" altLang="en-US" sz="4000" b="1">
              <a:latin typeface="Times New Roman" panose="02020603050405020304" pitchFamily="18" charset="0"/>
              <a:ea typeface="幼圆" panose="02010509060101010101" pitchFamily="49" charset="-122"/>
            </a:endParaRPr>
          </a:p>
        </p:txBody>
      </p:sp>
      <p:sp>
        <p:nvSpPr>
          <p:cNvPr id="7" name="Line 3"/>
          <p:cNvSpPr/>
          <p:nvPr/>
        </p:nvSpPr>
        <p:spPr>
          <a:xfrm flipV="1">
            <a:off x="1838325" y="3722688"/>
            <a:ext cx="1066800" cy="762000"/>
          </a:xfrm>
          <a:prstGeom prst="line">
            <a:avLst/>
          </a:prstGeom>
          <a:ln w="28575" cap="flat" cmpd="sng">
            <a:solidFill>
              <a:srgbClr val="FF0000"/>
            </a:solidFill>
            <a:prstDash val="solid"/>
            <a:round/>
            <a:headEnd type="none" w="med" len="med"/>
            <a:tailEnd type="triangle" w="med" len="med"/>
          </a:ln>
        </p:spPr>
        <p:txBody>
          <a:bodyPr/>
          <a:lstStyle/>
          <a:p/>
        </p:txBody>
      </p:sp>
      <p:sp>
        <p:nvSpPr>
          <p:cNvPr id="10" name="Line 4"/>
          <p:cNvSpPr/>
          <p:nvPr/>
        </p:nvSpPr>
        <p:spPr>
          <a:xfrm>
            <a:off x="1838325" y="4713288"/>
            <a:ext cx="1066800" cy="609600"/>
          </a:xfrm>
          <a:prstGeom prst="line">
            <a:avLst/>
          </a:prstGeom>
          <a:ln w="28575" cap="flat" cmpd="sng">
            <a:solidFill>
              <a:srgbClr val="FF0000"/>
            </a:solidFill>
            <a:prstDash val="solid"/>
            <a:round/>
            <a:headEnd type="none" w="med" len="med"/>
            <a:tailEnd type="triangle" w="med" len="med"/>
          </a:ln>
        </p:spPr>
        <p:txBody>
          <a:bodyPr/>
          <a:lstStyle/>
          <a:p/>
        </p:txBody>
      </p:sp>
      <p:sp>
        <p:nvSpPr>
          <p:cNvPr id="11" name="Text Box 5"/>
          <p:cNvSpPr txBox="1"/>
          <p:nvPr/>
        </p:nvSpPr>
        <p:spPr>
          <a:xfrm>
            <a:off x="2752725" y="4941888"/>
            <a:ext cx="2209800" cy="641350"/>
          </a:xfrm>
          <a:prstGeom prst="rect">
            <a:avLst/>
          </a:prstGeom>
          <a:noFill/>
          <a:ln w="9525">
            <a:noFill/>
          </a:ln>
        </p:spPr>
        <p:txBody>
          <a:bodyPr anchor="t">
            <a:spAutoFit/>
          </a:bodyPr>
          <a:lstStyle/>
          <a:p>
            <a:pPr lvl="0" indent="0">
              <a:spcBef>
                <a:spcPct val="50000"/>
              </a:spcBef>
            </a:pPr>
            <a:r>
              <a:rPr lang="zh-CN" altLang="en-US" sz="3600" b="1">
                <a:latin typeface="Times New Roman" panose="02020603050405020304" pitchFamily="18" charset="0"/>
                <a:ea typeface="幼圆" panose="02010509060101010101" pitchFamily="49" charset="-122"/>
              </a:rPr>
              <a:t>不定冠词</a:t>
            </a:r>
            <a:endParaRPr lang="zh-CN" altLang="en-US" sz="3600" b="1">
              <a:latin typeface="Times New Roman" panose="02020603050405020304" pitchFamily="18" charset="0"/>
              <a:ea typeface="幼圆" panose="02010509060101010101" pitchFamily="49" charset="-122"/>
            </a:endParaRPr>
          </a:p>
        </p:txBody>
      </p:sp>
      <p:sp>
        <p:nvSpPr>
          <p:cNvPr id="12" name="Text Box 6"/>
          <p:cNvSpPr txBox="1"/>
          <p:nvPr/>
        </p:nvSpPr>
        <p:spPr>
          <a:xfrm>
            <a:off x="2828925" y="3189288"/>
            <a:ext cx="3200400" cy="641350"/>
          </a:xfrm>
          <a:prstGeom prst="rect">
            <a:avLst/>
          </a:prstGeom>
          <a:noFill/>
          <a:ln w="9525">
            <a:noFill/>
          </a:ln>
        </p:spPr>
        <p:txBody>
          <a:bodyPr anchor="t">
            <a:spAutoFit/>
          </a:bodyPr>
          <a:lstStyle/>
          <a:p>
            <a:pPr lvl="0" indent="0">
              <a:spcBef>
                <a:spcPct val="50000"/>
              </a:spcBef>
            </a:pPr>
            <a:r>
              <a:rPr lang="zh-CN" altLang="en-US" sz="3600" b="1">
                <a:latin typeface="Times New Roman" panose="02020603050405020304" pitchFamily="18" charset="0"/>
                <a:ea typeface="幼圆" panose="02010509060101010101" pitchFamily="49" charset="-122"/>
              </a:rPr>
              <a:t>定冠词 </a:t>
            </a:r>
            <a:r>
              <a:rPr lang="en-US" altLang="zh-CN" sz="3600" b="1">
                <a:latin typeface="Times New Roman" panose="02020603050405020304" pitchFamily="18" charset="0"/>
                <a:ea typeface="幼圆" panose="02010509060101010101" pitchFamily="49" charset="-122"/>
              </a:rPr>
              <a:t>( the )</a:t>
            </a:r>
            <a:endParaRPr lang="en-US" altLang="zh-CN" sz="3600" b="1">
              <a:latin typeface="Times New Roman" panose="02020603050405020304" pitchFamily="18" charset="0"/>
              <a:ea typeface="幼圆" panose="02010509060101010101" pitchFamily="49" charset="-122"/>
            </a:endParaRPr>
          </a:p>
        </p:txBody>
      </p:sp>
      <p:sp>
        <p:nvSpPr>
          <p:cNvPr id="13" name="Line 7"/>
          <p:cNvSpPr/>
          <p:nvPr/>
        </p:nvSpPr>
        <p:spPr>
          <a:xfrm>
            <a:off x="4657725" y="5475288"/>
            <a:ext cx="990600" cy="533400"/>
          </a:xfrm>
          <a:prstGeom prst="line">
            <a:avLst/>
          </a:prstGeom>
          <a:ln w="28575" cap="flat" cmpd="sng">
            <a:solidFill>
              <a:srgbClr val="FF0000"/>
            </a:solidFill>
            <a:prstDash val="solid"/>
            <a:round/>
            <a:headEnd type="none" w="med" len="med"/>
            <a:tailEnd type="triangle" w="med" len="med"/>
          </a:ln>
        </p:spPr>
        <p:txBody>
          <a:bodyPr/>
          <a:lstStyle/>
          <a:p/>
        </p:txBody>
      </p:sp>
      <p:sp>
        <p:nvSpPr>
          <p:cNvPr id="14" name="Line 8"/>
          <p:cNvSpPr/>
          <p:nvPr/>
        </p:nvSpPr>
        <p:spPr>
          <a:xfrm flipV="1">
            <a:off x="4657725" y="4865688"/>
            <a:ext cx="990600" cy="381000"/>
          </a:xfrm>
          <a:prstGeom prst="line">
            <a:avLst/>
          </a:prstGeom>
          <a:ln w="28575" cap="flat" cmpd="sng">
            <a:solidFill>
              <a:srgbClr val="FF0000"/>
            </a:solidFill>
            <a:prstDash val="solid"/>
            <a:round/>
            <a:headEnd type="none" w="med" len="med"/>
            <a:tailEnd type="triangle" w="med" len="med"/>
          </a:ln>
        </p:spPr>
        <p:txBody>
          <a:bodyPr/>
          <a:lstStyle/>
          <a:p/>
        </p:txBody>
      </p:sp>
      <p:sp>
        <p:nvSpPr>
          <p:cNvPr id="15" name="Text Box 11"/>
          <p:cNvSpPr txBox="1"/>
          <p:nvPr/>
        </p:nvSpPr>
        <p:spPr>
          <a:xfrm>
            <a:off x="5665788" y="5645150"/>
            <a:ext cx="806450" cy="701675"/>
          </a:xfrm>
          <a:prstGeom prst="rect">
            <a:avLst/>
          </a:prstGeom>
          <a:noFill/>
          <a:ln w="9525">
            <a:noFill/>
          </a:ln>
        </p:spPr>
        <p:txBody>
          <a:bodyPr anchor="t">
            <a:spAutoFit/>
          </a:bodyPr>
          <a:lstStyle/>
          <a:p>
            <a:pPr lvl="0" indent="0">
              <a:spcBef>
                <a:spcPct val="50000"/>
              </a:spcBef>
            </a:pPr>
            <a:r>
              <a:rPr lang="en-US" altLang="zh-CN" sz="4000" b="1">
                <a:latin typeface="Arial" panose="020b0604020202020204" pitchFamily="34" charset="0"/>
                <a:ea typeface="幼圆" panose="02010509060101010101" pitchFamily="49" charset="-122"/>
              </a:rPr>
              <a:t>an</a:t>
            </a:r>
            <a:endParaRPr lang="en-US" altLang="zh-CN" sz="4000" b="1">
              <a:latin typeface="Arial" panose="020b0604020202020204" pitchFamily="34" charset="0"/>
              <a:ea typeface="幼圆" panose="02010509060101010101" pitchFamily="49" charset="-122"/>
            </a:endParaRPr>
          </a:p>
        </p:txBody>
      </p:sp>
      <p:sp>
        <p:nvSpPr>
          <p:cNvPr id="16" name="Text Box 12"/>
          <p:cNvSpPr txBox="1"/>
          <p:nvPr/>
        </p:nvSpPr>
        <p:spPr>
          <a:xfrm>
            <a:off x="5665788" y="4494213"/>
            <a:ext cx="1066800" cy="701675"/>
          </a:xfrm>
          <a:prstGeom prst="rect">
            <a:avLst/>
          </a:prstGeom>
          <a:noFill/>
          <a:ln w="9525">
            <a:noFill/>
          </a:ln>
        </p:spPr>
        <p:txBody>
          <a:bodyPr anchor="t">
            <a:spAutoFit/>
          </a:bodyPr>
          <a:lstStyle/>
          <a:p>
            <a:pPr lvl="0" indent="0">
              <a:spcBef>
                <a:spcPct val="50000"/>
              </a:spcBef>
            </a:pPr>
            <a:r>
              <a:rPr lang="en-US" altLang="zh-CN" sz="4000" b="1">
                <a:latin typeface="Arial" panose="020b0604020202020204" pitchFamily="34" charset="0"/>
                <a:ea typeface="幼圆" panose="02010509060101010101" pitchFamily="49" charset="-122"/>
              </a:rPr>
              <a:t>a</a:t>
            </a:r>
            <a:endParaRPr lang="en-US" altLang="zh-CN" sz="4000" b="1">
              <a:latin typeface="Arial" panose="020b0604020202020204" pitchFamily="34" charset="0"/>
              <a:ea typeface="幼圆" panose="02010509060101010101" pitchFamily="49"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ipe(left)">
                                      <p:cBhvr>
                                        <p:cTn id="42" dur="500"/>
                                        <p:tgtEl>
                                          <p:spTgt spid="12">
                                            <p:txEl>
                                              <p:pRg st="0" end="0"/>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500"/>
                                        <p:tgtEl>
                                          <p:spTgt spid="11">
                                            <p:txEl>
                                              <p:pRg st="0" end="0"/>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ppt_x</p:attrName>
                                        </p:attrNameLst>
                                      </p:cBhvr>
                                      <p:tavLst>
                                        <p:tav tm="0">
                                          <p:val>
                                            <p:strVal val="#ppt_x"/>
                                          </p:val>
                                        </p:tav>
                                        <p:tav tm="100000">
                                          <p:val>
                                            <p:strVal val="#ppt_x"/>
                                          </p:val>
                                        </p:tav>
                                      </p:tavLst>
                                    </p:anim>
                                    <p:anim calcmode="lin" valueType="num">
                                      <p:cBhvr>
                                        <p:cTn id="6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after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build="p"/>
      <p:bldP spid="12" grpId="0" build="p"/>
      <p:bldP spid="15" grpId="0"/>
      <p:bldP spid="16" grpId="0"/>
    </p:bldLst>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7345" name="Rectangle 2"/>
          <p:cNvSpPr>
            <a:spLocks noGrp="1"/>
          </p:cNvSpPr>
          <p:nvPr>
            <p:ph type="title"/>
          </p:nvPr>
        </p:nvSpPr>
        <p:spPr>
          <a:xfrm>
            <a:off x="384175" y="206375"/>
            <a:ext cx="5483225" cy="630238"/>
          </a:xfrm>
        </p:spPr>
        <p:txBody>
          <a:bodyPr wrap="square" lIns="91440" tIns="45720" rIns="91440" bIns="45720" anchor="b"/>
          <a:lstStyle/>
          <a:p>
            <a:pPr lvl="0" eaLnBrk="1" hangingPunct="1"/>
            <a:r>
              <a:rPr lang="zh-CN" altLang="en-US" sz="3600" b="1"/>
              <a:t>小试身手：用</a:t>
            </a:r>
            <a:r>
              <a:rPr lang="en-US" altLang="zh-CN" sz="3600" b="1"/>
              <a:t>a</a:t>
            </a:r>
            <a:r>
              <a:rPr lang="zh-CN" altLang="en-US" sz="3600" b="1"/>
              <a:t>或</a:t>
            </a:r>
            <a:r>
              <a:rPr lang="en-US" altLang="zh-CN" sz="3600" b="1"/>
              <a:t>an</a:t>
            </a:r>
            <a:r>
              <a:rPr lang="zh-CN" altLang="en-US" sz="3600" b="1"/>
              <a:t>填空</a:t>
            </a:r>
            <a:endParaRPr lang="zh-CN" altLang="en-US" sz="3600" b="1"/>
          </a:p>
        </p:txBody>
      </p:sp>
      <p:sp>
        <p:nvSpPr>
          <p:cNvPr id="57346" name="Rectangle 3"/>
          <p:cNvSpPr>
            <a:spLocks noGrp="1"/>
          </p:cNvSpPr>
          <p:nvPr>
            <p:ph type="body"/>
          </p:nvPr>
        </p:nvSpPr>
        <p:spPr>
          <a:xfrm>
            <a:off x="692150" y="911225"/>
            <a:ext cx="9485313" cy="2706688"/>
          </a:xfrm>
        </p:spPr>
        <p:txBody>
          <a:bodyPr wrap="square" lIns="91440" tIns="45720" rIns="91440" bIns="45720" anchor="t"/>
          <a:lstStyle/>
          <a:p>
            <a:pPr lvl="0" indent="-357505" eaLnBrk="1" hangingPunct="1">
              <a:buNone/>
            </a:pPr>
            <a:r>
              <a:rPr lang="en-US" altLang="zh-CN" sz="2800" b="1"/>
              <a:t>___ lion       ___bird        ___orange   </a:t>
            </a:r>
            <a:endParaRPr lang="en-US" altLang="zh-CN" sz="2800" b="1"/>
          </a:p>
          <a:p>
            <a:pPr lvl="0" indent="-357505" eaLnBrk="1" hangingPunct="1">
              <a:buNone/>
            </a:pPr>
            <a:r>
              <a:rPr lang="en-US" altLang="zh-CN" sz="2800" b="1"/>
              <a:t>___</a:t>
            </a:r>
            <a:r>
              <a:rPr lang="en-US" altLang="zh-CN" sz="2800" b="1">
                <a:solidFill>
                  <a:srgbClr val="FF0066"/>
                </a:solidFill>
              </a:rPr>
              <a:t>“L”        </a:t>
            </a:r>
            <a:r>
              <a:rPr lang="en-US" altLang="zh-CN" sz="2800" b="1"/>
              <a:t>___giraffe     ___ old man   </a:t>
            </a:r>
            <a:endParaRPr lang="en-US" altLang="zh-CN" sz="2800" b="1"/>
          </a:p>
          <a:p>
            <a:pPr lvl="0" indent="-357505" eaLnBrk="1" hangingPunct="1">
              <a:buNone/>
            </a:pPr>
            <a:r>
              <a:rPr lang="en-US" altLang="zh-CN" sz="2800" b="1"/>
              <a:t>___</a:t>
            </a:r>
            <a:r>
              <a:rPr lang="en-US" altLang="zh-CN" sz="2800" b="1">
                <a:solidFill>
                  <a:srgbClr val="FF0066"/>
                </a:solidFill>
              </a:rPr>
              <a:t> “u”       </a:t>
            </a:r>
            <a:r>
              <a:rPr lang="en-US" altLang="zh-CN" sz="2800" b="1"/>
              <a:t>___umbrella</a:t>
            </a:r>
            <a:endParaRPr lang="en-US" altLang="zh-CN" sz="2800" b="1"/>
          </a:p>
          <a:p>
            <a:pPr lvl="0" indent="-357505" eaLnBrk="1" hangingPunct="1">
              <a:buNone/>
            </a:pPr>
            <a:r>
              <a:rPr lang="en-US" altLang="zh-CN" sz="2800" b="1"/>
              <a:t>___ interesting book        ___</a:t>
            </a:r>
            <a:r>
              <a:rPr lang="en-US" altLang="zh-CN" sz="2800" b="1">
                <a:solidFill>
                  <a:srgbClr val="FF0000"/>
                </a:solidFill>
              </a:rPr>
              <a:t> </a:t>
            </a:r>
            <a:r>
              <a:rPr lang="en-US" altLang="zh-CN" sz="2800" b="1">
                <a:solidFill>
                  <a:srgbClr val="FF0066"/>
                </a:solidFill>
              </a:rPr>
              <a:t>hour</a:t>
            </a:r>
            <a:endParaRPr lang="en-US" altLang="zh-CN" sz="2800" b="1"/>
          </a:p>
        </p:txBody>
      </p:sp>
      <p:sp>
        <p:nvSpPr>
          <p:cNvPr id="15364" name="Text Box 4"/>
          <p:cNvSpPr txBox="1"/>
          <p:nvPr/>
        </p:nvSpPr>
        <p:spPr>
          <a:xfrm>
            <a:off x="657225" y="731838"/>
            <a:ext cx="1000125" cy="639762"/>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a:t>
            </a:r>
            <a:endParaRPr lang="en-US" altLang="zh-CN" sz="3600" b="1">
              <a:solidFill>
                <a:srgbClr val="FF0000"/>
              </a:solidFill>
              <a:latin typeface="Arial" panose="020b0604020202020204" pitchFamily="34" charset="0"/>
              <a:ea typeface="幼圆" panose="02010509060101010101" pitchFamily="49" charset="-122"/>
            </a:endParaRPr>
          </a:p>
        </p:txBody>
      </p:sp>
      <p:sp>
        <p:nvSpPr>
          <p:cNvPr id="15365" name="Text Box 5"/>
          <p:cNvSpPr txBox="1"/>
          <p:nvPr/>
        </p:nvSpPr>
        <p:spPr>
          <a:xfrm>
            <a:off x="2697163" y="730250"/>
            <a:ext cx="857250" cy="639763"/>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15366" name="Text Box 6"/>
          <p:cNvSpPr txBox="1"/>
          <p:nvPr/>
        </p:nvSpPr>
        <p:spPr>
          <a:xfrm>
            <a:off x="620713" y="2651125"/>
            <a:ext cx="954087" cy="639763"/>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an</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15367" name="Text Box 7"/>
          <p:cNvSpPr txBox="1"/>
          <p:nvPr/>
        </p:nvSpPr>
        <p:spPr>
          <a:xfrm>
            <a:off x="2595563" y="2011363"/>
            <a:ext cx="857250" cy="639762"/>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an</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15368" name="Text Box 8"/>
          <p:cNvSpPr txBox="1"/>
          <p:nvPr/>
        </p:nvSpPr>
        <p:spPr>
          <a:xfrm>
            <a:off x="4938713" y="2649538"/>
            <a:ext cx="928687" cy="641350"/>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an</a:t>
            </a:r>
            <a:endParaRPr lang="en-US" altLang="zh-CN" sz="3600" b="1">
              <a:solidFill>
                <a:srgbClr val="FF0000"/>
              </a:solidFill>
              <a:latin typeface="Arial" panose="020b0604020202020204" pitchFamily="34" charset="0"/>
              <a:ea typeface="幼圆" panose="02010509060101010101" pitchFamily="49" charset="-122"/>
            </a:endParaRPr>
          </a:p>
        </p:txBody>
      </p:sp>
      <p:sp>
        <p:nvSpPr>
          <p:cNvPr id="15369" name="Text Box 9"/>
          <p:cNvSpPr txBox="1"/>
          <p:nvPr/>
        </p:nvSpPr>
        <p:spPr>
          <a:xfrm>
            <a:off x="4789488" y="1370013"/>
            <a:ext cx="882650" cy="639762"/>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an</a:t>
            </a:r>
            <a:endParaRPr lang="en-US" altLang="zh-CN" sz="3600" b="1">
              <a:solidFill>
                <a:srgbClr val="FF0000"/>
              </a:solidFill>
              <a:latin typeface="Arial" panose="020b0604020202020204" pitchFamily="34" charset="0"/>
              <a:ea typeface="幼圆" panose="02010509060101010101" pitchFamily="49" charset="-122"/>
            </a:endParaRPr>
          </a:p>
        </p:txBody>
      </p:sp>
      <p:sp>
        <p:nvSpPr>
          <p:cNvPr id="15370" name="Text Box 10"/>
          <p:cNvSpPr txBox="1"/>
          <p:nvPr/>
        </p:nvSpPr>
        <p:spPr>
          <a:xfrm>
            <a:off x="4687888" y="730250"/>
            <a:ext cx="882650" cy="639763"/>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 an</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15371" name="Text Box 11"/>
          <p:cNvSpPr txBox="1"/>
          <p:nvPr/>
        </p:nvSpPr>
        <p:spPr>
          <a:xfrm>
            <a:off x="2697163" y="1371600"/>
            <a:ext cx="857250" cy="639763"/>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a:t>
            </a:r>
            <a:endParaRPr lang="en-US" altLang="zh-CN" sz="3600" b="1">
              <a:solidFill>
                <a:srgbClr val="FF0000"/>
              </a:solidFill>
              <a:latin typeface="Arial" panose="020b0604020202020204" pitchFamily="34" charset="0"/>
              <a:ea typeface="幼圆" panose="02010509060101010101" pitchFamily="49" charset="-122"/>
            </a:endParaRPr>
          </a:p>
        </p:txBody>
      </p:sp>
      <p:sp>
        <p:nvSpPr>
          <p:cNvPr id="15372" name="Text Box 12"/>
          <p:cNvSpPr txBox="1"/>
          <p:nvPr/>
        </p:nvSpPr>
        <p:spPr>
          <a:xfrm>
            <a:off x="574675" y="2011363"/>
            <a:ext cx="1000125" cy="641350"/>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15375" name="Text Box 15"/>
          <p:cNvSpPr txBox="1">
            <a:spLocks noChangeArrowheads="1"/>
          </p:cNvSpPr>
          <p:nvPr/>
        </p:nvSpPr>
        <p:spPr bwMode="auto">
          <a:xfrm>
            <a:off x="288925" y="3429000"/>
            <a:ext cx="8675688" cy="5524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注意：</a:t>
            </a:r>
            <a:r>
              <a:rPr kumimoji="0" lang="en-US" altLang="zh-CN" sz="2800" b="1"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an</a:t>
            </a:r>
            <a:r>
              <a:rPr kumimoji="0" lang="zh-CN" altLang="en-US" sz="2800" b="1"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是放于</a:t>
            </a:r>
            <a:r>
              <a:rPr kumimoji="0" lang="zh-CN" altLang="en-US" sz="2800" b="1" i="0" u="sng" strike="noStrike" kern="1200" cap="none" spc="0" normalizeH="0" baseline="0" noProof="0">
                <a:ln>
                  <a:noFill/>
                </a:ln>
                <a:solidFill>
                  <a:srgbClr val="FF0000"/>
                </a:solidFill>
                <a:effectLst/>
                <a:uLnTx/>
                <a:uFillTx/>
                <a:latin typeface="Comic Sans MS" panose="030f0702030302020204" pitchFamily="66" charset="0"/>
                <a:ea typeface="+mn-ea"/>
                <a:cs typeface="+mn-cs"/>
              </a:rPr>
              <a:t>元音音素</a:t>
            </a:r>
            <a:r>
              <a:rPr kumimoji="0" lang="zh-CN" altLang="en-US" sz="2800" b="1"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前，而不是元音字母前。</a:t>
            </a:r>
            <a:endParaRPr kumimoji="0" lang="zh-CN" altLang="en-US" sz="2800" b="1"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15376" name="Text Box 16"/>
          <p:cNvSpPr txBox="1"/>
          <p:nvPr/>
        </p:nvSpPr>
        <p:spPr>
          <a:xfrm>
            <a:off x="692150" y="1370013"/>
            <a:ext cx="928688" cy="641350"/>
          </a:xfrm>
          <a:prstGeom prst="rect">
            <a:avLst/>
          </a:prstGeom>
          <a:noFill/>
          <a:ln w="9525">
            <a:noFill/>
          </a:ln>
        </p:spPr>
        <p:txBody>
          <a:bodyPr anchor="t">
            <a:spAutoFit/>
          </a:bodyPr>
          <a:lstStyle/>
          <a:p>
            <a:pPr lvl="0" indent="0" algn="ctr"/>
            <a:r>
              <a:rPr lang="en-US" altLang="zh-CN" sz="3600" b="1">
                <a:solidFill>
                  <a:srgbClr val="FF0000"/>
                </a:solidFill>
                <a:latin typeface="Arial" panose="020b0604020202020204" pitchFamily="34" charset="0"/>
                <a:ea typeface="幼圆" panose="02010509060101010101" pitchFamily="49" charset="-122"/>
              </a:rPr>
              <a:t>an</a:t>
            </a:r>
            <a:endParaRPr lang="en-US" altLang="zh-CN" sz="4000" b="1">
              <a:solidFill>
                <a:srgbClr val="FF0000"/>
              </a:solidFill>
              <a:latin typeface="Arial" panose="020b0604020202020204" pitchFamily="34" charset="0"/>
              <a:ea typeface="幼圆" panose="02010509060101010101" pitchFamily="49" charset="-122"/>
            </a:endParaRPr>
          </a:p>
        </p:txBody>
      </p:sp>
      <p:sp>
        <p:nvSpPr>
          <p:cNvPr id="29711" name="Rectangle 15"/>
          <p:cNvSpPr/>
          <p:nvPr/>
        </p:nvSpPr>
        <p:spPr>
          <a:xfrm>
            <a:off x="620713" y="4387850"/>
            <a:ext cx="8243887" cy="1554163"/>
          </a:xfrm>
          <a:prstGeom prst="rect">
            <a:avLst/>
          </a:prstGeom>
          <a:noFill/>
          <a:ln w="9525">
            <a:noFill/>
          </a:ln>
        </p:spPr>
        <p:txBody>
          <a:bodyPr anchor="t">
            <a:spAutoFit/>
          </a:bodyPr>
          <a:lstStyle/>
          <a:p>
            <a:pPr lvl="0" indent="0"/>
            <a:r>
              <a:rPr lang="en-US" altLang="zh-CN" sz="3200" b="1">
                <a:solidFill>
                  <a:srgbClr val="333399"/>
                </a:solidFill>
                <a:latin typeface="Arial" panose="020b0604020202020204" pitchFamily="34" charset="0"/>
                <a:ea typeface="幼圆" panose="02010509060101010101" pitchFamily="49" charset="-122"/>
              </a:rPr>
              <a:t>26</a:t>
            </a:r>
            <a:r>
              <a:rPr lang="zh-CN" altLang="en-US" sz="3200" b="1">
                <a:solidFill>
                  <a:srgbClr val="333399"/>
                </a:solidFill>
                <a:latin typeface="Arial" panose="020b0604020202020204" pitchFamily="34" charset="0"/>
                <a:ea typeface="幼圆" panose="02010509060101010101" pitchFamily="49" charset="-122"/>
              </a:rPr>
              <a:t>个字母中以开头为元音音素发音的字母有：</a:t>
            </a:r>
            <a:r>
              <a:rPr lang="en-US" altLang="zh-CN" sz="3200" b="1">
                <a:solidFill>
                  <a:srgbClr val="333399"/>
                </a:solidFill>
                <a:latin typeface="Arial" panose="020b0604020202020204" pitchFamily="34" charset="0"/>
                <a:ea typeface="幼圆" panose="02010509060101010101" pitchFamily="49" charset="-122"/>
              </a:rPr>
              <a:t>a, e, i, o, f [</a:t>
            </a:r>
            <a:r>
              <a:rPr lang="en-US" altLang="zh-CN" sz="3200" b="1" err="1">
                <a:solidFill>
                  <a:srgbClr val="FF0000"/>
                </a:solidFill>
                <a:latin typeface="Arial" panose="020b0604020202020204" pitchFamily="34" charset="0"/>
                <a:ea typeface="幼圆" panose="02010509060101010101" pitchFamily="49" charset="-122"/>
              </a:rPr>
              <a:t>e</a:t>
            </a:r>
            <a:r>
              <a:rPr lang="en-US" altLang="zh-CN" sz="3200" b="1" err="1">
                <a:solidFill>
                  <a:srgbClr val="333399"/>
                </a:solidFill>
                <a:latin typeface="Arial" panose="020b0604020202020204" pitchFamily="34" charset="0"/>
                <a:ea typeface="幼圆" panose="02010509060101010101" pitchFamily="49" charset="-122"/>
              </a:rPr>
              <a:t>f], h [</a:t>
            </a:r>
            <a:r>
              <a:rPr lang="en-US" altLang="zh-CN" sz="3200" b="1" err="1">
                <a:solidFill>
                  <a:srgbClr val="FF0000"/>
                </a:solidFill>
                <a:latin typeface="Arial" panose="020b0604020202020204" pitchFamily="34" charset="0"/>
                <a:ea typeface="幼圆" panose="02010509060101010101" pitchFamily="49" charset="-122"/>
              </a:rPr>
              <a:t>ei</a:t>
            </a:r>
            <a:r>
              <a:rPr lang="en-US" altLang="zh-CN" sz="3200" b="1" err="1">
                <a:solidFill>
                  <a:srgbClr val="333399"/>
                </a:solidFill>
                <a:latin typeface="Arial" panose="020b0604020202020204" pitchFamily="34" charset="0"/>
                <a:ea typeface="幼圆" panose="02010509060101010101" pitchFamily="49" charset="-122"/>
              </a:rPr>
              <a:t>tʃ], l [</a:t>
            </a:r>
            <a:r>
              <a:rPr lang="en-US" altLang="zh-CN" sz="3200" b="1">
                <a:solidFill>
                  <a:srgbClr val="FF0000"/>
                </a:solidFill>
                <a:latin typeface="Arial" panose="020b0604020202020204" pitchFamily="34" charset="0"/>
                <a:ea typeface="幼圆" panose="02010509060101010101" pitchFamily="49" charset="-122"/>
              </a:rPr>
              <a:t>e</a:t>
            </a:r>
            <a:r>
              <a:rPr lang="en-US" altLang="zh-CN" sz="3200" b="1">
                <a:solidFill>
                  <a:srgbClr val="333399"/>
                </a:solidFill>
                <a:latin typeface="Arial" panose="020b0604020202020204" pitchFamily="34" charset="0"/>
                <a:ea typeface="幼圆" panose="02010509060101010101" pitchFamily="49" charset="-122"/>
              </a:rPr>
              <a:t>l], m [</a:t>
            </a:r>
            <a:r>
              <a:rPr lang="en-US" altLang="zh-CN" sz="3200" b="1" err="1">
                <a:solidFill>
                  <a:srgbClr val="FF0000"/>
                </a:solidFill>
                <a:latin typeface="Arial" panose="020b0604020202020204" pitchFamily="34" charset="0"/>
                <a:ea typeface="幼圆" panose="02010509060101010101" pitchFamily="49" charset="-122"/>
              </a:rPr>
              <a:t>e</a:t>
            </a:r>
            <a:r>
              <a:rPr lang="en-US" altLang="zh-CN" sz="3200" b="1" err="1">
                <a:solidFill>
                  <a:srgbClr val="333399"/>
                </a:solidFill>
                <a:latin typeface="Arial" panose="020b0604020202020204" pitchFamily="34" charset="0"/>
                <a:ea typeface="幼圆" panose="02010509060101010101" pitchFamily="49" charset="-122"/>
              </a:rPr>
              <a:t>m], n [</a:t>
            </a:r>
            <a:r>
              <a:rPr lang="en-US" altLang="zh-CN" sz="3200" b="1">
                <a:solidFill>
                  <a:srgbClr val="FF0000"/>
                </a:solidFill>
                <a:latin typeface="Arial" panose="020b0604020202020204" pitchFamily="34" charset="0"/>
                <a:ea typeface="幼圆" panose="02010509060101010101" pitchFamily="49" charset="-122"/>
              </a:rPr>
              <a:t>e</a:t>
            </a:r>
            <a:r>
              <a:rPr lang="en-US" altLang="zh-CN" sz="3200" b="1">
                <a:solidFill>
                  <a:srgbClr val="333399"/>
                </a:solidFill>
                <a:latin typeface="Arial" panose="020b0604020202020204" pitchFamily="34" charset="0"/>
                <a:ea typeface="幼圆" panose="02010509060101010101" pitchFamily="49" charset="-122"/>
              </a:rPr>
              <a:t>n], r [</a:t>
            </a:r>
            <a:r>
              <a:rPr lang="en-US" altLang="zh-CN" sz="3200" b="1">
                <a:solidFill>
                  <a:srgbClr val="FF0000"/>
                </a:solidFill>
                <a:latin typeface="Arial" panose="020b0604020202020204" pitchFamily="34" charset="0"/>
                <a:ea typeface="幼圆" panose="02010509060101010101" pitchFamily="49" charset="-122"/>
              </a:rPr>
              <a:t>a:</a:t>
            </a:r>
            <a:r>
              <a:rPr lang="en-US" altLang="zh-CN" sz="3200" b="1">
                <a:solidFill>
                  <a:srgbClr val="333399"/>
                </a:solidFill>
                <a:latin typeface="Arial" panose="020b0604020202020204" pitchFamily="34" charset="0"/>
                <a:ea typeface="幼圆" panose="02010509060101010101" pitchFamily="49" charset="-122"/>
              </a:rPr>
              <a:t>], s [</a:t>
            </a:r>
            <a:r>
              <a:rPr lang="en-US" altLang="zh-CN" sz="3200" b="1" err="1">
                <a:solidFill>
                  <a:srgbClr val="FF0000"/>
                </a:solidFill>
                <a:latin typeface="Arial" panose="020b0604020202020204" pitchFamily="34" charset="0"/>
                <a:ea typeface="幼圆" panose="02010509060101010101" pitchFamily="49" charset="-122"/>
              </a:rPr>
              <a:t>e</a:t>
            </a:r>
            <a:r>
              <a:rPr lang="en-US" altLang="zh-CN" sz="3200" b="1" err="1">
                <a:solidFill>
                  <a:srgbClr val="333399"/>
                </a:solidFill>
                <a:latin typeface="Arial" panose="020b0604020202020204" pitchFamily="34" charset="0"/>
                <a:ea typeface="幼圆" panose="02010509060101010101" pitchFamily="49" charset="-122"/>
              </a:rPr>
              <a:t>s], x [</a:t>
            </a:r>
            <a:r>
              <a:rPr lang="en-US" altLang="zh-CN" sz="3200" b="1" err="1">
                <a:solidFill>
                  <a:srgbClr val="FF0000"/>
                </a:solidFill>
                <a:latin typeface="Arial" panose="020b0604020202020204" pitchFamily="34" charset="0"/>
                <a:ea typeface="幼圆" panose="02010509060101010101" pitchFamily="49" charset="-122"/>
              </a:rPr>
              <a:t>e</a:t>
            </a:r>
            <a:r>
              <a:rPr lang="en-US" altLang="zh-CN" sz="3200" b="1" err="1">
                <a:solidFill>
                  <a:srgbClr val="333399"/>
                </a:solidFill>
                <a:latin typeface="Arial" panose="020b0604020202020204" pitchFamily="34" charset="0"/>
                <a:ea typeface="幼圆" panose="02010509060101010101" pitchFamily="49" charset="-122"/>
              </a:rPr>
              <a:t>ks] </a:t>
            </a:r>
            <a:r>
              <a:rPr lang="zh-CN" altLang="en-US" sz="3200" b="1">
                <a:solidFill>
                  <a:srgbClr val="333399"/>
                </a:solidFill>
                <a:latin typeface="Arial" panose="020b0604020202020204" pitchFamily="34" charset="0"/>
                <a:ea typeface="幼圆" panose="02010509060101010101" pitchFamily="49" charset="-122"/>
              </a:rPr>
              <a:t>。</a:t>
            </a:r>
            <a:endParaRPr lang="zh-CN" altLang="en-US" sz="3200" b="1">
              <a:solidFill>
                <a:srgbClr val="333399"/>
              </a:solidFill>
              <a:latin typeface="Arial" panose="020b0604020202020204" pitchFamily="34" charset="0"/>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70"/>
                                        </p:tgtEl>
                                        <p:attrNameLst>
                                          <p:attrName>style.visibility</p:attrName>
                                        </p:attrNameLst>
                                      </p:cBhvr>
                                      <p:to>
                                        <p:strVal val="visible"/>
                                      </p:to>
                                    </p:set>
                                    <p:animEffect transition="in" filter="box(in)">
                                      <p:cBhvr>
                                        <p:cTn id="17" dur="500"/>
                                        <p:tgtEl>
                                          <p:spTgt spid="15370"/>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76"/>
                                        </p:tgtEl>
                                        <p:attrNameLst>
                                          <p:attrName>style.visibility</p:attrName>
                                        </p:attrNameLst>
                                      </p:cBhvr>
                                      <p:to>
                                        <p:strVal val="visible"/>
                                      </p:to>
                                    </p:set>
                                    <p:animEffect transition="in" filter="box(in)">
                                      <p:cBhvr>
                                        <p:cTn id="22" dur="500"/>
                                        <p:tgtEl>
                                          <p:spTgt spid="15376"/>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371"/>
                                        </p:tgtEl>
                                        <p:attrNameLst>
                                          <p:attrName>style.visibility</p:attrName>
                                        </p:attrNameLst>
                                      </p:cBhvr>
                                      <p:to>
                                        <p:strVal val="visible"/>
                                      </p:to>
                                    </p:set>
                                    <p:animEffect transition="in" filter="box(in)">
                                      <p:cBhvr>
                                        <p:cTn id="27" dur="500"/>
                                        <p:tgtEl>
                                          <p:spTgt spid="1537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372"/>
                                        </p:tgtEl>
                                        <p:attrNameLst>
                                          <p:attrName>style.visibility</p:attrName>
                                        </p:attrNameLst>
                                      </p:cBhvr>
                                      <p:to>
                                        <p:strVal val="visible"/>
                                      </p:to>
                                    </p:set>
                                    <p:animEffect transition="in" filter="box(in)">
                                      <p:cBhvr>
                                        <p:cTn id="37" dur="500"/>
                                        <p:tgtEl>
                                          <p:spTgt spid="15372"/>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367"/>
                                        </p:tgtEl>
                                        <p:attrNameLst>
                                          <p:attrName>style.visibility</p:attrName>
                                        </p:attrNameLst>
                                      </p:cBhvr>
                                      <p:to>
                                        <p:strVal val="visible"/>
                                      </p:to>
                                    </p:set>
                                    <p:animEffect transition="in" filter="box(in)">
                                      <p:cBhvr>
                                        <p:cTn id="42" dur="500"/>
                                        <p:tgtEl>
                                          <p:spTgt spid="15367"/>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366"/>
                                        </p:tgtEl>
                                        <p:attrNameLst>
                                          <p:attrName>style.visibility</p:attrName>
                                        </p:attrNameLst>
                                      </p:cBhvr>
                                      <p:to>
                                        <p:strVal val="visible"/>
                                      </p:to>
                                    </p:set>
                                    <p:animEffect transition="in" filter="box(in)">
                                      <p:cBhvr>
                                        <p:cTn id="47" dur="500"/>
                                        <p:tgtEl>
                                          <p:spTgt spid="15366"/>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368"/>
                                        </p:tgtEl>
                                        <p:attrNameLst>
                                          <p:attrName>style.visibility</p:attrName>
                                        </p:attrNameLst>
                                      </p:cBhvr>
                                      <p:to>
                                        <p:strVal val="visible"/>
                                      </p:to>
                                    </p:set>
                                    <p:animEffect transition="in" filter="box(in)">
                                      <p:cBhvr>
                                        <p:cTn id="52" dur="500"/>
                                        <p:tgtEl>
                                          <p:spTgt spid="15368"/>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375"/>
                                        </p:tgtEl>
                                        <p:attrNameLst>
                                          <p:attrName>style.visibility</p:attrName>
                                        </p:attrNameLst>
                                      </p:cBhvr>
                                      <p:to>
                                        <p:strVal val="visible"/>
                                      </p:to>
                                    </p:set>
                                    <p:anim calcmode="lin" valueType="num">
                                      <p:cBhvr>
                                        <p:cTn id="57" dur="500" fill="hold"/>
                                        <p:tgtEl>
                                          <p:spTgt spid="15375"/>
                                        </p:tgtEl>
                                        <p:attrNameLst>
                                          <p:attrName>ppt_x</p:attrName>
                                        </p:attrNameLst>
                                      </p:cBhvr>
                                      <p:tavLst>
                                        <p:tav tm="0">
                                          <p:val>
                                            <p:strVal val="1+#ppt_w/2"/>
                                          </p:val>
                                        </p:tav>
                                        <p:tav tm="100000">
                                          <p:val>
                                            <p:strVal val="#ppt_x"/>
                                          </p:val>
                                        </p:tav>
                                      </p:tavLst>
                                    </p:anim>
                                    <p:anim calcmode="lin" valueType="num">
                                      <p:cBhvr>
                                        <p:cTn id="58" dur="500" fill="hold"/>
                                        <p:tgtEl>
                                          <p:spTgt spid="1537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after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9711">
                                            <p:txEl>
                                              <p:pRg st="0" end="0"/>
                                            </p:txEl>
                                          </p:spTgt>
                                        </p:tgtEl>
                                        <p:attrNameLst>
                                          <p:attrName>style.visibility</p:attrName>
                                        </p:attrNameLst>
                                      </p:cBhvr>
                                      <p:to>
                                        <p:strVal val="visible"/>
                                      </p:to>
                                    </p:set>
                                    <p:animEffect transition="in" filter="blinds(horizontal)">
                                      <p:cBhvr>
                                        <p:cTn id="63" dur="500"/>
                                        <p:tgtEl>
                                          <p:spTgt spid="297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5366" grpId="0"/>
      <p:bldP spid="15367" grpId="0"/>
      <p:bldP spid="15368" grpId="0"/>
      <p:bldP spid="15369" grpId="0"/>
      <p:bldP spid="15370" grpId="0"/>
      <p:bldP spid="15371" grpId="0"/>
      <p:bldP spid="15372" grpId="0"/>
      <p:bldP spid="15375" grpId="0"/>
      <p:bldP spid="15376"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0722" name="Text Box 2"/>
          <p:cNvSpPr txBox="1">
            <a:spLocks noChangeArrowheads="1"/>
          </p:cNvSpPr>
          <p:nvPr/>
        </p:nvSpPr>
        <p:spPr bwMode="auto">
          <a:xfrm>
            <a:off x="484188" y="1223963"/>
            <a:ext cx="8501063" cy="5262563"/>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9.</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危险的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adj.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记得；记住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___________ </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森林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a:t>
            </a:r>
            <a:r>
              <a:rPr kumimoji="0" lang="en-US"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a:t>
            </a:r>
            <a:endPar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大笑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__________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AutoNum type="arabicPeriod" startAt="13"/>
              <a:defRPr/>
            </a:pP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好笑的，滑稽的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adj.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AutoNum type="arabicPeriod" startAt="13"/>
              <a:defRPr/>
            </a:pP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叶子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n.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 </a:t>
            </a:r>
            <a:endPar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AutoNum type="arabicPeriod" startAt="13"/>
              <a:defRPr/>
            </a:pP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穿过，横过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prep.</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AutoNum type="arabicPeriod" startAt="13"/>
              <a:defRPr/>
            </a:pP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里面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prep.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AutoNum type="arabicPeriod" startAt="13"/>
              <a:defRPr/>
            </a:pP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桥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Calibri" panose="020f0502020204030204" pitchFamily="34" charset="0"/>
            </a:endParaRPr>
          </a:p>
        </p:txBody>
      </p:sp>
      <p:sp>
        <p:nvSpPr>
          <p:cNvPr id="12" name="TextBox 6"/>
          <p:cNvSpPr txBox="1"/>
          <p:nvPr/>
        </p:nvSpPr>
        <p:spPr>
          <a:xfrm>
            <a:off x="2500313" y="1214438"/>
            <a:ext cx="2143125" cy="461962"/>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dangerous</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3" name="TextBox 7"/>
          <p:cNvSpPr txBox="1"/>
          <p:nvPr/>
        </p:nvSpPr>
        <p:spPr>
          <a:xfrm>
            <a:off x="2786063" y="1785938"/>
            <a:ext cx="1928812" cy="461962"/>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remember</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4" name="TextBox 9"/>
          <p:cNvSpPr txBox="1"/>
          <p:nvPr/>
        </p:nvSpPr>
        <p:spPr>
          <a:xfrm>
            <a:off x="2214563" y="2286000"/>
            <a:ext cx="1357312" cy="461963"/>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forest</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5" name="TextBox 10"/>
          <p:cNvSpPr txBox="1"/>
          <p:nvPr/>
        </p:nvSpPr>
        <p:spPr>
          <a:xfrm>
            <a:off x="2286000" y="2857500"/>
            <a:ext cx="1357313" cy="461963"/>
          </a:xfrm>
          <a:prstGeom prst="rect">
            <a:avLst/>
          </a:prstGeom>
          <a:noFill/>
          <a:ln w="9525">
            <a:noFill/>
          </a:ln>
        </p:spPr>
        <p:txBody>
          <a:bodyPr anchor="t">
            <a:spAutoFit/>
          </a:bodyPr>
          <a:lstStyle/>
          <a:p>
            <a:pPr lvl="0" indent="0" eaLnBrk="0" hangingPunct="0">
              <a:spcBef>
                <a:spcPct val="30000"/>
              </a:spcBef>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laugh</a:t>
            </a:r>
            <a:endParaRPr lang="en-US" altLang="zh-CN" sz="2400" b="1">
              <a:solidFill>
                <a:srgbClr val="FF0000"/>
              </a:solidFill>
              <a:latin typeface="Times New Roman" panose="02020603050405020304" pitchFamily="18" charset="0"/>
              <a:ea typeface="宋体" panose="02010600030101010101" pitchFamily="2" charset="-122"/>
            </a:endParaRPr>
          </a:p>
        </p:txBody>
      </p:sp>
      <p:grpSp>
        <p:nvGrpSpPr>
          <p:cNvPr id="34822" name="组合 16"/>
          <p:cNvGrpSpPr/>
          <p:nvPr/>
        </p:nvGrpSpPr>
        <p:grpSpPr>
          <a:xfrm>
            <a:off x="230188" y="260350"/>
            <a:ext cx="7797800" cy="576263"/>
            <a:chOff x="229856" y="261044"/>
            <a:chExt cx="7798096" cy="575992"/>
          </a:xfrm>
        </p:grpSpPr>
        <p:sp>
          <p:nvSpPr>
            <p:cNvPr id="2" name="椭圆 1"/>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4" name="直接连接符 3"/>
            <p:cNvCxnSpPr>
              <a:stCxn id="2"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34825" name="文本框 4"/>
          <p:cNvSpPr txBox="1"/>
          <p:nvPr/>
        </p:nvSpPr>
        <p:spPr>
          <a:xfrm>
            <a:off x="3132138" y="323850"/>
            <a:ext cx="46799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快速回忆所学单词，看谁说得又快又准！</a:t>
            </a:r>
            <a:endParaRPr lang="zh-CN" altLang="en-US" b="1">
              <a:latin typeface="Times New Roman" panose="02020603050405020304" pitchFamily="18" charset="0"/>
              <a:ea typeface="宋体" panose="02010600030101010101" pitchFamily="2" charset="-122"/>
            </a:endParaRPr>
          </a:p>
        </p:txBody>
      </p:sp>
      <p:sp>
        <p:nvSpPr>
          <p:cNvPr id="30730" name="矩形 20"/>
          <p:cNvSpPr/>
          <p:nvPr/>
        </p:nvSpPr>
        <p:spPr>
          <a:xfrm>
            <a:off x="3714750" y="3429000"/>
            <a:ext cx="1571625"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楷体_GB2312"/>
              </a:rPr>
              <a:t>   funny</a:t>
            </a:r>
            <a:endParaRPr lang="zh-CN" altLang="en-US" sz="2400" b="1">
              <a:solidFill>
                <a:srgbClr val="FF0000"/>
              </a:solidFill>
              <a:latin typeface="Times New Roman" panose="02020603050405020304" pitchFamily="18" charset="0"/>
              <a:ea typeface="楷体_GB2312"/>
            </a:endParaRPr>
          </a:p>
        </p:txBody>
      </p:sp>
      <p:sp>
        <p:nvSpPr>
          <p:cNvPr id="16" name="矩形 20"/>
          <p:cNvSpPr/>
          <p:nvPr/>
        </p:nvSpPr>
        <p:spPr>
          <a:xfrm>
            <a:off x="2286000" y="3929063"/>
            <a:ext cx="1857375"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楷体_GB2312"/>
              </a:rPr>
              <a:t>    leaf</a:t>
            </a:r>
            <a:endParaRPr lang="zh-CN" altLang="en-US" sz="2400" b="1">
              <a:solidFill>
                <a:srgbClr val="FF0000"/>
              </a:solidFill>
              <a:latin typeface="Times New Roman" panose="02020603050405020304" pitchFamily="18" charset="0"/>
              <a:ea typeface="楷体_GB2312"/>
            </a:endParaRPr>
          </a:p>
        </p:txBody>
      </p:sp>
      <p:sp>
        <p:nvSpPr>
          <p:cNvPr id="17" name="矩形 20"/>
          <p:cNvSpPr/>
          <p:nvPr/>
        </p:nvSpPr>
        <p:spPr>
          <a:xfrm>
            <a:off x="3571875" y="4500563"/>
            <a:ext cx="1571625" cy="496887"/>
          </a:xfrm>
          <a:prstGeom prst="rect">
            <a:avLst/>
          </a:prstGeom>
          <a:noFill/>
          <a:ln w="9525">
            <a:noFill/>
          </a:ln>
        </p:spPr>
        <p:txBody>
          <a:bodyPr anchor="t">
            <a:spAutoFit/>
          </a:bodyPr>
          <a:lstStyle/>
          <a:p>
            <a:pPr lvl="0" indent="0" eaLnBrk="0" hangingPunct="0">
              <a:lnSpc>
                <a:spcPct val="120000"/>
              </a:lnSpc>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across</a:t>
            </a:r>
            <a:endParaRPr lang="zh-CN" altLang="en-US" sz="2400" b="1">
              <a:solidFill>
                <a:srgbClr val="FF0000"/>
              </a:solidFill>
              <a:latin typeface="Times New Roman" panose="02020603050405020304" pitchFamily="18" charset="0"/>
              <a:ea typeface="宋体" panose="02010600030101010101" pitchFamily="2" charset="-122"/>
            </a:endParaRPr>
          </a:p>
        </p:txBody>
      </p:sp>
      <p:sp>
        <p:nvSpPr>
          <p:cNvPr id="18" name="矩形 20"/>
          <p:cNvSpPr/>
          <p:nvPr/>
        </p:nvSpPr>
        <p:spPr>
          <a:xfrm>
            <a:off x="3643313" y="5038725"/>
            <a:ext cx="1714500"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楷体_GB2312"/>
              </a:rPr>
              <a:t>   inside</a:t>
            </a:r>
            <a:endParaRPr lang="zh-CN" altLang="en-US" sz="2400" b="1">
              <a:solidFill>
                <a:srgbClr val="FF0000"/>
              </a:solidFill>
              <a:latin typeface="Times New Roman" panose="02020603050405020304" pitchFamily="18" charset="0"/>
              <a:ea typeface="楷体_GB2312"/>
            </a:endParaRPr>
          </a:p>
        </p:txBody>
      </p:sp>
      <p:sp>
        <p:nvSpPr>
          <p:cNvPr id="21" name="矩形 20"/>
          <p:cNvSpPr/>
          <p:nvPr/>
        </p:nvSpPr>
        <p:spPr>
          <a:xfrm>
            <a:off x="1785938" y="5643563"/>
            <a:ext cx="1428750" cy="461962"/>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楷体_GB2312"/>
              </a:rPr>
              <a:t>   bridge</a:t>
            </a:r>
            <a:endParaRPr lang="zh-CN" altLang="en-US" sz="2400" b="1">
              <a:solidFill>
                <a:srgbClr val="FF0000"/>
              </a:solidFill>
              <a:latin typeface="Times New Roman" panose="02020603050405020304" pitchFamily="18" charset="0"/>
              <a:ea typeface="楷体_GB2312"/>
            </a:endParaRPr>
          </a:p>
        </p:txBody>
      </p:sp>
      <p:sp>
        <p:nvSpPr>
          <p:cNvPr id="20" name="文本框 16"/>
          <p:cNvSpPr txBox="1">
            <a:spLocks noChangeArrowheads="1"/>
          </p:cNvSpPr>
          <p:nvPr/>
        </p:nvSpPr>
        <p:spPr bwMode="auto">
          <a:xfrm>
            <a:off x="4000500" y="4000500"/>
            <a:ext cx="2500313" cy="400050"/>
          </a:xfrm>
          <a:prstGeom prst="rect">
            <a:avLst/>
          </a:prstGeom>
          <a:solidFill>
            <a:schemeClr val="accent2">
              <a:lumMod val="20000"/>
              <a:lumOff val="80000"/>
              <a:alpha val="63000"/>
            </a:schemeClr>
          </a:solidFill>
          <a:ln w="9525">
            <a:solidFill>
              <a:schemeClr val="tx1"/>
            </a:solidFill>
            <a:miter lim="800000"/>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复数形式：</a:t>
            </a: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leaves</a:t>
            </a:r>
            <a:endPar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6"/>
          <p:cNvSpPr txBox="1">
            <a:spLocks noChangeArrowheads="1"/>
          </p:cNvSpPr>
          <p:nvPr/>
        </p:nvSpPr>
        <p:spPr bwMode="auto">
          <a:xfrm>
            <a:off x="4643438" y="1785938"/>
            <a:ext cx="4286250" cy="708025"/>
          </a:xfrm>
          <a:prstGeom prst="rect">
            <a:avLst/>
          </a:prstGeom>
          <a:solidFill>
            <a:schemeClr val="accent2">
              <a:lumMod val="20000"/>
              <a:lumOff val="80000"/>
              <a:alpha val="63000"/>
            </a:schemeClr>
          </a:solidFill>
          <a:ln w="9525">
            <a:solidFill>
              <a:schemeClr val="tx1"/>
            </a:solidFill>
            <a:miter lim="800000"/>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remember to do sth. </a:t>
            </a:r>
            <a:r>
              <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记得去做某事</a:t>
            </a:r>
            <a:endPar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remember doing sth. </a:t>
            </a:r>
            <a:r>
              <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记得做过某事</a:t>
            </a:r>
            <a:endPar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16"/>
          <p:cNvSpPr txBox="1">
            <a:spLocks noChangeArrowheads="1"/>
          </p:cNvSpPr>
          <p:nvPr/>
        </p:nvSpPr>
        <p:spPr bwMode="auto">
          <a:xfrm>
            <a:off x="5072063" y="5072063"/>
            <a:ext cx="2428875" cy="400050"/>
          </a:xfrm>
          <a:prstGeom prst="rect">
            <a:avLst/>
          </a:prstGeom>
          <a:solidFill>
            <a:schemeClr val="accent2">
              <a:lumMod val="20000"/>
              <a:lumOff val="80000"/>
              <a:alpha val="63000"/>
            </a:schemeClr>
          </a:solidFill>
          <a:ln w="9525">
            <a:solidFill>
              <a:schemeClr val="tx1"/>
            </a:solidFill>
            <a:miter lim="800000"/>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反义词：</a:t>
            </a: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outside</a:t>
            </a:r>
            <a:endParaRPr kumimoji="0" lang="zh-CN" altLang="en-US"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afterGroup">
                            <p:stCondLst>
                              <p:cond delay="0"/>
                            </p:stCondLst>
                            <p:childTnLst>
                              <p:par>
                                <p:cTn id="20" presetID="1" presetClass="entr" presetSubtype="0" fill="hold" grpId="0" nodeType="clickEffect">
                                  <p:stCondLst>
                                    <p:cond delay="0"/>
                                  </p:stCondLst>
                                  <p:childTnLst>
                                    <p:set>
                                      <p:cBhvr>
                                        <p:cTn id="21" dur="1" fill="hold">
                                          <p:stCondLst>
                                            <p:cond delay="9"/>
                                          </p:stCondLst>
                                        </p:cTn>
                                        <p:tgtEl>
                                          <p:spTgt spid="1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afterGroup">
                            <p:stCondLst>
                              <p:cond delay="0"/>
                            </p:stCondLst>
                            <p:childTnLst>
                              <p:par>
                                <p:cTn id="24" presetID="1" presetClass="entr" presetSubtype="0" fill="hold" grpId="0" nodeType="clickEffect">
                                  <p:stCondLst>
                                    <p:cond delay="0"/>
                                  </p:stCondLst>
                                  <p:childTnLst>
                                    <p:set>
                                      <p:cBhvr>
                                        <p:cTn id="25" dur="1" fill="hold">
                                          <p:stCondLst>
                                            <p:cond delay="9"/>
                                          </p:stCondLst>
                                        </p:cTn>
                                        <p:tgtEl>
                                          <p:spTgt spid="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after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0730"/>
                                        </p:tgtEl>
                                        <p:attrNameLst>
                                          <p:attrName>style.visibility</p:attrName>
                                        </p:attrNameLst>
                                      </p:cBhvr>
                                      <p:to>
                                        <p:strVal val="visible"/>
                                      </p:to>
                                    </p:set>
                                    <p:anim calcmode="lin" valueType="num">
                                      <p:cBhvr>
                                        <p:cTn id="30" dur="500" fill="hold"/>
                                        <p:tgtEl>
                                          <p:spTgt spid="30730"/>
                                        </p:tgtEl>
                                        <p:attrNameLst>
                                          <p:attrName>ppt_x</p:attrName>
                                        </p:attrNameLst>
                                      </p:cBhvr>
                                      <p:tavLst>
                                        <p:tav tm="0">
                                          <p:val>
                                            <p:strVal val="#ppt_x"/>
                                          </p:val>
                                        </p:tav>
                                        <p:tav tm="100000">
                                          <p:val>
                                            <p:strVal val="#ppt_x"/>
                                          </p:val>
                                        </p:tav>
                                      </p:tavLst>
                                    </p:anim>
                                    <p:anim calcmode="lin" valueType="num">
                                      <p:cBhvr>
                                        <p:cTn id="31" dur="500" fill="hold"/>
                                        <p:tgtEl>
                                          <p:spTgt spid="3073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after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ppt_x</p:attrName>
                                        </p:attrNameLst>
                                      </p:cBhvr>
                                      <p:tavLst>
                                        <p:tav tm="0">
                                          <p:val>
                                            <p:strVal val="#ppt_x"/>
                                          </p:val>
                                        </p:tav>
                                        <p:tav tm="100000">
                                          <p:val>
                                            <p:strVal val="#ppt_x"/>
                                          </p:val>
                                        </p:tav>
                                      </p:tavLst>
                                    </p:anim>
                                    <p:anim calcmode="lin" valueType="num">
                                      <p:cBhvr>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after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ppt_x</p:attrName>
                                        </p:attrNameLst>
                                      </p:cBhvr>
                                      <p:tavLst>
                                        <p:tav tm="0">
                                          <p:val>
                                            <p:strVal val="#ppt_x"/>
                                          </p:val>
                                        </p:tav>
                                        <p:tav tm="100000">
                                          <p:val>
                                            <p:strVal val="#ppt_x"/>
                                          </p:val>
                                        </p:tav>
                                      </p:tavLst>
                                    </p:anim>
                                    <p:anim calcmode="lin" valueType="num">
                                      <p:cBhvr>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ppt_x"/>
                                          </p:val>
                                        </p:tav>
                                        <p:tav tm="100000">
                                          <p:val>
                                            <p:strVal val="#ppt_x"/>
                                          </p:val>
                                        </p:tav>
                                      </p:tavLst>
                                    </p:anim>
                                    <p:anim calcmode="lin" valueType="num">
                                      <p:cBhvr>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after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after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30730" grpId="0"/>
      <p:bldP spid="16" grpId="0"/>
      <p:bldP spid="17" grpId="0"/>
      <p:bldP spid="18" grpId="0"/>
      <p:bldP spid="21" grpId="0"/>
      <p:bldP spid="20" grpId="0"/>
      <p:bldP spid="19" grpId="0"/>
      <p:bldP spid="22" grpId="0"/>
    </p:bldLs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58369" name="组合 6"/>
          <p:cNvGrpSpPr/>
          <p:nvPr/>
        </p:nvGrpSpPr>
        <p:grpSpPr>
          <a:xfrm>
            <a:off x="201613" y="50800"/>
            <a:ext cx="7797800" cy="576263"/>
            <a:chOff x="229856" y="261044"/>
            <a:chExt cx="7798096" cy="575992"/>
          </a:xfrm>
        </p:grpSpPr>
        <p:sp>
          <p:nvSpPr>
            <p:cNvPr id="8" name="椭圆 7"/>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endParaRPr>
            </a:p>
          </p:txBody>
        </p:sp>
        <p:cxnSp>
          <p:nvCxnSpPr>
            <p:cNvPr id="9" name="直接连接符 8"/>
            <p:cNvCxnSpPr>
              <a:stCxn id="8"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58372" name="矩形 12"/>
          <p:cNvSpPr/>
          <p:nvPr/>
        </p:nvSpPr>
        <p:spPr>
          <a:xfrm>
            <a:off x="593725" y="627063"/>
            <a:ext cx="8501063" cy="5686425"/>
          </a:xfrm>
          <a:prstGeom prst="rect">
            <a:avLst/>
          </a:prstGeom>
          <a:noFill/>
          <a:ln w="9525">
            <a:noFill/>
          </a:ln>
        </p:spPr>
        <p:txBody>
          <a:bodyPr anchor="t">
            <a:spAutoFit/>
          </a:bodyPr>
          <a:lstStyle/>
          <a:p>
            <a:pPr lvl="0" indent="0">
              <a:spcBef>
                <a:spcPct val="50000"/>
              </a:spcBef>
              <a:buSzPct val="90000"/>
            </a:pPr>
            <a:r>
              <a:rPr lang="en-US" altLang="zh-CN" sz="2400" b="1">
                <a:solidFill>
                  <a:srgbClr val="FF0000"/>
                </a:solidFill>
                <a:latin typeface="Times New Roman" panose="02020603050405020304" pitchFamily="18" charset="0"/>
                <a:ea typeface="宋体" panose="02010600030101010101" pitchFamily="2" charset="-122"/>
              </a:rPr>
              <a:t>1.</a:t>
            </a:r>
            <a:r>
              <a:rPr lang="zh-CN" altLang="en-US" sz="2400" b="1">
                <a:solidFill>
                  <a:srgbClr val="FF0000"/>
                </a:solidFill>
                <a:latin typeface="Times New Roman" panose="02020603050405020304" pitchFamily="18" charset="0"/>
                <a:ea typeface="宋体" panose="02010600030101010101" pitchFamily="2" charset="-122"/>
              </a:rPr>
              <a:t>第一次提到某人或某物，不是特指。</a:t>
            </a:r>
            <a:endParaRPr lang="zh-CN" altLang="en-US" sz="2400" b="1">
              <a:solidFill>
                <a:srgbClr val="FF0000"/>
              </a:solidFill>
              <a:latin typeface="Times New Roman" panose="02020603050405020304" pitchFamily="18" charset="0"/>
              <a:ea typeface="宋体" panose="02010600030101010101" pitchFamily="2" charset="-122"/>
            </a:endParaRPr>
          </a:p>
          <a:p>
            <a:pPr lvl="0" indent="0">
              <a:spcBef>
                <a:spcPct val="50000"/>
              </a:spcBef>
              <a:buSzPct val="90000"/>
            </a:pPr>
            <a:r>
              <a:rPr lang="zh-CN" altLang="en-US" sz="2400" b="1">
                <a:latin typeface="Times New Roman" panose="02020603050405020304" pitchFamily="18" charset="0"/>
                <a:ea typeface="宋体" panose="02010600030101010101" pitchFamily="2" charset="-122"/>
              </a:rPr>
              <a:t>如：桌子上有一个苹果。</a:t>
            </a:r>
            <a:endParaRPr lang="en-US" altLang="zh-CN" sz="2400" b="1">
              <a:latin typeface="Times New Roman" panose="02020603050405020304" pitchFamily="18" charset="0"/>
              <a:ea typeface="宋体" panose="02010600030101010101" pitchFamily="2" charset="-122"/>
            </a:endParaRPr>
          </a:p>
          <a:p>
            <a:pPr lvl="0" indent="0">
              <a:spcBef>
                <a:spcPct val="50000"/>
              </a:spcBef>
              <a:buSzPct val="90000"/>
            </a:pPr>
            <a:r>
              <a:rPr lang="en-US" altLang="zh-CN" sz="2400" b="1">
                <a:solidFill>
                  <a:srgbClr val="FF0000"/>
                </a:solidFill>
                <a:latin typeface="Times New Roman" panose="02020603050405020304" pitchFamily="18" charset="0"/>
                <a:ea typeface="宋体" panose="02010600030101010101" pitchFamily="2" charset="-122"/>
              </a:rPr>
              <a:t>2. </a:t>
            </a:r>
            <a:r>
              <a:rPr lang="zh-CN" altLang="en-US" sz="2400" b="1">
                <a:solidFill>
                  <a:srgbClr val="FF0000"/>
                </a:solidFill>
                <a:latin typeface="Times New Roman" panose="02020603050405020304" pitchFamily="18" charset="0"/>
                <a:ea typeface="宋体" panose="02010600030101010101" pitchFamily="2" charset="-122"/>
              </a:rPr>
              <a:t>表示“一个”的意思，与数词</a:t>
            </a:r>
            <a:r>
              <a:rPr lang="en-US" altLang="zh-CN" sz="2400" b="1">
                <a:solidFill>
                  <a:srgbClr val="FF0000"/>
                </a:solidFill>
                <a:latin typeface="Times New Roman" panose="02020603050405020304" pitchFamily="18" charset="0"/>
                <a:ea typeface="宋体" panose="02010600030101010101" pitchFamily="2" charset="-122"/>
              </a:rPr>
              <a:t>one</a:t>
            </a:r>
            <a:r>
              <a:rPr lang="zh-CN" altLang="en-US" sz="2400" b="1">
                <a:solidFill>
                  <a:srgbClr val="FF0000"/>
                </a:solidFill>
                <a:latin typeface="Times New Roman" panose="02020603050405020304" pitchFamily="18" charset="0"/>
                <a:ea typeface="宋体" panose="02010600030101010101" pitchFamily="2" charset="-122"/>
              </a:rPr>
              <a:t>相同。</a:t>
            </a:r>
            <a:endParaRPr lang="zh-CN" altLang="en-US" sz="2400" b="1">
              <a:solidFill>
                <a:srgbClr val="FF0000"/>
              </a:solidFill>
              <a:latin typeface="Times New Roman" panose="02020603050405020304" pitchFamily="18" charset="0"/>
              <a:ea typeface="宋体" panose="02010600030101010101" pitchFamily="2" charset="-122"/>
            </a:endParaRPr>
          </a:p>
          <a:p>
            <a:pPr lvl="0" indent="0">
              <a:spcBef>
                <a:spcPct val="50000"/>
              </a:spcBef>
              <a:buSzPct val="90000"/>
            </a:pPr>
            <a:r>
              <a:rPr lang="zh-CN" altLang="en-US" sz="2400" b="1">
                <a:latin typeface="Times New Roman" panose="02020603050405020304" pitchFamily="18" charset="0"/>
                <a:ea typeface="宋体" panose="02010600030101010101" pitchFamily="2" charset="-122"/>
              </a:rPr>
              <a:t>如：</a:t>
            </a:r>
            <a:r>
              <a:rPr lang="en-US" altLang="zh-CN" sz="2400" b="1">
                <a:latin typeface="Times New Roman" panose="02020603050405020304" pitchFamily="18" charset="0"/>
                <a:ea typeface="宋体" panose="02010600030101010101" pitchFamily="2" charset="-122"/>
              </a:rPr>
              <a:t>Rome was not built in a day. </a:t>
            </a:r>
            <a:endParaRPr lang="en-US" altLang="zh-CN" sz="2400" b="1">
              <a:latin typeface="Times New Roman" panose="02020603050405020304" pitchFamily="18" charset="0"/>
              <a:ea typeface="宋体" panose="02010600030101010101" pitchFamily="2" charset="-122"/>
            </a:endParaRPr>
          </a:p>
          <a:p>
            <a:pPr lvl="0" indent="0">
              <a:spcBef>
                <a:spcPct val="50000"/>
              </a:spcBef>
              <a:buSzPct val="90000"/>
            </a:pPr>
            <a:r>
              <a:rPr lang="en-US" altLang="zh-CN" sz="2400" b="1">
                <a:solidFill>
                  <a:srgbClr val="FF0000"/>
                </a:solidFill>
                <a:latin typeface="Times New Roman" panose="02020603050405020304" pitchFamily="18" charset="0"/>
                <a:ea typeface="宋体" panose="02010600030101010101" pitchFamily="2" charset="-122"/>
              </a:rPr>
              <a:t>3. </a:t>
            </a:r>
            <a:r>
              <a:rPr lang="zh-CN" altLang="en-US" sz="2400" b="1">
                <a:solidFill>
                  <a:srgbClr val="FF0000"/>
                </a:solidFill>
                <a:latin typeface="Times New Roman" panose="02020603050405020304" pitchFamily="18" charset="0"/>
                <a:ea typeface="宋体" panose="02010600030101010101" pitchFamily="2" charset="-122"/>
              </a:rPr>
              <a:t>表示一类人或事物。</a:t>
            </a:r>
            <a:endParaRPr lang="zh-CN" altLang="en-US" sz="2400" b="1">
              <a:solidFill>
                <a:srgbClr val="FF0000"/>
              </a:solidFill>
              <a:latin typeface="Times New Roman" panose="02020603050405020304" pitchFamily="18" charset="0"/>
              <a:ea typeface="宋体" panose="02010600030101010101" pitchFamily="2" charset="-122"/>
            </a:endParaRPr>
          </a:p>
          <a:p>
            <a:pPr lvl="0" indent="0">
              <a:lnSpc>
                <a:spcPct val="150000"/>
              </a:lnSpc>
              <a:buSzPct val="90000"/>
            </a:pPr>
            <a:r>
              <a:rPr lang="zh-CN" altLang="en-US" sz="2400" b="1">
                <a:latin typeface="Times New Roman" panose="02020603050405020304" pitchFamily="18" charset="0"/>
                <a:ea typeface="宋体" panose="02010600030101010101" pitchFamily="2" charset="-122"/>
              </a:rPr>
              <a:t>如：猴子是一种聪明的动物。</a:t>
            </a:r>
            <a:endParaRPr lang="zh-CN" altLang="en-US" sz="2400" b="1">
              <a:latin typeface="Times New Roman" panose="02020603050405020304" pitchFamily="18" charset="0"/>
              <a:ea typeface="宋体" panose="02010600030101010101" pitchFamily="2" charset="-122"/>
            </a:endParaRPr>
          </a:p>
          <a:p>
            <a:pPr lvl="0" indent="0">
              <a:lnSpc>
                <a:spcPct val="150000"/>
              </a:lnSpc>
              <a:buSzPct val="90000"/>
            </a:pPr>
            <a:r>
              <a:rPr lang="en-US" altLang="zh-CN" sz="2400" b="1">
                <a:solidFill>
                  <a:srgbClr val="FF0000"/>
                </a:solidFill>
                <a:latin typeface="Times New Roman" panose="02020603050405020304" pitchFamily="18" charset="0"/>
                <a:ea typeface="宋体" panose="02010600030101010101" pitchFamily="2" charset="-122"/>
              </a:rPr>
              <a:t>4.</a:t>
            </a:r>
            <a:r>
              <a:rPr lang="zh-CN" altLang="en-US" sz="2400" b="1">
                <a:solidFill>
                  <a:srgbClr val="FF0000"/>
                </a:solidFill>
                <a:latin typeface="Times New Roman" panose="02020603050405020304" pitchFamily="18" charset="0"/>
                <a:ea typeface="宋体" panose="02010600030101010101" pitchFamily="2" charset="-122"/>
              </a:rPr>
              <a:t>表示“每一”</a:t>
            </a:r>
            <a:r>
              <a:rPr lang="zh-CN" altLang="en-US" sz="2400" b="1">
                <a:latin typeface="Times New Roman" panose="02020603050405020304" pitchFamily="18" charset="0"/>
                <a:ea typeface="宋体" panose="02010600030101010101" pitchFamily="2" charset="-122"/>
              </a:rPr>
              <a:t>，相当于</a:t>
            </a:r>
            <a:r>
              <a:rPr lang="en-US" altLang="zh-CN" sz="2400" b="1">
                <a:latin typeface="Times New Roman" panose="02020603050405020304" pitchFamily="18" charset="0"/>
                <a:ea typeface="宋体" panose="02010600030101010101" pitchFamily="2" charset="-122"/>
              </a:rPr>
              <a:t>per</a:t>
            </a:r>
            <a:r>
              <a:rPr lang="zh-CN" altLang="en-US" sz="2400" b="1">
                <a:latin typeface="Times New Roman" panose="02020603050405020304" pitchFamily="18" charset="0"/>
                <a:ea typeface="宋体" panose="02010600030101010101" pitchFamily="2" charset="-122"/>
              </a:rPr>
              <a:t>，用于某些表示时间、重量、长度等单位前。</a:t>
            </a:r>
            <a:endParaRPr lang="en-US" altLang="zh-CN" sz="2400" b="1">
              <a:latin typeface="Times New Roman" panose="02020603050405020304" pitchFamily="18" charset="0"/>
              <a:ea typeface="宋体" panose="02010600030101010101" pitchFamily="2" charset="-122"/>
            </a:endParaRPr>
          </a:p>
          <a:p>
            <a:pPr lvl="0" indent="0">
              <a:lnSpc>
                <a:spcPct val="150000"/>
              </a:lnSpc>
              <a:buSzPct val="90000"/>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如：我们每天有六节课。</a:t>
            </a:r>
            <a:endParaRPr lang="zh-CN" altLang="en-US" sz="2400" b="1">
              <a:latin typeface="Times New Roman" panose="02020603050405020304" pitchFamily="18" charset="0"/>
              <a:ea typeface="宋体" panose="02010600030101010101" pitchFamily="2" charset="-122"/>
            </a:endParaRPr>
          </a:p>
          <a:p>
            <a:pPr lvl="0" indent="0">
              <a:lnSpc>
                <a:spcPct val="115000"/>
              </a:lnSpc>
              <a:buSzPct val="90000"/>
            </a:pPr>
            <a:r>
              <a:rPr lang="en-US" altLang="zh-CN" sz="2400" b="1">
                <a:solidFill>
                  <a:srgbClr val="FF0000"/>
                </a:solidFill>
                <a:latin typeface="Times New Roman" panose="02020603050405020304" pitchFamily="18" charset="0"/>
                <a:ea typeface="宋体" panose="02010600030101010101" pitchFamily="2" charset="-122"/>
              </a:rPr>
              <a:t>5. </a:t>
            </a:r>
            <a:r>
              <a:rPr lang="zh-CN" altLang="en-US" sz="2400" b="1">
                <a:solidFill>
                  <a:srgbClr val="FF0000"/>
                </a:solidFill>
                <a:latin typeface="Times New Roman" panose="02020603050405020304" pitchFamily="18" charset="0"/>
                <a:ea typeface="宋体" panose="02010600030101010101" pitchFamily="2" charset="-122"/>
              </a:rPr>
              <a:t>用在某些固定的短语中</a:t>
            </a:r>
            <a:endParaRPr lang="zh-CN" altLang="en-US" sz="2400" b="1">
              <a:solidFill>
                <a:srgbClr val="FF0000"/>
              </a:solidFill>
              <a:latin typeface="Times New Roman" panose="02020603050405020304" pitchFamily="18" charset="0"/>
              <a:ea typeface="宋体" panose="02010600030101010101" pitchFamily="2" charset="-122"/>
            </a:endParaRPr>
          </a:p>
          <a:p>
            <a:pPr lvl="0" indent="0">
              <a:lnSpc>
                <a:spcPct val="115000"/>
              </a:lnSpc>
              <a:buSzPct val="90000"/>
            </a:pPr>
            <a:r>
              <a:rPr lang="zh-CN" altLang="en-US" sz="2400" b="1">
                <a:latin typeface="Times New Roman" panose="02020603050405020304" pitchFamily="18" charset="0"/>
                <a:ea typeface="宋体" panose="02010600030101010101" pitchFamily="2" charset="-122"/>
              </a:rPr>
              <a:t>如：</a:t>
            </a:r>
            <a:r>
              <a:rPr lang="en-US" altLang="zh-CN" sz="2400" b="1">
                <a:solidFill>
                  <a:srgbClr val="0000FF"/>
                </a:solidFill>
                <a:latin typeface="Times New Roman" panose="02020603050405020304" pitchFamily="18" charset="0"/>
                <a:ea typeface="宋体" panose="02010600030101010101" pitchFamily="2" charset="-122"/>
              </a:rPr>
              <a:t>once upon a time</a:t>
            </a:r>
            <a:r>
              <a:rPr lang="zh-CN" altLang="en-US" sz="2400" b="1">
                <a:solidFill>
                  <a:srgbClr val="0000FF"/>
                </a:solidFill>
                <a:latin typeface="Times New Roman" panose="02020603050405020304" pitchFamily="18" charset="0"/>
                <a:ea typeface="宋体" panose="02010600030101010101" pitchFamily="2" charset="-122"/>
              </a:rPr>
              <a:t>从前；</a:t>
            </a:r>
            <a:r>
              <a:rPr lang="en-US" altLang="zh-CN" sz="2400" b="1">
                <a:solidFill>
                  <a:srgbClr val="0000FF"/>
                </a:solidFill>
                <a:latin typeface="Times New Roman" panose="02020603050405020304" pitchFamily="18" charset="0"/>
                <a:ea typeface="宋体" panose="02010600030101010101" pitchFamily="2" charset="-122"/>
              </a:rPr>
              <a:t> have a rest</a:t>
            </a:r>
            <a:r>
              <a:rPr lang="zh-CN" altLang="en-US" sz="2400" b="1">
                <a:solidFill>
                  <a:srgbClr val="0000FF"/>
                </a:solidFill>
                <a:latin typeface="Times New Roman" panose="02020603050405020304" pitchFamily="18" charset="0"/>
                <a:ea typeface="宋体" panose="02010600030101010101" pitchFamily="2" charset="-122"/>
              </a:rPr>
              <a:t>；</a:t>
            </a:r>
            <a:r>
              <a:rPr lang="en-US" altLang="zh-CN" sz="2400" b="1">
                <a:solidFill>
                  <a:srgbClr val="0000FF"/>
                </a:solidFill>
                <a:latin typeface="Times New Roman" panose="02020603050405020304" pitchFamily="18" charset="0"/>
                <a:ea typeface="宋体" panose="02010600030101010101" pitchFamily="2" charset="-122"/>
              </a:rPr>
              <a:t>  have a good time</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58373" name="矩形 6"/>
          <p:cNvSpPr/>
          <p:nvPr/>
        </p:nvSpPr>
        <p:spPr>
          <a:xfrm>
            <a:off x="2816225" y="19050"/>
            <a:ext cx="3786188" cy="639763"/>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a:lnSpc>
                <a:spcPct val="150000"/>
              </a:lnSpc>
              <a:spcBef>
                <a:spcPct val="50000"/>
              </a:spcBef>
              <a:buSzPct val="90000"/>
            </a:pPr>
            <a:r>
              <a:rPr lang="zh-CN" altLang="en-US" sz="2400" b="1">
                <a:solidFill>
                  <a:srgbClr val="000000"/>
                </a:solidFill>
                <a:latin typeface="黑体" panose="02010609060101010101" pitchFamily="49" charset="-122"/>
                <a:ea typeface="黑体" panose="02010609060101010101" pitchFamily="49" charset="-122"/>
              </a:rPr>
              <a:t>不定冠词的用法如下：</a:t>
            </a:r>
            <a:endParaRPr lang="zh-CN" altLang="en-US" sz="2400" b="1">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4130675" y="1165225"/>
            <a:ext cx="4173538" cy="457200"/>
          </a:xfrm>
          <a:prstGeom prst="rect">
            <a:avLst/>
          </a:prstGeom>
          <a:noFill/>
          <a:ln w="9525">
            <a:noFill/>
          </a:ln>
        </p:spPr>
        <p:txBody>
          <a:bodyPr wrap="none" anchor="t">
            <a:spAutoFit/>
          </a:bodyPr>
          <a:lstStyle/>
          <a:p>
            <a:pPr lvl="0" indent="0"/>
            <a:r>
              <a:rPr lang="en-US" altLang="zh-CN" sz="2400" b="1">
                <a:solidFill>
                  <a:srgbClr val="0000FF"/>
                </a:solidFill>
                <a:latin typeface="Times New Roman" panose="02020603050405020304" pitchFamily="18" charset="0"/>
                <a:ea typeface="宋体" panose="02010600030101010101" pitchFamily="2" charset="-122"/>
              </a:rPr>
              <a:t>There is an apple on the table. </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3" name="文本框 2"/>
          <p:cNvSpPr txBox="1"/>
          <p:nvPr/>
        </p:nvSpPr>
        <p:spPr>
          <a:xfrm>
            <a:off x="5226050" y="2328863"/>
            <a:ext cx="3243263" cy="457200"/>
          </a:xfrm>
          <a:prstGeom prst="rect">
            <a:avLst/>
          </a:prstGeom>
          <a:noFill/>
          <a:ln w="9525">
            <a:noFill/>
          </a:ln>
        </p:spPr>
        <p:txBody>
          <a:bodyPr wrap="none" anchor="t">
            <a:spAutoFit/>
          </a:bodyPr>
          <a:lstStyle/>
          <a:p>
            <a:pPr lvl="0" indent="0">
              <a:spcBef>
                <a:spcPct val="50000"/>
              </a:spcBef>
              <a:buSzPct val="90000"/>
            </a:pPr>
            <a:r>
              <a:rPr lang="zh-CN" altLang="en-US" sz="2400" b="1">
                <a:solidFill>
                  <a:srgbClr val="0000FF"/>
                </a:solidFill>
                <a:latin typeface="Times New Roman" panose="02020603050405020304" pitchFamily="18" charset="0"/>
                <a:ea typeface="宋体" panose="02010600030101010101" pitchFamily="2" charset="-122"/>
              </a:rPr>
              <a:t>罗马不是一天建成的。</a:t>
            </a:r>
            <a:endParaRPr lang="zh-CN" altLang="en-US" sz="2400" b="1">
              <a:solidFill>
                <a:srgbClr val="0000FF"/>
              </a:solidFill>
              <a:latin typeface="Times New Roman" panose="02020603050405020304" pitchFamily="18" charset="0"/>
              <a:ea typeface="宋体" panose="02010600030101010101" pitchFamily="2" charset="-122"/>
            </a:endParaRPr>
          </a:p>
        </p:txBody>
      </p:sp>
      <p:sp>
        <p:nvSpPr>
          <p:cNvPr id="4" name="文本框 3"/>
          <p:cNvSpPr txBox="1"/>
          <p:nvPr/>
        </p:nvSpPr>
        <p:spPr>
          <a:xfrm>
            <a:off x="4567238" y="3151188"/>
            <a:ext cx="3902075" cy="639762"/>
          </a:xfrm>
          <a:prstGeom prst="rect">
            <a:avLst/>
          </a:prstGeom>
          <a:noFill/>
          <a:ln w="9525">
            <a:noFill/>
          </a:ln>
        </p:spPr>
        <p:txBody>
          <a:bodyPr wrap="none" anchor="t">
            <a:spAutoFit/>
          </a:bodyPr>
          <a:lstStyle/>
          <a:p>
            <a:pPr lvl="0" indent="0">
              <a:lnSpc>
                <a:spcPct val="150000"/>
              </a:lnSpc>
              <a:buSzPct val="90000"/>
            </a:pPr>
            <a:r>
              <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rPr>
              <a:t>A monkey is a clever animal.</a:t>
            </a:r>
            <a:endParaRPr lang="en-US" altLang="zh-CN" sz="2400" b="1">
              <a:solidFill>
                <a:srgbClr val="0000FF"/>
              </a:solidFill>
              <a:latin typeface="Times New Roman" panose="02020603050405020304" pitchFamily="18" charset="0"/>
              <a:ea typeface="宋体" panose="02010600030101010101" pitchFamily="2" charset="-122"/>
              <a:sym typeface="幼圆" panose="02010509060101010101" pitchFamily="49" charset="-122"/>
            </a:endParaRPr>
          </a:p>
        </p:txBody>
      </p:sp>
      <p:sp>
        <p:nvSpPr>
          <p:cNvPr id="5" name="文本框 4"/>
          <p:cNvSpPr txBox="1"/>
          <p:nvPr/>
        </p:nvSpPr>
        <p:spPr>
          <a:xfrm>
            <a:off x="4130675" y="4994275"/>
            <a:ext cx="3594100" cy="457200"/>
          </a:xfrm>
          <a:prstGeom prst="rect">
            <a:avLst/>
          </a:prstGeom>
          <a:noFill/>
          <a:ln w="9525">
            <a:noFill/>
          </a:ln>
        </p:spPr>
        <p:txBody>
          <a:bodyPr wrap="none" anchor="t">
            <a:spAutoFit/>
          </a:bodyPr>
          <a:lstStyle/>
          <a:p>
            <a:pPr lvl="0" indent="0"/>
            <a:r>
              <a:rPr lang="en-US" altLang="zh-CN" sz="2400" b="1">
                <a:solidFill>
                  <a:srgbClr val="0000FF"/>
                </a:solidFill>
                <a:latin typeface="Times New Roman" panose="02020603050405020304" pitchFamily="18" charset="0"/>
                <a:ea typeface="宋体" panose="02010600030101010101" pitchFamily="2" charset="-122"/>
              </a:rPr>
              <a:t>We have six lessons a day.</a:t>
            </a:r>
            <a:r>
              <a:rPr lang="en-US" altLang="zh-CN" b="1">
                <a:latin typeface="Times New Roman" panose="02020603050405020304" pitchFamily="18"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6" name="矩形 5"/>
          <p:cNvSpPr/>
          <p:nvPr/>
        </p:nvSpPr>
        <p:spPr>
          <a:xfrm rot="20220000">
            <a:off x="6134735" y="290193"/>
            <a:ext cx="3155950" cy="579120"/>
          </a:xfrm>
          <a:prstGeom prst="rect">
            <a:avLst/>
          </a:prstGeom>
          <a:noFill/>
          <a:ln>
            <a:noFill/>
          </a:ln>
        </p:spPr>
        <p:txBody>
          <a:bodyPr wrap="none" rtlCol="0" anchor="t">
            <a:spAutoFit/>
            <a:scene3d>
              <a:camera prst="orthographicFront"/>
              <a:lightRig rig="threePt" dir="t"/>
            </a:scene3d>
            <a:sp3d extrusionH="120650" prstMaterial="matte"/>
          </a:bodyPr>
          <a:lstStyle/>
          <a:p>
            <a:pPr algn="ctr" fontAlgn="base"/>
            <a:r>
              <a:rPr lang="en-US" altLang="zh-CN" sz="32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32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2000"/>
                                        <p:tgtEl>
                                          <p:spTgt spid="4"/>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grpSp>
        <p:nvGrpSpPr>
          <p:cNvPr id="59393" name="组合 6"/>
          <p:cNvGrpSpPr/>
          <p:nvPr/>
        </p:nvGrpSpPr>
        <p:grpSpPr>
          <a:xfrm>
            <a:off x="230188" y="260350"/>
            <a:ext cx="7797800" cy="576263"/>
            <a:chOff x="229856" y="261044"/>
            <a:chExt cx="7798096" cy="575992"/>
          </a:xfrm>
        </p:grpSpPr>
        <p:sp>
          <p:nvSpPr>
            <p:cNvPr id="8" name="椭圆 7"/>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endParaRPr>
            </a:p>
          </p:txBody>
        </p:sp>
        <p:cxnSp>
          <p:nvCxnSpPr>
            <p:cNvPr id="9" name="直接连接符 8"/>
            <p:cNvCxnSpPr>
              <a:stCxn id="8"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44035" name="矩形 12"/>
          <p:cNvSpPr>
            <a:spLocks noChangeArrowheads="1"/>
          </p:cNvSpPr>
          <p:nvPr/>
        </p:nvSpPr>
        <p:spPr bwMode="auto">
          <a:xfrm>
            <a:off x="630238" y="836613"/>
            <a:ext cx="8143875" cy="6308725"/>
          </a:xfrm>
          <a:prstGeom prst="rect">
            <a:avLst/>
          </a:prstGeom>
          <a:noFill/>
          <a:ln w="9525">
            <a:noFill/>
            <a:miter lim="800000"/>
          </a:ln>
        </p:spPr>
        <p:txBody>
          <a:bodyPr>
            <a:spAutoFit/>
          </a:bodyPr>
          <a:lstStyle/>
          <a:p>
            <a:pPr marL="457200" marR="0" lvl="0" indent="-457200" algn="just" defTabSz="914400" rtl="0" eaLnBrk="0" fontAlgn="base" latinLnBrk="0" hangingPunct="0">
              <a:lnSpc>
                <a:spcPct val="100000"/>
              </a:lnSpc>
              <a:spcBef>
                <a:spcPct val="0"/>
              </a:spcBef>
              <a:spcAft>
                <a:spcPct val="0"/>
              </a:spcAft>
              <a:buClrTx/>
              <a:buSzTx/>
              <a:buFontTx/>
              <a:buAutoNum type="arabicPeriod"/>
              <a:defRPr/>
            </a:pPr>
            <a:r>
              <a:rPr kumimoji="0" lang="zh-CN" altLang="en-US"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特指某人或某物。</a:t>
            </a:r>
            <a:endPar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桌子上的那本书是我的。</a:t>
            </a:r>
            <a:endPar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eriod" startAt="2"/>
              <a:defRPr/>
            </a:pPr>
            <a:r>
              <a:rPr kumimoji="0" lang="zh-CN" altLang="en-US"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指代双方都知道的人或物。</a:t>
            </a:r>
            <a:endPar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看黑板！</a:t>
            </a:r>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kumimoji="0" lang="en-US" altLang="zh-CN" sz="2400" b="1" i="0" u="none" strike="noStrike" kern="1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指上文提到过的人或物。</a:t>
            </a:r>
            <a:endPar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 bought _ bike yesterday. ___ bike is blue.</a:t>
            </a:r>
            <a:endPar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eriod" startAt="4"/>
              <a:defRPr/>
            </a:pPr>
            <a:r>
              <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用在世界上独一无二的东西前，</a:t>
            </a:r>
            <a:endPar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Tx/>
              <a:defRPr/>
            </a:pP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如</a:t>
            </a:r>
            <a:r>
              <a:rPr lang="en-US" altLang="zh-CN"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太阳</a:t>
            </a:r>
            <a:r>
              <a:rPr lang="en-US" altLang="zh-CN"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______, </a:t>
            </a: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月亮</a:t>
            </a:r>
            <a:r>
              <a:rPr lang="en-US" altLang="zh-CN"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________, </a:t>
            </a: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天空</a:t>
            </a:r>
            <a:r>
              <a:rPr lang="en-US" altLang="zh-CN"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_______, </a:t>
            </a: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地球</a:t>
            </a:r>
            <a:r>
              <a:rPr lang="en-US" altLang="zh-CN"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_______</a:t>
            </a:r>
            <a:r>
              <a:rPr lang="zh-CN" altLang="en-US" sz="2400"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等</a:t>
            </a:r>
            <a:endParaRPr lang="zh-CN" altLang="en-US" sz="2400" b="1" strike="noStrike" noProof="0">
              <a:ln>
                <a:noFill/>
              </a:ln>
              <a:solidFill>
                <a:srgbClr val="080808"/>
              </a:solidFill>
              <a:effectLst/>
              <a:uLnTx/>
              <a:uFillTx/>
              <a:latin typeface="Times New Roman" panose="02020603050405020304" pitchFamily="18" charset="0"/>
              <a:cs typeface="Times New Roman" panose="02020603050405020304" pitchFamily="18" charset="0"/>
              <a:sym typeface="+mn-ea"/>
            </a:endParaRPr>
          </a:p>
          <a:p>
            <a:pPr marR="0" lvl="0" algn="just" defTabSz="914400" rtl="0" eaLnBrk="0" fontAlgn="base" latinLnBrk="0" hangingPunct="0">
              <a:lnSpc>
                <a:spcPct val="100000"/>
              </a:lnSpc>
              <a:spcBef>
                <a:spcPct val="0"/>
              </a:spcBef>
              <a:spcAft>
                <a:spcPct val="0"/>
              </a:spcAft>
              <a:buClrTx/>
              <a:buSzTx/>
              <a:buFontTx/>
              <a:defRPr/>
            </a:pPr>
            <a:r>
              <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用在序数词或最高级前面。</a:t>
            </a:r>
            <a:endPar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This is ____ biggest apple of all the apples.</a:t>
            </a:r>
            <a:endPar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eriod" startAt="6"/>
              <a:defRPr/>
            </a:pPr>
            <a:r>
              <a:rPr kumimoji="0" lang="zh-CN" altLang="en-US"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用在姓氏复数之前，表示一家人。</a:t>
            </a:r>
            <a:endPar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格林一家人</a:t>
            </a:r>
            <a:endParaRPr kumimoji="0" lang="zh-CN" altLang="en-US"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zh-CN" sz="2400" b="1"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用在</a:t>
            </a:r>
            <a:r>
              <a:rPr lang="zh-CN" altLang="en-US" sz="2400" b="1" strike="noStrike" noProof="1">
                <a:solidFill>
                  <a:srgbClr val="FF0000"/>
                </a:solidFill>
                <a:latin typeface="Verdana" panose="020b0604030504040204" pitchFamily="34" charset="0"/>
                <a:ea typeface="宋体" panose="02010600030101010101" pitchFamily="2" charset="-122"/>
                <a:cs typeface="+mn-ea"/>
                <a:sym typeface="+mn-ea"/>
              </a:rPr>
              <a:t>某些形容词前，表示某一类人。</a:t>
            </a:r>
            <a:endParaRPr lang="zh-CN" altLang="en-US" sz="2400" b="1" strike="noStrike" noProof="1">
              <a:solidFill>
                <a:srgbClr val="FF0000"/>
              </a:solidFill>
              <a:latin typeface="Verdana" panose="020b0604030504040204" pitchFamily="34" charset="0"/>
              <a:sym typeface="+mn-ea"/>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lang="zh-CN" altLang="en-US" sz="2400" b="1" strike="noStrike" noProof="1">
                <a:solidFill>
                  <a:srgbClr val="080808"/>
                </a:solidFill>
                <a:latin typeface="Verdana" panose="020b0604030504040204" pitchFamily="34" charset="0"/>
                <a:ea typeface="宋体" panose="02010600030101010101" pitchFamily="2" charset="-122"/>
                <a:cs typeface="+mn-ea"/>
              </a:rPr>
              <a:t>如：</a:t>
            </a:r>
            <a:r>
              <a:rPr lang="zh-CN" altLang="zh-CN" sz="2400" b="1" strike="noStrike" noProof="1">
                <a:solidFill>
                  <a:srgbClr val="080808"/>
                </a:solidFill>
                <a:latin typeface="宋体" panose="02010600030101010101" pitchFamily="2" charset="-122"/>
                <a:ea typeface="宋体" panose="02010600030101010101" pitchFamily="2" charset="-122"/>
                <a:cs typeface="+mn-ea"/>
              </a:rPr>
              <a:t>我们应该帮助老人。</a:t>
            </a:r>
            <a:endParaRPr lang="zh-CN" altLang="zh-CN" sz="2400" b="1" strike="noStrike" noProof="1">
              <a:solidFill>
                <a:srgbClr val="080808"/>
              </a:solidFill>
              <a:latin typeface="宋体" panose="02010600030101010101" pitchFamily="2" charset="-122"/>
              <a:ea typeface="宋体" panose="02010600030101010101" pitchFamily="2" charset="-122"/>
              <a:cs typeface="+mn-ea"/>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lang="en-US" altLang="zh-CN" sz="2400" b="1" strike="noStrike" noProof="1">
                <a:solidFill>
                  <a:srgbClr val="FF0000"/>
                </a:solidFill>
                <a:latin typeface="宋体" panose="02010600030101010101" pitchFamily="2" charset="-122"/>
                <a:ea typeface="宋体" panose="02010600030101010101" pitchFamily="2" charset="-122"/>
                <a:cs typeface="+mn-ea"/>
              </a:rPr>
              <a:t>8.</a:t>
            </a:r>
            <a:r>
              <a:rPr lang="zh-CN" altLang="en-US" sz="2400" b="1" strike="noStrike" noProof="1">
                <a:solidFill>
                  <a:srgbClr val="FF0000"/>
                </a:solidFill>
                <a:latin typeface="宋体" panose="02010600030101010101" pitchFamily="2" charset="-122"/>
                <a:ea typeface="宋体" panose="02010600030101010101" pitchFamily="2" charset="-122"/>
                <a:cs typeface="+mn-ea"/>
              </a:rPr>
              <a:t>用在乐器前。</a:t>
            </a:r>
            <a:endParaRPr lang="zh-CN" altLang="en-US" sz="2400" b="1" strike="noStrike" noProof="1">
              <a:solidFill>
                <a:srgbClr val="FF0000"/>
              </a:solidFill>
              <a:latin typeface="宋体" panose="02010600030101010101" pitchFamily="2" charset="-122"/>
              <a:ea typeface="宋体" panose="02010600030101010101" pitchFamily="2" charset="-122"/>
              <a:cs typeface="+mn-ea"/>
            </a:endParaRPr>
          </a:p>
          <a:p>
            <a:pPr marL="457200" marR="0" lvl="0" indent="-45720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00" cap="none" spc="0" normalizeH="0" baseline="0" noProof="0">
                <a:ln>
                  <a:noFill/>
                </a:ln>
                <a:solidFill>
                  <a:srgbClr val="080808"/>
                </a:solidFill>
                <a:effectLst/>
                <a:uLnTx/>
                <a:uFillTx/>
                <a:latin typeface="宋体" panose="02010600030101010101" pitchFamily="2" charset="-122"/>
                <a:ea typeface="宋体" panose="02010600030101010101" pitchFamily="2" charset="-122"/>
                <a:cs typeface="Times New Roman" panose="02020603050405020304" pitchFamily="18" charset="0"/>
              </a:rPr>
              <a:t>如：弹钢琴</a:t>
            </a:r>
            <a:r>
              <a:rPr kumimoji="0" lang="en-US" altLang="zh-CN" sz="2400" b="1" i="0" u="none" strike="noStrike" kern="100" cap="none" spc="0" normalizeH="0" baseline="0" noProof="0">
                <a:ln>
                  <a:noFill/>
                </a:ln>
                <a:solidFill>
                  <a:srgbClr val="080808"/>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2400" b="1" i="0" u="none" strike="noStrike" kern="100" cap="none" spc="0" normalizeH="0" baseline="0" noProof="0">
                <a:ln>
                  <a:noFill/>
                </a:ln>
                <a:solidFill>
                  <a:srgbClr val="080808"/>
                </a:solidFill>
                <a:effectLst/>
                <a:uLnTx/>
                <a:uFillTx/>
                <a:latin typeface="宋体" panose="02010600030101010101" pitchFamily="2" charset="-122"/>
                <a:ea typeface="宋体" panose="02010600030101010101" pitchFamily="2" charset="-122"/>
                <a:cs typeface="Times New Roman" panose="02020603050405020304" pitchFamily="18" charset="0"/>
              </a:rPr>
              <a:t>拉小提琴 </a:t>
            </a:r>
            <a:endParaRPr kumimoji="0" lang="zh-CN" altLang="zh-CN" sz="2400" b="1" i="0" u="none" strike="noStrike" kern="100" cap="none" spc="0" normalizeH="0" baseline="0" noProof="0">
              <a:ln>
                <a:noFill/>
              </a:ln>
              <a:solidFill>
                <a:srgbClr val="080808"/>
              </a:solidFill>
              <a:effectLst/>
              <a:uLnTx/>
              <a:uFillTx/>
              <a:latin typeface="宋体" panose="02010600030101010101" pitchFamily="2" charset="-122"/>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Tx/>
              <a:buNone/>
              <a:defRPr/>
            </a:pPr>
            <a:endParaRPr kumimoji="0" lang="zh-CN" sz="2400" b="1" i="0" u="none" strike="noStrike" kern="1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397" name="矩形 6"/>
          <p:cNvSpPr/>
          <p:nvPr/>
        </p:nvSpPr>
        <p:spPr>
          <a:xfrm>
            <a:off x="2927350" y="190500"/>
            <a:ext cx="3786188" cy="646113"/>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a:lnSpc>
                <a:spcPct val="150000"/>
              </a:lnSpc>
              <a:spcBef>
                <a:spcPct val="50000"/>
              </a:spcBef>
              <a:buSzPct val="90000"/>
            </a:pPr>
            <a:r>
              <a:rPr lang="zh-CN" altLang="en-US" sz="2400" b="1">
                <a:solidFill>
                  <a:srgbClr val="00B050"/>
                </a:solidFill>
                <a:latin typeface="Times New Roman" panose="02020603050405020304" pitchFamily="18" charset="0"/>
                <a:ea typeface="宋体" panose="02010600030101010101" pitchFamily="2" charset="-122"/>
              </a:rPr>
              <a:t>定冠词的用法如下：</a:t>
            </a:r>
            <a:endParaRPr lang="zh-CN" altLang="en-US" sz="2400" b="1">
              <a:solidFill>
                <a:srgbClr val="00B050"/>
              </a:solidFill>
              <a:latin typeface="Times New Roman" panose="02020603050405020304" pitchFamily="18" charset="0"/>
              <a:ea typeface="宋体" panose="02010600030101010101" pitchFamily="2" charset="-122"/>
            </a:endParaRPr>
          </a:p>
        </p:txBody>
      </p:sp>
      <p:sp>
        <p:nvSpPr>
          <p:cNvPr id="2" name="文本框 1"/>
          <p:cNvSpPr txBox="1"/>
          <p:nvPr/>
        </p:nvSpPr>
        <p:spPr>
          <a:xfrm>
            <a:off x="4156075" y="1204913"/>
            <a:ext cx="4111625" cy="457200"/>
          </a:xfrm>
          <a:prstGeom prst="rect">
            <a:avLst/>
          </a:prstGeom>
          <a:noFill/>
        </p:spPr>
        <p:txBody>
          <a:bodyPr wrap="none" rtlCol="0" anchor="t">
            <a:spAutoFit/>
          </a:bodyPr>
          <a:lstStyle/>
          <a:p>
            <a:pPr fontAlgn="base"/>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book on the desk is mine. </a:t>
            </a:r>
            <a:endParaRPr lang="en-US" altLang="zh-CN" sz="2400" b="1" strike="noStrike" kern="100"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255838" y="1985963"/>
            <a:ext cx="3373438" cy="457200"/>
          </a:xfrm>
          <a:prstGeom prst="rect">
            <a:avLst/>
          </a:prstGeom>
          <a:noFill/>
        </p:spPr>
        <p:txBody>
          <a:bodyPr wrap="none" rtlCol="0" anchor="t">
            <a:spAutoFit/>
          </a:bodyPr>
          <a:lstStyle/>
          <a:p>
            <a:pPr marL="457200" marR="0" lvl="0" indent="-457200" algn="just" defTabSz="914400" rtl="0" eaLnBrk="0" fontAlgn="base" latinLnBrk="0" hangingPunct="0">
              <a:lnSpc>
                <a:spcPct val="100000"/>
              </a:lnSpc>
              <a:spcBef>
                <a:spcPct val="0"/>
              </a:spcBef>
              <a:spcAft>
                <a:spcPct val="0"/>
              </a:spcAft>
              <a:buClrTx/>
              <a:buSzTx/>
              <a:buFontTx/>
              <a:buNone/>
              <a:defRPr/>
            </a:pPr>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Look at the blackboard.</a:t>
            </a:r>
            <a:r>
              <a:rPr lang="en-US" altLang="zh-CN" b="1" strike="noStrike" kern="10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lang="zh-CN" altLang="en-US" strike="noStrike" noProof="1"/>
          </a:p>
        </p:txBody>
      </p:sp>
      <p:sp>
        <p:nvSpPr>
          <p:cNvPr id="4" name="文本框 3"/>
          <p:cNvSpPr txBox="1"/>
          <p:nvPr/>
        </p:nvSpPr>
        <p:spPr>
          <a:xfrm>
            <a:off x="1784350" y="2659063"/>
            <a:ext cx="334963" cy="457200"/>
          </a:xfrm>
          <a:prstGeom prst="rect">
            <a:avLst/>
          </a:prstGeom>
          <a:noFill/>
        </p:spPr>
        <p:txBody>
          <a:bodyPr wrap="none" rtlCol="0" anchor="t">
            <a:spAutoFit/>
          </a:bodyPr>
          <a:lstStyle/>
          <a:p>
            <a:pPr fontAlgn="base"/>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lang="zh-CN" altLang="en-US" sz="2400" strike="noStrike" noProof="1"/>
          </a:p>
        </p:txBody>
      </p:sp>
      <p:sp>
        <p:nvSpPr>
          <p:cNvPr id="5" name="文本框 4"/>
          <p:cNvSpPr txBox="1"/>
          <p:nvPr/>
        </p:nvSpPr>
        <p:spPr>
          <a:xfrm>
            <a:off x="4084638" y="2659063"/>
            <a:ext cx="1471612" cy="457200"/>
          </a:xfrm>
          <a:prstGeom prst="rect">
            <a:avLst/>
          </a:prstGeom>
          <a:noFill/>
          <a:ln w="9525">
            <a:noFill/>
          </a:ln>
        </p:spPr>
        <p:txBody>
          <a:bodyPr anchor="t">
            <a:spAutoFit/>
          </a:bodyPr>
          <a:lstStyle/>
          <a:p>
            <a:pPr lvl="0" indent="0"/>
            <a:r>
              <a:rPr lang="en-US" altLang="zh-CN" sz="2400" b="1">
                <a:solidFill>
                  <a:srgbClr val="0000FF"/>
                </a:solidFill>
                <a:latin typeface="Times New Roman" panose="02020603050405020304" pitchFamily="18" charset="0"/>
                <a:ea typeface="宋体" panose="02010600030101010101" pitchFamily="2" charset="-122"/>
              </a:rPr>
              <a:t>The</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7" name="文本框 6"/>
          <p:cNvSpPr txBox="1"/>
          <p:nvPr/>
        </p:nvSpPr>
        <p:spPr>
          <a:xfrm>
            <a:off x="1700213" y="3394075"/>
            <a:ext cx="1335088" cy="457200"/>
          </a:xfrm>
          <a:prstGeom prst="rect">
            <a:avLst/>
          </a:prstGeom>
          <a:noFill/>
        </p:spPr>
        <p:txBody>
          <a:bodyPr wrap="square" rtlCol="0" anchor="t">
            <a:spAutoFit/>
          </a:bodyPr>
          <a:lstStyle/>
          <a:p>
            <a:pPr fontAlgn="base"/>
            <a:r>
              <a:rPr lang="en-US" altLang="zh-CN" sz="2400" b="1" strike="noStrike"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sun</a:t>
            </a:r>
            <a:endParaRPr lang="en-US" altLang="zh-CN" sz="2400" b="1" strike="noStrike"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3378200" y="3394075"/>
            <a:ext cx="1393825" cy="457200"/>
          </a:xfrm>
          <a:prstGeom prst="rect">
            <a:avLst/>
          </a:prstGeom>
          <a:noFill/>
        </p:spPr>
        <p:txBody>
          <a:bodyPr wrap="none" rtlCol="0" anchor="t">
            <a:spAutoFit/>
          </a:bodyPr>
          <a:lstStyle/>
          <a:p>
            <a:pPr fontAlgn="base"/>
            <a:r>
              <a:rPr lang="en-US" altLang="zh-CN" sz="2400" b="1" strike="noStrike"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moon</a:t>
            </a:r>
            <a:endParaRPr lang="en-US" altLang="zh-CN" sz="2400" b="1" strike="noStrike"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13" name="文本框 12"/>
          <p:cNvSpPr txBox="1"/>
          <p:nvPr/>
        </p:nvSpPr>
        <p:spPr>
          <a:xfrm>
            <a:off x="5299075" y="3394075"/>
            <a:ext cx="1241425" cy="457200"/>
          </a:xfrm>
          <a:prstGeom prst="rect">
            <a:avLst/>
          </a:prstGeom>
          <a:noFill/>
        </p:spPr>
        <p:txBody>
          <a:bodyPr wrap="square" rtlCol="0" anchor="t">
            <a:spAutoFit/>
          </a:bodyPr>
          <a:lstStyle/>
          <a:p>
            <a:pPr fontAlgn="base"/>
            <a:r>
              <a:rPr lang="en-US" altLang="zh-CN" sz="2400" b="1" strike="noStrike"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sky</a:t>
            </a:r>
            <a:endParaRPr lang="en-US" altLang="zh-CN" sz="2400" b="1" strike="noStrike"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14" name="文本框 13"/>
          <p:cNvSpPr txBox="1"/>
          <p:nvPr/>
        </p:nvSpPr>
        <p:spPr>
          <a:xfrm>
            <a:off x="7151688" y="3394075"/>
            <a:ext cx="1416050" cy="457200"/>
          </a:xfrm>
          <a:prstGeom prst="rect">
            <a:avLst/>
          </a:prstGeom>
          <a:noFill/>
        </p:spPr>
        <p:txBody>
          <a:bodyPr wrap="none" rtlCol="0" anchor="t">
            <a:spAutoFit/>
          </a:bodyPr>
          <a:lstStyle/>
          <a:p>
            <a:pPr fontAlgn="base"/>
            <a:r>
              <a:rPr lang="en-US" altLang="zh-CN" sz="2400" b="1" strike="noStrike"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earth</a:t>
            </a:r>
            <a:r>
              <a:rPr lang="en-US" altLang="zh-CN" b="1" strike="noStrike"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lang="zh-CN" altLang="en-US" strike="noStrike" noProof="1"/>
          </a:p>
        </p:txBody>
      </p:sp>
      <p:sp>
        <p:nvSpPr>
          <p:cNvPr id="15" name="文本框 14"/>
          <p:cNvSpPr txBox="1"/>
          <p:nvPr/>
        </p:nvSpPr>
        <p:spPr>
          <a:xfrm>
            <a:off x="2255838" y="4127500"/>
            <a:ext cx="588963" cy="457200"/>
          </a:xfrm>
          <a:prstGeom prst="rect">
            <a:avLst/>
          </a:prstGeom>
          <a:noFill/>
        </p:spPr>
        <p:txBody>
          <a:bodyPr wrap="none" rtlCol="0" anchor="t">
            <a:spAutoFit/>
          </a:bodyPr>
          <a:lstStyle/>
          <a:p>
            <a:pPr fontAlgn="base"/>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a:t>
            </a:r>
            <a:endParaRPr lang="en-US" altLang="zh-CN" sz="2400" b="1" strike="noStrike" kern="100"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3279775" y="4833938"/>
            <a:ext cx="1590675" cy="457200"/>
          </a:xfrm>
          <a:prstGeom prst="rect">
            <a:avLst/>
          </a:prstGeom>
          <a:noFill/>
        </p:spPr>
        <p:txBody>
          <a:bodyPr wrap="none" rtlCol="0" anchor="t">
            <a:spAutoFit/>
          </a:bodyPr>
          <a:lstStyle/>
          <a:p>
            <a:pPr fontAlgn="base"/>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Greens</a:t>
            </a:r>
            <a:endParaRPr lang="en-US" altLang="zh-CN" sz="2400" b="1" strike="noStrike" kern="100" noProof="0">
              <a:ln>
                <a:noFill/>
              </a:ln>
              <a:solidFill>
                <a:srgbClr val="0000FF"/>
              </a:solidFill>
              <a:effectLst/>
              <a:uLnTx/>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4084638" y="5568950"/>
            <a:ext cx="3262313" cy="457200"/>
          </a:xfrm>
          <a:prstGeom prst="rect">
            <a:avLst/>
          </a:prstGeom>
          <a:noFill/>
        </p:spPr>
        <p:txBody>
          <a:bodyPr wrap="none" rtlCol="0" anchor="t">
            <a:spAutoFit/>
          </a:bodyPr>
          <a:lstStyle/>
          <a:p>
            <a:pPr fontAlgn="base"/>
            <a:r>
              <a:rPr lang="en-US" altLang="zh-CN" sz="2400" b="1" strike="noStrike" kern="10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We should help the old</a:t>
            </a:r>
            <a:r>
              <a:rPr lang="en-US" altLang="zh-CN" b="1" strike="noStrike" noProof="1">
                <a:solidFill>
                  <a:srgbClr val="080808"/>
                </a:solidFill>
                <a:latin typeface="宋体" panose="02010600030101010101" pitchFamily="2" charset="-122"/>
                <a:ea typeface="宋体" panose="02010600030101010101" pitchFamily="2" charset="-122"/>
                <a:cs typeface="+mn-ea"/>
                <a:sym typeface="+mn-ea"/>
              </a:rPr>
              <a:t>.</a:t>
            </a:r>
            <a:endParaRPr lang="zh-CN" altLang="en-US" strike="noStrike" noProof="1"/>
          </a:p>
        </p:txBody>
      </p:sp>
      <p:sp>
        <p:nvSpPr>
          <p:cNvPr id="18" name="文本框 17"/>
          <p:cNvSpPr txBox="1"/>
          <p:nvPr/>
        </p:nvSpPr>
        <p:spPr>
          <a:xfrm>
            <a:off x="3717925" y="6302375"/>
            <a:ext cx="3748088" cy="457200"/>
          </a:xfrm>
          <a:prstGeom prst="rect">
            <a:avLst/>
          </a:prstGeom>
          <a:noFill/>
          <a:ln w="9525">
            <a:noFill/>
          </a:ln>
        </p:spPr>
        <p:txBody>
          <a:bodyPr anchor="t">
            <a:spAutoFit/>
          </a:bodyPr>
          <a:lstStyle/>
          <a:p>
            <a:pPr lvl="0" indent="0"/>
            <a:r>
              <a:rPr lang="en-US" altLang="zh-CN" sz="2400" b="1">
                <a:solidFill>
                  <a:srgbClr val="0000FF"/>
                </a:solidFill>
                <a:latin typeface="Times New Roman" panose="02020603050405020304" pitchFamily="18" charset="0"/>
                <a:ea typeface="宋体" panose="02010600030101010101" pitchFamily="2" charset="-122"/>
              </a:rPr>
              <a:t>play the piano/violin</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9" name="矩形 18"/>
          <p:cNvSpPr/>
          <p:nvPr/>
        </p:nvSpPr>
        <p:spPr>
          <a:xfrm rot="20220000">
            <a:off x="5999478" y="389255"/>
            <a:ext cx="2783840" cy="518160"/>
          </a:xfrm>
          <a:prstGeom prst="rect">
            <a:avLst/>
          </a:prstGeom>
          <a:noFill/>
          <a:ln>
            <a:noFill/>
          </a:ln>
        </p:spPr>
        <p:txBody>
          <a:bodyPr wrap="none" rtlCol="0" anchor="t">
            <a:spAutoFit/>
            <a:scene3d>
              <a:camera prst="orthographicFront"/>
              <a:lightRig rig="threePt" dir="t"/>
            </a:scene3d>
            <a:sp3d extrusionH="120650" prstMaterial="matte"/>
          </a:bodyPr>
          <a:lstStyle/>
          <a:p>
            <a:pPr algn="ctr" fontAlgn="base"/>
            <a:r>
              <a:rPr lang="en-US" altLang="zh-CN" sz="28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28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after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after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afterGroup">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edge">
                                      <p:cBhvr>
                                        <p:cTn id="51" dur="2000"/>
                                        <p:tgtEl>
                                          <p:spTgt spid="16"/>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edge">
                                      <p:cBhvr>
                                        <p:cTn id="56" dur="2000"/>
                                        <p:tgtEl>
                                          <p:spTgt spid="17"/>
                                        </p:tgtEl>
                                      </p:cBhvr>
                                    </p:animEffect>
                                  </p:childTnLst>
                                </p:cTn>
                              </p:par>
                            </p:childTnLst>
                          </p:cTn>
                        </p:par>
                      </p:childTnLst>
                    </p:cTn>
                  </p:par>
                  <p:par>
                    <p:cTn id="57" fill="hold" nodeType="clickPar">
                      <p:stCondLst>
                        <p:cond delay="indefinite"/>
                      </p:stCondLst>
                      <p:childTnLst>
                        <p:par>
                          <p:cTn id="58" fill="hold" nodeType="afterGroup">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edge">
                                      <p:cBhvr>
                                        <p:cTn id="6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10" grpId="0"/>
      <p:bldP spid="13" grpId="0"/>
      <p:bldP spid="14" grpId="0"/>
      <p:bldP spid="15" grpId="0"/>
      <p:bldP spid="16" grpId="0"/>
      <p:bldP spid="17" grpId="0"/>
      <p:bldP spid="18" grpId="0"/>
    </p:bldLst>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9458" name="Rectangle 3"/>
          <p:cNvSpPr>
            <a:spLocks noGrp="1"/>
          </p:cNvSpPr>
          <p:nvPr>
            <p:ph idx="1"/>
          </p:nvPr>
        </p:nvSpPr>
        <p:spPr>
          <a:xfrm>
            <a:off x="230188" y="1666875"/>
            <a:ext cx="10139362" cy="1079500"/>
          </a:xfrm>
        </p:spPr>
        <p:txBody>
          <a:bodyPr wrap="square" lIns="91440" tIns="45720" rIns="91440" bIns="45720" anchor="t"/>
          <a:lstStyle/>
          <a:p>
            <a:pPr eaLnBrk="1" hangingPunct="1">
              <a:buNone/>
            </a:pPr>
            <a:r>
              <a:rPr lang="en-US" altLang="zh-CN" b="1"/>
              <a:t>    </a:t>
            </a:r>
            <a:r>
              <a:rPr lang="zh-CN" altLang="en-US" sz="2800" b="1">
                <a:solidFill>
                  <a:srgbClr val="FF0000"/>
                </a:solidFill>
                <a:latin typeface="Comic Sans MS" panose="030f0702030302020204" pitchFamily="66" charset="0"/>
              </a:rPr>
              <a:t>月份 ，季节，星期，国家，体育运动，一日三餐，</a:t>
            </a:r>
            <a:endParaRPr lang="zh-CN" altLang="en-US" sz="2800" b="1">
              <a:solidFill>
                <a:srgbClr val="FF0000"/>
              </a:solidFill>
              <a:latin typeface="Comic Sans MS" panose="030f0702030302020204" pitchFamily="66" charset="0"/>
            </a:endParaRPr>
          </a:p>
          <a:p>
            <a:pPr eaLnBrk="1" hangingPunct="1">
              <a:buNone/>
            </a:pPr>
            <a:r>
              <a:rPr lang="zh-CN" altLang="en-US" sz="2800" b="1">
                <a:solidFill>
                  <a:srgbClr val="FF0000"/>
                </a:solidFill>
                <a:latin typeface="Comic Sans MS" panose="030f0702030302020204" pitchFamily="66" charset="0"/>
              </a:rPr>
              <a:t> 语言，节日，人名，地名，专有名词</a:t>
            </a:r>
            <a:endParaRPr lang="zh-CN" altLang="en-US" sz="2800">
              <a:latin typeface="Comic Sans MS" panose="030f0702030302020204" pitchFamily="66" charset="0"/>
            </a:endParaRPr>
          </a:p>
        </p:txBody>
      </p:sp>
      <p:sp>
        <p:nvSpPr>
          <p:cNvPr id="60418" name="Text Box 4"/>
          <p:cNvSpPr txBox="1"/>
          <p:nvPr/>
        </p:nvSpPr>
        <p:spPr>
          <a:xfrm>
            <a:off x="2771775" y="404813"/>
            <a:ext cx="4654550" cy="579437"/>
          </a:xfrm>
          <a:prstGeom prst="rect">
            <a:avLst/>
          </a:prstGeom>
          <a:noFill/>
          <a:ln w="9525">
            <a:noFill/>
          </a:ln>
        </p:spPr>
        <p:txBody>
          <a:bodyPr wrap="none" anchor="t">
            <a:spAutoFit/>
          </a:bodyPr>
          <a:lstStyle/>
          <a:p>
            <a:pPr lvl="0" indent="0" eaLnBrk="0" hangingPunct="0"/>
            <a:r>
              <a:rPr lang="zh-CN" altLang="en-US" sz="3200" b="1">
                <a:latin typeface="Times New Roman" panose="02020603050405020304" pitchFamily="18" charset="0"/>
                <a:ea typeface="微软雅黑" panose="020b0503020204020204" pitchFamily="34" charset="-122"/>
              </a:rPr>
              <a:t>名词前不加冠词的情况：</a:t>
            </a:r>
            <a:endParaRPr lang="zh-CN" altLang="en-US" sz="3200" b="1">
              <a:latin typeface="Verdana" panose="020b0604030504040204" pitchFamily="34" charset="0"/>
              <a:ea typeface="微软雅黑" panose="020b0503020204020204" pitchFamily="34" charset="-122"/>
            </a:endParaRPr>
          </a:p>
        </p:txBody>
      </p:sp>
      <p:sp>
        <p:nvSpPr>
          <p:cNvPr id="19460" name="Rectangle 5"/>
          <p:cNvSpPr/>
          <p:nvPr/>
        </p:nvSpPr>
        <p:spPr>
          <a:xfrm>
            <a:off x="468313" y="3429000"/>
            <a:ext cx="4191000" cy="641350"/>
          </a:xfrm>
          <a:prstGeom prst="rect">
            <a:avLst/>
          </a:prstGeom>
          <a:noFill/>
          <a:ln w="9525">
            <a:noFill/>
          </a:ln>
        </p:spPr>
        <p:txBody>
          <a:bodyPr anchor="t">
            <a:spAutoFit/>
          </a:bodyPr>
          <a:lstStyle/>
          <a:p>
            <a:pPr lvl="0" indent="0" eaLnBrk="0" hangingPunct="0"/>
            <a:r>
              <a:rPr lang="zh-CN" altLang="en-US" sz="3600" b="1">
                <a:latin typeface="Times New Roman" panose="02020603050405020304" pitchFamily="18" charset="0"/>
                <a:ea typeface="宋体" panose="02010600030101010101" pitchFamily="2" charset="-122"/>
              </a:rPr>
              <a:t>一些固定短语中</a:t>
            </a:r>
            <a:endParaRPr lang="zh-CN" altLang="en-US" sz="3600" b="1">
              <a:latin typeface="Times New Roman" panose="02020603050405020304" pitchFamily="18" charset="0"/>
              <a:ea typeface="宋体" panose="02010600030101010101" pitchFamily="2" charset="-122"/>
            </a:endParaRPr>
          </a:p>
        </p:txBody>
      </p:sp>
      <p:sp>
        <p:nvSpPr>
          <p:cNvPr id="19461" name="Rectangle 6"/>
          <p:cNvSpPr/>
          <p:nvPr/>
        </p:nvSpPr>
        <p:spPr>
          <a:xfrm>
            <a:off x="539750" y="4365625"/>
            <a:ext cx="7613650" cy="1189038"/>
          </a:xfrm>
          <a:prstGeom prst="rect">
            <a:avLst/>
          </a:prstGeom>
          <a:noFill/>
          <a:ln w="9525">
            <a:noFill/>
          </a:ln>
        </p:spPr>
        <p:txBody>
          <a:bodyPr anchor="t">
            <a:spAutoFit/>
          </a:bodyPr>
          <a:lstStyle/>
          <a:p>
            <a:pPr lvl="0" indent="0" eaLnBrk="0" hangingPunct="0"/>
            <a:r>
              <a:rPr lang="en-US" altLang="zh-CN" sz="3600" b="1" err="1">
                <a:solidFill>
                  <a:srgbClr val="FF0000"/>
                </a:solidFill>
                <a:latin typeface="Times New Roman" panose="02020603050405020304" pitchFamily="18" charset="0"/>
                <a:ea typeface="宋体" panose="02010600030101010101" pitchFamily="2" charset="-122"/>
              </a:rPr>
              <a:t>eg.  by plane, play basketball, </a:t>
            </a:r>
            <a:endParaRPr lang="en-US" altLang="zh-CN" sz="3600" b="1">
              <a:solidFill>
                <a:srgbClr val="FF0000"/>
              </a:solidFill>
              <a:latin typeface="Times New Roman" panose="02020603050405020304" pitchFamily="18" charset="0"/>
              <a:ea typeface="宋体" panose="02010600030101010101" pitchFamily="2" charset="-122"/>
            </a:endParaRPr>
          </a:p>
          <a:p>
            <a:pPr lvl="0" indent="0" eaLnBrk="0" hangingPunct="0"/>
            <a:r>
              <a:rPr lang="en-US" altLang="zh-CN" sz="3600" b="1">
                <a:solidFill>
                  <a:srgbClr val="FF0000"/>
                </a:solidFill>
                <a:latin typeface="Times New Roman" panose="02020603050405020304" pitchFamily="18" charset="0"/>
                <a:ea typeface="宋体" panose="02010600030101010101" pitchFamily="2" charset="-122"/>
              </a:rPr>
              <a:t>at night,    at work</a:t>
            </a:r>
            <a:endParaRPr lang="en-US" altLang="zh-CN" sz="3600" b="1">
              <a:solidFill>
                <a:srgbClr val="FF0000"/>
              </a:solidFill>
              <a:latin typeface="Times New Roman" panose="02020603050405020304" pitchFamily="18" charset="0"/>
              <a:ea typeface="宋体" panose="02010600030101010101" pitchFamily="2" charset="-122"/>
            </a:endParaRPr>
          </a:p>
        </p:txBody>
      </p:sp>
      <p:sp>
        <p:nvSpPr>
          <p:cNvPr id="8" name="椭圆 7"/>
          <p:cNvSpPr/>
          <p:nvPr/>
        </p:nvSpPr>
        <p:spPr>
          <a:xfrm>
            <a:off x="230188" y="26035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endParaRPr>
          </a:p>
        </p:txBody>
      </p:sp>
      <p:sp>
        <p:nvSpPr>
          <p:cNvPr id="6" name="矩形 5"/>
          <p:cNvSpPr/>
          <p:nvPr/>
        </p:nvSpPr>
        <p:spPr>
          <a:xfrm rot="20220000">
            <a:off x="5797547" y="625475"/>
            <a:ext cx="3526793" cy="640080"/>
          </a:xfrm>
          <a:prstGeom prst="rect">
            <a:avLst/>
          </a:prstGeom>
          <a:noFill/>
          <a:ln>
            <a:noFill/>
          </a:ln>
        </p:spPr>
        <p:txBody>
          <a:bodyPr wrap="none" rtlCol="0" anchor="t">
            <a:spAutoFit/>
            <a:scene3d>
              <a:camera prst="orthographicFront"/>
              <a:lightRig rig="threePt" dir="t"/>
            </a:scene3d>
            <a:sp3d extrusionH="120650" prstMaterial="matte"/>
          </a:bodyPr>
          <a:lstStyle/>
          <a:p>
            <a:pPr algn="ctr" fontAlgn="base"/>
            <a:r>
              <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amond(in)">
                                      <p:cBhvr>
                                        <p:cTn id="7" dur="2000"/>
                                        <p:tgtEl>
                                          <p:spTgt spid="1945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 calcmode="lin" valueType="num">
                                      <p:cBhvr additive="base">
                                        <p:cTn id="12" dur="500" fill="hold"/>
                                        <p:tgtEl>
                                          <p:spTgt spid="19460"/>
                                        </p:tgtEl>
                                        <p:attrNameLst>
                                          <p:attrName>ppt_x</p:attrName>
                                        </p:attrNameLst>
                                      </p:cBhvr>
                                      <p:tavLst>
                                        <p:tav tm="0">
                                          <p:val>
                                            <p:strVal val="#ppt_x"/>
                                          </p:val>
                                        </p:tav>
                                        <p:tav tm="100000">
                                          <p:val>
                                            <p:strVal val="#ppt_x"/>
                                          </p:val>
                                        </p:tav>
                                      </p:tavLst>
                                    </p:anim>
                                    <p:anim calcmode="lin" valueType="num">
                                      <p:cBhvr additive="base">
                                        <p:cTn id="13" dur="500" fill="hold"/>
                                        <p:tgtEl>
                                          <p:spTgt spid="1946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9461"/>
                                        </p:tgtEl>
                                        <p:attrNameLst>
                                          <p:attrName>style.visibility</p:attrName>
                                        </p:attrNameLst>
                                      </p:cBhvr>
                                      <p:to>
                                        <p:strVal val="visible"/>
                                      </p:to>
                                    </p:set>
                                    <p:anim calcmode="lin" valueType="num">
                                      <p:cBhvr additive="base">
                                        <p:cTn id="16" dur="500" fill="hold"/>
                                        <p:tgtEl>
                                          <p:spTgt spid="19461"/>
                                        </p:tgtEl>
                                        <p:attrNameLst>
                                          <p:attrName>ppt_x</p:attrName>
                                        </p:attrNameLst>
                                      </p:cBhvr>
                                      <p:tavLst>
                                        <p:tav tm="0">
                                          <p:val>
                                            <p:strVal val="#ppt_x"/>
                                          </p:val>
                                        </p:tav>
                                        <p:tav tm="100000">
                                          <p:val>
                                            <p:strVal val="#ppt_x"/>
                                          </p:val>
                                        </p:tav>
                                      </p:tavLst>
                                    </p:anim>
                                    <p:anim calcmode="lin" valueType="num">
                                      <p:cBhvr additive="base">
                                        <p:cTn id="17"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0" grpId="0"/>
      <p:bldP spid="19461"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41" name="Rectangle 2"/>
          <p:cNvSpPr>
            <a:spLocks noGrp="1"/>
          </p:cNvSpPr>
          <p:nvPr>
            <p:ph type="title"/>
          </p:nvPr>
        </p:nvSpPr>
        <p:spPr>
          <a:xfrm>
            <a:off x="250825" y="0"/>
            <a:ext cx="7826375" cy="414338"/>
          </a:xfrm>
        </p:spPr>
        <p:txBody>
          <a:bodyPr wrap="square" lIns="91440" tIns="45720" rIns="91440" bIns="45720" anchor="ctr"/>
          <a:lstStyle/>
          <a:p>
            <a:pPr eaLnBrk="1" hangingPunct="1"/>
            <a:r>
              <a:rPr lang="zh-CN" altLang="en-US" sz="2800" b="1">
                <a:solidFill>
                  <a:srgbClr val="080808"/>
                </a:solidFill>
              </a:rPr>
              <a:t>用冠词填空，在不需要的地方填“</a:t>
            </a:r>
            <a:r>
              <a:rPr lang="en-US" altLang="zh-CN" sz="2800" b="1">
                <a:solidFill>
                  <a:srgbClr val="080808"/>
                </a:solidFill>
              </a:rPr>
              <a:t>/”.</a:t>
            </a:r>
            <a:r>
              <a:rPr lang="zh-CN" altLang="en-US" sz="2800" b="1">
                <a:solidFill>
                  <a:srgbClr val="080808"/>
                </a:solidFill>
              </a:rPr>
              <a:t>为什么？</a:t>
            </a:r>
            <a:endParaRPr lang="zh-CN" altLang="en-US" sz="2800" b="1">
              <a:solidFill>
                <a:srgbClr val="080808"/>
              </a:solidFill>
            </a:endParaRPr>
          </a:p>
        </p:txBody>
      </p:sp>
      <p:sp>
        <p:nvSpPr>
          <p:cNvPr id="61442" name="Rectangle 3"/>
          <p:cNvSpPr>
            <a:spLocks noGrp="1"/>
          </p:cNvSpPr>
          <p:nvPr>
            <p:ph idx="1"/>
          </p:nvPr>
        </p:nvSpPr>
        <p:spPr>
          <a:xfrm>
            <a:off x="214313" y="549275"/>
            <a:ext cx="8713787" cy="5975350"/>
          </a:xfrm>
        </p:spPr>
        <p:txBody>
          <a:bodyPr wrap="square" lIns="91440" tIns="45720" rIns="91440" bIns="45720" anchor="t"/>
          <a:lstStyle/>
          <a:p>
            <a:pPr eaLnBrk="1" hangingPunct="1">
              <a:lnSpc>
                <a:spcPct val="125000"/>
              </a:lnSpc>
              <a:buNone/>
            </a:pPr>
            <a:r>
              <a:rPr lang="en-US" altLang="zh-CN" b="1">
                <a:solidFill>
                  <a:srgbClr val="080808"/>
                </a:solidFill>
              </a:rPr>
              <a:t>1</a:t>
            </a:r>
            <a:r>
              <a:rPr lang="en-US" altLang="zh-CN" sz="2800" b="1">
                <a:solidFill>
                  <a:srgbClr val="080808"/>
                </a:solidFill>
              </a:rPr>
              <a:t>.We live on ___third floor of the tall building.</a:t>
            </a:r>
            <a:endParaRPr lang="en-US" altLang="zh-CN" sz="2800" b="1">
              <a:solidFill>
                <a:srgbClr val="080808"/>
              </a:solidFill>
            </a:endParaRPr>
          </a:p>
          <a:p>
            <a:pPr eaLnBrk="1" hangingPunct="1">
              <a:lnSpc>
                <a:spcPct val="125000"/>
              </a:lnSpc>
              <a:buNone/>
            </a:pPr>
            <a:r>
              <a:rPr lang="en-US" altLang="zh-CN" sz="2800" b="1">
                <a:solidFill>
                  <a:srgbClr val="080808"/>
                </a:solidFill>
              </a:rPr>
              <a:t>2.____Whites are preparing for the coming Thanksgiving Day.</a:t>
            </a:r>
            <a:endParaRPr lang="en-US" altLang="zh-CN" sz="2800" b="1">
              <a:solidFill>
                <a:srgbClr val="080808"/>
              </a:solidFill>
            </a:endParaRPr>
          </a:p>
          <a:p>
            <a:pPr eaLnBrk="1" hangingPunct="1">
              <a:lnSpc>
                <a:spcPct val="125000"/>
              </a:lnSpc>
              <a:buNone/>
            </a:pPr>
            <a:r>
              <a:rPr lang="en-US" altLang="zh-CN" sz="2800" b="1">
                <a:solidFill>
                  <a:srgbClr val="080808"/>
                </a:solidFill>
              </a:rPr>
              <a:t>3.My cousin ,Amy,like playing ____violin.</a:t>
            </a:r>
            <a:endParaRPr lang="en-US" altLang="zh-CN" sz="2800" b="1">
              <a:solidFill>
                <a:srgbClr val="080808"/>
              </a:solidFill>
            </a:endParaRPr>
          </a:p>
          <a:p>
            <a:pPr eaLnBrk="1" hangingPunct="1">
              <a:lnSpc>
                <a:spcPct val="125000"/>
              </a:lnSpc>
              <a:buNone/>
            </a:pPr>
            <a:r>
              <a:rPr lang="en-US" altLang="zh-CN" sz="2800" b="1">
                <a:solidFill>
                  <a:srgbClr val="080808"/>
                </a:solidFill>
              </a:rPr>
              <a:t>4.___earth goes around ____sun.</a:t>
            </a:r>
            <a:endParaRPr lang="en-US" altLang="zh-CN" sz="2800" b="1">
              <a:solidFill>
                <a:srgbClr val="080808"/>
              </a:solidFill>
            </a:endParaRPr>
          </a:p>
          <a:p>
            <a:pPr eaLnBrk="1" hangingPunct="1">
              <a:lnSpc>
                <a:spcPct val="125000"/>
              </a:lnSpc>
              <a:buNone/>
            </a:pPr>
            <a:r>
              <a:rPr lang="en-US" altLang="zh-CN" sz="2800" b="1">
                <a:solidFill>
                  <a:srgbClr val="080808"/>
                </a:solidFill>
              </a:rPr>
              <a:t>5.I believe you are ____best singer .</a:t>
            </a:r>
            <a:endParaRPr lang="en-US" altLang="zh-CN" sz="2800" b="1">
              <a:solidFill>
                <a:srgbClr val="080808"/>
              </a:solidFill>
            </a:endParaRPr>
          </a:p>
          <a:p>
            <a:pPr eaLnBrk="1" hangingPunct="1">
              <a:lnSpc>
                <a:spcPct val="125000"/>
              </a:lnSpc>
              <a:buNone/>
            </a:pPr>
            <a:r>
              <a:rPr lang="en-US" altLang="zh-CN" sz="2800" b="1">
                <a:solidFill>
                  <a:srgbClr val="080808"/>
                </a:solidFill>
              </a:rPr>
              <a:t>6.____rich should try their best to help ____poor.</a:t>
            </a:r>
            <a:endParaRPr lang="en-US" altLang="zh-CN" sz="2800" b="1">
              <a:solidFill>
                <a:srgbClr val="080808"/>
              </a:solidFill>
            </a:endParaRPr>
          </a:p>
        </p:txBody>
      </p:sp>
      <p:sp>
        <p:nvSpPr>
          <p:cNvPr id="29700" name="Text Box 4"/>
          <p:cNvSpPr txBox="1"/>
          <p:nvPr/>
        </p:nvSpPr>
        <p:spPr>
          <a:xfrm>
            <a:off x="468313" y="1358900"/>
            <a:ext cx="904875"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1" name="Text Box 5"/>
          <p:cNvSpPr txBox="1"/>
          <p:nvPr/>
        </p:nvSpPr>
        <p:spPr>
          <a:xfrm>
            <a:off x="6880225" y="4927600"/>
            <a:ext cx="792163"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2" name="Text Box 6"/>
          <p:cNvSpPr txBox="1"/>
          <p:nvPr/>
        </p:nvSpPr>
        <p:spPr>
          <a:xfrm>
            <a:off x="2195513" y="549275"/>
            <a:ext cx="792162"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3" name="Text Box 7"/>
          <p:cNvSpPr txBox="1"/>
          <p:nvPr/>
        </p:nvSpPr>
        <p:spPr>
          <a:xfrm>
            <a:off x="4283075" y="3425825"/>
            <a:ext cx="792163"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4" name="Text Box 8"/>
          <p:cNvSpPr txBox="1"/>
          <p:nvPr/>
        </p:nvSpPr>
        <p:spPr>
          <a:xfrm>
            <a:off x="5387975" y="2641600"/>
            <a:ext cx="792163"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5" name="Text Box 9"/>
          <p:cNvSpPr txBox="1"/>
          <p:nvPr/>
        </p:nvSpPr>
        <p:spPr>
          <a:xfrm>
            <a:off x="374650" y="4927600"/>
            <a:ext cx="904875"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6" name="Text Box 10"/>
          <p:cNvSpPr txBox="1"/>
          <p:nvPr/>
        </p:nvSpPr>
        <p:spPr>
          <a:xfrm>
            <a:off x="3403600" y="4191000"/>
            <a:ext cx="792163"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7" name="Text Box 11"/>
          <p:cNvSpPr txBox="1"/>
          <p:nvPr/>
        </p:nvSpPr>
        <p:spPr>
          <a:xfrm>
            <a:off x="374650" y="3425825"/>
            <a:ext cx="904875" cy="579438"/>
          </a:xfrm>
          <a:prstGeom prst="rect">
            <a:avLst/>
          </a:prstGeom>
          <a:noFill/>
          <a:ln w="9525">
            <a:noFill/>
          </a:ln>
        </p:spPr>
        <p:txBody>
          <a:bodyPr wrap="none" anchor="t">
            <a:spAutoFit/>
          </a:bodyPr>
          <a:lstStyle/>
          <a:p>
            <a:pPr lvl="0" indent="0" eaLnBrk="0" hangingPunct="0"/>
            <a:r>
              <a:rPr lang="en-US" altLang="zh-CN" sz="3200" b="1">
                <a:solidFill>
                  <a:srgbClr val="FF0000"/>
                </a:solidFill>
                <a:latin typeface="Arial" panose="020b0604020202020204" pitchFamily="34" charset="0"/>
                <a:ea typeface="Arial" panose="020b0604020202020204" pitchFamily="34" charset="0"/>
              </a:rPr>
              <a:t>The</a:t>
            </a:r>
            <a:endParaRPr lang="en-US" altLang="zh-CN" sz="3200" b="1">
              <a:solidFill>
                <a:srgbClr val="FF0000"/>
              </a:solidFill>
              <a:latin typeface="Arial" panose="020b0604020202020204" pitchFamily="34" charset="0"/>
              <a:ea typeface="Arial" panose="020b0604020202020204" pitchFamily="34" charset="0"/>
            </a:endParaRPr>
          </a:p>
        </p:txBody>
      </p:sp>
      <p:sp>
        <p:nvSpPr>
          <p:cNvPr id="29708" name="Text Box 12"/>
          <p:cNvSpPr txBox="1"/>
          <p:nvPr/>
        </p:nvSpPr>
        <p:spPr>
          <a:xfrm>
            <a:off x="2994025" y="1009650"/>
            <a:ext cx="1612900" cy="519113"/>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序数词前</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29709" name="Text Box 13"/>
          <p:cNvSpPr txBox="1"/>
          <p:nvPr/>
        </p:nvSpPr>
        <p:spPr>
          <a:xfrm>
            <a:off x="1279525" y="2314575"/>
            <a:ext cx="5899150" cy="519113"/>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用于姓氏复数形式前，表示某一家人</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29710" name="Text Box 14"/>
          <p:cNvSpPr txBox="1"/>
          <p:nvPr/>
        </p:nvSpPr>
        <p:spPr>
          <a:xfrm>
            <a:off x="6180138" y="3063875"/>
            <a:ext cx="1255712" cy="519113"/>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乐器前</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29711" name="Text Box 15"/>
          <p:cNvSpPr txBox="1"/>
          <p:nvPr/>
        </p:nvSpPr>
        <p:spPr>
          <a:xfrm>
            <a:off x="989013" y="3795713"/>
            <a:ext cx="3756025" cy="519112"/>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世界上独一无二的事物</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29712" name="Text Box 16"/>
          <p:cNvSpPr txBox="1"/>
          <p:nvPr/>
        </p:nvSpPr>
        <p:spPr>
          <a:xfrm>
            <a:off x="4281488" y="4567238"/>
            <a:ext cx="2684462" cy="519112"/>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形容词最高级前</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29713" name="Text Box 17"/>
          <p:cNvSpPr txBox="1"/>
          <p:nvPr/>
        </p:nvSpPr>
        <p:spPr>
          <a:xfrm>
            <a:off x="1387475" y="5507038"/>
            <a:ext cx="4827588" cy="519112"/>
          </a:xfrm>
          <a:prstGeom prst="rect">
            <a:avLst/>
          </a:prstGeom>
          <a:noFill/>
          <a:ln w="9525">
            <a:noFill/>
          </a:ln>
        </p:spPr>
        <p:txBody>
          <a:bodyPr wrap="none" anchor="t">
            <a:spAutoFit/>
          </a:bodyPr>
          <a:lstStyle/>
          <a:p>
            <a:pPr lvl="0" indent="0" eaLnBrk="0" hangingPunct="0"/>
            <a:r>
              <a:rPr lang="zh-CN" altLang="en-US" sz="2800" b="1">
                <a:solidFill>
                  <a:srgbClr val="0000FF"/>
                </a:solidFill>
                <a:latin typeface="Verdana" panose="020b0604030504040204" pitchFamily="34" charset="0"/>
                <a:ea typeface="宋体" panose="02010600030101010101" pitchFamily="2" charset="-122"/>
              </a:rPr>
              <a:t>某些形容词前，表示某一类人</a:t>
            </a:r>
            <a:endParaRPr lang="zh-CN" altLang="en-US" sz="2800" b="1">
              <a:solidFill>
                <a:srgbClr val="0000FF"/>
              </a:solidFill>
              <a:latin typeface="Verdana" panose="020b0604030504040204" pitchFamily="34" charset="0"/>
              <a:ea typeface="宋体" panose="02010600030101010101" pitchFamily="2" charset="-122"/>
            </a:endParaRPr>
          </a:p>
        </p:txBody>
      </p:sp>
      <p:sp>
        <p:nvSpPr>
          <p:cNvPr id="6" name="矩形 5"/>
          <p:cNvSpPr/>
          <p:nvPr/>
        </p:nvSpPr>
        <p:spPr>
          <a:xfrm rot="20400000">
            <a:off x="5594348" y="5781040"/>
            <a:ext cx="3686810" cy="640080"/>
          </a:xfrm>
          <a:prstGeom prst="rect">
            <a:avLst/>
          </a:prstGeom>
          <a:noFill/>
          <a:ln>
            <a:noFill/>
          </a:ln>
        </p:spPr>
        <p:txBody>
          <a:bodyPr wrap="square" rtlCol="0" anchor="t">
            <a:spAutoFit/>
            <a:scene3d>
              <a:camera prst="orthographicFront"/>
              <a:lightRig rig="threePt" dir="t"/>
            </a:scene3d>
            <a:sp3d extrusionH="120650" prstMaterial="matte"/>
          </a:bodyPr>
          <a:lstStyle/>
          <a:p>
            <a:pPr algn="ctr" fontAlgn="base"/>
            <a:r>
              <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36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ox(in)">
                                      <p:cBhvr>
                                        <p:cTn id="7" dur="500"/>
                                        <p:tgtEl>
                                          <p:spTgt spid="2970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9708"/>
                                        </p:tgtEl>
                                        <p:attrNameLst>
                                          <p:attrName>style.visibility</p:attrName>
                                        </p:attrNameLst>
                                      </p:cBhvr>
                                      <p:to>
                                        <p:strVal val="visible"/>
                                      </p:to>
                                    </p:set>
                                    <p:anim calcmode="lin" valueType="num">
                                      <p:cBhvr>
                                        <p:cTn id="12" dur="500" fill="hold"/>
                                        <p:tgtEl>
                                          <p:spTgt spid="29708"/>
                                        </p:tgtEl>
                                        <p:attrNameLst>
                                          <p:attrName>ppt_x</p:attrName>
                                        </p:attrNameLst>
                                      </p:cBhvr>
                                      <p:tavLst>
                                        <p:tav tm="0">
                                          <p:val>
                                            <p:strVal val="1+#ppt_w/2"/>
                                          </p:val>
                                        </p:tav>
                                        <p:tav tm="100000">
                                          <p:val>
                                            <p:strVal val="#ppt_x"/>
                                          </p:val>
                                        </p:tav>
                                      </p:tavLst>
                                    </p:anim>
                                    <p:anim calcmode="lin" valueType="num">
                                      <p:cBhvr>
                                        <p:cTn id="13" dur="500" fill="hold"/>
                                        <p:tgtEl>
                                          <p:spTgt spid="2970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9700"/>
                                        </p:tgtEl>
                                        <p:attrNameLst>
                                          <p:attrName>style.visibility</p:attrName>
                                        </p:attrNameLst>
                                      </p:cBhvr>
                                      <p:to>
                                        <p:strVal val="visible"/>
                                      </p:to>
                                    </p:set>
                                    <p:animEffect transition="in" filter="box(in)">
                                      <p:cBhvr>
                                        <p:cTn id="18" dur="500"/>
                                        <p:tgtEl>
                                          <p:spTgt spid="29700"/>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09"/>
                                        </p:tgtEl>
                                        <p:attrNameLst>
                                          <p:attrName>style.visibility</p:attrName>
                                        </p:attrNameLst>
                                      </p:cBhvr>
                                      <p:to>
                                        <p:strVal val="visible"/>
                                      </p:to>
                                    </p:set>
                                    <p:anim calcmode="lin" valueType="num">
                                      <p:cBhvr>
                                        <p:cTn id="23" dur="500" fill="hold"/>
                                        <p:tgtEl>
                                          <p:spTgt spid="29709"/>
                                        </p:tgtEl>
                                        <p:attrNameLst>
                                          <p:attrName>ppt_x</p:attrName>
                                        </p:attrNameLst>
                                      </p:cBhvr>
                                      <p:tavLst>
                                        <p:tav tm="0">
                                          <p:val>
                                            <p:strVal val="1+#ppt_w/2"/>
                                          </p:val>
                                        </p:tav>
                                        <p:tav tm="100000">
                                          <p:val>
                                            <p:strVal val="#ppt_x"/>
                                          </p:val>
                                        </p:tav>
                                      </p:tavLst>
                                    </p:anim>
                                    <p:anim calcmode="lin" valueType="num">
                                      <p:cBhvr>
                                        <p:cTn id="24"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after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9704"/>
                                        </p:tgtEl>
                                        <p:attrNameLst>
                                          <p:attrName>style.visibility</p:attrName>
                                        </p:attrNameLst>
                                      </p:cBhvr>
                                      <p:to>
                                        <p:strVal val="visible"/>
                                      </p:to>
                                    </p:set>
                                    <p:animEffect transition="in" filter="box(in)">
                                      <p:cBhvr>
                                        <p:cTn id="29" dur="500"/>
                                        <p:tgtEl>
                                          <p:spTgt spid="29704"/>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9710"/>
                                        </p:tgtEl>
                                        <p:attrNameLst>
                                          <p:attrName>style.visibility</p:attrName>
                                        </p:attrNameLst>
                                      </p:cBhvr>
                                      <p:to>
                                        <p:strVal val="visible"/>
                                      </p:to>
                                    </p:set>
                                    <p:anim calcmode="lin" valueType="num">
                                      <p:cBhvr>
                                        <p:cTn id="34" dur="500" fill="hold"/>
                                        <p:tgtEl>
                                          <p:spTgt spid="29710"/>
                                        </p:tgtEl>
                                        <p:attrNameLst>
                                          <p:attrName>ppt_x</p:attrName>
                                        </p:attrNameLst>
                                      </p:cBhvr>
                                      <p:tavLst>
                                        <p:tav tm="0">
                                          <p:val>
                                            <p:strVal val="1+#ppt_w/2"/>
                                          </p:val>
                                        </p:tav>
                                        <p:tav tm="100000">
                                          <p:val>
                                            <p:strVal val="#ppt_x"/>
                                          </p:val>
                                        </p:tav>
                                      </p:tavLst>
                                    </p:anim>
                                    <p:anim calcmode="lin" valueType="num">
                                      <p:cBhvr>
                                        <p:cTn id="35" dur="500" fill="hold"/>
                                        <p:tgtEl>
                                          <p:spTgt spid="297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after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9707"/>
                                        </p:tgtEl>
                                        <p:attrNameLst>
                                          <p:attrName>style.visibility</p:attrName>
                                        </p:attrNameLst>
                                      </p:cBhvr>
                                      <p:to>
                                        <p:strVal val="visible"/>
                                      </p:to>
                                    </p:set>
                                    <p:animEffect transition="in" filter="box(in)">
                                      <p:cBhvr>
                                        <p:cTn id="40" dur="500"/>
                                        <p:tgtEl>
                                          <p:spTgt spid="29707"/>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9703"/>
                                        </p:tgtEl>
                                        <p:attrNameLst>
                                          <p:attrName>style.visibility</p:attrName>
                                        </p:attrNameLst>
                                      </p:cBhvr>
                                      <p:to>
                                        <p:strVal val="visible"/>
                                      </p:to>
                                    </p:set>
                                    <p:animEffect transition="in" filter="box(in)">
                                      <p:cBhvr>
                                        <p:cTn id="45" dur="500"/>
                                        <p:tgtEl>
                                          <p:spTgt spid="29703"/>
                                        </p:tgtEl>
                                      </p:cBhvr>
                                    </p:animEffect>
                                  </p:childTnLst>
                                </p:cTn>
                              </p:par>
                            </p:childTnLst>
                          </p:cTn>
                        </p:par>
                      </p:childTnLst>
                    </p:cTn>
                  </p:par>
                  <p:par>
                    <p:cTn id="46" fill="hold" nodeType="clickPar">
                      <p:stCondLst>
                        <p:cond delay="indefinite"/>
                      </p:stCondLst>
                      <p:childTnLst>
                        <p:par>
                          <p:cTn id="47" fill="hold" nodeType="after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9711"/>
                                        </p:tgtEl>
                                        <p:attrNameLst>
                                          <p:attrName>style.visibility</p:attrName>
                                        </p:attrNameLst>
                                      </p:cBhvr>
                                      <p:to>
                                        <p:strVal val="visible"/>
                                      </p:to>
                                    </p:set>
                                    <p:anim calcmode="lin" valueType="num">
                                      <p:cBhvr>
                                        <p:cTn id="50" dur="500" fill="hold"/>
                                        <p:tgtEl>
                                          <p:spTgt spid="29711"/>
                                        </p:tgtEl>
                                        <p:attrNameLst>
                                          <p:attrName>ppt_x</p:attrName>
                                        </p:attrNameLst>
                                      </p:cBhvr>
                                      <p:tavLst>
                                        <p:tav tm="0">
                                          <p:val>
                                            <p:strVal val="1+#ppt_w/2"/>
                                          </p:val>
                                        </p:tav>
                                        <p:tav tm="100000">
                                          <p:val>
                                            <p:strVal val="#ppt_x"/>
                                          </p:val>
                                        </p:tav>
                                      </p:tavLst>
                                    </p:anim>
                                    <p:anim calcmode="lin" valueType="num">
                                      <p:cBhvr>
                                        <p:cTn id="51" dur="500" fill="hold"/>
                                        <p:tgtEl>
                                          <p:spTgt spid="29711"/>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after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9706"/>
                                        </p:tgtEl>
                                        <p:attrNameLst>
                                          <p:attrName>style.visibility</p:attrName>
                                        </p:attrNameLst>
                                      </p:cBhvr>
                                      <p:to>
                                        <p:strVal val="visible"/>
                                      </p:to>
                                    </p:set>
                                    <p:animEffect transition="in" filter="box(in)">
                                      <p:cBhvr>
                                        <p:cTn id="56" dur="500"/>
                                        <p:tgtEl>
                                          <p:spTgt spid="29706"/>
                                        </p:tgtEl>
                                      </p:cBhvr>
                                    </p:animEffect>
                                  </p:childTnLst>
                                </p:cTn>
                              </p:par>
                            </p:childTnLst>
                          </p:cTn>
                        </p:par>
                      </p:childTnLst>
                    </p:cTn>
                  </p:par>
                  <p:par>
                    <p:cTn id="57" fill="hold" nodeType="clickPar">
                      <p:stCondLst>
                        <p:cond delay="indefinite"/>
                      </p:stCondLst>
                      <p:childTnLst>
                        <p:par>
                          <p:cTn id="58" fill="hold" nodeType="after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9712"/>
                                        </p:tgtEl>
                                        <p:attrNameLst>
                                          <p:attrName>style.visibility</p:attrName>
                                        </p:attrNameLst>
                                      </p:cBhvr>
                                      <p:to>
                                        <p:strVal val="visible"/>
                                      </p:to>
                                    </p:set>
                                    <p:anim calcmode="lin" valueType="num">
                                      <p:cBhvr>
                                        <p:cTn id="61" dur="500" fill="hold"/>
                                        <p:tgtEl>
                                          <p:spTgt spid="29712"/>
                                        </p:tgtEl>
                                        <p:attrNameLst>
                                          <p:attrName>ppt_x</p:attrName>
                                        </p:attrNameLst>
                                      </p:cBhvr>
                                      <p:tavLst>
                                        <p:tav tm="0">
                                          <p:val>
                                            <p:strVal val="1+#ppt_w/2"/>
                                          </p:val>
                                        </p:tav>
                                        <p:tav tm="100000">
                                          <p:val>
                                            <p:strVal val="#ppt_x"/>
                                          </p:val>
                                        </p:tav>
                                      </p:tavLst>
                                    </p:anim>
                                    <p:anim calcmode="lin" valueType="num">
                                      <p:cBhvr>
                                        <p:cTn id="62"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after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9705"/>
                                        </p:tgtEl>
                                        <p:attrNameLst>
                                          <p:attrName>style.visibility</p:attrName>
                                        </p:attrNameLst>
                                      </p:cBhvr>
                                      <p:to>
                                        <p:strVal val="visible"/>
                                      </p:to>
                                    </p:set>
                                    <p:animEffect transition="in" filter="box(in)">
                                      <p:cBhvr>
                                        <p:cTn id="67" dur="500"/>
                                        <p:tgtEl>
                                          <p:spTgt spid="29705"/>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9701"/>
                                        </p:tgtEl>
                                        <p:attrNameLst>
                                          <p:attrName>style.visibility</p:attrName>
                                        </p:attrNameLst>
                                      </p:cBhvr>
                                      <p:to>
                                        <p:strVal val="visible"/>
                                      </p:to>
                                    </p:set>
                                    <p:animEffect transition="in" filter="box(in)">
                                      <p:cBhvr>
                                        <p:cTn id="72" dur="500"/>
                                        <p:tgtEl>
                                          <p:spTgt spid="29701"/>
                                        </p:tgtEl>
                                      </p:cBhvr>
                                    </p:animEffect>
                                  </p:childTnLst>
                                </p:cTn>
                              </p:par>
                            </p:childTnLst>
                          </p:cTn>
                        </p:par>
                      </p:childTnLst>
                    </p:cTn>
                  </p:par>
                  <p:par>
                    <p:cTn id="73" fill="hold" nodeType="clickPar">
                      <p:stCondLst>
                        <p:cond delay="indefinite"/>
                      </p:stCondLst>
                      <p:childTnLst>
                        <p:par>
                          <p:cTn id="74" fill="hold" nodeType="after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9713"/>
                                        </p:tgtEl>
                                        <p:attrNameLst>
                                          <p:attrName>style.visibility</p:attrName>
                                        </p:attrNameLst>
                                      </p:cBhvr>
                                      <p:to>
                                        <p:strVal val="visible"/>
                                      </p:to>
                                    </p:set>
                                    <p:anim calcmode="lin" valueType="num">
                                      <p:cBhvr>
                                        <p:cTn id="77" dur="500" fill="hold"/>
                                        <p:tgtEl>
                                          <p:spTgt spid="29713"/>
                                        </p:tgtEl>
                                        <p:attrNameLst>
                                          <p:attrName>ppt_x</p:attrName>
                                        </p:attrNameLst>
                                      </p:cBhvr>
                                      <p:tavLst>
                                        <p:tav tm="0">
                                          <p:val>
                                            <p:strVal val="1+#ppt_w/2"/>
                                          </p:val>
                                        </p:tav>
                                        <p:tav tm="100000">
                                          <p:val>
                                            <p:strVal val="#ppt_x"/>
                                          </p:val>
                                        </p:tav>
                                      </p:tavLst>
                                    </p:anim>
                                    <p:anim calcmode="lin" valueType="num">
                                      <p:cBhvr>
                                        <p:cTn id="78"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P spid="29704" grpId="0"/>
      <p:bldP spid="29705" grpId="0"/>
      <p:bldP spid="29706" grpId="0"/>
      <p:bldP spid="29707" grpId="0"/>
      <p:bldP spid="29708" grpId="0"/>
      <p:bldP spid="29709" grpId="0"/>
      <p:bldP spid="29710" grpId="0"/>
      <p:bldP spid="29711" grpId="0"/>
      <p:bldP spid="29712" grpId="0"/>
      <p:bldP spid="29713" grpId="0"/>
    </p:bldLst>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5" name="Text Box 2"/>
          <p:cNvSpPr txBox="1"/>
          <p:nvPr/>
        </p:nvSpPr>
        <p:spPr>
          <a:xfrm>
            <a:off x="0" y="0"/>
            <a:ext cx="8520113" cy="5235575"/>
          </a:xfrm>
          <a:prstGeom prst="rect">
            <a:avLst/>
          </a:prstGeom>
          <a:noFill/>
          <a:ln w="9525">
            <a:noFill/>
          </a:ln>
        </p:spPr>
        <p:txBody>
          <a:bodyPr anchor="t">
            <a:spAutoFit/>
          </a:bodyPr>
          <a:lstStyle/>
          <a:p>
            <a:pPr marL="342900" lvl="0" indent="-342900" eaLnBrk="0" hangingPunct="0">
              <a:lnSpc>
                <a:spcPct val="130000"/>
              </a:lnSpc>
            </a:pPr>
            <a:r>
              <a:rPr lang="en-US" altLang="zh-CN" sz="3200" b="1">
                <a:latin typeface="Verdana" panose="020b0604030504040204" pitchFamily="34" charset="0"/>
                <a:ea typeface="宋体" panose="02010600030101010101" pitchFamily="2" charset="-122"/>
              </a:rPr>
              <a:t> </a:t>
            </a:r>
            <a:endParaRPr lang="en-US" altLang="zh-CN" sz="3200" b="1">
              <a:latin typeface="Verdana" panose="020b0604030504040204" pitchFamily="34" charset="0"/>
              <a:ea typeface="宋体" panose="02010600030101010101" pitchFamily="2" charset="-122"/>
            </a:endParaRPr>
          </a:p>
          <a:p>
            <a:pPr marL="342900" lvl="0" indent="-342900" eaLnBrk="0" hangingPunct="0">
              <a:lnSpc>
                <a:spcPct val="130000"/>
              </a:lnSpc>
            </a:pPr>
            <a:r>
              <a:rPr lang="en-US" altLang="zh-CN" sz="3200" b="1">
                <a:latin typeface="Verdana" panose="020b0604030504040204" pitchFamily="34" charset="0"/>
                <a:ea typeface="宋体" panose="02010600030101010101" pitchFamily="2" charset="-122"/>
              </a:rPr>
              <a:t>7.There is ___ orange in the fridge.</a:t>
            </a:r>
            <a:endParaRPr lang="en-US" altLang="zh-CN" sz="3200" b="1">
              <a:latin typeface="Verdana" panose="020b0604030504040204" pitchFamily="34" charset="0"/>
              <a:ea typeface="宋体" panose="02010600030101010101" pitchFamily="2" charset="-122"/>
            </a:endParaRPr>
          </a:p>
          <a:p>
            <a:pPr marL="342900" lvl="0" indent="-342900" eaLnBrk="0" hangingPunct="0"/>
            <a:r>
              <a:rPr lang="en-US" altLang="zh-CN" sz="3200" b="1">
                <a:latin typeface="Verdana" panose="020b0604030504040204" pitchFamily="34" charset="0"/>
                <a:ea typeface="宋体" panose="02010600030101010101" pitchFamily="2" charset="-122"/>
              </a:rPr>
              <a:t>8.Dad often goes fishing in ____     summer. </a:t>
            </a:r>
            <a:endParaRPr lang="en-US" altLang="zh-CN" sz="3200" b="1">
              <a:latin typeface="Verdana" panose="020b0604030504040204" pitchFamily="34" charset="0"/>
              <a:ea typeface="宋体" panose="02010600030101010101" pitchFamily="2" charset="-122"/>
            </a:endParaRPr>
          </a:p>
          <a:p>
            <a:pPr marL="342900" lvl="0" indent="-342900" eaLnBrk="0" hangingPunct="0"/>
            <a:r>
              <a:rPr lang="en-US" altLang="zh-CN" sz="3200" b="1">
                <a:latin typeface="Verdana" panose="020b0604030504040204" pitchFamily="34" charset="0"/>
                <a:ea typeface="宋体" panose="02010600030101010101" pitchFamily="2" charset="-122"/>
              </a:rPr>
              <a:t>9. Who is good at playing ______</a:t>
            </a:r>
            <a:endParaRPr lang="en-US" altLang="zh-CN" sz="3200" b="1">
              <a:latin typeface="Verdana" panose="020b0604030504040204" pitchFamily="34" charset="0"/>
              <a:ea typeface="宋体" panose="02010600030101010101" pitchFamily="2" charset="-122"/>
            </a:endParaRPr>
          </a:p>
          <a:p>
            <a:pPr marL="342900" lvl="0" indent="-342900" eaLnBrk="0" hangingPunct="0"/>
            <a:r>
              <a:rPr lang="en-US" altLang="zh-CN" sz="3200" b="1">
                <a:latin typeface="Verdana" panose="020b0604030504040204" pitchFamily="34" charset="0"/>
                <a:ea typeface="宋体" panose="02010600030101010101" pitchFamily="2" charset="-122"/>
              </a:rPr>
              <a:t>     football in your class?</a:t>
            </a:r>
            <a:endParaRPr lang="en-US" altLang="zh-CN" sz="3200" b="1">
              <a:latin typeface="Verdana" panose="020b0604030504040204" pitchFamily="34" charset="0"/>
              <a:ea typeface="宋体" panose="02010600030101010101" pitchFamily="2" charset="-122"/>
            </a:endParaRPr>
          </a:p>
          <a:p>
            <a:pPr marL="342900" lvl="0" indent="-342900" eaLnBrk="0" hangingPunct="0"/>
            <a:r>
              <a:rPr lang="en-US" altLang="zh-CN" sz="2800" b="1">
                <a:latin typeface="Verdana" panose="020b0604030504040204" pitchFamily="34" charset="0"/>
                <a:ea typeface="宋体" panose="02010600030101010101" pitchFamily="2" charset="-122"/>
              </a:rPr>
              <a:t>10.It is</a:t>
            </a:r>
            <a:r>
              <a:rPr lang="en-US" altLang="zh-CN" sz="2800" b="1" u="sng">
                <a:latin typeface="Verdana" panose="020b0604030504040204" pitchFamily="34" charset="0"/>
                <a:ea typeface="宋体" panose="02010600030101010101" pitchFamily="2" charset="-122"/>
              </a:rPr>
              <a:t>      </a:t>
            </a:r>
            <a:r>
              <a:rPr lang="en-US" altLang="zh-CN" sz="2800" b="1">
                <a:latin typeface="Verdana" panose="020b0604030504040204" pitchFamily="34" charset="0"/>
                <a:ea typeface="宋体" panose="02010600030101010101" pitchFamily="2" charset="-122"/>
              </a:rPr>
              <a:t> panda . </a:t>
            </a:r>
            <a:endParaRPr lang="en-US" altLang="zh-CN" sz="2800" b="1">
              <a:latin typeface="Verdana" panose="020b0604030504040204" pitchFamily="34" charset="0"/>
              <a:ea typeface="宋体" panose="02010600030101010101" pitchFamily="2" charset="-122"/>
            </a:endParaRPr>
          </a:p>
          <a:p>
            <a:pPr marL="342900" lvl="0" indent="-342900" eaLnBrk="0" hangingPunct="0"/>
            <a:r>
              <a:rPr lang="en-US" altLang="zh-CN" sz="2800" b="1">
                <a:solidFill>
                  <a:schemeClr val="accent2"/>
                </a:solidFill>
                <a:latin typeface="Verdana" panose="020b0604030504040204" pitchFamily="34" charset="0"/>
                <a:ea typeface="宋体" panose="02010600030101010101" pitchFamily="2" charset="-122"/>
              </a:rPr>
              <a:t> </a:t>
            </a:r>
            <a:r>
              <a:rPr lang="en-US" altLang="zh-CN" sz="2800">
                <a:latin typeface="Verdana" panose="020b0604030504040204" pitchFamily="34" charset="0"/>
                <a:ea typeface="宋体" panose="02010600030101010101" pitchFamily="2" charset="-122"/>
              </a:rPr>
              <a:t>      </a:t>
            </a:r>
            <a:r>
              <a:rPr lang="en-US" altLang="zh-CN" sz="2800" u="sng">
                <a:latin typeface="Verdana" panose="020b0604030504040204" pitchFamily="34" charset="0"/>
                <a:ea typeface="宋体" panose="02010600030101010101" pitchFamily="2" charset="-122"/>
              </a:rPr>
              <a:t>            </a:t>
            </a:r>
            <a:r>
              <a:rPr lang="en-US" altLang="zh-CN" sz="2800" b="1">
                <a:latin typeface="Verdana" panose="020b0604030504040204" pitchFamily="34" charset="0"/>
                <a:ea typeface="宋体" panose="02010600030101010101" pitchFamily="2" charset="-122"/>
              </a:rPr>
              <a:t>panda</a:t>
            </a:r>
            <a:r>
              <a:rPr lang="en-US" altLang="zh-CN" sz="2800">
                <a:latin typeface="Verdana" panose="020b0604030504040204" pitchFamily="34" charset="0"/>
                <a:ea typeface="宋体" panose="02010600030101010101" pitchFamily="2" charset="-122"/>
              </a:rPr>
              <a:t> </a:t>
            </a:r>
            <a:r>
              <a:rPr lang="en-US" altLang="zh-CN" sz="2800" b="1">
                <a:latin typeface="Verdana" panose="020b0604030504040204" pitchFamily="34" charset="0"/>
                <a:ea typeface="宋体" panose="02010600030101010101" pitchFamily="2" charset="-122"/>
              </a:rPr>
              <a:t>is eating bamboo.</a:t>
            </a:r>
            <a:endParaRPr lang="en-US" altLang="zh-CN" sz="2800" b="1">
              <a:latin typeface="Verdana" panose="020b0604030504040204" pitchFamily="34" charset="0"/>
              <a:ea typeface="宋体" panose="02010600030101010101" pitchFamily="2" charset="-122"/>
            </a:endParaRPr>
          </a:p>
          <a:p>
            <a:pPr marL="342900" lvl="0" indent="-342900" eaLnBrk="0" hangingPunct="0">
              <a:lnSpc>
                <a:spcPct val="120000"/>
              </a:lnSpc>
            </a:pPr>
            <a:endParaRPr lang="en-US" altLang="zh-CN" sz="3200" b="1">
              <a:latin typeface="Verdana" panose="020b0604030504040204" pitchFamily="34" charset="0"/>
              <a:ea typeface="宋体" panose="02010600030101010101" pitchFamily="2" charset="-122"/>
            </a:endParaRPr>
          </a:p>
          <a:p>
            <a:pPr marL="342900" lvl="0" indent="-342900" eaLnBrk="0" hangingPunct="0">
              <a:buAutoNum type="arabicPeriod" startAt="5"/>
            </a:pPr>
            <a:endParaRPr lang="en-US" altLang="zh-CN" sz="3200" b="1">
              <a:latin typeface="Verdana" panose="020b0604030504040204" pitchFamily="34" charset="0"/>
              <a:ea typeface="宋体" panose="02010600030101010101" pitchFamily="2" charset="-122"/>
            </a:endParaRPr>
          </a:p>
        </p:txBody>
      </p:sp>
      <p:sp>
        <p:nvSpPr>
          <p:cNvPr id="27652" name="Text Box 4"/>
          <p:cNvSpPr txBox="1"/>
          <p:nvPr/>
        </p:nvSpPr>
        <p:spPr>
          <a:xfrm>
            <a:off x="1027113" y="4165600"/>
            <a:ext cx="9144000" cy="577850"/>
          </a:xfrm>
          <a:prstGeom prst="rect">
            <a:avLst/>
          </a:prstGeom>
          <a:noFill/>
          <a:ln w="9525">
            <a:noFill/>
          </a:ln>
        </p:spPr>
        <p:txBody>
          <a:bodyPr anchor="t">
            <a:spAutoFit/>
          </a:bodyPr>
          <a:lstStyle/>
          <a:p>
            <a:pPr lvl="0" indent="0" eaLnBrk="0" hangingPunct="0"/>
            <a:r>
              <a:rPr lang="zh-CN" altLang="en-US" sz="2400" b="1">
                <a:solidFill>
                  <a:srgbClr val="0000FF"/>
                </a:solidFill>
                <a:latin typeface="Verdana" panose="020b0604030504040204" pitchFamily="34" charset="0"/>
                <a:ea typeface="宋体" panose="02010600030101010101" pitchFamily="2" charset="-122"/>
              </a:rPr>
              <a:t>首次提到某物用</a:t>
            </a:r>
            <a:r>
              <a:rPr lang="en-US" altLang="zh-CN" sz="2400" b="1">
                <a:solidFill>
                  <a:srgbClr val="0000FF"/>
                </a:solidFill>
                <a:latin typeface="Verdana" panose="020b0604030504040204" pitchFamily="34" charset="0"/>
                <a:ea typeface="宋体" panose="02010600030101010101" pitchFamily="2" charset="-122"/>
              </a:rPr>
              <a:t>a</a:t>
            </a:r>
            <a:r>
              <a:rPr lang="zh-CN" altLang="en-US" sz="2400" b="1">
                <a:solidFill>
                  <a:srgbClr val="0000FF"/>
                </a:solidFill>
                <a:latin typeface="Verdana" panose="020b0604030504040204" pitchFamily="34" charset="0"/>
                <a:ea typeface="宋体" panose="02010600030101010101" pitchFamily="2" charset="-122"/>
              </a:rPr>
              <a:t>，再次提到某物在前面 “</a:t>
            </a:r>
            <a:r>
              <a:rPr lang="en-US" altLang="zh-CN" sz="2400" b="1">
                <a:solidFill>
                  <a:srgbClr val="0000FF"/>
                </a:solidFill>
                <a:latin typeface="Verdana" panose="020b0604030504040204" pitchFamily="34" charset="0"/>
                <a:ea typeface="宋体" panose="02010600030101010101" pitchFamily="2" charset="-122"/>
              </a:rPr>
              <a:t>the”</a:t>
            </a:r>
            <a:r>
              <a:rPr lang="zh-CN" altLang="en-US" sz="3200" b="1">
                <a:solidFill>
                  <a:schemeClr val="accent2"/>
                </a:solidFill>
                <a:latin typeface="Verdana" panose="020b0604030504040204" pitchFamily="34" charset="0"/>
                <a:ea typeface="宋体" panose="02010600030101010101" pitchFamily="2" charset="-122"/>
              </a:rPr>
              <a:t>。</a:t>
            </a:r>
            <a:endParaRPr lang="zh-CN" altLang="en-US" sz="3200" b="1">
              <a:solidFill>
                <a:schemeClr val="accent2"/>
              </a:solidFill>
              <a:latin typeface="Verdana" panose="020b0604030504040204" pitchFamily="34" charset="0"/>
              <a:ea typeface="宋体" panose="02010600030101010101" pitchFamily="2" charset="-122"/>
            </a:endParaRPr>
          </a:p>
        </p:txBody>
      </p:sp>
      <p:sp>
        <p:nvSpPr>
          <p:cNvPr id="27654" name="Text Box 6"/>
          <p:cNvSpPr txBox="1"/>
          <p:nvPr/>
        </p:nvSpPr>
        <p:spPr>
          <a:xfrm>
            <a:off x="1765300" y="3200400"/>
            <a:ext cx="422275" cy="519113"/>
          </a:xfrm>
          <a:prstGeom prst="rect">
            <a:avLst/>
          </a:prstGeom>
          <a:noFill/>
          <a:ln w="9525">
            <a:noFill/>
          </a:ln>
        </p:spPr>
        <p:txBody>
          <a:bodyPr anchor="t">
            <a:spAutoFit/>
          </a:bodyPr>
          <a:lstStyle/>
          <a:p>
            <a:pPr lvl="0" indent="0" eaLnBrk="0" hangingPunct="0"/>
            <a:r>
              <a:rPr lang="en-US" altLang="zh-CN" sz="2800" b="1">
                <a:solidFill>
                  <a:srgbClr val="FF0000"/>
                </a:solidFill>
                <a:latin typeface="Verdana" panose="020b0604030504040204" pitchFamily="34" charset="0"/>
                <a:ea typeface="宋体" panose="02010600030101010101" pitchFamily="2" charset="-122"/>
              </a:rPr>
              <a:t>a</a:t>
            </a:r>
            <a:endParaRPr lang="en-US" altLang="zh-CN" sz="2800" b="1">
              <a:solidFill>
                <a:srgbClr val="FF0000"/>
              </a:solidFill>
              <a:latin typeface="Verdana" panose="020b0604030504040204" pitchFamily="34" charset="0"/>
              <a:ea typeface="宋体" panose="02010600030101010101" pitchFamily="2" charset="-122"/>
            </a:endParaRPr>
          </a:p>
        </p:txBody>
      </p:sp>
      <p:sp>
        <p:nvSpPr>
          <p:cNvPr id="27656" name="Text Box 8"/>
          <p:cNvSpPr txBox="1"/>
          <p:nvPr/>
        </p:nvSpPr>
        <p:spPr>
          <a:xfrm>
            <a:off x="1270000" y="3644900"/>
            <a:ext cx="917575" cy="519113"/>
          </a:xfrm>
          <a:prstGeom prst="rect">
            <a:avLst/>
          </a:prstGeom>
          <a:noFill/>
          <a:ln w="9525">
            <a:noFill/>
          </a:ln>
        </p:spPr>
        <p:txBody>
          <a:bodyPr anchor="t">
            <a:spAutoFit/>
          </a:bodyPr>
          <a:lstStyle/>
          <a:p>
            <a:pPr lvl="0" indent="0" eaLnBrk="0" hangingPunct="0"/>
            <a:r>
              <a:rPr lang="en-US" altLang="zh-CN" sz="2800" b="1">
                <a:solidFill>
                  <a:srgbClr val="FF0000"/>
                </a:solidFill>
                <a:latin typeface="Verdana" panose="020b0604030504040204" pitchFamily="34" charset="0"/>
                <a:ea typeface="宋体" panose="02010600030101010101" pitchFamily="2" charset="-122"/>
              </a:rPr>
              <a:t>The</a:t>
            </a:r>
            <a:endParaRPr lang="en-US" altLang="zh-CN" sz="2800" b="1">
              <a:solidFill>
                <a:srgbClr val="FF0000"/>
              </a:solidFill>
              <a:latin typeface="Verdana" panose="020b0604030504040204" pitchFamily="34" charset="0"/>
              <a:ea typeface="宋体" panose="02010600030101010101" pitchFamily="2" charset="-122"/>
            </a:endParaRPr>
          </a:p>
        </p:txBody>
      </p:sp>
      <p:sp>
        <p:nvSpPr>
          <p:cNvPr id="27657" name="Text Box 9"/>
          <p:cNvSpPr txBox="1"/>
          <p:nvPr/>
        </p:nvSpPr>
        <p:spPr>
          <a:xfrm>
            <a:off x="3413125" y="487363"/>
            <a:ext cx="2301875" cy="731837"/>
          </a:xfrm>
          <a:prstGeom prst="rect">
            <a:avLst/>
          </a:prstGeom>
          <a:noFill/>
          <a:ln w="9525">
            <a:noFill/>
          </a:ln>
        </p:spPr>
        <p:txBody>
          <a:bodyPr anchor="t">
            <a:spAutoFit/>
          </a:bodyPr>
          <a:lstStyle/>
          <a:p>
            <a:pPr lvl="0" indent="0" eaLnBrk="0" hangingPunct="0">
              <a:spcBef>
                <a:spcPct val="50000"/>
              </a:spcBef>
            </a:pPr>
            <a:r>
              <a:rPr lang="zh-CN" altLang="en-US" sz="2400" b="1">
                <a:solidFill>
                  <a:srgbClr val="0000FF"/>
                </a:solidFill>
                <a:latin typeface="Arial" panose="020b0604020202020204" pitchFamily="34" charset="0"/>
                <a:ea typeface="宋体" panose="02010600030101010101" pitchFamily="2" charset="-122"/>
              </a:rPr>
              <a:t>元音音素之前</a:t>
            </a:r>
            <a:endParaRPr lang="zh-CN" altLang="en-US" sz="2400" b="1">
              <a:solidFill>
                <a:srgbClr val="0000FF"/>
              </a:solidFill>
              <a:latin typeface="Arial" panose="020b0604020202020204" pitchFamily="34" charset="0"/>
              <a:ea typeface="宋体" panose="02010600030101010101" pitchFamily="2" charset="-122"/>
            </a:endParaRPr>
          </a:p>
          <a:p>
            <a:pPr lvl="0" indent="0" eaLnBrk="0" hangingPunct="0"/>
            <a:endParaRPr lang="zh-CN" altLang="en-US" sz="2400" b="1">
              <a:solidFill>
                <a:srgbClr val="0000FF"/>
              </a:solidFill>
              <a:latin typeface="Arial" panose="020b0604020202020204" pitchFamily="34" charset="0"/>
              <a:ea typeface="宋体" panose="02010600030101010101" pitchFamily="2" charset="-122"/>
            </a:endParaRPr>
          </a:p>
        </p:txBody>
      </p:sp>
      <p:sp>
        <p:nvSpPr>
          <p:cNvPr id="27658" name="Text Box 10"/>
          <p:cNvSpPr txBox="1"/>
          <p:nvPr/>
        </p:nvSpPr>
        <p:spPr>
          <a:xfrm>
            <a:off x="2590800" y="685800"/>
            <a:ext cx="914400" cy="579438"/>
          </a:xfrm>
          <a:prstGeom prst="rect">
            <a:avLst/>
          </a:prstGeom>
          <a:noFill/>
          <a:ln w="9525">
            <a:noFill/>
          </a:ln>
        </p:spPr>
        <p:txBody>
          <a:bodyPr anchor="t">
            <a:spAutoFit/>
          </a:bodyPr>
          <a:lstStyle/>
          <a:p>
            <a:pPr lvl="0" indent="0" eaLnBrk="0" hangingPunct="0"/>
            <a:r>
              <a:rPr lang="en-US" altLang="zh-CN" sz="3200">
                <a:solidFill>
                  <a:srgbClr val="FF0000"/>
                </a:solidFill>
                <a:latin typeface="Verdana" panose="020b0604030504040204" pitchFamily="34" charset="0"/>
                <a:ea typeface="宋体" panose="02010600030101010101" pitchFamily="2" charset="-122"/>
              </a:rPr>
              <a:t>an</a:t>
            </a:r>
            <a:endParaRPr lang="en-US" altLang="zh-CN" sz="3200">
              <a:solidFill>
                <a:srgbClr val="FF0000"/>
              </a:solidFill>
              <a:latin typeface="Verdana" panose="020b0604030504040204" pitchFamily="34" charset="0"/>
              <a:ea typeface="宋体" panose="02010600030101010101" pitchFamily="2" charset="-122"/>
            </a:endParaRPr>
          </a:p>
        </p:txBody>
      </p:sp>
      <p:sp>
        <p:nvSpPr>
          <p:cNvPr id="27659" name="Text Box 11"/>
          <p:cNvSpPr txBox="1"/>
          <p:nvPr/>
        </p:nvSpPr>
        <p:spPr>
          <a:xfrm>
            <a:off x="6781800" y="1219200"/>
            <a:ext cx="311150" cy="641350"/>
          </a:xfrm>
          <a:prstGeom prst="rect">
            <a:avLst/>
          </a:prstGeom>
          <a:noFill/>
          <a:ln w="9525">
            <a:noFill/>
          </a:ln>
        </p:spPr>
        <p:txBody>
          <a:bodyPr anchor="t">
            <a:spAutoFit/>
          </a:bodyPr>
          <a:lstStyle/>
          <a:p>
            <a:pPr lvl="0" indent="0" eaLnBrk="0" hangingPunct="0"/>
            <a:r>
              <a:rPr lang="en-US" altLang="zh-CN" sz="3600">
                <a:solidFill>
                  <a:srgbClr val="FF0000"/>
                </a:solidFill>
                <a:latin typeface="Arial" panose="020b0604020202020204" pitchFamily="34" charset="0"/>
                <a:ea typeface="宋体" panose="02010600030101010101" pitchFamily="2" charset="-122"/>
              </a:rPr>
              <a:t>/</a:t>
            </a:r>
            <a:endParaRPr lang="en-US" altLang="zh-CN" sz="3600">
              <a:solidFill>
                <a:srgbClr val="FF0000"/>
              </a:solidFill>
              <a:latin typeface="Arial" panose="020b0604020202020204" pitchFamily="34" charset="0"/>
              <a:ea typeface="宋体" panose="02010600030101010101" pitchFamily="2" charset="-122"/>
            </a:endParaRPr>
          </a:p>
        </p:txBody>
      </p:sp>
      <p:sp>
        <p:nvSpPr>
          <p:cNvPr id="27660" name="Text Box 12"/>
          <p:cNvSpPr txBox="1"/>
          <p:nvPr/>
        </p:nvSpPr>
        <p:spPr>
          <a:xfrm>
            <a:off x="6324600" y="1752600"/>
            <a:ext cx="2328863" cy="457200"/>
          </a:xfrm>
          <a:prstGeom prst="rect">
            <a:avLst/>
          </a:prstGeom>
          <a:noFill/>
          <a:ln w="9525">
            <a:noFill/>
          </a:ln>
        </p:spPr>
        <p:txBody>
          <a:bodyPr anchor="t">
            <a:spAutoFit/>
          </a:bodyPr>
          <a:lstStyle/>
          <a:p>
            <a:pPr lvl="0" indent="0" eaLnBrk="0" hangingPunct="0"/>
            <a:r>
              <a:rPr lang="zh-CN" altLang="en-US" sz="2400" b="1">
                <a:solidFill>
                  <a:srgbClr val="0000FF"/>
                </a:solidFill>
                <a:latin typeface="Arial" panose="020b0604020202020204" pitchFamily="34" charset="0"/>
                <a:ea typeface="宋体" panose="02010600030101010101" pitchFamily="2" charset="-122"/>
              </a:rPr>
              <a:t>季节前不用冠词</a:t>
            </a:r>
            <a:endParaRPr lang="zh-CN" altLang="en-US" sz="2400" b="1">
              <a:solidFill>
                <a:srgbClr val="0000FF"/>
              </a:solidFill>
              <a:latin typeface="Arial" panose="020b0604020202020204" pitchFamily="34" charset="0"/>
              <a:ea typeface="宋体" panose="02010600030101010101" pitchFamily="2" charset="-122"/>
            </a:endParaRPr>
          </a:p>
        </p:txBody>
      </p:sp>
      <p:sp>
        <p:nvSpPr>
          <p:cNvPr id="27661" name="Text Box 13"/>
          <p:cNvSpPr txBox="1"/>
          <p:nvPr/>
        </p:nvSpPr>
        <p:spPr>
          <a:xfrm>
            <a:off x="6781800" y="2209800"/>
            <a:ext cx="396875" cy="641350"/>
          </a:xfrm>
          <a:prstGeom prst="rect">
            <a:avLst/>
          </a:prstGeom>
          <a:noFill/>
          <a:ln w="9525">
            <a:noFill/>
          </a:ln>
        </p:spPr>
        <p:txBody>
          <a:bodyPr anchor="t">
            <a:spAutoFit/>
          </a:bodyPr>
          <a:lstStyle/>
          <a:p>
            <a:pPr lvl="0" indent="0" eaLnBrk="0" hangingPunct="0"/>
            <a:r>
              <a:rPr lang="en-US" altLang="zh-CN" sz="3600">
                <a:solidFill>
                  <a:srgbClr val="FF0000"/>
                </a:solidFill>
                <a:latin typeface="Arial" panose="020b0604020202020204" pitchFamily="34" charset="0"/>
                <a:ea typeface="宋体" panose="02010600030101010101" pitchFamily="2" charset="-122"/>
              </a:rPr>
              <a:t>/</a:t>
            </a:r>
            <a:endParaRPr lang="en-US" altLang="zh-CN" sz="3600">
              <a:solidFill>
                <a:srgbClr val="FF0000"/>
              </a:solidFill>
              <a:latin typeface="Arial" panose="020b0604020202020204" pitchFamily="34" charset="0"/>
              <a:ea typeface="宋体" panose="02010600030101010101" pitchFamily="2" charset="-122"/>
            </a:endParaRPr>
          </a:p>
        </p:txBody>
      </p:sp>
      <p:sp>
        <p:nvSpPr>
          <p:cNvPr id="27662" name="Text Box 14"/>
          <p:cNvSpPr txBox="1"/>
          <p:nvPr/>
        </p:nvSpPr>
        <p:spPr>
          <a:xfrm>
            <a:off x="5715000" y="2743200"/>
            <a:ext cx="2635250" cy="457200"/>
          </a:xfrm>
          <a:prstGeom prst="rect">
            <a:avLst/>
          </a:prstGeom>
          <a:noFill/>
          <a:ln w="9525">
            <a:noFill/>
          </a:ln>
        </p:spPr>
        <p:txBody>
          <a:bodyPr wrap="none" anchor="t">
            <a:spAutoFit/>
          </a:bodyPr>
          <a:lstStyle/>
          <a:p>
            <a:pPr lvl="0" indent="0" eaLnBrk="0" hangingPunct="0"/>
            <a:r>
              <a:rPr lang="zh-CN" altLang="en-US" sz="2400" b="1">
                <a:solidFill>
                  <a:srgbClr val="0000FF"/>
                </a:solidFill>
                <a:latin typeface="Arial" panose="020b0604020202020204" pitchFamily="34" charset="0"/>
                <a:ea typeface="宋体" panose="02010600030101010101" pitchFamily="2" charset="-122"/>
              </a:rPr>
              <a:t>球类前面不用冠词</a:t>
            </a:r>
            <a:endParaRPr lang="zh-CN" altLang="en-US" sz="2400" b="1">
              <a:solidFill>
                <a:srgbClr val="0000FF"/>
              </a:solidFill>
              <a:latin typeface="Arial" panose="020b0604020202020204" pitchFamily="34" charset="0"/>
              <a:ea typeface="宋体" panose="02010600030101010101" pitchFamily="2" charset="-122"/>
            </a:endParaRPr>
          </a:p>
        </p:txBody>
      </p:sp>
      <p:sp>
        <p:nvSpPr>
          <p:cNvPr id="6" name="矩形 5"/>
          <p:cNvSpPr/>
          <p:nvPr/>
        </p:nvSpPr>
        <p:spPr>
          <a:xfrm rot="20220000">
            <a:off x="5083172" y="5407660"/>
            <a:ext cx="3898903" cy="701040"/>
          </a:xfrm>
          <a:prstGeom prst="rect">
            <a:avLst/>
          </a:prstGeom>
          <a:noFill/>
          <a:ln>
            <a:noFill/>
          </a:ln>
        </p:spPr>
        <p:txBody>
          <a:bodyPr wrap="none" rtlCol="0" anchor="t">
            <a:spAutoFit/>
            <a:scene3d>
              <a:camera prst="orthographicFront"/>
              <a:lightRig rig="threePt" dir="t"/>
            </a:scene3d>
            <a:sp3d extrusionH="120650" prstMaterial="matte"/>
          </a:bodyPr>
          <a:lstStyle/>
          <a:p>
            <a:pPr algn="ctr" fontAlgn="base"/>
            <a:r>
              <a:rPr lang="en-US" altLang="zh-CN" sz="40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40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 calcmode="lin" valueType="num">
                                      <p:cBhvr>
                                        <p:cTn id="7" dur="500" fill="hold"/>
                                        <p:tgtEl>
                                          <p:spTgt spid="27658"/>
                                        </p:tgtEl>
                                        <p:attrNameLst>
                                          <p:attrName>ppt_x</p:attrName>
                                        </p:attrNameLst>
                                      </p:cBhvr>
                                      <p:tavLst>
                                        <p:tav tm="0">
                                          <p:val>
                                            <p:strVal val="#ppt_x"/>
                                          </p:val>
                                        </p:tav>
                                        <p:tav tm="100000">
                                          <p:val>
                                            <p:strVal val="#ppt_x"/>
                                          </p:val>
                                        </p:tav>
                                      </p:tavLst>
                                    </p:anim>
                                    <p:anim calcmode="lin" valueType="num">
                                      <p:cBhvr>
                                        <p:cTn id="8" dur="500" fill="hold"/>
                                        <p:tgtEl>
                                          <p:spTgt spid="27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7"/>
                                        </p:tgtEl>
                                        <p:attrNameLst>
                                          <p:attrName>style.visibility</p:attrName>
                                        </p:attrNameLst>
                                      </p:cBhvr>
                                      <p:to>
                                        <p:strVal val="visible"/>
                                      </p:to>
                                    </p:set>
                                    <p:anim calcmode="lin" valueType="num">
                                      <p:cBhvr>
                                        <p:cTn id="13" dur="500" fill="hold"/>
                                        <p:tgtEl>
                                          <p:spTgt spid="27657"/>
                                        </p:tgtEl>
                                        <p:attrNameLst>
                                          <p:attrName>ppt_x</p:attrName>
                                        </p:attrNameLst>
                                      </p:cBhvr>
                                      <p:tavLst>
                                        <p:tav tm="0">
                                          <p:val>
                                            <p:strVal val="#ppt_x"/>
                                          </p:val>
                                        </p:tav>
                                        <p:tav tm="100000">
                                          <p:val>
                                            <p:strVal val="#ppt_x"/>
                                          </p:val>
                                        </p:tav>
                                      </p:tavLst>
                                    </p:anim>
                                    <p:anim calcmode="lin" valueType="num">
                                      <p:cBhvr>
                                        <p:cTn id="14"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9"/>
                                        </p:tgtEl>
                                        <p:attrNameLst>
                                          <p:attrName>style.visibility</p:attrName>
                                        </p:attrNameLst>
                                      </p:cBhvr>
                                      <p:to>
                                        <p:strVal val="visible"/>
                                      </p:to>
                                    </p:set>
                                    <p:anim calcmode="lin" valueType="num">
                                      <p:cBhvr>
                                        <p:cTn id="19" dur="500" fill="hold"/>
                                        <p:tgtEl>
                                          <p:spTgt spid="27659"/>
                                        </p:tgtEl>
                                        <p:attrNameLst>
                                          <p:attrName>ppt_x</p:attrName>
                                        </p:attrNameLst>
                                      </p:cBhvr>
                                      <p:tavLst>
                                        <p:tav tm="0">
                                          <p:val>
                                            <p:strVal val="#ppt_x"/>
                                          </p:val>
                                        </p:tav>
                                        <p:tav tm="100000">
                                          <p:val>
                                            <p:strVal val="#ppt_x"/>
                                          </p:val>
                                        </p:tav>
                                      </p:tavLst>
                                    </p:anim>
                                    <p:anim calcmode="lin" valueType="num">
                                      <p:cBhvr>
                                        <p:cTn id="20" dur="500" fill="hold"/>
                                        <p:tgtEl>
                                          <p:spTgt spid="2765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60"/>
                                        </p:tgtEl>
                                        <p:attrNameLst>
                                          <p:attrName>style.visibility</p:attrName>
                                        </p:attrNameLst>
                                      </p:cBhvr>
                                      <p:to>
                                        <p:strVal val="visible"/>
                                      </p:to>
                                    </p:set>
                                    <p:anim calcmode="lin" valueType="num">
                                      <p:cBhvr>
                                        <p:cTn id="25" dur="500" fill="hold"/>
                                        <p:tgtEl>
                                          <p:spTgt spid="27660"/>
                                        </p:tgtEl>
                                        <p:attrNameLst>
                                          <p:attrName>ppt_x</p:attrName>
                                        </p:attrNameLst>
                                      </p:cBhvr>
                                      <p:tavLst>
                                        <p:tav tm="0">
                                          <p:val>
                                            <p:strVal val="#ppt_x"/>
                                          </p:val>
                                        </p:tav>
                                        <p:tav tm="100000">
                                          <p:val>
                                            <p:strVal val="#ppt_x"/>
                                          </p:val>
                                        </p:tav>
                                      </p:tavLst>
                                    </p:anim>
                                    <p:anim calcmode="lin" valueType="num">
                                      <p:cBhvr>
                                        <p:cTn id="26"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61"/>
                                        </p:tgtEl>
                                        <p:attrNameLst>
                                          <p:attrName>style.visibility</p:attrName>
                                        </p:attrNameLst>
                                      </p:cBhvr>
                                      <p:to>
                                        <p:strVal val="visible"/>
                                      </p:to>
                                    </p:set>
                                    <p:anim calcmode="lin" valueType="num">
                                      <p:cBhvr>
                                        <p:cTn id="31" dur="500" fill="hold"/>
                                        <p:tgtEl>
                                          <p:spTgt spid="27661"/>
                                        </p:tgtEl>
                                        <p:attrNameLst>
                                          <p:attrName>ppt_x</p:attrName>
                                        </p:attrNameLst>
                                      </p:cBhvr>
                                      <p:tavLst>
                                        <p:tav tm="0">
                                          <p:val>
                                            <p:strVal val="#ppt_x"/>
                                          </p:val>
                                        </p:tav>
                                        <p:tav tm="100000">
                                          <p:val>
                                            <p:strVal val="#ppt_x"/>
                                          </p:val>
                                        </p:tav>
                                      </p:tavLst>
                                    </p:anim>
                                    <p:anim calcmode="lin" valueType="num">
                                      <p:cBhvr>
                                        <p:cTn id="32" dur="500" fill="hold"/>
                                        <p:tgtEl>
                                          <p:spTgt spid="2766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62"/>
                                        </p:tgtEl>
                                        <p:attrNameLst>
                                          <p:attrName>style.visibility</p:attrName>
                                        </p:attrNameLst>
                                      </p:cBhvr>
                                      <p:to>
                                        <p:strVal val="visible"/>
                                      </p:to>
                                    </p:set>
                                    <p:anim calcmode="lin" valueType="num">
                                      <p:cBhvr>
                                        <p:cTn id="37" dur="500" fill="hold"/>
                                        <p:tgtEl>
                                          <p:spTgt spid="27662"/>
                                        </p:tgtEl>
                                        <p:attrNameLst>
                                          <p:attrName>ppt_x</p:attrName>
                                        </p:attrNameLst>
                                      </p:cBhvr>
                                      <p:tavLst>
                                        <p:tav tm="0">
                                          <p:val>
                                            <p:strVal val="#ppt_x"/>
                                          </p:val>
                                        </p:tav>
                                        <p:tav tm="100000">
                                          <p:val>
                                            <p:strVal val="#ppt_x"/>
                                          </p:val>
                                        </p:tav>
                                      </p:tavLst>
                                    </p:anim>
                                    <p:anim calcmode="lin" valueType="num">
                                      <p:cBhvr>
                                        <p:cTn id="38" dur="500" fill="hold"/>
                                        <p:tgtEl>
                                          <p:spTgt spid="2766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54"/>
                                        </p:tgtEl>
                                        <p:attrNameLst>
                                          <p:attrName>style.visibility</p:attrName>
                                        </p:attrNameLst>
                                      </p:cBhvr>
                                      <p:to>
                                        <p:strVal val="visible"/>
                                      </p:to>
                                    </p:set>
                                    <p:anim calcmode="lin" valueType="num">
                                      <p:cBhvr>
                                        <p:cTn id="43" dur="500" fill="hold"/>
                                        <p:tgtEl>
                                          <p:spTgt spid="27654"/>
                                        </p:tgtEl>
                                        <p:attrNameLst>
                                          <p:attrName>ppt_x</p:attrName>
                                        </p:attrNameLst>
                                      </p:cBhvr>
                                      <p:tavLst>
                                        <p:tav tm="0">
                                          <p:val>
                                            <p:strVal val="#ppt_x"/>
                                          </p:val>
                                        </p:tav>
                                        <p:tav tm="100000">
                                          <p:val>
                                            <p:strVal val="#ppt_x"/>
                                          </p:val>
                                        </p:tav>
                                      </p:tavLst>
                                    </p:anim>
                                    <p:anim calcmode="lin" valueType="num">
                                      <p:cBhvr>
                                        <p:cTn id="44"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656"/>
                                        </p:tgtEl>
                                        <p:attrNameLst>
                                          <p:attrName>style.visibility</p:attrName>
                                        </p:attrNameLst>
                                      </p:cBhvr>
                                      <p:to>
                                        <p:strVal val="visible"/>
                                      </p:to>
                                    </p:set>
                                    <p:anim calcmode="lin" valueType="num">
                                      <p:cBhvr>
                                        <p:cTn id="49" dur="500" fill="hold"/>
                                        <p:tgtEl>
                                          <p:spTgt spid="27656"/>
                                        </p:tgtEl>
                                        <p:attrNameLst>
                                          <p:attrName>ppt_x</p:attrName>
                                        </p:attrNameLst>
                                      </p:cBhvr>
                                      <p:tavLst>
                                        <p:tav tm="0">
                                          <p:val>
                                            <p:strVal val="#ppt_x"/>
                                          </p:val>
                                        </p:tav>
                                        <p:tav tm="100000">
                                          <p:val>
                                            <p:strVal val="#ppt_x"/>
                                          </p:val>
                                        </p:tav>
                                      </p:tavLst>
                                    </p:anim>
                                    <p:anim calcmode="lin" valueType="num">
                                      <p:cBhvr>
                                        <p:cTn id="50"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652"/>
                                        </p:tgtEl>
                                        <p:attrNameLst>
                                          <p:attrName>style.visibility</p:attrName>
                                        </p:attrNameLst>
                                      </p:cBhvr>
                                      <p:to>
                                        <p:strVal val="visible"/>
                                      </p:to>
                                    </p:set>
                                    <p:anim calcmode="lin" valueType="num">
                                      <p:cBhvr>
                                        <p:cTn id="55" dur="500" fill="hold"/>
                                        <p:tgtEl>
                                          <p:spTgt spid="27652"/>
                                        </p:tgtEl>
                                        <p:attrNameLst>
                                          <p:attrName>ppt_x</p:attrName>
                                        </p:attrNameLst>
                                      </p:cBhvr>
                                      <p:tavLst>
                                        <p:tav tm="0">
                                          <p:val>
                                            <p:strVal val="#ppt_x"/>
                                          </p:val>
                                        </p:tav>
                                        <p:tav tm="100000">
                                          <p:val>
                                            <p:strVal val="#ppt_x"/>
                                          </p:val>
                                        </p:tav>
                                      </p:tavLst>
                                    </p:anim>
                                    <p:anim calcmode="lin" valueType="num">
                                      <p:cBhvr>
                                        <p:cTn id="56"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P spid="27656" grpId="0"/>
      <p:bldP spid="27657" grpId="0"/>
      <p:bldP spid="27658" grpId="0"/>
      <p:bldP spid="27659" grpId="0"/>
      <p:bldP spid="27660" grpId="0"/>
      <p:bldP spid="27661" grpId="0"/>
      <p:bldP spid="27662" grpId="0"/>
    </p:bldLst>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63489" name="Text Box 5"/>
          <p:cNvSpPr txBox="1"/>
          <p:nvPr>
            <p:custDataLst>
              <p:tags r:id="rId2"/>
            </p:custDataLst>
          </p:nvPr>
        </p:nvSpPr>
        <p:spPr>
          <a:xfrm>
            <a:off x="1908175" y="458788"/>
            <a:ext cx="6845300" cy="579437"/>
          </a:xfrm>
          <a:prstGeom prst="rect">
            <a:avLst/>
          </a:prstGeom>
          <a:noFill/>
          <a:ln w="9525">
            <a:noFill/>
          </a:ln>
        </p:spPr>
        <p:txBody>
          <a:bodyPr wrap="none"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1.The dog is ______ the box.</a:t>
            </a:r>
            <a:endParaRPr lang="en-US" altLang="zh-CN" sz="3200" b="1">
              <a:solidFill>
                <a:srgbClr val="000000"/>
              </a:solidFill>
              <a:latin typeface="Verdana" panose="020b0604030504040204" pitchFamily="34" charset="0"/>
              <a:ea typeface="宋体" panose="02010600030101010101" pitchFamily="2" charset="-122"/>
            </a:endParaRPr>
          </a:p>
        </p:txBody>
      </p:sp>
      <p:grpSp>
        <p:nvGrpSpPr>
          <p:cNvPr id="63490" name="Group 6"/>
          <p:cNvGrpSpPr/>
          <p:nvPr/>
        </p:nvGrpSpPr>
        <p:grpSpPr>
          <a:xfrm>
            <a:off x="611188" y="1268413"/>
            <a:ext cx="792162" cy="936625"/>
            <a:chOff x="340" y="1480"/>
            <a:chExt cx="1587" cy="1559"/>
          </a:xfrm>
        </p:grpSpPr>
        <p:pic>
          <p:nvPicPr>
            <p:cNvPr id="63491" name="Picture 7" descr="box5"/>
            <p:cNvPicPr>
              <a:picLocks noChangeAspect="1"/>
            </p:cNvPicPr>
            <p:nvPr>
              <p:custDataLst>
                <p:tags r:id="rId4"/>
              </p:custDataLst>
            </p:nvPr>
          </p:nvPicPr>
          <p:blipFill>
            <a:blip r:embed="rId3"/>
            <a:stretch>
              <a:fillRect/>
            </a:stretch>
          </p:blipFill>
          <p:spPr>
            <a:xfrm>
              <a:off x="340" y="1842"/>
              <a:ext cx="1587" cy="1197"/>
            </a:xfrm>
            <a:prstGeom prst="rect">
              <a:avLst/>
            </a:prstGeom>
            <a:noFill/>
            <a:ln w="9525">
              <a:noFill/>
            </a:ln>
          </p:spPr>
        </p:pic>
        <p:pic>
          <p:nvPicPr>
            <p:cNvPr id="63492" name="Picture 8" descr="dog14"/>
            <p:cNvPicPr>
              <a:picLocks noChangeAspect="1"/>
            </p:cNvPicPr>
            <p:nvPr>
              <p:custDataLst>
                <p:tags r:id="rId6"/>
              </p:custDataLst>
            </p:nvPr>
          </p:nvPicPr>
          <p:blipFill>
            <a:blip r:embed="rId5"/>
            <a:stretch>
              <a:fillRect/>
            </a:stretch>
          </p:blipFill>
          <p:spPr>
            <a:xfrm>
              <a:off x="1020" y="1480"/>
              <a:ext cx="576" cy="589"/>
            </a:xfrm>
            <a:prstGeom prst="rect">
              <a:avLst/>
            </a:prstGeom>
            <a:noFill/>
            <a:ln w="9525">
              <a:noFill/>
            </a:ln>
          </p:spPr>
        </p:pic>
      </p:grpSp>
      <p:sp>
        <p:nvSpPr>
          <p:cNvPr id="63493" name="Text Box 9"/>
          <p:cNvSpPr txBox="1"/>
          <p:nvPr>
            <p:custDataLst>
              <p:tags r:id="rId7"/>
            </p:custDataLst>
          </p:nvPr>
        </p:nvSpPr>
        <p:spPr>
          <a:xfrm>
            <a:off x="158750" y="544513"/>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1.</a:t>
            </a:r>
            <a:endParaRPr lang="en-US" altLang="zh-CN" sz="2400" b="1">
              <a:solidFill>
                <a:srgbClr val="0066FF"/>
              </a:solidFill>
              <a:latin typeface="Verdana" panose="020b0604030504040204" pitchFamily="34" charset="0"/>
              <a:ea typeface="宋体" panose="02010600030101010101" pitchFamily="2" charset="-122"/>
            </a:endParaRPr>
          </a:p>
        </p:txBody>
      </p:sp>
      <p:sp>
        <p:nvSpPr>
          <p:cNvPr id="63494" name="Text Box 10"/>
          <p:cNvSpPr txBox="1"/>
          <p:nvPr>
            <p:custDataLst>
              <p:tags r:id="rId8"/>
            </p:custDataLst>
          </p:nvPr>
        </p:nvSpPr>
        <p:spPr>
          <a:xfrm>
            <a:off x="209550" y="1481138"/>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2.</a:t>
            </a:r>
            <a:endParaRPr lang="en-US" altLang="zh-CN" sz="2400" b="1">
              <a:solidFill>
                <a:srgbClr val="0066FF"/>
              </a:solidFill>
              <a:latin typeface="Verdana" panose="020b0604030504040204" pitchFamily="34" charset="0"/>
              <a:ea typeface="宋体" panose="02010600030101010101" pitchFamily="2" charset="-122"/>
            </a:endParaRPr>
          </a:p>
        </p:txBody>
      </p:sp>
      <p:sp>
        <p:nvSpPr>
          <p:cNvPr id="63495" name="Text Box 11"/>
          <p:cNvSpPr txBox="1"/>
          <p:nvPr>
            <p:custDataLst>
              <p:tags r:id="rId9"/>
            </p:custDataLst>
          </p:nvPr>
        </p:nvSpPr>
        <p:spPr>
          <a:xfrm>
            <a:off x="1835150" y="1446213"/>
            <a:ext cx="6845300" cy="579437"/>
          </a:xfrm>
          <a:prstGeom prst="rect">
            <a:avLst/>
          </a:prstGeom>
          <a:noFill/>
          <a:ln w="9525">
            <a:noFill/>
          </a:ln>
        </p:spPr>
        <p:txBody>
          <a:bodyPr wrap="none"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2.The dog is ______ the box.</a:t>
            </a:r>
            <a:endParaRPr lang="en-US" altLang="zh-CN" sz="3200" b="1">
              <a:solidFill>
                <a:srgbClr val="000000"/>
              </a:solidFill>
              <a:latin typeface="Verdana" panose="020b0604030504040204" pitchFamily="34" charset="0"/>
              <a:ea typeface="宋体" panose="02010600030101010101" pitchFamily="2" charset="-122"/>
            </a:endParaRPr>
          </a:p>
        </p:txBody>
      </p:sp>
      <p:grpSp>
        <p:nvGrpSpPr>
          <p:cNvPr id="63496" name="Group 12"/>
          <p:cNvGrpSpPr/>
          <p:nvPr/>
        </p:nvGrpSpPr>
        <p:grpSpPr>
          <a:xfrm>
            <a:off x="395288" y="2420938"/>
            <a:ext cx="1296987" cy="720725"/>
            <a:chOff x="249" y="1434"/>
            <a:chExt cx="817" cy="454"/>
          </a:xfrm>
        </p:grpSpPr>
        <p:pic>
          <p:nvPicPr>
            <p:cNvPr id="63497" name="Picture 13" descr="dog14"/>
            <p:cNvPicPr>
              <a:picLocks noChangeAspect="1"/>
            </p:cNvPicPr>
            <p:nvPr>
              <p:custDataLst>
                <p:tags r:id="rId10"/>
              </p:custDataLst>
            </p:nvPr>
          </p:nvPicPr>
          <p:blipFill>
            <a:blip r:embed="rId5"/>
            <a:stretch>
              <a:fillRect/>
            </a:stretch>
          </p:blipFill>
          <p:spPr>
            <a:xfrm>
              <a:off x="690" y="1480"/>
              <a:ext cx="376" cy="408"/>
            </a:xfrm>
            <a:prstGeom prst="rect">
              <a:avLst/>
            </a:prstGeom>
            <a:noFill/>
            <a:ln w="9525">
              <a:noFill/>
            </a:ln>
          </p:spPr>
        </p:pic>
        <p:pic>
          <p:nvPicPr>
            <p:cNvPr id="63498" name="Picture 14" descr="box5"/>
            <p:cNvPicPr>
              <a:picLocks noChangeAspect="1"/>
            </p:cNvPicPr>
            <p:nvPr>
              <p:custDataLst>
                <p:tags r:id="rId11"/>
              </p:custDataLst>
            </p:nvPr>
          </p:nvPicPr>
          <p:blipFill>
            <a:blip r:embed="rId3"/>
            <a:stretch>
              <a:fillRect/>
            </a:stretch>
          </p:blipFill>
          <p:spPr>
            <a:xfrm>
              <a:off x="249" y="1434"/>
              <a:ext cx="590" cy="445"/>
            </a:xfrm>
            <a:prstGeom prst="rect">
              <a:avLst/>
            </a:prstGeom>
            <a:noFill/>
            <a:ln w="9525">
              <a:noFill/>
            </a:ln>
          </p:spPr>
        </p:pic>
      </p:grpSp>
      <p:sp>
        <p:nvSpPr>
          <p:cNvPr id="63499" name="Text Box 15"/>
          <p:cNvSpPr txBox="1"/>
          <p:nvPr>
            <p:custDataLst>
              <p:tags r:id="rId12"/>
            </p:custDataLst>
          </p:nvPr>
        </p:nvSpPr>
        <p:spPr>
          <a:xfrm>
            <a:off x="127000" y="2540000"/>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3.</a:t>
            </a:r>
            <a:endParaRPr lang="en-US" altLang="zh-CN" sz="2400" b="1">
              <a:solidFill>
                <a:srgbClr val="0066FF"/>
              </a:solidFill>
              <a:latin typeface="Verdana" panose="020b0604030504040204" pitchFamily="34" charset="0"/>
              <a:ea typeface="宋体" panose="02010600030101010101" pitchFamily="2" charset="-122"/>
            </a:endParaRPr>
          </a:p>
        </p:txBody>
      </p:sp>
      <p:sp>
        <p:nvSpPr>
          <p:cNvPr id="63500" name="Text Box 16"/>
          <p:cNvSpPr txBox="1"/>
          <p:nvPr>
            <p:custDataLst>
              <p:tags r:id="rId13"/>
            </p:custDataLst>
          </p:nvPr>
        </p:nvSpPr>
        <p:spPr>
          <a:xfrm>
            <a:off x="1836738" y="2506663"/>
            <a:ext cx="6911975" cy="1066800"/>
          </a:xfrm>
          <a:prstGeom prst="rect">
            <a:avLst/>
          </a:prstGeom>
          <a:noFill/>
          <a:ln w="9525">
            <a:noFill/>
          </a:ln>
        </p:spPr>
        <p:txBody>
          <a:bodyPr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3. The dog is ______ the box.</a:t>
            </a:r>
            <a:endParaRPr lang="en-US" altLang="zh-CN" sz="3200" b="1">
              <a:solidFill>
                <a:srgbClr val="000000"/>
              </a:solidFill>
              <a:latin typeface="Verdana" panose="020b0604030504040204" pitchFamily="34" charset="0"/>
              <a:ea typeface="宋体" panose="02010600030101010101" pitchFamily="2" charset="-122"/>
            </a:endParaRPr>
          </a:p>
          <a:p>
            <a:pPr lvl="0" indent="0"/>
            <a:endParaRPr lang="en-US" altLang="zh-CN" sz="3200" b="1">
              <a:solidFill>
                <a:srgbClr val="000000"/>
              </a:solidFill>
              <a:latin typeface="Verdana" panose="020b0604030504040204" pitchFamily="34" charset="0"/>
              <a:ea typeface="宋体" panose="02010600030101010101" pitchFamily="2" charset="-122"/>
            </a:endParaRPr>
          </a:p>
        </p:txBody>
      </p:sp>
      <p:grpSp>
        <p:nvGrpSpPr>
          <p:cNvPr id="63501" name="Group 17"/>
          <p:cNvGrpSpPr/>
          <p:nvPr/>
        </p:nvGrpSpPr>
        <p:grpSpPr>
          <a:xfrm>
            <a:off x="468313" y="3502025"/>
            <a:ext cx="1368425" cy="647700"/>
            <a:chOff x="295" y="2069"/>
            <a:chExt cx="862" cy="408"/>
          </a:xfrm>
        </p:grpSpPr>
        <p:pic>
          <p:nvPicPr>
            <p:cNvPr id="63502" name="Picture 18" descr="box5"/>
            <p:cNvPicPr>
              <a:picLocks noChangeAspect="1"/>
            </p:cNvPicPr>
            <p:nvPr>
              <p:custDataLst>
                <p:tags r:id="rId14"/>
              </p:custDataLst>
            </p:nvPr>
          </p:nvPicPr>
          <p:blipFill>
            <a:blip r:embed="rId3"/>
            <a:stretch>
              <a:fillRect/>
            </a:stretch>
          </p:blipFill>
          <p:spPr>
            <a:xfrm>
              <a:off x="748" y="2115"/>
              <a:ext cx="409" cy="308"/>
            </a:xfrm>
            <a:prstGeom prst="rect">
              <a:avLst/>
            </a:prstGeom>
            <a:noFill/>
            <a:ln w="9525">
              <a:noFill/>
            </a:ln>
          </p:spPr>
        </p:pic>
        <p:pic>
          <p:nvPicPr>
            <p:cNvPr id="63503" name="Picture 19" descr="box5"/>
            <p:cNvPicPr>
              <a:picLocks noChangeAspect="1"/>
            </p:cNvPicPr>
            <p:nvPr>
              <p:custDataLst>
                <p:tags r:id="rId15"/>
              </p:custDataLst>
            </p:nvPr>
          </p:nvPicPr>
          <p:blipFill>
            <a:blip r:embed="rId3"/>
            <a:stretch>
              <a:fillRect/>
            </a:stretch>
          </p:blipFill>
          <p:spPr>
            <a:xfrm>
              <a:off x="295" y="2115"/>
              <a:ext cx="408" cy="308"/>
            </a:xfrm>
            <a:prstGeom prst="rect">
              <a:avLst/>
            </a:prstGeom>
            <a:noFill/>
            <a:ln w="9525">
              <a:noFill/>
            </a:ln>
          </p:spPr>
        </p:pic>
        <p:pic>
          <p:nvPicPr>
            <p:cNvPr id="63504" name="Picture 20" descr="dog14"/>
            <p:cNvPicPr>
              <a:picLocks noChangeAspect="1"/>
            </p:cNvPicPr>
            <p:nvPr>
              <p:custDataLst>
                <p:tags r:id="rId16"/>
              </p:custDataLst>
            </p:nvPr>
          </p:nvPicPr>
          <p:blipFill>
            <a:blip r:embed="rId5"/>
            <a:stretch>
              <a:fillRect/>
            </a:stretch>
          </p:blipFill>
          <p:spPr>
            <a:xfrm>
              <a:off x="567" y="2069"/>
              <a:ext cx="376" cy="408"/>
            </a:xfrm>
            <a:prstGeom prst="rect">
              <a:avLst/>
            </a:prstGeom>
            <a:noFill/>
            <a:ln w="9525">
              <a:noFill/>
            </a:ln>
          </p:spPr>
        </p:pic>
      </p:grpSp>
      <p:sp>
        <p:nvSpPr>
          <p:cNvPr id="63505" name="Text Box 21"/>
          <p:cNvSpPr txBox="1"/>
          <p:nvPr>
            <p:custDataLst>
              <p:tags r:id="rId17"/>
            </p:custDataLst>
          </p:nvPr>
        </p:nvSpPr>
        <p:spPr>
          <a:xfrm>
            <a:off x="179388" y="3548063"/>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4.</a:t>
            </a:r>
            <a:endParaRPr lang="en-US" altLang="zh-CN" sz="2400" b="1">
              <a:solidFill>
                <a:srgbClr val="0066FF"/>
              </a:solidFill>
              <a:latin typeface="Verdana" panose="020b0604030504040204" pitchFamily="34" charset="0"/>
              <a:ea typeface="宋体" panose="02010600030101010101" pitchFamily="2" charset="-122"/>
            </a:endParaRPr>
          </a:p>
        </p:txBody>
      </p:sp>
      <p:sp>
        <p:nvSpPr>
          <p:cNvPr id="63506" name="Text Box 22"/>
          <p:cNvSpPr txBox="1"/>
          <p:nvPr>
            <p:custDataLst>
              <p:tags r:id="rId18"/>
            </p:custDataLst>
          </p:nvPr>
        </p:nvSpPr>
        <p:spPr>
          <a:xfrm>
            <a:off x="1835150" y="3570288"/>
            <a:ext cx="7356475" cy="579437"/>
          </a:xfrm>
          <a:prstGeom prst="rect">
            <a:avLst/>
          </a:prstGeom>
          <a:noFill/>
          <a:ln w="9525">
            <a:noFill/>
          </a:ln>
        </p:spPr>
        <p:txBody>
          <a:bodyPr wrap="none"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4.The dog is ______ the boxes.</a:t>
            </a:r>
            <a:endParaRPr lang="en-US" altLang="zh-CN" sz="3200" b="1">
              <a:solidFill>
                <a:srgbClr val="000000"/>
              </a:solidFill>
              <a:latin typeface="Verdana" panose="020b0604030504040204" pitchFamily="34" charset="0"/>
              <a:ea typeface="宋体" panose="02010600030101010101" pitchFamily="2" charset="-122"/>
            </a:endParaRPr>
          </a:p>
        </p:txBody>
      </p:sp>
      <p:grpSp>
        <p:nvGrpSpPr>
          <p:cNvPr id="63507" name="Group 23"/>
          <p:cNvGrpSpPr/>
          <p:nvPr/>
        </p:nvGrpSpPr>
        <p:grpSpPr>
          <a:xfrm>
            <a:off x="395288" y="4221163"/>
            <a:ext cx="1008062" cy="1119187"/>
            <a:chOff x="249" y="2634"/>
            <a:chExt cx="635" cy="705"/>
          </a:xfrm>
        </p:grpSpPr>
        <p:pic>
          <p:nvPicPr>
            <p:cNvPr id="63508" name="Picture 24" descr="dog14"/>
            <p:cNvPicPr>
              <a:picLocks noChangeAspect="1"/>
            </p:cNvPicPr>
            <p:nvPr>
              <p:custDataLst>
                <p:tags r:id="rId19"/>
              </p:custDataLst>
            </p:nvPr>
          </p:nvPicPr>
          <p:blipFill>
            <a:blip r:embed="rId5"/>
            <a:stretch>
              <a:fillRect/>
            </a:stretch>
          </p:blipFill>
          <p:spPr>
            <a:xfrm>
              <a:off x="402" y="2886"/>
              <a:ext cx="391" cy="453"/>
            </a:xfrm>
            <a:prstGeom prst="rect">
              <a:avLst/>
            </a:prstGeom>
            <a:noFill/>
            <a:ln w="9525">
              <a:noFill/>
            </a:ln>
          </p:spPr>
        </p:pic>
        <p:pic>
          <p:nvPicPr>
            <p:cNvPr id="63509" name="Picture 25" descr="box5"/>
            <p:cNvPicPr>
              <a:picLocks noChangeAspect="1"/>
            </p:cNvPicPr>
            <p:nvPr>
              <p:custDataLst>
                <p:tags r:id="rId20"/>
              </p:custDataLst>
            </p:nvPr>
          </p:nvPicPr>
          <p:blipFill>
            <a:blip r:embed="rId3"/>
            <a:stretch>
              <a:fillRect/>
            </a:stretch>
          </p:blipFill>
          <p:spPr>
            <a:xfrm>
              <a:off x="249" y="2634"/>
              <a:ext cx="635" cy="479"/>
            </a:xfrm>
            <a:prstGeom prst="rect">
              <a:avLst/>
            </a:prstGeom>
            <a:noFill/>
            <a:ln w="9525">
              <a:noFill/>
            </a:ln>
          </p:spPr>
        </p:pic>
      </p:grpSp>
      <p:sp>
        <p:nvSpPr>
          <p:cNvPr id="63510" name="Rectangle 26"/>
          <p:cNvSpPr/>
          <p:nvPr>
            <p:custDataLst>
              <p:tags r:id="rId21"/>
            </p:custDataLst>
          </p:nvPr>
        </p:nvSpPr>
        <p:spPr>
          <a:xfrm>
            <a:off x="1835150" y="4578350"/>
            <a:ext cx="6985000" cy="579438"/>
          </a:xfrm>
          <a:prstGeom prst="rect">
            <a:avLst/>
          </a:prstGeom>
          <a:noFill/>
          <a:ln w="9525">
            <a:noFill/>
          </a:ln>
        </p:spPr>
        <p:txBody>
          <a:bodyPr wrap="none"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5. The dog is ______ the box.</a:t>
            </a:r>
            <a:endParaRPr lang="en-US" altLang="zh-CN" sz="3200" b="1">
              <a:solidFill>
                <a:srgbClr val="000000"/>
              </a:solidFill>
              <a:latin typeface="Verdana" panose="020b0604030504040204" pitchFamily="34" charset="0"/>
              <a:ea typeface="宋体" panose="02010600030101010101" pitchFamily="2" charset="-122"/>
            </a:endParaRPr>
          </a:p>
        </p:txBody>
      </p:sp>
      <p:sp>
        <p:nvSpPr>
          <p:cNvPr id="63511" name="Text Box 27"/>
          <p:cNvSpPr txBox="1"/>
          <p:nvPr>
            <p:custDataLst>
              <p:tags r:id="rId22"/>
            </p:custDataLst>
          </p:nvPr>
        </p:nvSpPr>
        <p:spPr>
          <a:xfrm>
            <a:off x="158750" y="4772025"/>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5.</a:t>
            </a:r>
            <a:endParaRPr lang="en-US" altLang="zh-CN" sz="2400" b="1">
              <a:solidFill>
                <a:srgbClr val="0066FF"/>
              </a:solidFill>
              <a:latin typeface="Verdana" panose="020b0604030504040204" pitchFamily="34" charset="0"/>
              <a:ea typeface="宋体" panose="02010600030101010101" pitchFamily="2" charset="-122"/>
            </a:endParaRPr>
          </a:p>
        </p:txBody>
      </p:sp>
      <p:pic>
        <p:nvPicPr>
          <p:cNvPr id="63512" name="Picture 28" descr="box5"/>
          <p:cNvPicPr>
            <a:picLocks noChangeAspect="1"/>
          </p:cNvPicPr>
          <p:nvPr>
            <p:custDataLst>
              <p:tags r:id="rId23"/>
            </p:custDataLst>
          </p:nvPr>
        </p:nvPicPr>
        <p:blipFill>
          <a:blip r:embed="rId3"/>
          <a:stretch>
            <a:fillRect/>
          </a:stretch>
        </p:blipFill>
        <p:spPr>
          <a:xfrm>
            <a:off x="468313" y="5441950"/>
            <a:ext cx="863600" cy="650875"/>
          </a:xfrm>
          <a:prstGeom prst="rect">
            <a:avLst/>
          </a:prstGeom>
          <a:noFill/>
          <a:ln w="9525">
            <a:noFill/>
          </a:ln>
        </p:spPr>
      </p:pic>
      <p:pic>
        <p:nvPicPr>
          <p:cNvPr id="63513" name="Picture 29" descr="dog14"/>
          <p:cNvPicPr>
            <a:picLocks noChangeAspect="1"/>
          </p:cNvPicPr>
          <p:nvPr>
            <p:custDataLst>
              <p:tags r:id="rId24"/>
            </p:custDataLst>
          </p:nvPr>
        </p:nvPicPr>
        <p:blipFill>
          <a:blip r:embed="rId5"/>
          <a:stretch>
            <a:fillRect/>
          </a:stretch>
        </p:blipFill>
        <p:spPr>
          <a:xfrm>
            <a:off x="611188" y="5805488"/>
            <a:ext cx="598487" cy="692150"/>
          </a:xfrm>
          <a:prstGeom prst="rect">
            <a:avLst/>
          </a:prstGeom>
          <a:noFill/>
          <a:ln w="9525">
            <a:noFill/>
          </a:ln>
        </p:spPr>
      </p:pic>
      <p:sp>
        <p:nvSpPr>
          <p:cNvPr id="63514" name="Text Box 30"/>
          <p:cNvSpPr txBox="1"/>
          <p:nvPr>
            <p:custDataLst>
              <p:tags r:id="rId25"/>
            </p:custDataLst>
          </p:nvPr>
        </p:nvSpPr>
        <p:spPr>
          <a:xfrm>
            <a:off x="198438" y="5816600"/>
            <a:ext cx="511175" cy="457200"/>
          </a:xfrm>
          <a:prstGeom prst="rect">
            <a:avLst/>
          </a:prstGeom>
          <a:noFill/>
          <a:ln w="9525">
            <a:noFill/>
          </a:ln>
        </p:spPr>
        <p:txBody>
          <a:bodyPr wrap="none" anchor="t">
            <a:spAutoFit/>
          </a:bodyPr>
          <a:lstStyle/>
          <a:p>
            <a:pPr lvl="0" indent="0"/>
            <a:r>
              <a:rPr lang="en-US" altLang="zh-CN" sz="2400" b="1">
                <a:solidFill>
                  <a:srgbClr val="0066FF"/>
                </a:solidFill>
                <a:latin typeface="Verdana" panose="020b0604030504040204" pitchFamily="34" charset="0"/>
                <a:ea typeface="宋体" panose="02010600030101010101" pitchFamily="2" charset="-122"/>
              </a:rPr>
              <a:t>6.</a:t>
            </a:r>
            <a:endParaRPr lang="en-US" altLang="zh-CN" sz="2400" b="1">
              <a:solidFill>
                <a:srgbClr val="0066FF"/>
              </a:solidFill>
              <a:latin typeface="Verdana" panose="020b0604030504040204" pitchFamily="34" charset="0"/>
              <a:ea typeface="宋体" panose="02010600030101010101" pitchFamily="2" charset="-122"/>
            </a:endParaRPr>
          </a:p>
        </p:txBody>
      </p:sp>
      <p:sp>
        <p:nvSpPr>
          <p:cNvPr id="63515" name="Rectangle 31"/>
          <p:cNvSpPr/>
          <p:nvPr>
            <p:custDataLst>
              <p:tags r:id="rId26"/>
            </p:custDataLst>
          </p:nvPr>
        </p:nvSpPr>
        <p:spPr>
          <a:xfrm>
            <a:off x="1931988" y="5654675"/>
            <a:ext cx="7273925" cy="579438"/>
          </a:xfrm>
          <a:prstGeom prst="rect">
            <a:avLst/>
          </a:prstGeom>
          <a:noFill/>
          <a:ln w="9525">
            <a:noFill/>
          </a:ln>
        </p:spPr>
        <p:txBody>
          <a:bodyPr wrap="none" anchor="t">
            <a:spAutoFit/>
          </a:bodyPr>
          <a:lstStyle/>
          <a:p>
            <a:pPr lvl="0" indent="0"/>
            <a:r>
              <a:rPr lang="en-US" altLang="zh-CN" sz="3200" b="1">
                <a:solidFill>
                  <a:srgbClr val="000000"/>
                </a:solidFill>
                <a:latin typeface="Verdana" panose="020b0604030504040204" pitchFamily="34" charset="0"/>
                <a:ea typeface="宋体" panose="02010600030101010101" pitchFamily="2" charset="-122"/>
              </a:rPr>
              <a:t>6. The dog is _______ the box.</a:t>
            </a:r>
            <a:endParaRPr lang="en-US" altLang="zh-CN" sz="3200" b="1">
              <a:solidFill>
                <a:srgbClr val="000000"/>
              </a:solidFill>
              <a:latin typeface="Verdana" panose="020b0604030504040204" pitchFamily="34" charset="0"/>
              <a:ea typeface="宋体" panose="02010600030101010101" pitchFamily="2" charset="-122"/>
            </a:endParaRPr>
          </a:p>
        </p:txBody>
      </p:sp>
      <p:sp>
        <p:nvSpPr>
          <p:cNvPr id="31776" name="Text Box 32"/>
          <p:cNvSpPr txBox="1"/>
          <p:nvPr>
            <p:custDataLst>
              <p:tags r:id="rId27"/>
            </p:custDataLst>
          </p:nvPr>
        </p:nvSpPr>
        <p:spPr>
          <a:xfrm>
            <a:off x="5259388" y="404813"/>
            <a:ext cx="752475" cy="579437"/>
          </a:xfrm>
          <a:prstGeom prst="rect">
            <a:avLst/>
          </a:prstGeom>
          <a:noFill/>
          <a:ln w="9525">
            <a:noFill/>
          </a:ln>
        </p:spPr>
        <p:txBody>
          <a:bodyPr wrap="none" anchor="t">
            <a:spAutoFit/>
          </a:bodyPr>
          <a:lstStyle/>
          <a:p>
            <a:pPr lvl="0" indent="0"/>
            <a:r>
              <a:rPr lang="en-US" altLang="zh-CN" sz="3200" b="1">
                <a:solidFill>
                  <a:srgbClr val="FF0000"/>
                </a:solidFill>
                <a:latin typeface="Verdana" panose="020b0604030504040204" pitchFamily="34" charset="0"/>
                <a:ea typeface="宋体" panose="02010600030101010101" pitchFamily="2" charset="-122"/>
              </a:rPr>
              <a:t>on</a:t>
            </a:r>
            <a:endParaRPr lang="en-US" altLang="zh-CN" sz="3200" b="1">
              <a:solidFill>
                <a:srgbClr val="FF0000"/>
              </a:solidFill>
              <a:latin typeface="Verdana" panose="020b0604030504040204" pitchFamily="34" charset="0"/>
              <a:ea typeface="宋体" panose="02010600030101010101" pitchFamily="2" charset="-122"/>
            </a:endParaRPr>
          </a:p>
        </p:txBody>
      </p:sp>
      <p:sp>
        <p:nvSpPr>
          <p:cNvPr id="31777" name="Text Box 33"/>
          <p:cNvSpPr txBox="1"/>
          <p:nvPr>
            <p:custDataLst>
              <p:tags r:id="rId28"/>
            </p:custDataLst>
          </p:nvPr>
        </p:nvSpPr>
        <p:spPr>
          <a:xfrm>
            <a:off x="4859338" y="1395413"/>
            <a:ext cx="1739900" cy="579437"/>
          </a:xfrm>
          <a:prstGeom prst="rect">
            <a:avLst/>
          </a:prstGeom>
          <a:noFill/>
          <a:ln w="9525">
            <a:noFill/>
          </a:ln>
        </p:spPr>
        <p:txBody>
          <a:bodyPr wrap="none" anchor="t">
            <a:spAutoFit/>
          </a:bodyPr>
          <a:lstStyle/>
          <a:p>
            <a:pPr lvl="0" indent="0"/>
            <a:r>
              <a:rPr lang="en-US" altLang="zh-CN" sz="3200" b="1">
                <a:solidFill>
                  <a:srgbClr val="FF0000"/>
                </a:solidFill>
                <a:latin typeface="Verdana" panose="020b0604030504040204" pitchFamily="34" charset="0"/>
                <a:ea typeface="宋体" panose="02010600030101010101" pitchFamily="2" charset="-122"/>
              </a:rPr>
              <a:t>behind</a:t>
            </a:r>
            <a:endParaRPr lang="en-US" altLang="zh-CN" sz="3200" b="1">
              <a:solidFill>
                <a:srgbClr val="FF0000"/>
              </a:solidFill>
              <a:latin typeface="Verdana" panose="020b0604030504040204" pitchFamily="34" charset="0"/>
              <a:ea typeface="宋体" panose="02010600030101010101" pitchFamily="2" charset="-122"/>
            </a:endParaRPr>
          </a:p>
        </p:txBody>
      </p:sp>
      <p:sp>
        <p:nvSpPr>
          <p:cNvPr id="31778" name="Text Box 34"/>
          <p:cNvSpPr txBox="1"/>
          <p:nvPr>
            <p:custDataLst>
              <p:tags r:id="rId29"/>
            </p:custDataLst>
          </p:nvPr>
        </p:nvSpPr>
        <p:spPr>
          <a:xfrm>
            <a:off x="4932363" y="2489200"/>
            <a:ext cx="1673225" cy="579438"/>
          </a:xfrm>
          <a:prstGeom prst="rect">
            <a:avLst/>
          </a:prstGeom>
          <a:noFill/>
          <a:ln w="9525">
            <a:noFill/>
          </a:ln>
        </p:spPr>
        <p:txBody>
          <a:bodyPr wrap="none" anchor="t">
            <a:spAutoFit/>
          </a:bodyPr>
          <a:lstStyle/>
          <a:p>
            <a:pPr lvl="0" indent="0"/>
            <a:r>
              <a:rPr lang="en-US" altLang="zh-CN" sz="3200" b="1">
                <a:solidFill>
                  <a:srgbClr val="FF0000"/>
                </a:solidFill>
                <a:latin typeface="Verdana" panose="020b0604030504040204" pitchFamily="34" charset="0"/>
                <a:ea typeface="宋体" panose="02010600030101010101" pitchFamily="2" charset="-122"/>
              </a:rPr>
              <a:t>beside</a:t>
            </a:r>
            <a:endParaRPr lang="en-US" altLang="zh-CN" sz="3200" b="1">
              <a:solidFill>
                <a:srgbClr val="FF0000"/>
              </a:solidFill>
              <a:latin typeface="Verdana" panose="020b0604030504040204" pitchFamily="34" charset="0"/>
              <a:ea typeface="宋体" panose="02010600030101010101" pitchFamily="2" charset="-122"/>
            </a:endParaRPr>
          </a:p>
        </p:txBody>
      </p:sp>
      <p:sp>
        <p:nvSpPr>
          <p:cNvPr id="31779" name="Text Box 35"/>
          <p:cNvSpPr txBox="1"/>
          <p:nvPr>
            <p:custDataLst>
              <p:tags r:id="rId30"/>
            </p:custDataLst>
          </p:nvPr>
        </p:nvSpPr>
        <p:spPr>
          <a:xfrm>
            <a:off x="4643438" y="3570288"/>
            <a:ext cx="2151062" cy="579437"/>
          </a:xfrm>
          <a:prstGeom prst="rect">
            <a:avLst/>
          </a:prstGeom>
          <a:noFill/>
          <a:ln w="9525">
            <a:noFill/>
          </a:ln>
        </p:spPr>
        <p:txBody>
          <a:bodyPr wrap="none" anchor="t">
            <a:spAutoFit/>
          </a:bodyPr>
          <a:lstStyle/>
          <a:p>
            <a:pPr lvl="0" indent="0"/>
            <a:r>
              <a:rPr lang="en-US" altLang="zh-CN" sz="3200" b="1">
                <a:solidFill>
                  <a:srgbClr val="FF0000"/>
                </a:solidFill>
                <a:latin typeface="Verdana" panose="020b0604030504040204" pitchFamily="34" charset="0"/>
                <a:ea typeface="宋体" panose="02010600030101010101" pitchFamily="2" charset="-122"/>
              </a:rPr>
              <a:t>between</a:t>
            </a:r>
            <a:endParaRPr lang="en-US" altLang="zh-CN" sz="3200" b="1">
              <a:solidFill>
                <a:srgbClr val="FF0000"/>
              </a:solidFill>
              <a:latin typeface="Verdana" panose="020b0604030504040204" pitchFamily="34" charset="0"/>
              <a:ea typeface="宋体" panose="02010600030101010101" pitchFamily="2" charset="-122"/>
            </a:endParaRPr>
          </a:p>
        </p:txBody>
      </p:sp>
      <p:sp>
        <p:nvSpPr>
          <p:cNvPr id="31780" name="Text Box 36"/>
          <p:cNvSpPr txBox="1"/>
          <p:nvPr>
            <p:custDataLst>
              <p:tags r:id="rId31"/>
            </p:custDataLst>
          </p:nvPr>
        </p:nvSpPr>
        <p:spPr>
          <a:xfrm>
            <a:off x="5070475" y="4564063"/>
            <a:ext cx="1517650" cy="579437"/>
          </a:xfrm>
          <a:prstGeom prst="rect">
            <a:avLst/>
          </a:prstGeom>
          <a:noFill/>
          <a:ln w="9525">
            <a:noFill/>
          </a:ln>
        </p:spPr>
        <p:txBody>
          <a:bodyPr wrap="none" anchor="t">
            <a:spAutoFit/>
          </a:bodyPr>
          <a:lstStyle/>
          <a:p>
            <a:pPr lvl="0" indent="0"/>
            <a:r>
              <a:rPr lang="en-US" altLang="zh-CN" sz="3200" b="1">
                <a:solidFill>
                  <a:srgbClr val="FF0000"/>
                </a:solidFill>
                <a:latin typeface="Verdana" panose="020b0604030504040204" pitchFamily="34" charset="0"/>
                <a:ea typeface="宋体" panose="02010600030101010101" pitchFamily="2" charset="-122"/>
              </a:rPr>
              <a:t>under</a:t>
            </a:r>
            <a:endParaRPr lang="en-US" altLang="zh-CN" sz="3200" b="1">
              <a:solidFill>
                <a:srgbClr val="FF0000"/>
              </a:solidFill>
              <a:latin typeface="Verdana" panose="020b0604030504040204" pitchFamily="34" charset="0"/>
              <a:ea typeface="宋体" panose="02010600030101010101" pitchFamily="2" charset="-122"/>
            </a:endParaRPr>
          </a:p>
        </p:txBody>
      </p:sp>
      <p:sp>
        <p:nvSpPr>
          <p:cNvPr id="31781" name="Text Box 37"/>
          <p:cNvSpPr txBox="1"/>
          <p:nvPr>
            <p:custDataLst>
              <p:tags r:id="rId32"/>
            </p:custDataLst>
          </p:nvPr>
        </p:nvSpPr>
        <p:spPr>
          <a:xfrm>
            <a:off x="5070475" y="5683250"/>
            <a:ext cx="2181225" cy="522288"/>
          </a:xfrm>
          <a:prstGeom prst="rect">
            <a:avLst/>
          </a:prstGeom>
          <a:noFill/>
          <a:ln w="9525">
            <a:noFill/>
          </a:ln>
        </p:spPr>
        <p:txBody>
          <a:bodyPr wrap="none" anchor="t">
            <a:spAutoFit/>
          </a:bodyPr>
          <a:lstStyle/>
          <a:p>
            <a:pPr lvl="0" indent="0"/>
            <a:r>
              <a:rPr lang="en-US" altLang="zh-CN" sz="2800" b="1">
                <a:solidFill>
                  <a:srgbClr val="FF0000"/>
                </a:solidFill>
                <a:latin typeface="Verdana" panose="020b0604030504040204" pitchFamily="34" charset="0"/>
                <a:ea typeface="宋体" panose="02010600030101010101" pitchFamily="2" charset="-122"/>
              </a:rPr>
              <a:t>in front of</a:t>
            </a:r>
            <a:endParaRPr lang="en-US" altLang="zh-CN" sz="2800" b="1">
              <a:solidFill>
                <a:srgbClr val="FF0000"/>
              </a:solidFill>
              <a:latin typeface="Verdana" panose="020b0604030504040204" pitchFamily="34" charset="0"/>
              <a:ea typeface="宋体" panose="02010600030101010101" pitchFamily="2" charset="-122"/>
            </a:endParaRPr>
          </a:p>
        </p:txBody>
      </p:sp>
      <p:sp>
        <p:nvSpPr>
          <p:cNvPr id="8" name="椭圆 7"/>
          <p:cNvSpPr/>
          <p:nvPr>
            <p:custDataLst>
              <p:tags r:id="rId33"/>
            </p:custDataLst>
          </p:nvPr>
        </p:nvSpPr>
        <p:spPr>
          <a:xfrm>
            <a:off x="179388" y="-3175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Arial Narrow" panose="020b0606020202030204" pitchFamily="34" charset="0"/>
              <a:ea typeface="微软雅黑" panose="020b0503020204020204" pitchFamily="34" charset="-122"/>
              <a:cs typeface="+mn-cs"/>
              <a:sym typeface="Calibri" panose="020f0502020204030204" pitchFamily="34" charset="0"/>
            </a:endParaRPr>
          </a:p>
        </p:txBody>
      </p:sp>
      <p:sp>
        <p:nvSpPr>
          <p:cNvPr id="63523" name="矩形 6"/>
          <p:cNvSpPr/>
          <p:nvPr>
            <p:custDataLst>
              <p:tags r:id="rId34"/>
            </p:custDataLst>
          </p:nvPr>
        </p:nvSpPr>
        <p:spPr>
          <a:xfrm>
            <a:off x="3108325" y="-31750"/>
            <a:ext cx="2357438" cy="639763"/>
          </a:xfrm>
          <a:prstGeom prst="rect">
            <a:avLst/>
          </a:prstGeom>
          <a:noFill/>
          <a:ln w="9525" cap="flat" cmpd="sng">
            <a:solidFill>
              <a:schemeClr val="accent2"/>
            </a:solidFill>
            <a:prstDash val="solid"/>
            <a:miter/>
            <a:headEnd type="none" w="med" len="med"/>
            <a:tailEnd type="none" w="med" len="med"/>
          </a:ln>
        </p:spPr>
        <p:txBody>
          <a:bodyPr anchor="t">
            <a:spAutoFit/>
          </a:bodyPr>
          <a:lstStyle/>
          <a:p>
            <a:pPr lvl="0" indent="0">
              <a:lnSpc>
                <a:spcPct val="150000"/>
              </a:lnSpc>
              <a:spcBef>
                <a:spcPct val="50000"/>
              </a:spcBef>
              <a:buSzPct val="90000"/>
            </a:pPr>
            <a:r>
              <a:rPr lang="zh-CN" altLang="en-US" sz="2400" b="1">
                <a:solidFill>
                  <a:srgbClr val="FF0000"/>
                </a:solidFill>
                <a:latin typeface="黑体" panose="02010609060101010101" pitchFamily="49" charset="-122"/>
                <a:ea typeface="黑体" panose="02010609060101010101" pitchFamily="49" charset="-122"/>
              </a:rPr>
              <a:t>二、方位介词</a:t>
            </a:r>
            <a:endParaRPr lang="zh-CN" altLang="en-US" sz="2400" b="1">
              <a:solidFill>
                <a:srgbClr val="FF0000"/>
              </a:solidFill>
              <a:latin typeface="黑体" panose="02010609060101010101" pitchFamily="49" charset="-122"/>
              <a:ea typeface="黑体" panose="02010609060101010101" pitchFamily="49" charset="-122"/>
            </a:endParaRPr>
          </a:p>
        </p:txBody>
      </p:sp>
      <p:grpSp>
        <p:nvGrpSpPr>
          <p:cNvPr id="63524" name="Group 2"/>
          <p:cNvGrpSpPr/>
          <p:nvPr/>
        </p:nvGrpSpPr>
        <p:grpSpPr>
          <a:xfrm>
            <a:off x="557213" y="404813"/>
            <a:ext cx="863600" cy="865187"/>
            <a:chOff x="930" y="255"/>
            <a:chExt cx="1543" cy="1391"/>
          </a:xfrm>
        </p:grpSpPr>
        <p:pic>
          <p:nvPicPr>
            <p:cNvPr id="63525" name="Picture 3" descr="box5"/>
            <p:cNvPicPr>
              <a:picLocks noChangeAspect="1"/>
            </p:cNvPicPr>
            <p:nvPr>
              <p:custDataLst>
                <p:tags r:id="rId35"/>
              </p:custDataLst>
            </p:nvPr>
          </p:nvPicPr>
          <p:blipFill>
            <a:blip r:embed="rId3"/>
            <a:stretch>
              <a:fillRect/>
            </a:stretch>
          </p:blipFill>
          <p:spPr>
            <a:xfrm>
              <a:off x="930" y="482"/>
              <a:ext cx="1543" cy="1164"/>
            </a:xfrm>
            <a:prstGeom prst="rect">
              <a:avLst/>
            </a:prstGeom>
            <a:noFill/>
            <a:ln w="9525">
              <a:noFill/>
            </a:ln>
          </p:spPr>
        </p:pic>
        <p:pic>
          <p:nvPicPr>
            <p:cNvPr id="63526" name="Picture 4" descr="dog14"/>
            <p:cNvPicPr>
              <a:picLocks noChangeAspect="1"/>
            </p:cNvPicPr>
            <p:nvPr>
              <p:custDataLst>
                <p:tags r:id="rId36"/>
              </p:custDataLst>
            </p:nvPr>
          </p:nvPicPr>
          <p:blipFill>
            <a:blip r:embed="rId5"/>
            <a:stretch>
              <a:fillRect/>
            </a:stretch>
          </p:blipFill>
          <p:spPr>
            <a:xfrm>
              <a:off x="1247" y="255"/>
              <a:ext cx="763" cy="862"/>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76"/>
                                        </p:tgtEl>
                                        <p:attrNameLst>
                                          <p:attrName>style.visibility</p:attrName>
                                        </p:attrNameLst>
                                      </p:cBhvr>
                                      <p:to>
                                        <p:strVal val="visible"/>
                                      </p:to>
                                    </p:set>
                                    <p:anim calcmode="lin" valueType="num">
                                      <p:cBhvr>
                                        <p:cTn id="7" dur="500" fill="hold"/>
                                        <p:tgtEl>
                                          <p:spTgt spid="31776"/>
                                        </p:tgtEl>
                                        <p:attrNameLst>
                                          <p:attrName>ppt_x</p:attrName>
                                        </p:attrNameLst>
                                      </p:cBhvr>
                                      <p:tavLst>
                                        <p:tav tm="0">
                                          <p:val>
                                            <p:strVal val="#ppt_x"/>
                                          </p:val>
                                        </p:tav>
                                        <p:tav tm="100000">
                                          <p:val>
                                            <p:strVal val="#ppt_x"/>
                                          </p:val>
                                        </p:tav>
                                      </p:tavLst>
                                    </p:anim>
                                    <p:anim calcmode="lin" valueType="num">
                                      <p:cBhvr>
                                        <p:cTn id="8" dur="500" fill="hold"/>
                                        <p:tgtEl>
                                          <p:spTgt spid="3177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777"/>
                                        </p:tgtEl>
                                        <p:attrNameLst>
                                          <p:attrName>style.visibility</p:attrName>
                                        </p:attrNameLst>
                                      </p:cBhvr>
                                      <p:to>
                                        <p:strVal val="visible"/>
                                      </p:to>
                                    </p:set>
                                    <p:anim calcmode="lin" valueType="num">
                                      <p:cBhvr>
                                        <p:cTn id="13" dur="500" fill="hold"/>
                                        <p:tgtEl>
                                          <p:spTgt spid="31777"/>
                                        </p:tgtEl>
                                        <p:attrNameLst>
                                          <p:attrName>ppt_x</p:attrName>
                                        </p:attrNameLst>
                                      </p:cBhvr>
                                      <p:tavLst>
                                        <p:tav tm="0">
                                          <p:val>
                                            <p:strVal val="#ppt_x"/>
                                          </p:val>
                                        </p:tav>
                                        <p:tav tm="100000">
                                          <p:val>
                                            <p:strVal val="#ppt_x"/>
                                          </p:val>
                                        </p:tav>
                                      </p:tavLst>
                                    </p:anim>
                                    <p:anim calcmode="lin" valueType="num">
                                      <p:cBhvr>
                                        <p:cTn id="14" dur="500" fill="hold"/>
                                        <p:tgtEl>
                                          <p:spTgt spid="3177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778"/>
                                        </p:tgtEl>
                                        <p:attrNameLst>
                                          <p:attrName>style.visibility</p:attrName>
                                        </p:attrNameLst>
                                      </p:cBhvr>
                                      <p:to>
                                        <p:strVal val="visible"/>
                                      </p:to>
                                    </p:set>
                                    <p:anim calcmode="lin" valueType="num">
                                      <p:cBhvr>
                                        <p:cTn id="19" dur="500" fill="hold"/>
                                        <p:tgtEl>
                                          <p:spTgt spid="31778"/>
                                        </p:tgtEl>
                                        <p:attrNameLst>
                                          <p:attrName>ppt_x</p:attrName>
                                        </p:attrNameLst>
                                      </p:cBhvr>
                                      <p:tavLst>
                                        <p:tav tm="0">
                                          <p:val>
                                            <p:strVal val="#ppt_x"/>
                                          </p:val>
                                        </p:tav>
                                        <p:tav tm="100000">
                                          <p:val>
                                            <p:strVal val="#ppt_x"/>
                                          </p:val>
                                        </p:tav>
                                      </p:tavLst>
                                    </p:anim>
                                    <p:anim calcmode="lin" valueType="num">
                                      <p:cBhvr>
                                        <p:cTn id="20" dur="500" fill="hold"/>
                                        <p:tgtEl>
                                          <p:spTgt spid="3177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779"/>
                                        </p:tgtEl>
                                        <p:attrNameLst>
                                          <p:attrName>style.visibility</p:attrName>
                                        </p:attrNameLst>
                                      </p:cBhvr>
                                      <p:to>
                                        <p:strVal val="visible"/>
                                      </p:to>
                                    </p:set>
                                    <p:anim calcmode="lin" valueType="num">
                                      <p:cBhvr>
                                        <p:cTn id="25" dur="500" fill="hold"/>
                                        <p:tgtEl>
                                          <p:spTgt spid="31779"/>
                                        </p:tgtEl>
                                        <p:attrNameLst>
                                          <p:attrName>ppt_x</p:attrName>
                                        </p:attrNameLst>
                                      </p:cBhvr>
                                      <p:tavLst>
                                        <p:tav tm="0">
                                          <p:val>
                                            <p:strVal val="#ppt_x"/>
                                          </p:val>
                                        </p:tav>
                                        <p:tav tm="100000">
                                          <p:val>
                                            <p:strVal val="#ppt_x"/>
                                          </p:val>
                                        </p:tav>
                                      </p:tavLst>
                                    </p:anim>
                                    <p:anim calcmode="lin" valueType="num">
                                      <p:cBhvr>
                                        <p:cTn id="26" dur="500" fill="hold"/>
                                        <p:tgtEl>
                                          <p:spTgt spid="3177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1780"/>
                                        </p:tgtEl>
                                        <p:attrNameLst>
                                          <p:attrName>style.visibility</p:attrName>
                                        </p:attrNameLst>
                                      </p:cBhvr>
                                      <p:to>
                                        <p:strVal val="visible"/>
                                      </p:to>
                                    </p:set>
                                    <p:anim calcmode="lin" valueType="num">
                                      <p:cBhvr>
                                        <p:cTn id="31" dur="500" fill="hold"/>
                                        <p:tgtEl>
                                          <p:spTgt spid="31780"/>
                                        </p:tgtEl>
                                        <p:attrNameLst>
                                          <p:attrName>ppt_x</p:attrName>
                                        </p:attrNameLst>
                                      </p:cBhvr>
                                      <p:tavLst>
                                        <p:tav tm="0">
                                          <p:val>
                                            <p:strVal val="#ppt_x"/>
                                          </p:val>
                                        </p:tav>
                                        <p:tav tm="100000">
                                          <p:val>
                                            <p:strVal val="#ppt_x"/>
                                          </p:val>
                                        </p:tav>
                                      </p:tavLst>
                                    </p:anim>
                                    <p:anim calcmode="lin" valueType="num">
                                      <p:cBhvr>
                                        <p:cTn id="32" dur="500" fill="hold"/>
                                        <p:tgtEl>
                                          <p:spTgt spid="3178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1781"/>
                                        </p:tgtEl>
                                        <p:attrNameLst>
                                          <p:attrName>style.visibility</p:attrName>
                                        </p:attrNameLst>
                                      </p:cBhvr>
                                      <p:to>
                                        <p:strVal val="visible"/>
                                      </p:to>
                                    </p:set>
                                    <p:anim calcmode="lin" valueType="num">
                                      <p:cBhvr>
                                        <p:cTn id="37" dur="500" fill="hold"/>
                                        <p:tgtEl>
                                          <p:spTgt spid="31781"/>
                                        </p:tgtEl>
                                        <p:attrNameLst>
                                          <p:attrName>ppt_x</p:attrName>
                                        </p:attrNameLst>
                                      </p:cBhvr>
                                      <p:tavLst>
                                        <p:tav tm="0">
                                          <p:val>
                                            <p:strVal val="#ppt_x"/>
                                          </p:val>
                                        </p:tav>
                                        <p:tav tm="100000">
                                          <p:val>
                                            <p:strVal val="#ppt_x"/>
                                          </p:val>
                                        </p:tav>
                                      </p:tavLst>
                                    </p:anim>
                                    <p:anim calcmode="lin" valueType="num">
                                      <p:cBhvr>
                                        <p:cTn id="38" dur="500" fill="hold"/>
                                        <p:tgtEl>
                                          <p:spTgt spid="317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6" grpId="0"/>
      <p:bldP spid="31777" grpId="0"/>
      <p:bldP spid="31778" grpId="0"/>
      <p:bldP spid="31779" grpId="0"/>
      <p:bldP spid="31780" grpId="0"/>
      <p:bldP spid="31781" grpId="0"/>
    </p:bldLst>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aphicFrame>
        <p:nvGraphicFramePr>
          <p:cNvPr id="27716" name="表格 27715"/>
          <p:cNvGraphicFramePr>
            <a:graphicFrameLocks noGrp="1"/>
          </p:cNvGraphicFramePr>
          <p:nvPr>
            <p:custDataLst>
              <p:tags r:id="rId2"/>
            </p:custDataLst>
          </p:nvPr>
        </p:nvGraphicFramePr>
        <p:xfrm>
          <a:off x="0" y="1143000"/>
          <a:ext cx="9144000" cy="4787903"/>
        </p:xfrm>
        <a:graphic>
          <a:graphicData uri="http://schemas.openxmlformats.org/drawingml/2006/table">
            <a:tbl>
              <a:tblPr/>
              <a:tblGrid>
                <a:gridCol w="1857375"/>
                <a:gridCol w="1857375"/>
                <a:gridCol w="5429250"/>
              </a:tblGrid>
              <a:tr h="595313">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方位介词</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含义</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注意</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700087">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794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in</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794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on</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95313">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above</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794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below</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794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over</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794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under</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
        <p:nvSpPr>
          <p:cNvPr id="64551" name="文本框 27692"/>
          <p:cNvSpPr txBox="1"/>
          <p:nvPr>
            <p:custDataLst>
              <p:tags r:id="rId3"/>
            </p:custDataLst>
          </p:nvPr>
        </p:nvSpPr>
        <p:spPr>
          <a:xfrm>
            <a:off x="228600" y="609600"/>
            <a:ext cx="5410200" cy="579438"/>
          </a:xfrm>
          <a:prstGeom prst="rect">
            <a:avLst/>
          </a:prstGeom>
          <a:noFill/>
          <a:ln w="9525">
            <a:noFill/>
          </a:ln>
        </p:spPr>
        <p:txBody>
          <a:bodyPr anchor="t">
            <a:spAutoFit/>
          </a:bodyPr>
          <a:lstStyle/>
          <a:p>
            <a:pPr lvl="0" indent="0"/>
            <a:r>
              <a:rPr lang="en-US" altLang="zh-CN" sz="3200" b="1">
                <a:solidFill>
                  <a:srgbClr val="FF0000"/>
                </a:solidFill>
                <a:latin typeface="Comic Sans MS" panose="030f0702030302020204" pitchFamily="66" charset="0"/>
                <a:ea typeface="幼圆" panose="02010509060101010101" pitchFamily="49" charset="-122"/>
              </a:rPr>
              <a:t>Work out the rules</a:t>
            </a:r>
            <a:endParaRPr lang="en-US" altLang="zh-CN" sz="3200" b="1">
              <a:solidFill>
                <a:srgbClr val="FF0000"/>
              </a:solidFill>
              <a:latin typeface="Comic Sans MS" panose="030f0702030302020204" pitchFamily="66" charset="0"/>
              <a:ea typeface="幼圆" panose="02010509060101010101" pitchFamily="49" charset="-122"/>
            </a:endParaRPr>
          </a:p>
        </p:txBody>
      </p:sp>
      <p:sp>
        <p:nvSpPr>
          <p:cNvPr id="64552" name="矩形 27695"/>
          <p:cNvSpPr/>
          <p:nvPr>
            <p:custDataLst>
              <p:tags r:id="rId4"/>
            </p:custDataLst>
          </p:nvPr>
        </p:nvSpPr>
        <p:spPr>
          <a:xfrm>
            <a:off x="152400" y="0"/>
            <a:ext cx="7924800" cy="641350"/>
          </a:xfrm>
          <a:prstGeom prst="rect">
            <a:avLst/>
          </a:prstGeom>
          <a:noFill/>
          <a:ln w="9525">
            <a:noFill/>
          </a:ln>
        </p:spPr>
        <p:txBody>
          <a:bodyPr anchor="t">
            <a:spAutoFit/>
          </a:bodyPr>
          <a:lstStyle/>
          <a:p>
            <a:pPr lvl="0" indent="0"/>
            <a:r>
              <a:rPr lang="en-US" altLang="zh-CN" sz="3600" b="1">
                <a:latin typeface="Comic Sans MS" panose="030f0702030302020204" pitchFamily="66" charset="0"/>
                <a:ea typeface="幼圆" panose="02010509060101010101" pitchFamily="49" charset="-122"/>
              </a:rPr>
              <a:t>Prepositions of place</a:t>
            </a:r>
            <a:r>
              <a:rPr lang="zh-CN" altLang="en-US" sz="3600" b="1">
                <a:latin typeface="Comic Sans MS" panose="030f0702030302020204" pitchFamily="66" charset="0"/>
                <a:ea typeface="幼圆" panose="02010509060101010101" pitchFamily="49" charset="-122"/>
              </a:rPr>
              <a:t>（方位介词）</a:t>
            </a:r>
            <a:endParaRPr lang="zh-CN" altLang="en-US" sz="3600" b="1">
              <a:latin typeface="Comic Sans MS" panose="030f0702030302020204" pitchFamily="66" charset="0"/>
              <a:ea typeface="幼圆" panose="02010509060101010101" pitchFamily="49" charset="-122"/>
            </a:endParaRPr>
          </a:p>
        </p:txBody>
      </p:sp>
      <p:sp>
        <p:nvSpPr>
          <p:cNvPr id="27698" name="文本框 27697"/>
          <p:cNvSpPr txBox="1"/>
          <p:nvPr>
            <p:custDataLst>
              <p:tags r:id="rId5"/>
            </p:custDataLst>
          </p:nvPr>
        </p:nvSpPr>
        <p:spPr>
          <a:xfrm>
            <a:off x="1943100" y="1884363"/>
            <a:ext cx="1406525" cy="579437"/>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处</a:t>
            </a:r>
            <a:endParaRPr lang="zh-CN" altLang="en-US" sz="3200" b="1">
              <a:solidFill>
                <a:srgbClr val="0000FF"/>
              </a:solidFill>
              <a:latin typeface="Arial" panose="020b0604020202020204" pitchFamily="34" charset="0"/>
              <a:ea typeface="楷体_GB2312"/>
            </a:endParaRPr>
          </a:p>
        </p:txBody>
      </p:sp>
      <p:sp>
        <p:nvSpPr>
          <p:cNvPr id="27699" name="文本框 27698"/>
          <p:cNvSpPr txBox="1"/>
          <p:nvPr>
            <p:custDataLst>
              <p:tags r:id="rId6"/>
            </p:custDataLst>
          </p:nvPr>
        </p:nvSpPr>
        <p:spPr>
          <a:xfrm>
            <a:off x="3668713" y="1884363"/>
            <a:ext cx="5600700" cy="579437"/>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指在某一点</a:t>
            </a:r>
            <a:r>
              <a:rPr lang="en-US" altLang="zh-CN" sz="3200" b="1">
                <a:solidFill>
                  <a:srgbClr val="FF0000"/>
                </a:solidFill>
                <a:latin typeface="Arial" panose="020b0604020202020204" pitchFamily="34" charset="0"/>
                <a:ea typeface="楷体_GB2312"/>
              </a:rPr>
              <a:t>,</a:t>
            </a:r>
            <a:r>
              <a:rPr lang="zh-CN" altLang="en-US" sz="3200" b="1">
                <a:solidFill>
                  <a:srgbClr val="FF0000"/>
                </a:solidFill>
                <a:latin typeface="Arial" panose="020b0604020202020204" pitchFamily="34" charset="0"/>
                <a:ea typeface="楷体_GB2312"/>
              </a:rPr>
              <a:t>常用于</a:t>
            </a:r>
            <a:r>
              <a:rPr lang="zh-CN" altLang="en-US" sz="3200" b="1">
                <a:solidFill>
                  <a:srgbClr val="006600"/>
                </a:solidFill>
                <a:latin typeface="Arial" panose="020b0604020202020204" pitchFamily="34" charset="0"/>
                <a:ea typeface="楷体_GB2312"/>
              </a:rPr>
              <a:t>较小</a:t>
            </a:r>
            <a:r>
              <a:rPr lang="zh-CN" altLang="en-US" sz="3200" b="1">
                <a:solidFill>
                  <a:srgbClr val="FF0000"/>
                </a:solidFill>
                <a:latin typeface="Arial" panose="020b0604020202020204" pitchFamily="34" charset="0"/>
                <a:ea typeface="楷体_GB2312"/>
              </a:rPr>
              <a:t>的地点</a:t>
            </a:r>
            <a:endParaRPr lang="zh-CN" altLang="en-US" sz="3200" b="1">
              <a:solidFill>
                <a:srgbClr val="FF0000"/>
              </a:solidFill>
              <a:latin typeface="Arial" panose="020b0604020202020204" pitchFamily="34" charset="0"/>
              <a:ea typeface="楷体_GB2312"/>
            </a:endParaRPr>
          </a:p>
        </p:txBody>
      </p:sp>
      <p:sp>
        <p:nvSpPr>
          <p:cNvPr id="27704" name="文本框 27703"/>
          <p:cNvSpPr txBox="1"/>
          <p:nvPr>
            <p:custDataLst>
              <p:tags r:id="rId7"/>
            </p:custDataLst>
          </p:nvPr>
        </p:nvSpPr>
        <p:spPr>
          <a:xfrm>
            <a:off x="1943100" y="2590800"/>
            <a:ext cx="1406525"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处</a:t>
            </a:r>
            <a:endParaRPr lang="zh-CN" altLang="en-US" sz="3200" b="1">
              <a:solidFill>
                <a:srgbClr val="0000FF"/>
              </a:solidFill>
              <a:latin typeface="Arial" panose="020b0604020202020204" pitchFamily="34" charset="0"/>
              <a:ea typeface="楷体_GB2312"/>
            </a:endParaRPr>
          </a:p>
        </p:txBody>
      </p:sp>
      <p:sp>
        <p:nvSpPr>
          <p:cNvPr id="27705" name="文本框 27704"/>
          <p:cNvSpPr txBox="1"/>
          <p:nvPr>
            <p:custDataLst>
              <p:tags r:id="rId8"/>
            </p:custDataLst>
          </p:nvPr>
        </p:nvSpPr>
        <p:spPr>
          <a:xfrm>
            <a:off x="3668713" y="2422525"/>
            <a:ext cx="5145087"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相对于</a:t>
            </a:r>
            <a:r>
              <a:rPr lang="en-US" altLang="zh-CN" sz="3200" b="1">
                <a:solidFill>
                  <a:srgbClr val="FF0000"/>
                </a:solidFill>
                <a:latin typeface="Arial" panose="020b0604020202020204" pitchFamily="34" charset="0"/>
                <a:ea typeface="楷体_GB2312"/>
              </a:rPr>
              <a:t>at,</a:t>
            </a:r>
            <a:r>
              <a:rPr lang="zh-CN" altLang="en-US" sz="3200" b="1">
                <a:solidFill>
                  <a:srgbClr val="FF0000"/>
                </a:solidFill>
                <a:latin typeface="Arial" panose="020b0604020202020204" pitchFamily="34" charset="0"/>
                <a:ea typeface="楷体_GB2312"/>
              </a:rPr>
              <a:t>常用于</a:t>
            </a:r>
            <a:r>
              <a:rPr lang="zh-CN" altLang="en-US" sz="3200" b="1">
                <a:solidFill>
                  <a:srgbClr val="006600"/>
                </a:solidFill>
                <a:latin typeface="Arial" panose="020b0604020202020204" pitchFamily="34" charset="0"/>
                <a:ea typeface="楷体_GB2312"/>
              </a:rPr>
              <a:t>较大</a:t>
            </a:r>
            <a:r>
              <a:rPr lang="zh-CN" altLang="en-US" sz="3200" b="1">
                <a:solidFill>
                  <a:srgbClr val="FF0000"/>
                </a:solidFill>
                <a:latin typeface="Arial" panose="020b0604020202020204" pitchFamily="34" charset="0"/>
                <a:ea typeface="楷体_GB2312"/>
              </a:rPr>
              <a:t>的地点</a:t>
            </a:r>
            <a:endParaRPr lang="zh-CN" altLang="en-US" sz="3200" b="1">
              <a:solidFill>
                <a:srgbClr val="FF0000"/>
              </a:solidFill>
              <a:latin typeface="Arial" panose="020b0604020202020204" pitchFamily="34" charset="0"/>
              <a:ea typeface="楷体_GB2312"/>
            </a:endParaRPr>
          </a:p>
        </p:txBody>
      </p:sp>
      <p:sp>
        <p:nvSpPr>
          <p:cNvPr id="27706" name="文本框 27705"/>
          <p:cNvSpPr txBox="1"/>
          <p:nvPr>
            <p:custDataLst>
              <p:tags r:id="rId9"/>
            </p:custDataLst>
          </p:nvPr>
        </p:nvSpPr>
        <p:spPr>
          <a:xfrm>
            <a:off x="1943100" y="3124200"/>
            <a:ext cx="1406525"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上</a:t>
            </a:r>
            <a:endParaRPr lang="zh-CN" altLang="en-US" sz="3200" b="1">
              <a:solidFill>
                <a:srgbClr val="0000FF"/>
              </a:solidFill>
              <a:latin typeface="Arial" panose="020b0604020202020204" pitchFamily="34" charset="0"/>
              <a:ea typeface="楷体_GB2312"/>
            </a:endParaRPr>
          </a:p>
        </p:txBody>
      </p:sp>
      <p:sp>
        <p:nvSpPr>
          <p:cNvPr id="27707" name="文本框 27706"/>
          <p:cNvSpPr txBox="1"/>
          <p:nvPr>
            <p:custDataLst>
              <p:tags r:id="rId10"/>
            </p:custDataLst>
          </p:nvPr>
        </p:nvSpPr>
        <p:spPr>
          <a:xfrm>
            <a:off x="3781425" y="3001963"/>
            <a:ext cx="2632075" cy="579437"/>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在某一</a:t>
            </a:r>
            <a:r>
              <a:rPr lang="zh-CN" altLang="en-US" sz="3200" b="1">
                <a:solidFill>
                  <a:srgbClr val="006600"/>
                </a:solidFill>
                <a:latin typeface="Arial" panose="020b0604020202020204" pitchFamily="34" charset="0"/>
                <a:ea typeface="楷体_GB2312"/>
              </a:rPr>
              <a:t>平面</a:t>
            </a:r>
            <a:r>
              <a:rPr lang="zh-CN" altLang="en-US" sz="3200" b="1">
                <a:solidFill>
                  <a:srgbClr val="FF0000"/>
                </a:solidFill>
                <a:latin typeface="Arial" panose="020b0604020202020204" pitchFamily="34" charset="0"/>
                <a:ea typeface="楷体_GB2312"/>
              </a:rPr>
              <a:t>上</a:t>
            </a:r>
            <a:endParaRPr lang="zh-CN" altLang="en-US" sz="3200" b="1">
              <a:solidFill>
                <a:srgbClr val="FF0000"/>
              </a:solidFill>
              <a:latin typeface="Arial" panose="020b0604020202020204" pitchFamily="34" charset="0"/>
              <a:ea typeface="楷体_GB2312"/>
            </a:endParaRPr>
          </a:p>
        </p:txBody>
      </p:sp>
      <p:sp>
        <p:nvSpPr>
          <p:cNvPr id="27708" name="文本框 27707"/>
          <p:cNvSpPr txBox="1"/>
          <p:nvPr>
            <p:custDataLst>
              <p:tags r:id="rId11"/>
            </p:custDataLst>
          </p:nvPr>
        </p:nvSpPr>
        <p:spPr>
          <a:xfrm>
            <a:off x="1854200" y="37338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上方</a:t>
            </a:r>
            <a:endParaRPr lang="zh-CN" altLang="en-US" sz="3200" b="1">
              <a:solidFill>
                <a:srgbClr val="0000FF"/>
              </a:solidFill>
              <a:latin typeface="Arial" panose="020b0604020202020204" pitchFamily="34" charset="0"/>
              <a:ea typeface="楷体_GB2312"/>
            </a:endParaRPr>
          </a:p>
        </p:txBody>
      </p:sp>
      <p:sp>
        <p:nvSpPr>
          <p:cNvPr id="27709" name="文本框 27708"/>
          <p:cNvSpPr txBox="1"/>
          <p:nvPr>
            <p:custDataLst>
              <p:tags r:id="rId12"/>
            </p:custDataLst>
          </p:nvPr>
        </p:nvSpPr>
        <p:spPr>
          <a:xfrm>
            <a:off x="3962400" y="3581400"/>
            <a:ext cx="3038475"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表示“高于某物”</a:t>
            </a:r>
            <a:endParaRPr lang="zh-CN" altLang="en-US" sz="3200" b="1">
              <a:solidFill>
                <a:srgbClr val="FF0000"/>
              </a:solidFill>
              <a:latin typeface="Arial" panose="020b0604020202020204" pitchFamily="34" charset="0"/>
              <a:ea typeface="楷体_GB2312"/>
            </a:endParaRPr>
          </a:p>
        </p:txBody>
      </p:sp>
      <p:sp>
        <p:nvSpPr>
          <p:cNvPr id="27710" name="文本框 27709"/>
          <p:cNvSpPr txBox="1"/>
          <p:nvPr>
            <p:custDataLst>
              <p:tags r:id="rId13"/>
            </p:custDataLst>
          </p:nvPr>
        </p:nvSpPr>
        <p:spPr>
          <a:xfrm>
            <a:off x="1854200" y="42672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下方</a:t>
            </a:r>
            <a:endParaRPr lang="zh-CN" altLang="en-US" sz="3200" b="1">
              <a:solidFill>
                <a:srgbClr val="0000FF"/>
              </a:solidFill>
              <a:latin typeface="Arial" panose="020b0604020202020204" pitchFamily="34" charset="0"/>
              <a:ea typeface="楷体_GB2312"/>
            </a:endParaRPr>
          </a:p>
        </p:txBody>
      </p:sp>
      <p:sp>
        <p:nvSpPr>
          <p:cNvPr id="27711" name="文本框 27710"/>
          <p:cNvSpPr txBox="1"/>
          <p:nvPr>
            <p:custDataLst>
              <p:tags r:id="rId14"/>
            </p:custDataLst>
          </p:nvPr>
        </p:nvSpPr>
        <p:spPr>
          <a:xfrm>
            <a:off x="3886200" y="4267200"/>
            <a:ext cx="3038475"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表示“低于某物”</a:t>
            </a:r>
            <a:endParaRPr lang="zh-CN" altLang="en-US" sz="3200" b="1">
              <a:solidFill>
                <a:srgbClr val="FF0000"/>
              </a:solidFill>
              <a:latin typeface="Arial" panose="020b0604020202020204" pitchFamily="34" charset="0"/>
              <a:ea typeface="楷体_GB2312"/>
            </a:endParaRPr>
          </a:p>
        </p:txBody>
      </p:sp>
      <p:sp>
        <p:nvSpPr>
          <p:cNvPr id="27712" name="文本框 27711"/>
          <p:cNvSpPr txBox="1"/>
          <p:nvPr>
            <p:custDataLst>
              <p:tags r:id="rId15"/>
            </p:custDataLst>
          </p:nvPr>
        </p:nvSpPr>
        <p:spPr>
          <a:xfrm>
            <a:off x="1778000" y="48768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上方</a:t>
            </a:r>
            <a:endParaRPr lang="zh-CN" altLang="en-US" sz="3200" b="1">
              <a:solidFill>
                <a:srgbClr val="0000FF"/>
              </a:solidFill>
              <a:latin typeface="Arial" panose="020b0604020202020204" pitchFamily="34" charset="0"/>
              <a:ea typeface="楷体_GB2312"/>
            </a:endParaRPr>
          </a:p>
        </p:txBody>
      </p:sp>
      <p:sp>
        <p:nvSpPr>
          <p:cNvPr id="27713" name="文本框 27712"/>
          <p:cNvSpPr txBox="1"/>
          <p:nvPr>
            <p:custDataLst>
              <p:tags r:id="rId16"/>
            </p:custDataLst>
          </p:nvPr>
        </p:nvSpPr>
        <p:spPr>
          <a:xfrm>
            <a:off x="3781425" y="4876800"/>
            <a:ext cx="4784725"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在</a:t>
            </a:r>
            <a:r>
              <a:rPr lang="zh-CN" altLang="en-US" sz="3200" b="1">
                <a:solidFill>
                  <a:srgbClr val="006600"/>
                </a:solidFill>
                <a:latin typeface="Arial" panose="020b0604020202020204" pitchFamily="34" charset="0"/>
                <a:ea typeface="楷体_GB2312"/>
              </a:rPr>
              <a:t>垂直</a:t>
            </a:r>
            <a:r>
              <a:rPr lang="zh-CN" altLang="en-US" sz="3200" b="1">
                <a:solidFill>
                  <a:srgbClr val="FF0000"/>
                </a:solidFill>
                <a:latin typeface="Arial" panose="020b0604020202020204" pitchFamily="34" charset="0"/>
                <a:ea typeface="楷体_GB2312"/>
              </a:rPr>
              <a:t>正上方</a:t>
            </a:r>
            <a:r>
              <a:rPr lang="en-US" altLang="zh-CN" sz="3200" b="1">
                <a:solidFill>
                  <a:srgbClr val="FF0000"/>
                </a:solidFill>
                <a:latin typeface="Arial" panose="020b0604020202020204" pitchFamily="34" charset="0"/>
                <a:ea typeface="楷体_GB2312"/>
              </a:rPr>
              <a:t>,</a:t>
            </a:r>
            <a:r>
              <a:rPr lang="zh-CN" altLang="en-US" sz="3200" b="1">
                <a:solidFill>
                  <a:srgbClr val="006600"/>
                </a:solidFill>
                <a:latin typeface="Arial" panose="020b0604020202020204" pitchFamily="34" charset="0"/>
                <a:ea typeface="楷体_GB2312"/>
              </a:rPr>
              <a:t>不</a:t>
            </a:r>
            <a:r>
              <a:rPr lang="zh-CN" altLang="en-US" sz="3200" b="1">
                <a:solidFill>
                  <a:srgbClr val="FF0000"/>
                </a:solidFill>
                <a:latin typeface="Arial" panose="020b0604020202020204" pitchFamily="34" charset="0"/>
                <a:ea typeface="楷体_GB2312"/>
              </a:rPr>
              <a:t>接触表面</a:t>
            </a:r>
            <a:endParaRPr lang="zh-CN" altLang="en-US" sz="3200" b="1">
              <a:solidFill>
                <a:srgbClr val="FF0000"/>
              </a:solidFill>
              <a:latin typeface="Arial" panose="020b0604020202020204" pitchFamily="34" charset="0"/>
              <a:ea typeface="楷体_GB2312"/>
            </a:endParaRPr>
          </a:p>
        </p:txBody>
      </p:sp>
      <p:sp>
        <p:nvSpPr>
          <p:cNvPr id="27714" name="文本框 27713"/>
          <p:cNvSpPr txBox="1"/>
          <p:nvPr>
            <p:custDataLst>
              <p:tags r:id="rId17"/>
            </p:custDataLst>
          </p:nvPr>
        </p:nvSpPr>
        <p:spPr>
          <a:xfrm>
            <a:off x="1778000" y="54102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下方</a:t>
            </a:r>
            <a:endParaRPr lang="zh-CN" altLang="en-US" sz="3200" b="1">
              <a:solidFill>
                <a:srgbClr val="0000FF"/>
              </a:solidFill>
              <a:latin typeface="Arial" panose="020b0604020202020204" pitchFamily="34" charset="0"/>
              <a:ea typeface="楷体_GB2312"/>
            </a:endParaRPr>
          </a:p>
        </p:txBody>
      </p:sp>
      <p:sp>
        <p:nvSpPr>
          <p:cNvPr id="27715" name="文本框 27714"/>
          <p:cNvSpPr txBox="1"/>
          <p:nvPr>
            <p:custDataLst>
              <p:tags r:id="rId18"/>
            </p:custDataLst>
          </p:nvPr>
        </p:nvSpPr>
        <p:spPr>
          <a:xfrm>
            <a:off x="3848100" y="5410200"/>
            <a:ext cx="4784725"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在</a:t>
            </a:r>
            <a:r>
              <a:rPr lang="zh-CN" altLang="en-US" sz="3200" b="1">
                <a:solidFill>
                  <a:srgbClr val="006600"/>
                </a:solidFill>
                <a:latin typeface="Arial" panose="020b0604020202020204" pitchFamily="34" charset="0"/>
                <a:ea typeface="楷体_GB2312"/>
              </a:rPr>
              <a:t>垂直</a:t>
            </a:r>
            <a:r>
              <a:rPr lang="zh-CN" altLang="en-US" sz="3200" b="1">
                <a:solidFill>
                  <a:srgbClr val="FF0000"/>
                </a:solidFill>
                <a:latin typeface="Arial" panose="020b0604020202020204" pitchFamily="34" charset="0"/>
                <a:ea typeface="楷体_GB2312"/>
              </a:rPr>
              <a:t>正下方</a:t>
            </a:r>
            <a:r>
              <a:rPr lang="en-US" altLang="zh-CN" sz="3200" b="1">
                <a:solidFill>
                  <a:srgbClr val="FF0000"/>
                </a:solidFill>
                <a:latin typeface="Arial" panose="020b0604020202020204" pitchFamily="34" charset="0"/>
                <a:ea typeface="楷体_GB2312"/>
              </a:rPr>
              <a:t>,</a:t>
            </a:r>
            <a:r>
              <a:rPr lang="zh-CN" altLang="en-US" sz="3200" b="1">
                <a:solidFill>
                  <a:srgbClr val="006600"/>
                </a:solidFill>
                <a:latin typeface="Arial" panose="020b0604020202020204" pitchFamily="34" charset="0"/>
                <a:ea typeface="楷体_GB2312"/>
              </a:rPr>
              <a:t>不</a:t>
            </a:r>
            <a:r>
              <a:rPr lang="zh-CN" altLang="en-US" sz="3200" b="1">
                <a:solidFill>
                  <a:srgbClr val="FF0000"/>
                </a:solidFill>
                <a:latin typeface="Arial" panose="020b0604020202020204" pitchFamily="34" charset="0"/>
                <a:ea typeface="楷体_GB2312"/>
              </a:rPr>
              <a:t>接触表面</a:t>
            </a:r>
            <a:endParaRPr lang="zh-CN" altLang="en-US" sz="3200" b="1">
              <a:solidFill>
                <a:srgbClr val="FF0000"/>
              </a:solidFill>
              <a:latin typeface="Arial" panose="020b0604020202020204" pitchFamily="34" charset="0"/>
              <a:ea typeface="楷体_GB2312"/>
            </a:endParaRPr>
          </a:p>
        </p:txBody>
      </p:sp>
      <p:sp>
        <p:nvSpPr>
          <p:cNvPr id="6" name="矩形 5"/>
          <p:cNvSpPr/>
          <p:nvPr>
            <p:custDataLst>
              <p:tags r:id="rId19"/>
            </p:custDataLst>
          </p:nvPr>
        </p:nvSpPr>
        <p:spPr>
          <a:xfrm rot="21300000">
            <a:off x="4148455" y="6106160"/>
            <a:ext cx="3898900" cy="701040"/>
          </a:xfrm>
          <a:prstGeom prst="rect">
            <a:avLst/>
          </a:prstGeom>
          <a:noFill/>
          <a:ln>
            <a:noFill/>
          </a:ln>
        </p:spPr>
        <p:txBody>
          <a:bodyPr wrap="none" rtlCol="0" anchor="t">
            <a:spAutoFit/>
            <a:scene3d>
              <a:camera prst="orthographicFront"/>
              <a:lightRig rig="threePt" dir="t"/>
            </a:scene3d>
            <a:sp3d extrusionH="120650" prstMaterial="matte"/>
          </a:bodyPr>
          <a:lstStyle/>
          <a:p>
            <a:pPr algn="ctr" fontAlgn="base"/>
            <a:r>
              <a:rPr lang="en-US" altLang="zh-CN" sz="40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latin typeface="Arial" panose="020b0604020202020204" pitchFamily="34" charset="0"/>
                <a:ea typeface="宋体" panose="02010600030101010101" pitchFamily="2" charset="-122"/>
                <a:cs typeface="+mn-ea"/>
              </a:rPr>
              <a:t>Work in groups</a:t>
            </a:r>
            <a:endParaRPr lang="en-US" altLang="zh-CN" sz="4000" b="1" strike="noStrike"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98"/>
                                        </p:tgtEl>
                                        <p:attrNameLst>
                                          <p:attrName>style.visibility</p:attrName>
                                        </p:attrNameLst>
                                      </p:cBhvr>
                                      <p:to>
                                        <p:strVal val="visible"/>
                                      </p:to>
                                    </p:set>
                                    <p:anim calcmode="lin" valueType="num">
                                      <p:cBhvr>
                                        <p:cTn id="7" dur="500" fill="hold"/>
                                        <p:tgtEl>
                                          <p:spTgt spid="27698"/>
                                        </p:tgtEl>
                                        <p:attrNameLst>
                                          <p:attrName>ppt_x</p:attrName>
                                        </p:attrNameLst>
                                      </p:cBhvr>
                                      <p:tavLst>
                                        <p:tav tm="0">
                                          <p:val>
                                            <p:strVal val="#ppt_x"/>
                                          </p:val>
                                        </p:tav>
                                        <p:tav tm="100000">
                                          <p:val>
                                            <p:strVal val="#ppt_x"/>
                                          </p:val>
                                        </p:tav>
                                      </p:tavLst>
                                    </p:anim>
                                    <p:anim calcmode="lin" valueType="num">
                                      <p:cBhvr>
                                        <p:cTn id="8" dur="500" fill="hold"/>
                                        <p:tgtEl>
                                          <p:spTgt spid="27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99"/>
                                        </p:tgtEl>
                                        <p:attrNameLst>
                                          <p:attrName>style.visibility</p:attrName>
                                        </p:attrNameLst>
                                      </p:cBhvr>
                                      <p:to>
                                        <p:strVal val="visible"/>
                                      </p:to>
                                    </p:set>
                                    <p:anim calcmode="lin" valueType="num">
                                      <p:cBhvr>
                                        <p:cTn id="13" dur="500" fill="hold"/>
                                        <p:tgtEl>
                                          <p:spTgt spid="27699"/>
                                        </p:tgtEl>
                                        <p:attrNameLst>
                                          <p:attrName>ppt_x</p:attrName>
                                        </p:attrNameLst>
                                      </p:cBhvr>
                                      <p:tavLst>
                                        <p:tav tm="0">
                                          <p:val>
                                            <p:strVal val="#ppt_x"/>
                                          </p:val>
                                        </p:tav>
                                        <p:tav tm="100000">
                                          <p:val>
                                            <p:strVal val="#ppt_x"/>
                                          </p:val>
                                        </p:tav>
                                      </p:tavLst>
                                    </p:anim>
                                    <p:anim calcmode="lin" valueType="num">
                                      <p:cBhvr>
                                        <p:cTn id="14" dur="500" fill="hold"/>
                                        <p:tgtEl>
                                          <p:spTgt spid="276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704"/>
                                        </p:tgtEl>
                                        <p:attrNameLst>
                                          <p:attrName>style.visibility</p:attrName>
                                        </p:attrNameLst>
                                      </p:cBhvr>
                                      <p:to>
                                        <p:strVal val="visible"/>
                                      </p:to>
                                    </p:set>
                                    <p:anim calcmode="lin" valueType="num">
                                      <p:cBhvr>
                                        <p:cTn id="19" dur="500" fill="hold"/>
                                        <p:tgtEl>
                                          <p:spTgt spid="27704"/>
                                        </p:tgtEl>
                                        <p:attrNameLst>
                                          <p:attrName>ppt_x</p:attrName>
                                        </p:attrNameLst>
                                      </p:cBhvr>
                                      <p:tavLst>
                                        <p:tav tm="0">
                                          <p:val>
                                            <p:strVal val="#ppt_x"/>
                                          </p:val>
                                        </p:tav>
                                        <p:tav tm="100000">
                                          <p:val>
                                            <p:strVal val="#ppt_x"/>
                                          </p:val>
                                        </p:tav>
                                      </p:tavLst>
                                    </p:anim>
                                    <p:anim calcmode="lin" valueType="num">
                                      <p:cBhvr>
                                        <p:cTn id="20" dur="500" fill="hold"/>
                                        <p:tgtEl>
                                          <p:spTgt spid="277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705"/>
                                        </p:tgtEl>
                                        <p:attrNameLst>
                                          <p:attrName>style.visibility</p:attrName>
                                        </p:attrNameLst>
                                      </p:cBhvr>
                                      <p:to>
                                        <p:strVal val="visible"/>
                                      </p:to>
                                    </p:set>
                                    <p:anim calcmode="lin" valueType="num">
                                      <p:cBhvr>
                                        <p:cTn id="25" dur="500" fill="hold"/>
                                        <p:tgtEl>
                                          <p:spTgt spid="27705"/>
                                        </p:tgtEl>
                                        <p:attrNameLst>
                                          <p:attrName>ppt_x</p:attrName>
                                        </p:attrNameLst>
                                      </p:cBhvr>
                                      <p:tavLst>
                                        <p:tav tm="0">
                                          <p:val>
                                            <p:strVal val="#ppt_x"/>
                                          </p:val>
                                        </p:tav>
                                        <p:tav tm="100000">
                                          <p:val>
                                            <p:strVal val="#ppt_x"/>
                                          </p:val>
                                        </p:tav>
                                      </p:tavLst>
                                    </p:anim>
                                    <p:anim calcmode="lin" valueType="num">
                                      <p:cBhvr>
                                        <p:cTn id="26" dur="500" fill="hold"/>
                                        <p:tgtEl>
                                          <p:spTgt spid="277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706"/>
                                        </p:tgtEl>
                                        <p:attrNameLst>
                                          <p:attrName>style.visibility</p:attrName>
                                        </p:attrNameLst>
                                      </p:cBhvr>
                                      <p:to>
                                        <p:strVal val="visible"/>
                                      </p:to>
                                    </p:set>
                                    <p:anim calcmode="lin" valueType="num">
                                      <p:cBhvr>
                                        <p:cTn id="31" dur="500" fill="hold"/>
                                        <p:tgtEl>
                                          <p:spTgt spid="27706"/>
                                        </p:tgtEl>
                                        <p:attrNameLst>
                                          <p:attrName>ppt_x</p:attrName>
                                        </p:attrNameLst>
                                      </p:cBhvr>
                                      <p:tavLst>
                                        <p:tav tm="0">
                                          <p:val>
                                            <p:strVal val="#ppt_x"/>
                                          </p:val>
                                        </p:tav>
                                        <p:tav tm="100000">
                                          <p:val>
                                            <p:strVal val="#ppt_x"/>
                                          </p:val>
                                        </p:tav>
                                      </p:tavLst>
                                    </p:anim>
                                    <p:anim calcmode="lin" valueType="num">
                                      <p:cBhvr>
                                        <p:cTn id="32"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707"/>
                                        </p:tgtEl>
                                        <p:attrNameLst>
                                          <p:attrName>style.visibility</p:attrName>
                                        </p:attrNameLst>
                                      </p:cBhvr>
                                      <p:to>
                                        <p:strVal val="visible"/>
                                      </p:to>
                                    </p:set>
                                    <p:anim calcmode="lin" valueType="num">
                                      <p:cBhvr>
                                        <p:cTn id="37" dur="500" fill="hold"/>
                                        <p:tgtEl>
                                          <p:spTgt spid="27707"/>
                                        </p:tgtEl>
                                        <p:attrNameLst>
                                          <p:attrName>ppt_x</p:attrName>
                                        </p:attrNameLst>
                                      </p:cBhvr>
                                      <p:tavLst>
                                        <p:tav tm="0">
                                          <p:val>
                                            <p:strVal val="#ppt_x"/>
                                          </p:val>
                                        </p:tav>
                                        <p:tav tm="100000">
                                          <p:val>
                                            <p:strVal val="#ppt_x"/>
                                          </p:val>
                                        </p:tav>
                                      </p:tavLst>
                                    </p:anim>
                                    <p:anim calcmode="lin" valueType="num">
                                      <p:cBhvr>
                                        <p:cTn id="38" dur="500" fill="hold"/>
                                        <p:tgtEl>
                                          <p:spTgt spid="2770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708"/>
                                        </p:tgtEl>
                                        <p:attrNameLst>
                                          <p:attrName>style.visibility</p:attrName>
                                        </p:attrNameLst>
                                      </p:cBhvr>
                                      <p:to>
                                        <p:strVal val="visible"/>
                                      </p:to>
                                    </p:set>
                                    <p:anim calcmode="lin" valueType="num">
                                      <p:cBhvr>
                                        <p:cTn id="43" dur="500" fill="hold"/>
                                        <p:tgtEl>
                                          <p:spTgt spid="27708"/>
                                        </p:tgtEl>
                                        <p:attrNameLst>
                                          <p:attrName>ppt_x</p:attrName>
                                        </p:attrNameLst>
                                      </p:cBhvr>
                                      <p:tavLst>
                                        <p:tav tm="0">
                                          <p:val>
                                            <p:strVal val="#ppt_x"/>
                                          </p:val>
                                        </p:tav>
                                        <p:tav tm="100000">
                                          <p:val>
                                            <p:strVal val="#ppt_x"/>
                                          </p:val>
                                        </p:tav>
                                      </p:tavLst>
                                    </p:anim>
                                    <p:anim calcmode="lin" valueType="num">
                                      <p:cBhvr>
                                        <p:cTn id="44" dur="500" fill="hold"/>
                                        <p:tgtEl>
                                          <p:spTgt spid="2770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709"/>
                                        </p:tgtEl>
                                        <p:attrNameLst>
                                          <p:attrName>style.visibility</p:attrName>
                                        </p:attrNameLst>
                                      </p:cBhvr>
                                      <p:to>
                                        <p:strVal val="visible"/>
                                      </p:to>
                                    </p:set>
                                    <p:anim calcmode="lin" valueType="num">
                                      <p:cBhvr>
                                        <p:cTn id="49" dur="500" fill="hold"/>
                                        <p:tgtEl>
                                          <p:spTgt spid="27709"/>
                                        </p:tgtEl>
                                        <p:attrNameLst>
                                          <p:attrName>ppt_x</p:attrName>
                                        </p:attrNameLst>
                                      </p:cBhvr>
                                      <p:tavLst>
                                        <p:tav tm="0">
                                          <p:val>
                                            <p:strVal val="#ppt_x"/>
                                          </p:val>
                                        </p:tav>
                                        <p:tav tm="100000">
                                          <p:val>
                                            <p:strVal val="#ppt_x"/>
                                          </p:val>
                                        </p:tav>
                                      </p:tavLst>
                                    </p:anim>
                                    <p:anim calcmode="lin" valueType="num">
                                      <p:cBhvr>
                                        <p:cTn id="50" dur="500" fill="hold"/>
                                        <p:tgtEl>
                                          <p:spTgt spid="2770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710"/>
                                        </p:tgtEl>
                                        <p:attrNameLst>
                                          <p:attrName>style.visibility</p:attrName>
                                        </p:attrNameLst>
                                      </p:cBhvr>
                                      <p:to>
                                        <p:strVal val="visible"/>
                                      </p:to>
                                    </p:set>
                                    <p:anim calcmode="lin" valueType="num">
                                      <p:cBhvr>
                                        <p:cTn id="55" dur="500" fill="hold"/>
                                        <p:tgtEl>
                                          <p:spTgt spid="27710"/>
                                        </p:tgtEl>
                                        <p:attrNameLst>
                                          <p:attrName>ppt_x</p:attrName>
                                        </p:attrNameLst>
                                      </p:cBhvr>
                                      <p:tavLst>
                                        <p:tav tm="0">
                                          <p:val>
                                            <p:strVal val="#ppt_x"/>
                                          </p:val>
                                        </p:tav>
                                        <p:tav tm="100000">
                                          <p:val>
                                            <p:strVal val="#ppt_x"/>
                                          </p:val>
                                        </p:tav>
                                      </p:tavLst>
                                    </p:anim>
                                    <p:anim calcmode="lin" valueType="num">
                                      <p:cBhvr>
                                        <p:cTn id="56" dur="500" fill="hold"/>
                                        <p:tgtEl>
                                          <p:spTgt spid="2771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after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711"/>
                                        </p:tgtEl>
                                        <p:attrNameLst>
                                          <p:attrName>style.visibility</p:attrName>
                                        </p:attrNameLst>
                                      </p:cBhvr>
                                      <p:to>
                                        <p:strVal val="visible"/>
                                      </p:to>
                                    </p:set>
                                    <p:anim calcmode="lin" valueType="num">
                                      <p:cBhvr>
                                        <p:cTn id="61" dur="500" fill="hold"/>
                                        <p:tgtEl>
                                          <p:spTgt spid="27711"/>
                                        </p:tgtEl>
                                        <p:attrNameLst>
                                          <p:attrName>ppt_x</p:attrName>
                                        </p:attrNameLst>
                                      </p:cBhvr>
                                      <p:tavLst>
                                        <p:tav tm="0">
                                          <p:val>
                                            <p:strVal val="#ppt_x"/>
                                          </p:val>
                                        </p:tav>
                                        <p:tav tm="100000">
                                          <p:val>
                                            <p:strVal val="#ppt_x"/>
                                          </p:val>
                                        </p:tav>
                                      </p:tavLst>
                                    </p:anim>
                                    <p:anim calcmode="lin" valueType="num">
                                      <p:cBhvr>
                                        <p:cTn id="62" dur="500" fill="hold"/>
                                        <p:tgtEl>
                                          <p:spTgt spid="2771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after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712"/>
                                        </p:tgtEl>
                                        <p:attrNameLst>
                                          <p:attrName>style.visibility</p:attrName>
                                        </p:attrNameLst>
                                      </p:cBhvr>
                                      <p:to>
                                        <p:strVal val="visible"/>
                                      </p:to>
                                    </p:set>
                                    <p:anim calcmode="lin" valueType="num">
                                      <p:cBhvr>
                                        <p:cTn id="67" dur="500" fill="hold"/>
                                        <p:tgtEl>
                                          <p:spTgt spid="27712"/>
                                        </p:tgtEl>
                                        <p:attrNameLst>
                                          <p:attrName>ppt_x</p:attrName>
                                        </p:attrNameLst>
                                      </p:cBhvr>
                                      <p:tavLst>
                                        <p:tav tm="0">
                                          <p:val>
                                            <p:strVal val="#ppt_x"/>
                                          </p:val>
                                        </p:tav>
                                        <p:tav tm="100000">
                                          <p:val>
                                            <p:strVal val="#ppt_x"/>
                                          </p:val>
                                        </p:tav>
                                      </p:tavLst>
                                    </p:anim>
                                    <p:anim calcmode="lin" valueType="num">
                                      <p:cBhvr>
                                        <p:cTn id="68" dur="500" fill="hold"/>
                                        <p:tgtEl>
                                          <p:spTgt spid="2771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after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713"/>
                                        </p:tgtEl>
                                        <p:attrNameLst>
                                          <p:attrName>style.visibility</p:attrName>
                                        </p:attrNameLst>
                                      </p:cBhvr>
                                      <p:to>
                                        <p:strVal val="visible"/>
                                      </p:to>
                                    </p:set>
                                    <p:anim calcmode="lin" valueType="num">
                                      <p:cBhvr>
                                        <p:cTn id="73" dur="500" fill="hold"/>
                                        <p:tgtEl>
                                          <p:spTgt spid="27713"/>
                                        </p:tgtEl>
                                        <p:attrNameLst>
                                          <p:attrName>ppt_x</p:attrName>
                                        </p:attrNameLst>
                                      </p:cBhvr>
                                      <p:tavLst>
                                        <p:tav tm="0">
                                          <p:val>
                                            <p:strVal val="#ppt_x"/>
                                          </p:val>
                                        </p:tav>
                                        <p:tav tm="100000">
                                          <p:val>
                                            <p:strVal val="#ppt_x"/>
                                          </p:val>
                                        </p:tav>
                                      </p:tavLst>
                                    </p:anim>
                                    <p:anim calcmode="lin" valueType="num">
                                      <p:cBhvr>
                                        <p:cTn id="74" dur="500" fill="hold"/>
                                        <p:tgtEl>
                                          <p:spTgt spid="2771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after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7714"/>
                                        </p:tgtEl>
                                        <p:attrNameLst>
                                          <p:attrName>style.visibility</p:attrName>
                                        </p:attrNameLst>
                                      </p:cBhvr>
                                      <p:to>
                                        <p:strVal val="visible"/>
                                      </p:to>
                                    </p:set>
                                    <p:anim calcmode="lin" valueType="num">
                                      <p:cBhvr>
                                        <p:cTn id="79" dur="500" fill="hold"/>
                                        <p:tgtEl>
                                          <p:spTgt spid="27714"/>
                                        </p:tgtEl>
                                        <p:attrNameLst>
                                          <p:attrName>ppt_x</p:attrName>
                                        </p:attrNameLst>
                                      </p:cBhvr>
                                      <p:tavLst>
                                        <p:tav tm="0">
                                          <p:val>
                                            <p:strVal val="#ppt_x"/>
                                          </p:val>
                                        </p:tav>
                                        <p:tav tm="100000">
                                          <p:val>
                                            <p:strVal val="#ppt_x"/>
                                          </p:val>
                                        </p:tav>
                                      </p:tavLst>
                                    </p:anim>
                                    <p:anim calcmode="lin" valueType="num">
                                      <p:cBhvr>
                                        <p:cTn id="80" dur="500" fill="hold"/>
                                        <p:tgtEl>
                                          <p:spTgt spid="2771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after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715"/>
                                        </p:tgtEl>
                                        <p:attrNameLst>
                                          <p:attrName>style.visibility</p:attrName>
                                        </p:attrNameLst>
                                      </p:cBhvr>
                                      <p:to>
                                        <p:strVal val="visible"/>
                                      </p:to>
                                    </p:set>
                                    <p:anim calcmode="lin" valueType="num">
                                      <p:cBhvr>
                                        <p:cTn id="85" dur="500" fill="hold"/>
                                        <p:tgtEl>
                                          <p:spTgt spid="27715"/>
                                        </p:tgtEl>
                                        <p:attrNameLst>
                                          <p:attrName>ppt_x</p:attrName>
                                        </p:attrNameLst>
                                      </p:cBhvr>
                                      <p:tavLst>
                                        <p:tav tm="0">
                                          <p:val>
                                            <p:strVal val="#ppt_x"/>
                                          </p:val>
                                        </p:tav>
                                        <p:tav tm="100000">
                                          <p:val>
                                            <p:strVal val="#ppt_x"/>
                                          </p:val>
                                        </p:tav>
                                      </p:tavLst>
                                    </p:anim>
                                    <p:anim calcmode="lin" valueType="num">
                                      <p:cBhvr>
                                        <p:cTn id="86" dur="500" fill="hold"/>
                                        <p:tgtEl>
                                          <p:spTgt spid="27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8" grpId="0"/>
      <p:bldP spid="27699" grpId="0"/>
      <p:bldP spid="27704" grpId="0"/>
      <p:bldP spid="27705" grpId="0"/>
      <p:bldP spid="27706" grpId="0"/>
      <p:bldP spid="27707" grpId="0"/>
      <p:bldP spid="27708" grpId="0"/>
      <p:bldP spid="27709" grpId="0"/>
      <p:bldP spid="27710" grpId="0"/>
      <p:bldP spid="27711" grpId="0"/>
      <p:bldP spid="27712" grpId="0"/>
      <p:bldP spid="27713" grpId="0"/>
      <p:bldP spid="27714" grpId="0"/>
      <p:bldP spid="27715" grpId="0"/>
    </p:bldLst>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aphicFrame>
        <p:nvGraphicFramePr>
          <p:cNvPr id="28736" name="表格 28735"/>
          <p:cNvGraphicFramePr>
            <a:graphicFrameLocks noGrp="1"/>
          </p:cNvGraphicFramePr>
          <p:nvPr>
            <p:custDataLst>
              <p:tags r:id="rId2"/>
            </p:custDataLst>
          </p:nvPr>
        </p:nvGraphicFramePr>
        <p:xfrm>
          <a:off x="0" y="0"/>
          <a:ext cx="9144000" cy="6584952"/>
        </p:xfrm>
        <a:graphic>
          <a:graphicData uri="http://schemas.openxmlformats.org/drawingml/2006/table">
            <a:tbl>
              <a:tblPr/>
              <a:tblGrid>
                <a:gridCol w="2133600"/>
                <a:gridCol w="1828800"/>
                <a:gridCol w="5181600"/>
              </a:tblGrid>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方位介词</a:t>
                      </a:r>
                      <a:endParaRPr kumimoji="0" lang="zh-CN" altLang="en-US"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含义</a:t>
                      </a:r>
                      <a:endParaRPr kumimoji="0" lang="zh-CN" altLang="en-US"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注意</a:t>
                      </a:r>
                      <a:endParaRPr kumimoji="0" lang="zh-CN" altLang="en-US"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1554460">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in front of</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behind</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inside</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outside</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beside</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79338">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next to</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554460">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between</a:t>
                      </a:r>
                      <a:endParaRPr kumimoji="0" lang="zh-CN" altLang="en-US" sz="32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vert="horz" wrap="square"/>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
        <p:nvSpPr>
          <p:cNvPr id="28719" name="文本框 28718"/>
          <p:cNvSpPr txBox="1"/>
          <p:nvPr>
            <p:custDataLst>
              <p:tags r:id="rId3"/>
            </p:custDataLst>
          </p:nvPr>
        </p:nvSpPr>
        <p:spPr>
          <a:xfrm>
            <a:off x="2133600" y="6096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前面</a:t>
            </a:r>
            <a:endParaRPr lang="zh-CN" altLang="en-US" sz="3200" b="1">
              <a:solidFill>
                <a:srgbClr val="0000FF"/>
              </a:solidFill>
              <a:latin typeface="Arial" panose="020b0604020202020204" pitchFamily="34" charset="0"/>
              <a:ea typeface="楷体_GB2312"/>
            </a:endParaRPr>
          </a:p>
        </p:txBody>
      </p:sp>
      <p:sp>
        <p:nvSpPr>
          <p:cNvPr id="28721" name="文本框 28720"/>
          <p:cNvSpPr txBox="1"/>
          <p:nvPr>
            <p:custDataLst>
              <p:tags r:id="rId4"/>
            </p:custDataLst>
          </p:nvPr>
        </p:nvSpPr>
        <p:spPr>
          <a:xfrm>
            <a:off x="4065588" y="533400"/>
            <a:ext cx="5540375" cy="1570038"/>
          </a:xfrm>
          <a:prstGeom prst="rect">
            <a:avLst/>
          </a:prstGeom>
          <a:noFill/>
          <a:ln w="9525">
            <a:noFill/>
          </a:ln>
        </p:spPr>
        <p:txBody>
          <a:bodyPr wrap="none" anchor="t">
            <a:spAutoFit/>
          </a:bodyPr>
          <a:lstStyle/>
          <a:p>
            <a:pPr lvl="0" indent="0"/>
            <a:r>
              <a:rPr lang="zh-CN" altLang="en-US" sz="3200" b="1">
                <a:solidFill>
                  <a:srgbClr val="FF0000"/>
                </a:solidFill>
                <a:latin typeface="Arial" panose="020b0604020202020204" pitchFamily="34" charset="0"/>
                <a:ea typeface="楷体_GB2312"/>
              </a:rPr>
              <a:t>在某物外部的前面，注意</a:t>
            </a:r>
            <a:endParaRPr lang="zh-CN" altLang="en-US" sz="3200" b="1">
              <a:solidFill>
                <a:srgbClr val="FF0000"/>
              </a:solidFill>
              <a:latin typeface="Arial" panose="020b0604020202020204" pitchFamily="34" charset="0"/>
              <a:ea typeface="楷体_GB2312"/>
            </a:endParaRPr>
          </a:p>
          <a:p>
            <a:pPr lvl="0" indent="0"/>
            <a:r>
              <a:rPr lang="zh-CN" altLang="en-US" sz="3200" b="1">
                <a:solidFill>
                  <a:srgbClr val="FF0000"/>
                </a:solidFill>
                <a:latin typeface="Arial" panose="020b0604020202020204" pitchFamily="34" charset="0"/>
                <a:ea typeface="楷体_GB2312"/>
              </a:rPr>
              <a:t>与</a:t>
            </a:r>
            <a:r>
              <a:rPr lang="en-US" altLang="zh-CN" sz="3200" b="1">
                <a:solidFill>
                  <a:srgbClr val="006600"/>
                </a:solidFill>
                <a:latin typeface="Arial" panose="020b0604020202020204" pitchFamily="34" charset="0"/>
                <a:ea typeface="楷体_GB2312"/>
              </a:rPr>
              <a:t>in the front of</a:t>
            </a:r>
            <a:r>
              <a:rPr lang="zh-CN" altLang="en-US" sz="3200" b="1">
                <a:solidFill>
                  <a:srgbClr val="FF0000"/>
                </a:solidFill>
                <a:latin typeface="Arial" panose="020b0604020202020204" pitchFamily="34" charset="0"/>
                <a:ea typeface="楷体_GB2312"/>
              </a:rPr>
              <a:t>的区别</a:t>
            </a:r>
            <a:r>
              <a:rPr lang="en-US" altLang="zh-CN" sz="3200" b="1">
                <a:solidFill>
                  <a:srgbClr val="FF0000"/>
                </a:solidFill>
                <a:latin typeface="Arial" panose="020b0604020202020204" pitchFamily="34" charset="0"/>
                <a:ea typeface="楷体_GB2312"/>
              </a:rPr>
              <a:t>,</a:t>
            </a:r>
            <a:endParaRPr lang="en-US" altLang="zh-CN" sz="3200" b="1">
              <a:solidFill>
                <a:srgbClr val="FF0000"/>
              </a:solidFill>
              <a:latin typeface="Arial" panose="020b0604020202020204" pitchFamily="34" charset="0"/>
              <a:ea typeface="楷体_GB2312"/>
            </a:endParaRPr>
          </a:p>
          <a:p>
            <a:pPr lvl="0" indent="0"/>
            <a:r>
              <a:rPr lang="zh-CN" altLang="en-US" sz="3200" b="1">
                <a:solidFill>
                  <a:srgbClr val="FF0000"/>
                </a:solidFill>
                <a:latin typeface="Arial" panose="020b0604020202020204" pitchFamily="34" charset="0"/>
                <a:ea typeface="楷体_GB2312"/>
              </a:rPr>
              <a:t>后者指“在某物内部的前面”</a:t>
            </a:r>
            <a:endParaRPr lang="zh-CN" altLang="en-US" sz="3200" b="1">
              <a:solidFill>
                <a:srgbClr val="FF0000"/>
              </a:solidFill>
              <a:latin typeface="Arial" panose="020b0604020202020204" pitchFamily="34" charset="0"/>
              <a:ea typeface="楷体_GB2312"/>
            </a:endParaRPr>
          </a:p>
        </p:txBody>
      </p:sp>
      <p:sp>
        <p:nvSpPr>
          <p:cNvPr id="28722" name="文本框 28721"/>
          <p:cNvSpPr txBox="1"/>
          <p:nvPr>
            <p:custDataLst>
              <p:tags r:id="rId5"/>
            </p:custDataLst>
          </p:nvPr>
        </p:nvSpPr>
        <p:spPr>
          <a:xfrm>
            <a:off x="2133600" y="20574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后面</a:t>
            </a:r>
            <a:endParaRPr lang="zh-CN" altLang="en-US" sz="3200" b="1">
              <a:solidFill>
                <a:srgbClr val="0000FF"/>
              </a:solidFill>
              <a:latin typeface="Arial" panose="020b0604020202020204" pitchFamily="34" charset="0"/>
              <a:ea typeface="楷体_GB2312"/>
            </a:endParaRPr>
          </a:p>
        </p:txBody>
      </p:sp>
      <p:sp>
        <p:nvSpPr>
          <p:cNvPr id="28723" name="文本框 28722"/>
          <p:cNvSpPr txBox="1"/>
          <p:nvPr>
            <p:custDataLst>
              <p:tags r:id="rId6"/>
            </p:custDataLst>
          </p:nvPr>
        </p:nvSpPr>
        <p:spPr>
          <a:xfrm>
            <a:off x="4114800" y="2057400"/>
            <a:ext cx="2632075"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在某物的后面</a:t>
            </a:r>
            <a:endParaRPr lang="zh-CN" altLang="en-US" sz="3200" b="1">
              <a:solidFill>
                <a:srgbClr val="FF0000"/>
              </a:solidFill>
              <a:latin typeface="Arial" panose="020b0604020202020204" pitchFamily="34" charset="0"/>
              <a:ea typeface="楷体_GB2312"/>
            </a:endParaRPr>
          </a:p>
        </p:txBody>
      </p:sp>
      <p:sp>
        <p:nvSpPr>
          <p:cNvPr id="28724" name="文本框 28723"/>
          <p:cNvSpPr txBox="1"/>
          <p:nvPr>
            <p:custDataLst>
              <p:tags r:id="rId7"/>
            </p:custDataLst>
          </p:nvPr>
        </p:nvSpPr>
        <p:spPr>
          <a:xfrm>
            <a:off x="2133600" y="26670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里面</a:t>
            </a:r>
            <a:endParaRPr lang="zh-CN" altLang="en-US" sz="3200" b="1">
              <a:solidFill>
                <a:srgbClr val="0000FF"/>
              </a:solidFill>
              <a:latin typeface="Arial" panose="020b0604020202020204" pitchFamily="34" charset="0"/>
              <a:ea typeface="楷体_GB2312"/>
            </a:endParaRPr>
          </a:p>
        </p:txBody>
      </p:sp>
      <p:sp>
        <p:nvSpPr>
          <p:cNvPr id="28725" name="文本框 28724"/>
          <p:cNvSpPr txBox="1"/>
          <p:nvPr>
            <p:custDataLst>
              <p:tags r:id="rId8"/>
            </p:custDataLst>
          </p:nvPr>
        </p:nvSpPr>
        <p:spPr>
          <a:xfrm>
            <a:off x="2209800" y="32766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外面</a:t>
            </a:r>
            <a:endParaRPr lang="zh-CN" altLang="en-US" sz="3200" b="1">
              <a:solidFill>
                <a:srgbClr val="0000FF"/>
              </a:solidFill>
              <a:latin typeface="Arial" panose="020b0604020202020204" pitchFamily="34" charset="0"/>
              <a:ea typeface="楷体_GB2312"/>
            </a:endParaRPr>
          </a:p>
        </p:txBody>
      </p:sp>
      <p:sp>
        <p:nvSpPr>
          <p:cNvPr id="28726" name="文本框 28725"/>
          <p:cNvSpPr txBox="1"/>
          <p:nvPr>
            <p:custDataLst>
              <p:tags r:id="rId9"/>
            </p:custDataLst>
          </p:nvPr>
        </p:nvSpPr>
        <p:spPr>
          <a:xfrm>
            <a:off x="2209800" y="38862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旁边</a:t>
            </a:r>
            <a:endParaRPr lang="zh-CN" altLang="en-US" sz="3200" b="1">
              <a:solidFill>
                <a:srgbClr val="0000FF"/>
              </a:solidFill>
              <a:latin typeface="Arial" panose="020b0604020202020204" pitchFamily="34" charset="0"/>
              <a:ea typeface="楷体_GB2312"/>
            </a:endParaRPr>
          </a:p>
        </p:txBody>
      </p:sp>
      <p:sp>
        <p:nvSpPr>
          <p:cNvPr id="28727" name="文本框 28726"/>
          <p:cNvSpPr txBox="1"/>
          <p:nvPr>
            <p:custDataLst>
              <p:tags r:id="rId10"/>
            </p:custDataLst>
          </p:nvPr>
        </p:nvSpPr>
        <p:spPr>
          <a:xfrm>
            <a:off x="2133600" y="44196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旁边</a:t>
            </a:r>
            <a:endParaRPr lang="zh-CN" altLang="en-US" sz="3200" b="1">
              <a:solidFill>
                <a:srgbClr val="0000FF"/>
              </a:solidFill>
              <a:latin typeface="Arial" panose="020b0604020202020204" pitchFamily="34" charset="0"/>
              <a:ea typeface="楷体_GB2312"/>
            </a:endParaRPr>
          </a:p>
        </p:txBody>
      </p:sp>
      <p:sp>
        <p:nvSpPr>
          <p:cNvPr id="28728" name="文本框 28727"/>
          <p:cNvSpPr txBox="1"/>
          <p:nvPr>
            <p:custDataLst>
              <p:tags r:id="rId11"/>
            </p:custDataLst>
          </p:nvPr>
        </p:nvSpPr>
        <p:spPr>
          <a:xfrm>
            <a:off x="3962400" y="4419600"/>
            <a:ext cx="2692400" cy="579438"/>
          </a:xfrm>
          <a:prstGeom prst="rect">
            <a:avLst/>
          </a:prstGeom>
          <a:noFill/>
          <a:ln w="9525">
            <a:noFill/>
          </a:ln>
        </p:spPr>
        <p:txBody>
          <a:bodyPr wrap="none" anchor="t">
            <a:spAutoFit/>
          </a:bodyPr>
          <a:lstStyle/>
          <a:p>
            <a:pPr lvl="0" indent="0" algn="ctr"/>
            <a:r>
              <a:rPr lang="zh-CN" altLang="en-US" sz="3200" b="1">
                <a:solidFill>
                  <a:srgbClr val="FF0000"/>
                </a:solidFill>
                <a:latin typeface="Arial" panose="020b0604020202020204" pitchFamily="34" charset="0"/>
                <a:ea typeface="楷体_GB2312"/>
              </a:rPr>
              <a:t>相当于</a:t>
            </a:r>
            <a:r>
              <a:rPr lang="en-US" altLang="zh-CN" sz="3200" b="1">
                <a:solidFill>
                  <a:srgbClr val="006600"/>
                </a:solidFill>
                <a:latin typeface="Arial" panose="020b0604020202020204" pitchFamily="34" charset="0"/>
                <a:ea typeface="楷体_GB2312"/>
              </a:rPr>
              <a:t>beside</a:t>
            </a:r>
            <a:endParaRPr lang="en-US" altLang="zh-CN" sz="3200" b="1">
              <a:solidFill>
                <a:srgbClr val="006600"/>
              </a:solidFill>
              <a:latin typeface="Arial" panose="020b0604020202020204" pitchFamily="34" charset="0"/>
              <a:ea typeface="楷体_GB2312"/>
            </a:endParaRPr>
          </a:p>
        </p:txBody>
      </p:sp>
      <p:sp>
        <p:nvSpPr>
          <p:cNvPr id="28729" name="文本框 28728"/>
          <p:cNvSpPr txBox="1"/>
          <p:nvPr>
            <p:custDataLst>
              <p:tags r:id="rId12"/>
            </p:custDataLst>
          </p:nvPr>
        </p:nvSpPr>
        <p:spPr>
          <a:xfrm>
            <a:off x="2209800" y="5181600"/>
            <a:ext cx="1814513" cy="579438"/>
          </a:xfrm>
          <a:prstGeom prst="rect">
            <a:avLst/>
          </a:prstGeom>
          <a:noFill/>
          <a:ln w="9525">
            <a:noFill/>
          </a:ln>
        </p:spPr>
        <p:txBody>
          <a:bodyPr wrap="none" anchor="t">
            <a:spAutoFit/>
          </a:bodyPr>
          <a:lstStyle/>
          <a:p>
            <a:pPr lvl="0" indent="0" algn="ctr"/>
            <a:r>
              <a:rPr lang="zh-CN" altLang="en-US" sz="3200" b="1">
                <a:solidFill>
                  <a:srgbClr val="0000FF"/>
                </a:solidFill>
                <a:latin typeface="Arial" panose="020b0604020202020204" pitchFamily="34" charset="0"/>
                <a:ea typeface="楷体_GB2312"/>
              </a:rPr>
              <a:t>在</a:t>
            </a:r>
            <a:r>
              <a:rPr lang="en-US" altLang="zh-CN" sz="3200" b="1">
                <a:solidFill>
                  <a:srgbClr val="0000FF"/>
                </a:solidFill>
                <a:latin typeface="Arial" panose="020b0604020202020204" pitchFamily="34" charset="0"/>
                <a:ea typeface="楷体_GB2312"/>
              </a:rPr>
              <a:t>…</a:t>
            </a:r>
            <a:r>
              <a:rPr lang="zh-CN" altLang="en-US" sz="3200" b="1">
                <a:solidFill>
                  <a:srgbClr val="0000FF"/>
                </a:solidFill>
                <a:latin typeface="Arial" panose="020b0604020202020204" pitchFamily="34" charset="0"/>
                <a:ea typeface="楷体_GB2312"/>
              </a:rPr>
              <a:t>中间</a:t>
            </a:r>
            <a:endParaRPr lang="zh-CN" altLang="en-US" sz="3200" b="1">
              <a:solidFill>
                <a:srgbClr val="0000FF"/>
              </a:solidFill>
              <a:latin typeface="Arial" panose="020b0604020202020204" pitchFamily="34" charset="0"/>
              <a:ea typeface="楷体_GB2312"/>
            </a:endParaRPr>
          </a:p>
        </p:txBody>
      </p:sp>
      <p:sp>
        <p:nvSpPr>
          <p:cNvPr id="28731" name="文本框 28730"/>
          <p:cNvSpPr txBox="1"/>
          <p:nvPr>
            <p:custDataLst>
              <p:tags r:id="rId13"/>
            </p:custDataLst>
          </p:nvPr>
        </p:nvSpPr>
        <p:spPr>
          <a:xfrm>
            <a:off x="4065588" y="4999038"/>
            <a:ext cx="5075237" cy="1554162"/>
          </a:xfrm>
          <a:prstGeom prst="rect">
            <a:avLst/>
          </a:prstGeom>
          <a:noFill/>
          <a:ln w="9525">
            <a:noFill/>
          </a:ln>
        </p:spPr>
        <p:txBody>
          <a:bodyPr wrap="none" anchor="t">
            <a:spAutoFit/>
          </a:bodyPr>
          <a:lstStyle/>
          <a:p>
            <a:pPr lvl="0" indent="0"/>
            <a:r>
              <a:rPr lang="en-US" altLang="zh-CN" sz="3200" b="1">
                <a:solidFill>
                  <a:srgbClr val="FF0000"/>
                </a:solidFill>
                <a:latin typeface="Arial" panose="020b0604020202020204" pitchFamily="34" charset="0"/>
                <a:ea typeface="楷体_GB2312"/>
              </a:rPr>
              <a:t>between</a:t>
            </a:r>
            <a:r>
              <a:rPr lang="zh-CN" altLang="en-US" sz="3200" b="1">
                <a:solidFill>
                  <a:srgbClr val="FF0000"/>
                </a:solidFill>
                <a:latin typeface="Arial" panose="020b0604020202020204" pitchFamily="34" charset="0"/>
                <a:ea typeface="楷体_GB2312"/>
              </a:rPr>
              <a:t>表示在</a:t>
            </a:r>
            <a:r>
              <a:rPr lang="zh-CN" altLang="en-US" sz="3200" b="1">
                <a:solidFill>
                  <a:srgbClr val="006600"/>
                </a:solidFill>
                <a:latin typeface="Arial" panose="020b0604020202020204" pitchFamily="34" charset="0"/>
                <a:ea typeface="楷体_GB2312"/>
              </a:rPr>
              <a:t>两者</a:t>
            </a:r>
            <a:r>
              <a:rPr lang="zh-CN" altLang="en-US" sz="3200" b="1">
                <a:solidFill>
                  <a:srgbClr val="FF0000"/>
                </a:solidFill>
                <a:latin typeface="Arial" panose="020b0604020202020204" pitchFamily="34" charset="0"/>
                <a:ea typeface="楷体_GB2312"/>
              </a:rPr>
              <a:t>之间，</a:t>
            </a:r>
            <a:endParaRPr lang="zh-CN" altLang="en-US" sz="3200" b="1">
              <a:solidFill>
                <a:srgbClr val="FF0000"/>
              </a:solidFill>
              <a:latin typeface="Arial" panose="020b0604020202020204" pitchFamily="34" charset="0"/>
              <a:ea typeface="楷体_GB2312"/>
            </a:endParaRPr>
          </a:p>
          <a:p>
            <a:pPr lvl="0" indent="0"/>
            <a:r>
              <a:rPr lang="en-US" altLang="zh-CN" sz="3200" b="1">
                <a:solidFill>
                  <a:srgbClr val="FF0000"/>
                </a:solidFill>
                <a:latin typeface="Arial" panose="020b0604020202020204" pitchFamily="34" charset="0"/>
                <a:ea typeface="楷体_GB2312"/>
              </a:rPr>
              <a:t>among</a:t>
            </a:r>
            <a:r>
              <a:rPr lang="zh-CN" altLang="en-US" sz="3200" b="1">
                <a:solidFill>
                  <a:srgbClr val="FF0000"/>
                </a:solidFill>
                <a:latin typeface="Arial" panose="020b0604020202020204" pitchFamily="34" charset="0"/>
                <a:ea typeface="楷体_GB2312"/>
              </a:rPr>
              <a:t>表示“在</a:t>
            </a:r>
            <a:r>
              <a:rPr lang="zh-CN" altLang="en-US" sz="3200" b="1">
                <a:solidFill>
                  <a:srgbClr val="006600"/>
                </a:solidFill>
                <a:latin typeface="Arial" panose="020b0604020202020204" pitchFamily="34" charset="0"/>
                <a:ea typeface="楷体_GB2312"/>
              </a:rPr>
              <a:t>三者</a:t>
            </a:r>
            <a:endParaRPr lang="zh-CN" altLang="en-US" sz="3200" b="1">
              <a:solidFill>
                <a:srgbClr val="006600"/>
              </a:solidFill>
              <a:latin typeface="Arial" panose="020b0604020202020204" pitchFamily="34" charset="0"/>
              <a:ea typeface="楷体_GB2312"/>
            </a:endParaRPr>
          </a:p>
          <a:p>
            <a:pPr lvl="0" indent="0"/>
            <a:r>
              <a:rPr lang="zh-CN" altLang="en-US" sz="3200" b="1">
                <a:solidFill>
                  <a:srgbClr val="FF0000"/>
                </a:solidFill>
                <a:latin typeface="Arial" panose="020b0604020202020204" pitchFamily="34" charset="0"/>
                <a:ea typeface="楷体_GB2312"/>
              </a:rPr>
              <a:t>（或以上）之间”</a:t>
            </a:r>
            <a:endParaRPr lang="zh-CN" altLang="en-US" sz="3200" b="1">
              <a:solidFill>
                <a:srgbClr val="FF0000"/>
              </a:solidFill>
              <a:latin typeface="Arial" panose="020b0604020202020204" pitchFamily="34" charset="0"/>
              <a:ea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719"/>
                                        </p:tgtEl>
                                        <p:attrNameLst>
                                          <p:attrName>style.visibility</p:attrName>
                                        </p:attrNameLst>
                                      </p:cBhvr>
                                      <p:to>
                                        <p:strVal val="visible"/>
                                      </p:to>
                                    </p:set>
                                    <p:anim calcmode="lin" valueType="num">
                                      <p:cBhvr>
                                        <p:cTn id="7" dur="500" fill="hold"/>
                                        <p:tgtEl>
                                          <p:spTgt spid="28719"/>
                                        </p:tgtEl>
                                        <p:attrNameLst>
                                          <p:attrName>ppt_x</p:attrName>
                                        </p:attrNameLst>
                                      </p:cBhvr>
                                      <p:tavLst>
                                        <p:tav tm="0">
                                          <p:val>
                                            <p:strVal val="#ppt_x"/>
                                          </p:val>
                                        </p:tav>
                                        <p:tav tm="100000">
                                          <p:val>
                                            <p:strVal val="#ppt_x"/>
                                          </p:val>
                                        </p:tav>
                                      </p:tavLst>
                                    </p:anim>
                                    <p:anim calcmode="lin" valueType="num">
                                      <p:cBhvr>
                                        <p:cTn id="8" dur="500" fill="hold"/>
                                        <p:tgtEl>
                                          <p:spTgt spid="287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721"/>
                                        </p:tgtEl>
                                        <p:attrNameLst>
                                          <p:attrName>style.visibility</p:attrName>
                                        </p:attrNameLst>
                                      </p:cBhvr>
                                      <p:to>
                                        <p:strVal val="visible"/>
                                      </p:to>
                                    </p:set>
                                    <p:anim calcmode="lin" valueType="num">
                                      <p:cBhvr>
                                        <p:cTn id="13" dur="500" fill="hold"/>
                                        <p:tgtEl>
                                          <p:spTgt spid="28721"/>
                                        </p:tgtEl>
                                        <p:attrNameLst>
                                          <p:attrName>ppt_x</p:attrName>
                                        </p:attrNameLst>
                                      </p:cBhvr>
                                      <p:tavLst>
                                        <p:tav tm="0">
                                          <p:val>
                                            <p:strVal val="#ppt_x"/>
                                          </p:val>
                                        </p:tav>
                                        <p:tav tm="100000">
                                          <p:val>
                                            <p:strVal val="#ppt_x"/>
                                          </p:val>
                                        </p:tav>
                                      </p:tavLst>
                                    </p:anim>
                                    <p:anim calcmode="lin" valueType="num">
                                      <p:cBhvr>
                                        <p:cTn id="14" dur="500" fill="hold"/>
                                        <p:tgtEl>
                                          <p:spTgt spid="287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722"/>
                                        </p:tgtEl>
                                        <p:attrNameLst>
                                          <p:attrName>style.visibility</p:attrName>
                                        </p:attrNameLst>
                                      </p:cBhvr>
                                      <p:to>
                                        <p:strVal val="visible"/>
                                      </p:to>
                                    </p:set>
                                    <p:anim calcmode="lin" valueType="num">
                                      <p:cBhvr>
                                        <p:cTn id="19" dur="500" fill="hold"/>
                                        <p:tgtEl>
                                          <p:spTgt spid="28722"/>
                                        </p:tgtEl>
                                        <p:attrNameLst>
                                          <p:attrName>ppt_x</p:attrName>
                                        </p:attrNameLst>
                                      </p:cBhvr>
                                      <p:tavLst>
                                        <p:tav tm="0">
                                          <p:val>
                                            <p:strVal val="#ppt_x"/>
                                          </p:val>
                                        </p:tav>
                                        <p:tav tm="100000">
                                          <p:val>
                                            <p:strVal val="#ppt_x"/>
                                          </p:val>
                                        </p:tav>
                                      </p:tavLst>
                                    </p:anim>
                                    <p:anim calcmode="lin" valueType="num">
                                      <p:cBhvr>
                                        <p:cTn id="20" dur="500" fill="hold"/>
                                        <p:tgtEl>
                                          <p:spTgt spid="287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723"/>
                                        </p:tgtEl>
                                        <p:attrNameLst>
                                          <p:attrName>style.visibility</p:attrName>
                                        </p:attrNameLst>
                                      </p:cBhvr>
                                      <p:to>
                                        <p:strVal val="visible"/>
                                      </p:to>
                                    </p:set>
                                    <p:anim calcmode="lin" valueType="num">
                                      <p:cBhvr>
                                        <p:cTn id="25" dur="500" fill="hold"/>
                                        <p:tgtEl>
                                          <p:spTgt spid="28723"/>
                                        </p:tgtEl>
                                        <p:attrNameLst>
                                          <p:attrName>ppt_x</p:attrName>
                                        </p:attrNameLst>
                                      </p:cBhvr>
                                      <p:tavLst>
                                        <p:tav tm="0">
                                          <p:val>
                                            <p:strVal val="#ppt_x"/>
                                          </p:val>
                                        </p:tav>
                                        <p:tav tm="100000">
                                          <p:val>
                                            <p:strVal val="#ppt_x"/>
                                          </p:val>
                                        </p:tav>
                                      </p:tavLst>
                                    </p:anim>
                                    <p:anim calcmode="lin" valueType="num">
                                      <p:cBhvr>
                                        <p:cTn id="26" dur="500" fill="hold"/>
                                        <p:tgtEl>
                                          <p:spTgt spid="2872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724"/>
                                        </p:tgtEl>
                                        <p:attrNameLst>
                                          <p:attrName>style.visibility</p:attrName>
                                        </p:attrNameLst>
                                      </p:cBhvr>
                                      <p:to>
                                        <p:strVal val="visible"/>
                                      </p:to>
                                    </p:set>
                                    <p:anim calcmode="lin" valueType="num">
                                      <p:cBhvr>
                                        <p:cTn id="31" dur="500" fill="hold"/>
                                        <p:tgtEl>
                                          <p:spTgt spid="28724"/>
                                        </p:tgtEl>
                                        <p:attrNameLst>
                                          <p:attrName>ppt_x</p:attrName>
                                        </p:attrNameLst>
                                      </p:cBhvr>
                                      <p:tavLst>
                                        <p:tav tm="0">
                                          <p:val>
                                            <p:strVal val="#ppt_x"/>
                                          </p:val>
                                        </p:tav>
                                        <p:tav tm="100000">
                                          <p:val>
                                            <p:strVal val="#ppt_x"/>
                                          </p:val>
                                        </p:tav>
                                      </p:tavLst>
                                    </p:anim>
                                    <p:anim calcmode="lin" valueType="num">
                                      <p:cBhvr>
                                        <p:cTn id="32" dur="500" fill="hold"/>
                                        <p:tgtEl>
                                          <p:spTgt spid="2872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725"/>
                                        </p:tgtEl>
                                        <p:attrNameLst>
                                          <p:attrName>style.visibility</p:attrName>
                                        </p:attrNameLst>
                                      </p:cBhvr>
                                      <p:to>
                                        <p:strVal val="visible"/>
                                      </p:to>
                                    </p:set>
                                    <p:anim calcmode="lin" valueType="num">
                                      <p:cBhvr>
                                        <p:cTn id="37" dur="500" fill="hold"/>
                                        <p:tgtEl>
                                          <p:spTgt spid="28725"/>
                                        </p:tgtEl>
                                        <p:attrNameLst>
                                          <p:attrName>ppt_x</p:attrName>
                                        </p:attrNameLst>
                                      </p:cBhvr>
                                      <p:tavLst>
                                        <p:tav tm="0">
                                          <p:val>
                                            <p:strVal val="#ppt_x"/>
                                          </p:val>
                                        </p:tav>
                                        <p:tav tm="100000">
                                          <p:val>
                                            <p:strVal val="#ppt_x"/>
                                          </p:val>
                                        </p:tav>
                                      </p:tavLst>
                                    </p:anim>
                                    <p:anim calcmode="lin" valueType="num">
                                      <p:cBhvr>
                                        <p:cTn id="38" dur="500" fill="hold"/>
                                        <p:tgtEl>
                                          <p:spTgt spid="287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726"/>
                                        </p:tgtEl>
                                        <p:attrNameLst>
                                          <p:attrName>style.visibility</p:attrName>
                                        </p:attrNameLst>
                                      </p:cBhvr>
                                      <p:to>
                                        <p:strVal val="visible"/>
                                      </p:to>
                                    </p:set>
                                    <p:anim calcmode="lin" valueType="num">
                                      <p:cBhvr>
                                        <p:cTn id="43" dur="500" fill="hold"/>
                                        <p:tgtEl>
                                          <p:spTgt spid="28726"/>
                                        </p:tgtEl>
                                        <p:attrNameLst>
                                          <p:attrName>ppt_x</p:attrName>
                                        </p:attrNameLst>
                                      </p:cBhvr>
                                      <p:tavLst>
                                        <p:tav tm="0">
                                          <p:val>
                                            <p:strVal val="#ppt_x"/>
                                          </p:val>
                                        </p:tav>
                                        <p:tav tm="100000">
                                          <p:val>
                                            <p:strVal val="#ppt_x"/>
                                          </p:val>
                                        </p:tav>
                                      </p:tavLst>
                                    </p:anim>
                                    <p:anim calcmode="lin" valueType="num">
                                      <p:cBhvr>
                                        <p:cTn id="44" dur="500" fill="hold"/>
                                        <p:tgtEl>
                                          <p:spTgt spid="2872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727"/>
                                        </p:tgtEl>
                                        <p:attrNameLst>
                                          <p:attrName>style.visibility</p:attrName>
                                        </p:attrNameLst>
                                      </p:cBhvr>
                                      <p:to>
                                        <p:strVal val="visible"/>
                                      </p:to>
                                    </p:set>
                                    <p:anim calcmode="lin" valueType="num">
                                      <p:cBhvr>
                                        <p:cTn id="49" dur="500" fill="hold"/>
                                        <p:tgtEl>
                                          <p:spTgt spid="28727"/>
                                        </p:tgtEl>
                                        <p:attrNameLst>
                                          <p:attrName>ppt_x</p:attrName>
                                        </p:attrNameLst>
                                      </p:cBhvr>
                                      <p:tavLst>
                                        <p:tav tm="0">
                                          <p:val>
                                            <p:strVal val="#ppt_x"/>
                                          </p:val>
                                        </p:tav>
                                        <p:tav tm="100000">
                                          <p:val>
                                            <p:strVal val="#ppt_x"/>
                                          </p:val>
                                        </p:tav>
                                      </p:tavLst>
                                    </p:anim>
                                    <p:anim calcmode="lin" valueType="num">
                                      <p:cBhvr>
                                        <p:cTn id="50" dur="500" fill="hold"/>
                                        <p:tgtEl>
                                          <p:spTgt spid="2872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728"/>
                                        </p:tgtEl>
                                        <p:attrNameLst>
                                          <p:attrName>style.visibility</p:attrName>
                                        </p:attrNameLst>
                                      </p:cBhvr>
                                      <p:to>
                                        <p:strVal val="visible"/>
                                      </p:to>
                                    </p:set>
                                    <p:anim calcmode="lin" valueType="num">
                                      <p:cBhvr>
                                        <p:cTn id="55" dur="500" fill="hold"/>
                                        <p:tgtEl>
                                          <p:spTgt spid="28728"/>
                                        </p:tgtEl>
                                        <p:attrNameLst>
                                          <p:attrName>ppt_x</p:attrName>
                                        </p:attrNameLst>
                                      </p:cBhvr>
                                      <p:tavLst>
                                        <p:tav tm="0">
                                          <p:val>
                                            <p:strVal val="#ppt_x"/>
                                          </p:val>
                                        </p:tav>
                                        <p:tav tm="100000">
                                          <p:val>
                                            <p:strVal val="#ppt_x"/>
                                          </p:val>
                                        </p:tav>
                                      </p:tavLst>
                                    </p:anim>
                                    <p:anim calcmode="lin" valueType="num">
                                      <p:cBhvr>
                                        <p:cTn id="56" dur="500" fill="hold"/>
                                        <p:tgtEl>
                                          <p:spTgt spid="2872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after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729"/>
                                        </p:tgtEl>
                                        <p:attrNameLst>
                                          <p:attrName>style.visibility</p:attrName>
                                        </p:attrNameLst>
                                      </p:cBhvr>
                                      <p:to>
                                        <p:strVal val="visible"/>
                                      </p:to>
                                    </p:set>
                                    <p:anim calcmode="lin" valueType="num">
                                      <p:cBhvr>
                                        <p:cTn id="61" dur="500" fill="hold"/>
                                        <p:tgtEl>
                                          <p:spTgt spid="28729"/>
                                        </p:tgtEl>
                                        <p:attrNameLst>
                                          <p:attrName>ppt_x</p:attrName>
                                        </p:attrNameLst>
                                      </p:cBhvr>
                                      <p:tavLst>
                                        <p:tav tm="0">
                                          <p:val>
                                            <p:strVal val="#ppt_x"/>
                                          </p:val>
                                        </p:tav>
                                        <p:tav tm="100000">
                                          <p:val>
                                            <p:strVal val="#ppt_x"/>
                                          </p:val>
                                        </p:tav>
                                      </p:tavLst>
                                    </p:anim>
                                    <p:anim calcmode="lin" valueType="num">
                                      <p:cBhvr>
                                        <p:cTn id="62" dur="500" fill="hold"/>
                                        <p:tgtEl>
                                          <p:spTgt spid="2872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after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731"/>
                                        </p:tgtEl>
                                        <p:attrNameLst>
                                          <p:attrName>style.visibility</p:attrName>
                                        </p:attrNameLst>
                                      </p:cBhvr>
                                      <p:to>
                                        <p:strVal val="visible"/>
                                      </p:to>
                                    </p:set>
                                    <p:anim calcmode="lin" valueType="num">
                                      <p:cBhvr>
                                        <p:cTn id="67" dur="500" fill="hold"/>
                                        <p:tgtEl>
                                          <p:spTgt spid="28731"/>
                                        </p:tgtEl>
                                        <p:attrNameLst>
                                          <p:attrName>ppt_x</p:attrName>
                                        </p:attrNameLst>
                                      </p:cBhvr>
                                      <p:tavLst>
                                        <p:tav tm="0">
                                          <p:val>
                                            <p:strVal val="#ppt_x"/>
                                          </p:val>
                                        </p:tav>
                                        <p:tav tm="100000">
                                          <p:val>
                                            <p:strVal val="#ppt_x"/>
                                          </p:val>
                                        </p:tav>
                                      </p:tavLst>
                                    </p:anim>
                                    <p:anim calcmode="lin" valueType="num">
                                      <p:cBhvr>
                                        <p:cTn id="68" dur="500" fill="hold"/>
                                        <p:tgtEl>
                                          <p:spTgt spid="28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9" grpId="0"/>
      <p:bldP spid="28721" grpId="0"/>
      <p:bldP spid="28722" grpId="0"/>
      <p:bldP spid="28723" grpId="0"/>
      <p:bldP spid="28724" grpId="0"/>
      <p:bldP spid="28725" grpId="0"/>
      <p:bldP spid="28726" grpId="0"/>
      <p:bldP spid="28727" grpId="0"/>
      <p:bldP spid="28728" grpId="0"/>
      <p:bldP spid="28729" grpId="0"/>
      <p:bldP spid="28731" grpId="0"/>
    </p:bldLst>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8436" name="文本框 2"/>
          <p:cNvSpPr txBox="1"/>
          <p:nvPr>
            <p:custDataLst>
              <p:tags r:id="rId2"/>
            </p:custDataLst>
          </p:nvPr>
        </p:nvSpPr>
        <p:spPr>
          <a:xfrm>
            <a:off x="418783" y="1696720"/>
            <a:ext cx="8104346" cy="338455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nchor="t" anchorCtr="0">
            <a:spAutoFit/>
          </a:bodyPr>
          <a:lstStyle/>
          <a:p>
            <a:pPr algn="just">
              <a:lnSpc>
                <a:spcPct val="150000"/>
              </a:lnSpc>
            </a:pPr>
            <a:endParaRPr sz="2100" b="1">
              <a:latin typeface="Times New Roman" panose="02020603050405020304" pitchFamily="18" charset="0"/>
              <a:ea typeface="宋体" panose="02010600030101010101" pitchFamily="2" charset="-122"/>
            </a:endParaRPr>
          </a:p>
          <a:p>
            <a:pPr algn="just">
              <a:lnSpc>
                <a:spcPct val="145000"/>
              </a:lnSpc>
              <a:spcBef>
                <a:spcPct val="0"/>
              </a:spcBef>
              <a:spcAft>
                <a:spcPct val="0"/>
              </a:spcAft>
            </a:pPr>
            <a:r>
              <a:rPr sz="2100" b="1">
                <a:latin typeface="Times New Roman" panose="02020603050405020304" pitchFamily="18" charset="0"/>
                <a:cs typeface="Times New Roman" panose="02020603050405020304" pitchFamily="18" charset="0"/>
              </a:rPr>
              <a:t>1.（2019</a:t>
            </a:r>
            <a:r>
              <a:rPr sz="2100" b="1">
                <a:latin typeface="黑体" panose="02010609060101010101" pitchFamily="49" charset="-122"/>
                <a:ea typeface="黑体" panose="02010609060101010101" pitchFamily="49" charset="-122"/>
                <a:cs typeface="Times New Roman" panose="02020603050405020304" pitchFamily="18" charset="0"/>
              </a:rPr>
              <a:t>河南单选改编</a:t>
            </a:r>
            <a:r>
              <a:rPr sz="2100" b="1">
                <a:latin typeface="Times New Roman" panose="02020603050405020304" pitchFamily="18" charset="0"/>
                <a:cs typeface="Times New Roman" panose="02020603050405020304" pitchFamily="18" charset="0"/>
              </a:rPr>
              <a:t>）A：Shall I help you </a:t>
            </a:r>
            <a:r>
              <a:rPr sz="2100" b="1">
                <a:latin typeface="Times New Roman" panose="02020603050405020304" pitchFamily="18" charset="0"/>
                <a:cs typeface="Times New Roman" panose="02020603050405020304" pitchFamily="18" charset="0"/>
                <a:sym typeface="+mn-ea"/>
              </a:rPr>
              <a:t>____</a:t>
            </a:r>
            <a:r>
              <a:rPr lang="en-US" sz="2100" b="1">
                <a:latin typeface="Times New Roman" panose="02020603050405020304" pitchFamily="18" charset="0"/>
                <a:cs typeface="Times New Roman" panose="02020603050405020304" pitchFamily="18" charset="0"/>
                <a:sym typeface="+mn-ea"/>
              </a:rPr>
              <a:t>______</a:t>
            </a:r>
            <a:r>
              <a:rPr sz="2100" b="1">
                <a:latin typeface="Times New Roman" panose="02020603050405020304" pitchFamily="18" charset="0"/>
                <a:cs typeface="Times New Roman" panose="02020603050405020304" pitchFamily="18" charset="0"/>
              </a:rPr>
              <a:t> the street， Grandpa？</a:t>
            </a:r>
            <a:endParaRPr sz="2100" b="1">
              <a:latin typeface="Times New Roman" panose="02020603050405020304" pitchFamily="18" charset="0"/>
              <a:cs typeface="Times New Roman" panose="02020603050405020304" pitchFamily="18" charset="0"/>
            </a:endParaRPr>
          </a:p>
          <a:p>
            <a:pPr algn="just">
              <a:lnSpc>
                <a:spcPct val="145000"/>
              </a:lnSpc>
              <a:spcBef>
                <a:spcPct val="0"/>
              </a:spcBef>
              <a:spcAft>
                <a:spcPct val="0"/>
              </a:spcAft>
            </a:pPr>
            <a:r>
              <a:rPr sz="2100" b="1">
                <a:latin typeface="Times New Roman" panose="02020603050405020304" pitchFamily="18" charset="0"/>
                <a:cs typeface="Times New Roman" panose="02020603050405020304" pitchFamily="18" charset="0"/>
              </a:rPr>
              <a:t>B：No，thanks. I can manage it myself.</a:t>
            </a:r>
            <a:endParaRPr sz="2100" b="1">
              <a:latin typeface="Times New Roman" panose="02020603050405020304" pitchFamily="18" charset="0"/>
              <a:cs typeface="Times New Roman" panose="02020603050405020304" pitchFamily="18" charset="0"/>
            </a:endParaRPr>
          </a:p>
          <a:p>
            <a:pPr algn="just">
              <a:lnSpc>
                <a:spcPct val="145000"/>
              </a:lnSpc>
              <a:spcBef>
                <a:spcPct val="0"/>
              </a:spcBef>
              <a:spcAft>
                <a:spcPct val="0"/>
              </a:spcAft>
            </a:pPr>
            <a:r>
              <a:rPr sz="2100" b="1">
                <a:latin typeface="Times New Roman" panose="02020603050405020304" pitchFamily="18" charset="0"/>
                <a:cs typeface="Times New Roman" panose="02020603050405020304" pitchFamily="18" charset="0"/>
                <a:sym typeface="+mn-ea"/>
              </a:rPr>
              <a:t>2.</a:t>
            </a:r>
            <a:r>
              <a:rPr lang="en-US" sz="2100" b="1">
                <a:latin typeface="Times New Roman" panose="02020603050405020304" pitchFamily="18" charset="0"/>
                <a:cs typeface="Times New Roman" panose="02020603050405020304" pitchFamily="18" charset="0"/>
                <a:sym typeface="+mn-ea"/>
              </a:rPr>
              <a:t> </a:t>
            </a:r>
            <a:r>
              <a:rPr sz="2100" b="1">
                <a:latin typeface="Times New Roman" panose="02020603050405020304" pitchFamily="18" charset="0"/>
                <a:cs typeface="Times New Roman" panose="02020603050405020304" pitchFamily="18" charset="0"/>
                <a:sym typeface="+mn-ea"/>
              </a:rPr>
              <a:t>My mom always reminds me to be careful when I ①_</a:t>
            </a:r>
            <a:r>
              <a:rPr lang="en-US" sz="2100" b="1">
                <a:latin typeface="Times New Roman" panose="02020603050405020304" pitchFamily="18" charset="0"/>
                <a:cs typeface="Times New Roman" panose="02020603050405020304" pitchFamily="18" charset="0"/>
                <a:sym typeface="+mn-ea"/>
              </a:rPr>
              <a:t>____</a:t>
            </a:r>
            <a:r>
              <a:rPr sz="2100" b="1">
                <a:latin typeface="Times New Roman" panose="02020603050405020304" pitchFamily="18" charset="0"/>
                <a:cs typeface="Times New Roman" panose="02020603050405020304" pitchFamily="18" charset="0"/>
                <a:sym typeface="+mn-ea"/>
              </a:rPr>
              <a:t>______ the street. And I always try to keep this in mind. Sometimes I am really a person who is easily distracted（分心的）！</a:t>
            </a:r>
            <a:endParaRPr sz="2100" b="1">
              <a:latin typeface="Times New Roman" panose="02020603050405020304" pitchFamily="18" charset="0"/>
              <a:cs typeface="Times New Roman" panose="02020603050405020304" pitchFamily="18" charset="0"/>
            </a:endParaRPr>
          </a:p>
        </p:txBody>
      </p:sp>
      <p:sp>
        <p:nvSpPr>
          <p:cNvPr id="6" name="文本框 5"/>
          <p:cNvSpPr txBox="1"/>
          <p:nvPr>
            <p:custDataLst>
              <p:tags r:id="rId3"/>
            </p:custDataLst>
          </p:nvPr>
        </p:nvSpPr>
        <p:spPr>
          <a:xfrm>
            <a:off x="2064226" y="1799590"/>
            <a:ext cx="5066348" cy="414020"/>
          </a:xfrm>
          <a:prstGeom prst="rect">
            <a:avLst/>
          </a:prstGeom>
          <a:noFill/>
          <a:ln>
            <a:solidFill>
              <a:schemeClr val="tx1"/>
            </a:solidFill>
          </a:ln>
        </p:spPr>
        <p:txBody>
          <a:bodyPr wrap="square" rtlCol="0">
            <a:spAutoFit/>
          </a:bodyPr>
          <a:lstStyle/>
          <a:p>
            <a:pPr algn="ctr">
              <a:lnSpc>
                <a:spcPct val="100000"/>
              </a:lnSpc>
            </a:pPr>
            <a:r>
              <a:rPr sz="2100" b="1" noProof="1">
                <a:latin typeface="Times New Roman" panose="02020603050405020304" pitchFamily="18" charset="0"/>
                <a:ea typeface="宋体" panose="02010600030101010101" pitchFamily="2" charset="-122"/>
                <a:cs typeface="Times New Roman" panose="02020603050405020304" pitchFamily="18" charset="0"/>
              </a:rPr>
              <a:t>cross　 across　 over　 through　 past</a:t>
            </a:r>
            <a:endParaRPr sz="2100" b="1" noProof="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8433" name="组合 8"/>
          <p:cNvGrpSpPr/>
          <p:nvPr/>
        </p:nvGrpSpPr>
        <p:grpSpPr>
          <a:xfrm>
            <a:off x="1814671" y="668020"/>
            <a:ext cx="5481638" cy="521720"/>
            <a:chOff x="3871" y="1650"/>
            <a:chExt cx="11509" cy="1097"/>
          </a:xfrm>
        </p:grpSpPr>
        <p:pic>
          <p:nvPicPr>
            <p:cNvPr id="18434" name="图片 9" descr="80"/>
            <p:cNvPicPr>
              <a:picLocks noChangeAspect="1"/>
            </p:cNvPicPr>
            <p:nvPr>
              <p:custDataLst>
                <p:tags r:id="rId5"/>
              </p:custDataLst>
            </p:nvPr>
          </p:nvPicPr>
          <p:blipFill>
            <a:blip r:embed="rId4"/>
            <a:stretch>
              <a:fillRect/>
            </a:stretch>
          </p:blipFill>
          <p:spPr>
            <a:xfrm>
              <a:off x="3871" y="1650"/>
              <a:ext cx="11509" cy="1079"/>
            </a:xfrm>
            <a:prstGeom prst="rect">
              <a:avLst/>
            </a:prstGeom>
            <a:noFill/>
            <a:ln w="9525">
              <a:noFill/>
            </a:ln>
          </p:spPr>
        </p:pic>
        <p:sp>
          <p:nvSpPr>
            <p:cNvPr id="18435" name="文本框 2"/>
            <p:cNvSpPr txBox="1"/>
            <p:nvPr>
              <p:custDataLst>
                <p:tags r:id="rId6"/>
              </p:custDataLst>
            </p:nvPr>
          </p:nvSpPr>
          <p:spPr>
            <a:xfrm>
              <a:off x="3871" y="1682"/>
              <a:ext cx="11509" cy="1065"/>
            </a:xfrm>
            <a:prstGeom prst="rect">
              <a:avLst/>
            </a:prstGeom>
            <a:noFill/>
            <a:ln w="9525">
              <a:noFill/>
            </a:ln>
          </p:spPr>
          <p:txBody>
            <a:bodyPr wrap="square" anchor="t" anchorCtr="0">
              <a:spAutoFit/>
            </a:bodyPr>
            <a:lstStyle/>
            <a:p>
              <a:pPr algn="ctr"/>
              <a:r>
                <a:rPr lang="zh-CN" altLang="en-US" sz="2700" b="1">
                  <a:solidFill>
                    <a:schemeClr val="bg1"/>
                  </a:solidFill>
                  <a:latin typeface="黑体" panose="02010609060101010101" pitchFamily="49" charset="-122"/>
                  <a:ea typeface="黑体" panose="02010609060101010101" pitchFamily="49" charset="-122"/>
                  <a:sym typeface="宋体" panose="02010600030101010101" pitchFamily="2" charset="-122"/>
                </a:rPr>
                <a:t>分层练讲重难点</a:t>
              </a:r>
              <a:endParaRPr lang="zh-CN" altLang="en-US" sz="2700" b="1">
                <a:solidFill>
                  <a:schemeClr val="bg1"/>
                </a:solidFill>
                <a:latin typeface="黑体" panose="02010609060101010101" pitchFamily="49" charset="-122"/>
                <a:ea typeface="黑体" panose="02010609060101010101" pitchFamily="49" charset="-122"/>
              </a:endParaRPr>
            </a:p>
          </p:txBody>
        </p:sp>
      </p:grpSp>
      <p:grpSp>
        <p:nvGrpSpPr>
          <p:cNvPr id="18437" name="组合 20"/>
          <p:cNvGrpSpPr/>
          <p:nvPr/>
        </p:nvGrpSpPr>
        <p:grpSpPr>
          <a:xfrm>
            <a:off x="418783" y="1267857"/>
            <a:ext cx="1273969" cy="414113"/>
            <a:chOff x="5269" y="9519"/>
            <a:chExt cx="3087" cy="869"/>
          </a:xfrm>
        </p:grpSpPr>
        <p:pic>
          <p:nvPicPr>
            <p:cNvPr id="18438" name="图片 21" descr="70"/>
            <p:cNvPicPr>
              <a:picLocks noChangeAspect="1"/>
            </p:cNvPicPr>
            <p:nvPr>
              <p:custDataLst>
                <p:tags r:id="rId8"/>
              </p:custDataLst>
            </p:nvPr>
          </p:nvPicPr>
          <p:blipFill>
            <a:blip r:embed="rId7"/>
            <a:stretch>
              <a:fillRect/>
            </a:stretch>
          </p:blipFill>
          <p:spPr>
            <a:xfrm>
              <a:off x="5269" y="9533"/>
              <a:ext cx="3087" cy="794"/>
            </a:xfrm>
            <a:prstGeom prst="rect">
              <a:avLst/>
            </a:prstGeom>
            <a:noFill/>
            <a:ln w="9525">
              <a:noFill/>
            </a:ln>
          </p:spPr>
        </p:pic>
        <p:sp>
          <p:nvSpPr>
            <p:cNvPr id="18439" name="文本框 22"/>
            <p:cNvSpPr txBox="1"/>
            <p:nvPr>
              <p:custDataLst>
                <p:tags r:id="rId9"/>
              </p:custDataLst>
            </p:nvPr>
          </p:nvSpPr>
          <p:spPr>
            <a:xfrm>
              <a:off x="5395" y="9519"/>
              <a:ext cx="2565" cy="869"/>
            </a:xfrm>
            <a:prstGeom prst="rect">
              <a:avLst/>
            </a:prstGeom>
            <a:noFill/>
            <a:ln w="9525">
              <a:noFill/>
            </a:ln>
          </p:spPr>
          <p:txBody>
            <a:bodyPr wrap="square" anchor="t" anchorCtr="0">
              <a:spAutoFit/>
            </a:bodyPr>
            <a:lstStyle/>
            <a:p>
              <a:pPr algn="ctr"/>
              <a:r>
                <a:rPr lang="zh-CN" altLang="zh-CN" sz="2100" b="1">
                  <a:latin typeface="黑体" panose="02010609060101010101" pitchFamily="49" charset="-122"/>
                  <a:ea typeface="黑体" panose="02010609060101010101" pitchFamily="49" charset="-122"/>
                </a:rPr>
                <a:t>考点</a:t>
              </a:r>
              <a:r>
                <a:rPr lang="en-US" altLang="zh-CN" sz="2100" b="1">
                  <a:latin typeface="黑体" panose="02010609060101010101" pitchFamily="49" charset="-122"/>
                  <a:ea typeface="黑体" panose="02010609060101010101" pitchFamily="49" charset="-122"/>
                </a:rPr>
                <a:t> </a:t>
              </a:r>
              <a:endParaRPr lang="en-US" altLang="zh-CN" sz="2100" b="1">
                <a:latin typeface="黑体" panose="02010609060101010101" pitchFamily="49" charset="-122"/>
                <a:ea typeface="黑体" panose="02010609060101010101" pitchFamily="49" charset="-122"/>
              </a:endParaRPr>
            </a:p>
          </p:txBody>
        </p:sp>
      </p:grpSp>
      <p:sp>
        <p:nvSpPr>
          <p:cNvPr id="18440" name="文本框 6"/>
          <p:cNvSpPr txBox="1"/>
          <p:nvPr>
            <p:custDataLst>
              <p:tags r:id="rId10"/>
            </p:custDataLst>
          </p:nvPr>
        </p:nvSpPr>
        <p:spPr>
          <a:xfrm>
            <a:off x="1691799" y="1129983"/>
            <a:ext cx="6652736" cy="575945"/>
          </a:xfrm>
          <a:prstGeom prst="rect">
            <a:avLst/>
          </a:prstGeom>
          <a:noFill/>
          <a:ln w="9525">
            <a:noFill/>
          </a:ln>
        </p:spPr>
        <p:txBody>
          <a:bodyPr wrap="square" anchor="t" anchorCtr="0">
            <a:spAutoFit/>
          </a:bodyPr>
          <a:lstStyle/>
          <a:p>
            <a:pPr>
              <a:lnSpc>
                <a:spcPct val="150000"/>
              </a:lnSpc>
            </a:pPr>
            <a:r>
              <a:rPr lang="zh-CN" altLang="en-US" sz="2100" b="1">
                <a:solidFill>
                  <a:srgbClr val="01A161"/>
                </a:solidFill>
                <a:latin typeface="黑体" panose="02010609060101010101" pitchFamily="49" charset="-122"/>
                <a:ea typeface="黑体" panose="02010609060101010101" pitchFamily="49" charset="-122"/>
                <a:sym typeface="+mn-ea"/>
              </a:rPr>
              <a:t>辨析</a:t>
            </a:r>
            <a:r>
              <a:rPr lang="en-US" altLang="zh-CN" sz="2100" b="1">
                <a:solidFill>
                  <a:srgbClr val="01A161"/>
                </a:solidFill>
                <a:latin typeface="Times New Roman" panose="02020603050405020304" pitchFamily="18" charset="0"/>
                <a:sym typeface="+mn-ea"/>
              </a:rPr>
              <a:t>cross, over, through, across</a:t>
            </a:r>
            <a:r>
              <a:rPr lang="en-US" altLang="zh-CN" sz="2100" b="1">
                <a:solidFill>
                  <a:srgbClr val="01A161"/>
                </a:solidFill>
                <a:latin typeface="黑体" panose="02010609060101010101" pitchFamily="49" charset="-122"/>
                <a:ea typeface="黑体" panose="02010609060101010101" pitchFamily="49" charset="-122"/>
                <a:sym typeface="+mn-ea"/>
              </a:rPr>
              <a:t>与</a:t>
            </a:r>
            <a:r>
              <a:rPr lang="en-US" altLang="zh-CN" sz="2100" b="1">
                <a:solidFill>
                  <a:srgbClr val="01A161"/>
                </a:solidFill>
                <a:latin typeface="Times New Roman" panose="02020603050405020304" pitchFamily="18" charset="0"/>
                <a:sym typeface="+mn-ea"/>
              </a:rPr>
              <a:t>past</a:t>
            </a:r>
            <a:r>
              <a:rPr lang="zh-CN" altLang="en-US" sz="2100" b="1">
                <a:latin typeface="Times New Roman" panose="02020603050405020304" pitchFamily="18" charset="0"/>
                <a:ea typeface="宋体" panose="02010600030101010101" pitchFamily="2" charset="-122"/>
              </a:rPr>
              <a:t>(20</a:t>
            </a:r>
            <a:r>
              <a:rPr lang="en-US" altLang="zh-CN" sz="2100" b="1">
                <a:latin typeface="Times New Roman" panose="02020603050405020304" pitchFamily="18" charset="0"/>
                <a:ea typeface="宋体" panose="02010600030101010101" pitchFamily="2" charset="-122"/>
              </a:rPr>
              <a:t>17</a:t>
            </a:r>
            <a:r>
              <a:rPr lang="zh-CN" altLang="en-US" sz="2100" b="1">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3</a:t>
            </a:r>
            <a:r>
              <a:rPr lang="zh-CN" altLang="en-US" sz="2100" b="1">
                <a:latin typeface="Times New Roman" panose="02020603050405020304" pitchFamily="18" charset="0"/>
                <a:ea typeface="宋体" panose="02010600030101010101" pitchFamily="2" charset="-122"/>
              </a:rPr>
              <a:t>)</a:t>
            </a:r>
            <a:endParaRPr lang="zh-CN" altLang="en-US" sz="2100" b="1">
              <a:latin typeface="Times New Roman" panose="02020603050405020304" pitchFamily="18" charset="0"/>
              <a:ea typeface="宋体" panose="02010600030101010101" pitchFamily="2" charset="-122"/>
            </a:endParaRPr>
          </a:p>
        </p:txBody>
      </p:sp>
      <p:sp>
        <p:nvSpPr>
          <p:cNvPr id="13" name="文本框 12"/>
          <p:cNvSpPr txBox="1"/>
          <p:nvPr>
            <p:custDataLst>
              <p:tags r:id="rId11"/>
            </p:custDataLst>
          </p:nvPr>
        </p:nvSpPr>
        <p:spPr>
          <a:xfrm>
            <a:off x="5931376" y="2275840"/>
            <a:ext cx="755809"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cross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custDataLst>
              <p:tags r:id="rId12"/>
            </p:custDataLst>
          </p:nvPr>
        </p:nvSpPr>
        <p:spPr>
          <a:xfrm>
            <a:off x="7296309" y="3666966"/>
            <a:ext cx="755809"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cross</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4" name="文本框 3"/>
          <p:cNvSpPr txBox="1"/>
          <p:nvPr>
            <p:custDataLst>
              <p:tags r:id="rId2"/>
            </p:custDataLst>
          </p:nvPr>
        </p:nvSpPr>
        <p:spPr>
          <a:xfrm>
            <a:off x="401479" y="548958"/>
            <a:ext cx="8341043" cy="44538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sz="2100" b="1" noProof="1">
                <a:latin typeface="Times New Roman" panose="02020603050405020304" pitchFamily="18" charset="0"/>
                <a:cs typeface="Times New Roman" panose="02020603050405020304" pitchFamily="18" charset="0"/>
              </a:rPr>
              <a:t> </a:t>
            </a:r>
            <a:endParaRPr sz="2100" b="1" noProof="1">
              <a:latin typeface="Times New Roman" panose="02020603050405020304" pitchFamily="18" charset="0"/>
              <a:cs typeface="Times New Roman" panose="02020603050405020304" pitchFamily="18" charset="0"/>
            </a:endParaRPr>
          </a:p>
          <a:p>
            <a:pPr algn="just">
              <a:lnSpc>
                <a:spcPct val="150000"/>
              </a:lnSpc>
            </a:pPr>
            <a:r>
              <a:rPr sz="2100" b="1" noProof="1">
                <a:latin typeface="Times New Roman" panose="02020603050405020304" pitchFamily="18" charset="0"/>
                <a:cs typeface="Times New Roman" panose="02020603050405020304" pitchFamily="18" charset="0"/>
              </a:rPr>
              <a:t>Yesterday I went to the supermarket on foot to buy some things. In order to get to the supermarket quickly</a:t>
            </a:r>
            <a:r>
              <a:rPr lang="en-US" sz="2100" b="1" noProof="1">
                <a:latin typeface="Times New Roman" panose="02020603050405020304" pitchFamily="18" charset="0"/>
                <a:cs typeface="Times New Roman" panose="02020603050405020304" pitchFamily="18" charset="0"/>
              </a:rPr>
              <a:t>,</a:t>
            </a:r>
            <a:r>
              <a:rPr sz="2100" b="1" noProof="1">
                <a:latin typeface="Times New Roman" panose="02020603050405020304" pitchFamily="18" charset="0"/>
                <a:cs typeface="Times New Roman" panose="02020603050405020304" pitchFamily="18" charset="0"/>
              </a:rPr>
              <a:t> I decided to go ②</a:t>
            </a:r>
            <a:r>
              <a:rPr sz="2100" b="1">
                <a:latin typeface="Times New Roman" panose="02020603050405020304" pitchFamily="18" charset="0"/>
                <a:cs typeface="Times New Roman" panose="02020603050405020304" pitchFamily="18" charset="0"/>
                <a:sym typeface="+mn-ea"/>
              </a:rPr>
              <a:t>_______</a:t>
            </a:r>
            <a:r>
              <a:rPr sz="2100" b="1" noProof="1">
                <a:latin typeface="Times New Roman" panose="02020603050405020304" pitchFamily="18" charset="0"/>
                <a:cs typeface="Times New Roman" panose="02020603050405020304" pitchFamily="18" charset="0"/>
              </a:rPr>
              <a:t> a tunnel（地下通道） first. And then I needed to go ③</a:t>
            </a:r>
            <a:r>
              <a:rPr sz="2100" b="1">
                <a:latin typeface="Times New Roman" panose="02020603050405020304" pitchFamily="18" charset="0"/>
                <a:cs typeface="Times New Roman" panose="02020603050405020304" pitchFamily="18" charset="0"/>
                <a:sym typeface="+mn-ea"/>
              </a:rPr>
              <a:t>_______</a:t>
            </a:r>
            <a:r>
              <a:rPr sz="2100" b="1" noProof="1">
                <a:latin typeface="Times New Roman" panose="02020603050405020304" pitchFamily="18" charset="0"/>
                <a:cs typeface="Times New Roman" panose="02020603050405020304" pitchFamily="18" charset="0"/>
              </a:rPr>
              <a:t> a crossing. Suddenly</a:t>
            </a:r>
            <a:r>
              <a:rPr lang="en-US" sz="2100" b="1" noProof="1">
                <a:latin typeface="Times New Roman" panose="02020603050405020304" pitchFamily="18" charset="0"/>
                <a:cs typeface="Times New Roman" panose="02020603050405020304" pitchFamily="18" charset="0"/>
              </a:rPr>
              <a:t>, </a:t>
            </a:r>
            <a:r>
              <a:rPr sz="2100" b="1" noProof="1">
                <a:latin typeface="Times New Roman" panose="02020603050405020304" pitchFamily="18" charset="0"/>
                <a:cs typeface="Times New Roman" panose="02020603050405020304" pitchFamily="18" charset="0"/>
              </a:rPr>
              <a:t>something happened. I hit a passenger when I received a phone call from my friend. I said sorry to him and told myself that I must be careful. But when I walked ④</a:t>
            </a:r>
            <a:r>
              <a:rPr sz="2100" b="1">
                <a:latin typeface="Times New Roman" panose="02020603050405020304" pitchFamily="18" charset="0"/>
                <a:cs typeface="Times New Roman" panose="02020603050405020304" pitchFamily="18" charset="0"/>
                <a:sym typeface="+mn-ea"/>
              </a:rPr>
              <a:t>__</a:t>
            </a:r>
            <a:r>
              <a:rPr lang="en-US" sz="2100" b="1">
                <a:latin typeface="Times New Roman" panose="02020603050405020304" pitchFamily="18" charset="0"/>
                <a:cs typeface="Times New Roman" panose="02020603050405020304" pitchFamily="18" charset="0"/>
                <a:sym typeface="+mn-ea"/>
              </a:rPr>
              <a:t>________</a:t>
            </a:r>
            <a:r>
              <a:rPr sz="2100" b="1">
                <a:latin typeface="Times New Roman" panose="02020603050405020304" pitchFamily="18" charset="0"/>
                <a:cs typeface="Times New Roman" panose="02020603050405020304" pitchFamily="18" charset="0"/>
                <a:sym typeface="+mn-ea"/>
              </a:rPr>
              <a:t>_</a:t>
            </a:r>
            <a:r>
              <a:rPr sz="2100" b="1" noProof="1">
                <a:latin typeface="Times New Roman" panose="02020603050405020304" pitchFamily="18" charset="0"/>
                <a:cs typeface="Times New Roman" panose="02020603050405020304" pitchFamily="18" charset="0"/>
              </a:rPr>
              <a:t> the bank beside the supermarket， I fell down. Because there was a cute bird flying ⑤</a:t>
            </a:r>
            <a:r>
              <a:rPr sz="2100" b="1">
                <a:latin typeface="Times New Roman" panose="02020603050405020304" pitchFamily="18" charset="0"/>
                <a:cs typeface="Times New Roman" panose="02020603050405020304" pitchFamily="18" charset="0"/>
                <a:sym typeface="+mn-ea"/>
              </a:rPr>
              <a:t>____</a:t>
            </a:r>
            <a:r>
              <a:rPr sz="2100" b="1" noProof="1">
                <a:latin typeface="Times New Roman" panose="02020603050405020304" pitchFamily="18" charset="0"/>
                <a:cs typeface="Times New Roman" panose="02020603050405020304" pitchFamily="18" charset="0"/>
              </a:rPr>
              <a:t> the bank and I looked up.</a:t>
            </a:r>
            <a:endParaRPr sz="2100" b="1" noProof="1">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7441406" y="1643380"/>
            <a:ext cx="120396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through</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custDataLst>
              <p:tags r:id="rId4"/>
            </p:custDataLst>
          </p:nvPr>
        </p:nvSpPr>
        <p:spPr>
          <a:xfrm>
            <a:off x="7451964" y="2067322"/>
            <a:ext cx="190500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across</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custDataLst>
              <p:tags r:id="rId5"/>
            </p:custDataLst>
          </p:nvPr>
        </p:nvSpPr>
        <p:spPr>
          <a:xfrm>
            <a:off x="6837442" y="3540999"/>
            <a:ext cx="190500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past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custDataLst>
              <p:tags r:id="rId6"/>
            </p:custDataLst>
          </p:nvPr>
        </p:nvSpPr>
        <p:spPr>
          <a:xfrm>
            <a:off x="1958658" y="4461986"/>
            <a:ext cx="726758"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over</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custDataLst>
              <p:tags r:id="rId7"/>
            </p:custDataLst>
          </p:nvPr>
        </p:nvSpPr>
        <p:spPr>
          <a:xfrm>
            <a:off x="2038826" y="670878"/>
            <a:ext cx="5066348" cy="414020"/>
          </a:xfrm>
          <a:prstGeom prst="rect">
            <a:avLst/>
          </a:prstGeom>
          <a:noFill/>
          <a:ln>
            <a:solidFill>
              <a:schemeClr val="tx1"/>
            </a:solidFill>
          </a:ln>
        </p:spPr>
        <p:txBody>
          <a:bodyPr wrap="square" rtlCol="0">
            <a:spAutoFit/>
          </a:bodyPr>
          <a:lstStyle/>
          <a:p>
            <a:pPr algn="ctr">
              <a:lnSpc>
                <a:spcPct val="100000"/>
              </a:lnSpc>
            </a:pPr>
            <a:r>
              <a:rPr sz="2100" b="1" noProof="1">
                <a:latin typeface="Times New Roman" panose="02020603050405020304" pitchFamily="18" charset="0"/>
                <a:ea typeface="宋体" panose="02010600030101010101" pitchFamily="2" charset="-122"/>
                <a:cs typeface="Times New Roman" panose="02020603050405020304" pitchFamily="18" charset="0"/>
              </a:rPr>
              <a:t>cross　 across　 over　 through　 past</a:t>
            </a:r>
            <a:endParaRPr sz="2100" b="1" noProof="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p:bldP spid="7"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0722" name="Text Box 2"/>
          <p:cNvSpPr txBox="1">
            <a:spLocks noChangeArrowheads="1"/>
          </p:cNvSpPr>
          <p:nvPr/>
        </p:nvSpPr>
        <p:spPr bwMode="auto">
          <a:xfrm>
            <a:off x="484188" y="1223963"/>
            <a:ext cx="8501063" cy="2678113"/>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18.</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指示牌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 </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19.</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准备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a:t>
            </a:r>
            <a:r>
              <a:rPr kumimoji="0" lang="en-US"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a:t>
            </a:r>
            <a:endPar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拐角；街角   </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__________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21. </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红绿灯</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_______________</a:t>
            </a:r>
            <a:endPar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22. </a:t>
            </a:r>
            <a:r>
              <a:rPr kumimoji="0" lang="zh-CN" altLang="en-US"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大量，充足</a:t>
            </a:r>
            <a:r>
              <a:rPr kumimoji="0" lang="en-US" altLang="zh-CN" sz="2400" b="1" i="1"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____________ </a:t>
            </a:r>
            <a:endParaRPr kumimoji="0"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Box 6"/>
          <p:cNvSpPr txBox="1"/>
          <p:nvPr/>
        </p:nvSpPr>
        <p:spPr>
          <a:xfrm>
            <a:off x="2643188" y="1214438"/>
            <a:ext cx="1143000" cy="461962"/>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sign</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3" name="TextBox 7"/>
          <p:cNvSpPr txBox="1"/>
          <p:nvPr/>
        </p:nvSpPr>
        <p:spPr>
          <a:xfrm>
            <a:off x="2071688" y="1752600"/>
            <a:ext cx="1571625" cy="461963"/>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prepare</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4" name="TextBox 9"/>
          <p:cNvSpPr txBox="1"/>
          <p:nvPr/>
        </p:nvSpPr>
        <p:spPr>
          <a:xfrm>
            <a:off x="3214688" y="2286000"/>
            <a:ext cx="1357312" cy="461963"/>
          </a:xfrm>
          <a:prstGeom prst="rect">
            <a:avLst/>
          </a:prstGeom>
          <a:noFill/>
          <a:ln w="9525">
            <a:noFill/>
          </a:ln>
        </p:spPr>
        <p:txBody>
          <a:bodyPr anchor="t">
            <a:spAutoFit/>
          </a:bodyPr>
          <a:lstStyle/>
          <a:p>
            <a:pPr lvl="0" inden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sym typeface="Calibri" panose="020f0502020204030204" pitchFamily="34" charset="0"/>
              </a:rPr>
              <a:t>  corner</a:t>
            </a:r>
            <a:endParaRPr lang="zh-CN" altLang="en-US" sz="2400" b="1">
              <a:solidFill>
                <a:srgbClr val="FF0000"/>
              </a:solidFill>
              <a:latin typeface="Times New Roman" panose="02020603050405020304" pitchFamily="18" charset="0"/>
              <a:ea typeface="宋体" panose="02010600030101010101" pitchFamily="2" charset="-122"/>
              <a:sym typeface="Calibri" panose="020f0502020204030204" pitchFamily="34" charset="0"/>
            </a:endParaRPr>
          </a:p>
        </p:txBody>
      </p:sp>
      <p:sp>
        <p:nvSpPr>
          <p:cNvPr id="15" name="TextBox 10"/>
          <p:cNvSpPr txBox="1"/>
          <p:nvPr/>
        </p:nvSpPr>
        <p:spPr>
          <a:xfrm>
            <a:off x="2071688" y="2857500"/>
            <a:ext cx="2428875" cy="461963"/>
          </a:xfrm>
          <a:prstGeom prst="rect">
            <a:avLst/>
          </a:prstGeom>
          <a:noFill/>
          <a:ln w="9525">
            <a:noFill/>
          </a:ln>
        </p:spPr>
        <p:txBody>
          <a:bodyPr anchor="t">
            <a:spAutoFit/>
          </a:bodyPr>
          <a:lstStyle/>
          <a:p>
            <a:pPr lvl="0" indent="0" eaLnBrk="0" hangingPunct="0">
              <a:spcBef>
                <a:spcPct val="30000"/>
              </a:spcBef>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宋体" panose="02010600030101010101" pitchFamily="2" charset="-122"/>
              </a:rPr>
              <a:t> traffic lights</a:t>
            </a:r>
            <a:endParaRPr lang="en-US" altLang="zh-CN" sz="2400" b="1">
              <a:solidFill>
                <a:srgbClr val="FF0000"/>
              </a:solidFill>
              <a:latin typeface="Times New Roman" panose="02020603050405020304" pitchFamily="18" charset="0"/>
              <a:ea typeface="宋体" panose="02010600030101010101" pitchFamily="2" charset="-122"/>
            </a:endParaRPr>
          </a:p>
        </p:txBody>
      </p:sp>
      <p:grpSp>
        <p:nvGrpSpPr>
          <p:cNvPr id="35846" name="组合 16"/>
          <p:cNvGrpSpPr/>
          <p:nvPr/>
        </p:nvGrpSpPr>
        <p:grpSpPr>
          <a:xfrm>
            <a:off x="230188" y="260350"/>
            <a:ext cx="7797800" cy="576263"/>
            <a:chOff x="229856" y="261044"/>
            <a:chExt cx="7798096" cy="575992"/>
          </a:xfrm>
        </p:grpSpPr>
        <p:sp>
          <p:nvSpPr>
            <p:cNvPr id="2" name="椭圆 1"/>
            <p:cNvSpPr/>
            <p:nvPr/>
          </p:nvSpPr>
          <p:spPr>
            <a:xfrm>
              <a:off x="229856" y="261044"/>
              <a:ext cx="2614711" cy="575992"/>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cxnSp>
          <p:nvCxnSpPr>
            <p:cNvPr id="4" name="直接连接符 3"/>
            <p:cNvCxnSpPr>
              <a:stCxn id="2" idx="5"/>
            </p:cNvCxnSpPr>
            <p:nvPr/>
          </p:nvCxnSpPr>
          <p:spPr>
            <a:xfrm>
              <a:off x="2461966" y="752938"/>
              <a:ext cx="5565986" cy="12694"/>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grpSp>
      <p:sp>
        <p:nvSpPr>
          <p:cNvPr id="35849" name="文本框 4"/>
          <p:cNvSpPr txBox="1"/>
          <p:nvPr/>
        </p:nvSpPr>
        <p:spPr>
          <a:xfrm>
            <a:off x="3132138" y="323850"/>
            <a:ext cx="46799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latin typeface="Times New Roman" panose="02020603050405020304" pitchFamily="18" charset="0"/>
                <a:ea typeface="宋体" panose="02010600030101010101" pitchFamily="2" charset="-122"/>
              </a:rPr>
              <a:t>快速回忆所学单词，看谁说得又快又准！</a:t>
            </a:r>
            <a:endParaRPr lang="zh-CN" altLang="en-US" b="1">
              <a:latin typeface="Times New Roman" panose="02020603050405020304" pitchFamily="18" charset="0"/>
              <a:ea typeface="宋体" panose="02010600030101010101" pitchFamily="2" charset="-122"/>
            </a:endParaRPr>
          </a:p>
        </p:txBody>
      </p:sp>
      <p:sp>
        <p:nvSpPr>
          <p:cNvPr id="30730" name="矩形 20"/>
          <p:cNvSpPr/>
          <p:nvPr/>
        </p:nvSpPr>
        <p:spPr>
          <a:xfrm>
            <a:off x="2786063" y="3429000"/>
            <a:ext cx="2143125" cy="461963"/>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en-US" altLang="zh-CN" sz="2400" b="1">
                <a:solidFill>
                  <a:srgbClr val="FF0000"/>
                </a:solidFill>
                <a:latin typeface="Times New Roman" panose="02020603050405020304" pitchFamily="18" charset="0"/>
                <a:ea typeface="楷体_GB2312"/>
              </a:rPr>
              <a:t>    plenty of</a:t>
            </a:r>
            <a:endParaRPr lang="zh-CN" altLang="en-US" sz="2400" b="1">
              <a:solidFill>
                <a:srgbClr val="FF0000"/>
              </a:solidFill>
              <a:latin typeface="Times New Roman" panose="02020603050405020304" pitchFamily="18" charset="0"/>
              <a:ea typeface="楷体_GB2312"/>
            </a:endParaRPr>
          </a:p>
        </p:txBody>
      </p:sp>
      <p:sp>
        <p:nvSpPr>
          <p:cNvPr id="19" name="文本框 16"/>
          <p:cNvSpPr txBox="1">
            <a:spLocks noChangeArrowheads="1"/>
          </p:cNvSpPr>
          <p:nvPr/>
        </p:nvSpPr>
        <p:spPr bwMode="auto">
          <a:xfrm>
            <a:off x="3857625" y="1785938"/>
            <a:ext cx="2571750" cy="400050"/>
          </a:xfrm>
          <a:prstGeom prst="rect">
            <a:avLst/>
          </a:prstGeom>
          <a:solidFill>
            <a:schemeClr val="accent2">
              <a:lumMod val="20000"/>
              <a:lumOff val="80000"/>
              <a:alpha val="63000"/>
            </a:schemeClr>
          </a:solidFill>
          <a:ln w="9525">
            <a:solidFill>
              <a:schemeClr val="tx1"/>
            </a:solidFill>
            <a:miter lim="800000"/>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rPr>
              <a:t>prepare…for…</a:t>
            </a:r>
            <a:endParaRPr kumimoji="0" lang="zh-CN" altLang="en-US" sz="2000" b="1" i="1"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afterGroup">
                            <p:stCondLst>
                              <p:cond delay="0"/>
                            </p:stCondLst>
                            <p:childTnLst>
                              <p:par>
                                <p:cTn id="20" presetID="1" presetClass="entr" presetSubtype="0" fill="hold" grpId="0" nodeType="clickEffect">
                                  <p:stCondLst>
                                    <p:cond delay="0"/>
                                  </p:stCondLst>
                                  <p:childTnLst>
                                    <p:set>
                                      <p:cBhvr>
                                        <p:cTn id="21" dur="1" fill="hold">
                                          <p:stCondLst>
                                            <p:cond delay="9"/>
                                          </p:stCondLst>
                                        </p:cTn>
                                        <p:tgtEl>
                                          <p:spTgt spid="1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afterGroup">
                            <p:stCondLst>
                              <p:cond delay="0"/>
                            </p:stCondLst>
                            <p:childTnLst>
                              <p:par>
                                <p:cTn id="24" presetID="1" presetClass="entr" presetSubtype="0" fill="hold" grpId="0" nodeType="clickEffect">
                                  <p:stCondLst>
                                    <p:cond delay="0"/>
                                  </p:stCondLst>
                                  <p:childTnLst>
                                    <p:set>
                                      <p:cBhvr>
                                        <p:cTn id="25" dur="1" fill="hold">
                                          <p:stCondLst>
                                            <p:cond delay="9"/>
                                          </p:stCondLst>
                                        </p:cTn>
                                        <p:tgtEl>
                                          <p:spTgt spid="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after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0730"/>
                                        </p:tgtEl>
                                        <p:attrNameLst>
                                          <p:attrName>style.visibility</p:attrName>
                                        </p:attrNameLst>
                                      </p:cBhvr>
                                      <p:to>
                                        <p:strVal val="visible"/>
                                      </p:to>
                                    </p:set>
                                    <p:anim calcmode="lin" valueType="num">
                                      <p:cBhvr>
                                        <p:cTn id="30" dur="500" fill="hold"/>
                                        <p:tgtEl>
                                          <p:spTgt spid="30730"/>
                                        </p:tgtEl>
                                        <p:attrNameLst>
                                          <p:attrName>ppt_x</p:attrName>
                                        </p:attrNameLst>
                                      </p:cBhvr>
                                      <p:tavLst>
                                        <p:tav tm="0">
                                          <p:val>
                                            <p:strVal val="#ppt_x"/>
                                          </p:val>
                                        </p:tav>
                                        <p:tav tm="100000">
                                          <p:val>
                                            <p:strVal val="#ppt_x"/>
                                          </p:val>
                                        </p:tav>
                                      </p:tavLst>
                                    </p:anim>
                                    <p:anim calcmode="lin" valueType="num">
                                      <p:cBhvr>
                                        <p:cTn id="31" dur="500" fill="hold"/>
                                        <p:tgtEl>
                                          <p:spTgt spid="30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30730" grpId="0"/>
      <p:bldP spid="19" grpId="0"/>
    </p:bldLst>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aphicFrame>
        <p:nvGraphicFramePr>
          <p:cNvPr id="9" name="表格 8"/>
          <p:cNvGraphicFramePr>
            <a:graphicFrameLocks noGrp="1"/>
          </p:cNvGraphicFramePr>
          <p:nvPr>
            <p:custDataLst>
              <p:tags r:id="rId2"/>
            </p:custDataLst>
          </p:nvPr>
        </p:nvGraphicFramePr>
        <p:xfrm>
          <a:off x="813674" y="1605915"/>
          <a:ext cx="7516495" cy="3907790"/>
        </p:xfrm>
        <a:graphic>
          <a:graphicData uri="http://schemas.openxmlformats.org/drawingml/2006/table">
            <a:tbl>
              <a:tblPr firstRow="1" bandRow="1">
                <a:tableStyleId>{5940675A-B579-460E-94D1-54222C63F5DA}</a:tableStyleId>
              </a:tblPr>
              <a:tblGrid>
                <a:gridCol w="1330960"/>
                <a:gridCol w="6185535"/>
              </a:tblGrid>
              <a:tr h="480060">
                <a:tc>
                  <a:txBody>
                    <a:bodyPr vert="horz" wrap="square"/>
                    <a:lstStyle/>
                    <a:p>
                      <a:pPr algn="ctr">
                        <a:lnSpc>
                          <a:spcPct val="150000"/>
                        </a:lnSpc>
                        <a:buNone/>
                      </a:pPr>
                      <a:r>
                        <a:rPr lang="en-US" sz="2100" b="1">
                          <a:latin typeface="黑体" panose="02010609060101010101" pitchFamily="49" charset="-122"/>
                          <a:ea typeface="黑体" panose="02010609060101010101" pitchFamily="49" charset="-122"/>
                          <a:cs typeface="Times New Roman" panose="02020603050405020304" pitchFamily="18" charset="0"/>
                        </a:rPr>
                        <a:t>词汇</a:t>
                      </a:r>
                      <a:endParaRPr lang="en-US" altLang="en-US" sz="2100" b="1">
                        <a:latin typeface="黑体" panose="02010609060101010101" pitchFamily="49" charset="-122"/>
                        <a:ea typeface="黑体" panose="02010609060101010101" pitchFamily="49" charset="-122"/>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5E8DF"/>
                    </a:solidFill>
                  </a:tcPr>
                </a:tc>
                <a:tc>
                  <a:txBody>
                    <a:bodyPr vert="horz" wrap="square"/>
                    <a:lstStyle/>
                    <a:p>
                      <a:pPr algn="ctr">
                        <a:lnSpc>
                          <a:spcPct val="150000"/>
                        </a:lnSpc>
                        <a:buNone/>
                      </a:pPr>
                      <a:r>
                        <a:rPr lang="en-US" sz="2100" b="1">
                          <a:latin typeface="黑体" panose="02010609060101010101" pitchFamily="49" charset="-122"/>
                          <a:ea typeface="黑体" panose="02010609060101010101" pitchFamily="49" charset="-122"/>
                          <a:cs typeface="Times New Roman" panose="02020603050405020304" pitchFamily="18" charset="0"/>
                        </a:rPr>
                        <a:t>词性、含义及用法</a:t>
                      </a:r>
                      <a:endParaRPr lang="en-US" altLang="en-US" sz="2100" b="1">
                        <a:latin typeface="黑体" panose="02010609060101010101" pitchFamily="49" charset="-122"/>
                        <a:ea typeface="黑体" panose="02010609060101010101" pitchFamily="49" charset="-122"/>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5E8DF"/>
                    </a:solidFill>
                  </a:tcPr>
                </a:tc>
              </a:tr>
              <a:tr h="480060">
                <a:tc>
                  <a:txBody>
                    <a:bodyPr vert="horz" wrap="square"/>
                    <a:lstStyle/>
                    <a:p>
                      <a:pPr algn="ctr">
                        <a:lnSpc>
                          <a:spcPct val="150000"/>
                        </a:lnSpc>
                        <a:buNone/>
                      </a:pPr>
                      <a:r>
                        <a:rPr lang="en-US" sz="2100" b="1">
                          <a:latin typeface="Times New Roman" panose="02020603050405020304" pitchFamily="18" charset="0"/>
                          <a:ea typeface="宋体" panose="02010600030101010101" pitchFamily="2" charset="-122"/>
                          <a:cs typeface="Times New Roman" panose="02020603050405020304" pitchFamily="18" charset="0"/>
                        </a:rPr>
                        <a:t>cross</a:t>
                      </a:r>
                      <a:endParaRPr lang="en-US" altLang="en-US" sz="2100" b="1">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vert="horz" wrap="square"/>
                    <a:lstStyle/>
                    <a:p>
                      <a:pPr algn="l">
                        <a:lnSpc>
                          <a:spcPct val="150000"/>
                        </a:lnSpc>
                        <a:buNone/>
                      </a:pPr>
                      <a:r>
                        <a:rPr lang="en-US" sz="2100" b="1">
                          <a:latin typeface="Times New Roman" panose="02020603050405020304" pitchFamily="18" charset="0"/>
                          <a:cs typeface="Times New Roman" panose="02020603050405020304" pitchFamily="18" charset="0"/>
                        </a:rPr>
                        <a:t>动词</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意为</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穿过；横过</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强调动作。</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7370">
                <a:tc>
                  <a:txBody>
                    <a:bodyPr vert="horz" wrap="square"/>
                    <a:lstStyle/>
                    <a:p>
                      <a:pPr algn="ctr">
                        <a:lnSpc>
                          <a:spcPct val="150000"/>
                        </a:lnSpc>
                        <a:buNone/>
                      </a:pPr>
                      <a:r>
                        <a:rPr lang="en-US" sz="2100" b="1">
                          <a:latin typeface="Times New Roman" panose="02020603050405020304" pitchFamily="18" charset="0"/>
                          <a:cs typeface="Times New Roman" panose="02020603050405020304" pitchFamily="18" charset="0"/>
                        </a:rPr>
                        <a:t>over</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vert="horz" wrap="square"/>
                    <a:lstStyle/>
                    <a:p>
                      <a:pPr algn="l">
                        <a:lnSpc>
                          <a:spcPct val="150000"/>
                        </a:lnSpc>
                        <a:buNone/>
                      </a:pPr>
                      <a:r>
                        <a:rPr lang="en-US" sz="2100" b="1">
                          <a:latin typeface="Times New Roman" panose="02020603050405020304" pitchFamily="18" charset="0"/>
                          <a:cs typeface="Times New Roman" panose="02020603050405020304" pitchFamily="18" charset="0"/>
                        </a:rPr>
                        <a:t>介词</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意为</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横过；越过</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指从正上方经过、跨越。</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0120">
                <a:tc>
                  <a:txBody>
                    <a:bodyPr vert="horz" wrap="square"/>
                    <a:lstStyle/>
                    <a:p>
                      <a:pPr algn="ctr">
                        <a:lnSpc>
                          <a:spcPct val="150000"/>
                        </a:lnSpc>
                        <a:buNone/>
                      </a:pPr>
                      <a:r>
                        <a:rPr lang="en-US" sz="2100" b="1">
                          <a:solidFill>
                            <a:srgbClr val="FF0000"/>
                          </a:solidFill>
                          <a:latin typeface="Times New Roman" panose="02020603050405020304" pitchFamily="18" charset="0"/>
                          <a:cs typeface="Times New Roman" panose="02020603050405020304" pitchFamily="18" charset="0"/>
                        </a:rPr>
                        <a:t>through</a:t>
                      </a:r>
                      <a:endParaRPr lang="en-US" sz="2100" b="1">
                        <a:solidFill>
                          <a:srgbClr val="FF0000"/>
                        </a:solidFill>
                        <a:latin typeface="Times New Roman" panose="02020603050405020304" pitchFamily="18" charset="0"/>
                        <a:cs typeface="Times New Roman" panose="02020603050405020304" pitchFamily="18" charset="0"/>
                      </a:endParaRPr>
                    </a:p>
                    <a:p>
                      <a:pPr algn="ctr">
                        <a:lnSpc>
                          <a:spcPct val="150000"/>
                        </a:lnSpc>
                        <a:buNone/>
                      </a:pPr>
                      <a:r>
                        <a:rPr lang="en-US" sz="2100" b="1">
                          <a:latin typeface="Times New Roman" panose="02020603050405020304" pitchFamily="18" charset="0"/>
                          <a:cs typeface="Times New Roman" panose="02020603050405020304" pitchFamily="18" charset="0"/>
                        </a:rPr>
                        <a:t>(2017.3)</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vert="horz" wrap="square"/>
                    <a:lstStyle/>
                    <a:p>
                      <a:pPr algn="l">
                        <a:lnSpc>
                          <a:spcPct val="150000"/>
                        </a:lnSpc>
                        <a:buNone/>
                      </a:pPr>
                      <a:r>
                        <a:rPr lang="en-US" sz="2100" b="1">
                          <a:latin typeface="Times New Roman" panose="02020603050405020304" pitchFamily="18" charset="0"/>
                          <a:cs typeface="Times New Roman" panose="02020603050405020304" pitchFamily="18" charset="0"/>
                        </a:rPr>
                        <a:t>介词</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常与go/walk连用</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表示</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穿过；通过；经过</a:t>
                      </a:r>
                      <a:r>
                        <a:rPr lang="en-US" sz="2100" b="1">
                          <a:latin typeface="Times New Roman" panose="02020603050405020304" pitchFamily="18" charset="0"/>
                          <a:ea typeface="宋体" panose="02010600030101010101" pitchFamily="2" charset="-122"/>
                          <a:cs typeface="Times New Roman" panose="02020603050405020304" pitchFamily="18" charset="0"/>
                        </a:rPr>
                        <a:t>”，指从空间内部通过。</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0120">
                <a:tc>
                  <a:txBody>
                    <a:bodyPr vert="horz" wrap="square"/>
                    <a:lstStyle/>
                    <a:p>
                      <a:pPr algn="ctr">
                        <a:lnSpc>
                          <a:spcPct val="150000"/>
                        </a:lnSpc>
                        <a:buNone/>
                      </a:pPr>
                      <a:r>
                        <a:rPr lang="en-US" sz="2100" b="1">
                          <a:latin typeface="Times New Roman" panose="02020603050405020304" pitchFamily="18" charset="0"/>
                          <a:cs typeface="Times New Roman" panose="02020603050405020304" pitchFamily="18" charset="0"/>
                        </a:rPr>
                        <a:t>across</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vert="horz" wrap="square"/>
                    <a:lstStyle/>
                    <a:p>
                      <a:pPr algn="l">
                        <a:lnSpc>
                          <a:spcPct val="150000"/>
                        </a:lnSpc>
                        <a:buNone/>
                      </a:pPr>
                      <a:r>
                        <a:rPr lang="en-US" sz="2100" b="1">
                          <a:latin typeface="Times New Roman" panose="02020603050405020304" pitchFamily="18" charset="0"/>
                          <a:cs typeface="Times New Roman" panose="02020603050405020304" pitchFamily="18" charset="0"/>
                        </a:rPr>
                        <a:t>介词</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常与go/walk连用</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表示</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横过；穿过</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着重指从一边到另一边</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指从表面通过。</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060">
                <a:tc>
                  <a:txBody>
                    <a:bodyPr vert="horz" wrap="square"/>
                    <a:lstStyle/>
                    <a:p>
                      <a:pPr algn="ctr">
                        <a:lnSpc>
                          <a:spcPct val="150000"/>
                        </a:lnSpc>
                        <a:buNone/>
                      </a:pPr>
                      <a:r>
                        <a:rPr lang="en-US" sz="2100" b="1">
                          <a:latin typeface="Times New Roman" panose="02020603050405020304" pitchFamily="18" charset="0"/>
                          <a:cs typeface="Times New Roman" panose="02020603050405020304" pitchFamily="18" charset="0"/>
                        </a:rPr>
                        <a:t>past</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vert="horz" wrap="square"/>
                    <a:lstStyle/>
                    <a:p>
                      <a:pPr algn="l">
                        <a:lnSpc>
                          <a:spcPct val="150000"/>
                        </a:lnSpc>
                        <a:buNone/>
                      </a:pPr>
                      <a:r>
                        <a:rPr lang="en-US" sz="2100" b="1">
                          <a:latin typeface="Times New Roman" panose="02020603050405020304" pitchFamily="18" charset="0"/>
                          <a:cs typeface="Times New Roman" panose="02020603050405020304" pitchFamily="18" charset="0"/>
                        </a:rPr>
                        <a:t>介词</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意为</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经过</a:t>
                      </a:r>
                      <a:r>
                        <a:rPr lang="en-US" sz="2100" b="1">
                          <a:latin typeface="Times New Roman" panose="02020603050405020304" pitchFamily="18" charset="0"/>
                          <a:ea typeface="宋体" panose="02010600030101010101" pitchFamily="2" charset="-122"/>
                          <a:cs typeface="Times New Roman" panose="02020603050405020304" pitchFamily="18" charset="0"/>
                        </a:rPr>
                        <a:t>”，</a:t>
                      </a:r>
                      <a:r>
                        <a:rPr lang="en-US" sz="2100" b="1">
                          <a:latin typeface="Times New Roman" panose="02020603050405020304" pitchFamily="18" charset="0"/>
                          <a:cs typeface="Times New Roman" panose="02020603050405020304" pitchFamily="18" charset="0"/>
                        </a:rPr>
                        <a:t>指从旁边经过。</a:t>
                      </a:r>
                      <a:endParaRPr lang="en-US" altLang="en-US" sz="2100" b="1">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custDataLst>
              <p:tags r:id="rId2"/>
            </p:custDataLst>
          </p:nvPr>
        </p:nvSpPr>
        <p:spPr>
          <a:xfrm>
            <a:off x="439103" y="3326130"/>
            <a:ext cx="7810024" cy="2030095"/>
          </a:xfrm>
          <a:prstGeom prst="rect">
            <a:avLst/>
          </a:prstGeom>
          <a:noFill/>
          <a:ln w="9525">
            <a:noFill/>
          </a:ln>
        </p:spPr>
        <p:txBody>
          <a:bodyPr wrap="square" anchor="t" anchorCtr="0">
            <a:spAutoFit/>
          </a:bodyPr>
          <a:lstStyle/>
          <a:p>
            <a:pPr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如: </a:t>
            </a:r>
            <a:r>
              <a:rPr sz="2100" b="1">
                <a:latin typeface="Calibri" panose="020f0502020204030204" pitchFamily="34" charset="0"/>
                <a:ea typeface="宋体" panose="02010600030101010101" pitchFamily="2" charset="-122"/>
              </a:rPr>
              <a:t>①</a:t>
            </a:r>
            <a:r>
              <a:rPr sz="2100" b="1">
                <a:latin typeface="Times New Roman" panose="02020603050405020304" pitchFamily="18" charset="0"/>
                <a:ea typeface="宋体" panose="02010600030101010101" pitchFamily="2" charset="-122"/>
              </a:rPr>
              <a:t>When the little kid saw his mother</a:t>
            </a:r>
            <a:r>
              <a:rPr lang="en-US" sz="2100" b="1">
                <a:latin typeface="Times New Roman" panose="02020603050405020304" pitchFamily="18" charset="0"/>
                <a:ea typeface="宋体" panose="02010600030101010101" pitchFamily="2" charset="-122"/>
              </a:rPr>
              <a:t>,</a:t>
            </a:r>
            <a:r>
              <a:rPr sz="2100" b="1">
                <a:latin typeface="Times New Roman" panose="02020603050405020304" pitchFamily="18" charset="0"/>
                <a:ea typeface="宋体" panose="02010600030101010101" pitchFamily="2" charset="-122"/>
              </a:rPr>
              <a:t> he quicklypushed his way </a:t>
            </a:r>
            <a:r>
              <a:rPr sz="2100" b="1">
                <a:solidFill>
                  <a:srgbClr val="FF0000"/>
                </a:solidFill>
                <a:latin typeface="Times New Roman" panose="02020603050405020304" pitchFamily="18" charset="0"/>
                <a:ea typeface="宋体" panose="02010600030101010101" pitchFamily="2" charset="-122"/>
              </a:rPr>
              <a:t>through</a:t>
            </a:r>
            <a:r>
              <a:rPr sz="2100" b="1">
                <a:latin typeface="Times New Roman" panose="02020603050405020304" pitchFamily="18" charset="0"/>
                <a:ea typeface="宋体" panose="02010600030101010101" pitchFamily="2" charset="-122"/>
              </a:rPr>
              <a:t> the crowd to get to her.</a:t>
            </a:r>
            <a:endParaRPr sz="2100" b="1">
              <a:latin typeface="Times New Roman" panose="02020603050405020304" pitchFamily="18" charset="0"/>
              <a:ea typeface="宋体" panose="02010600030101010101" pitchFamily="2" charset="-122"/>
            </a:endParaRPr>
          </a:p>
          <a:p>
            <a:pPr algn="just">
              <a:lnSpc>
                <a:spcPct val="150000"/>
              </a:lnSpc>
              <a:spcBef>
                <a:spcPct val="0"/>
              </a:spcBef>
              <a:spcAft>
                <a:spcPct val="0"/>
              </a:spcAft>
            </a:pPr>
            <a:r>
              <a:rPr sz="2100" b="1">
                <a:latin typeface="Times New Roman" panose="02020603050405020304" pitchFamily="18" charset="0"/>
                <a:ea typeface="宋体" panose="02010600030101010101" pitchFamily="2" charset="-122"/>
              </a:rPr>
              <a:t>②The bridge was built </a:t>
            </a:r>
            <a:r>
              <a:rPr sz="2100" b="1">
                <a:solidFill>
                  <a:srgbClr val="FF0000"/>
                </a:solidFill>
                <a:latin typeface="Times New Roman" panose="02020603050405020304" pitchFamily="18" charset="0"/>
                <a:ea typeface="宋体" panose="02010600030101010101" pitchFamily="2" charset="-122"/>
              </a:rPr>
              <a:t>over</a:t>
            </a:r>
            <a:r>
              <a:rPr sz="2100" b="1">
                <a:latin typeface="Times New Roman" panose="02020603050405020304" pitchFamily="18" charset="0"/>
                <a:ea typeface="宋体" panose="02010600030101010101" pitchFamily="2" charset="-122"/>
              </a:rPr>
              <a:t> the river five years ago, and it was more convenient for the local students to go to school.</a:t>
            </a:r>
            <a:endParaRPr sz="2100" b="1">
              <a:latin typeface="Times New Roman" panose="02020603050405020304" pitchFamily="18" charset="0"/>
              <a:ea typeface="宋体" panose="02010600030101010101" pitchFamily="2" charset="-122"/>
            </a:endParaRPr>
          </a:p>
        </p:txBody>
      </p:sp>
      <p:pic>
        <p:nvPicPr>
          <p:cNvPr id="4" name="图片 -2147482507" descr="23徐州试英乐89.PNG"/>
          <p:cNvPicPr>
            <a:picLocks noChangeAspect="1"/>
          </p:cNvPicPr>
          <p:nvPr>
            <p:custDataLst>
              <p:tags r:id="rId5"/>
            </p:custDataLst>
          </p:nvPr>
        </p:nvPicPr>
        <p:blipFill>
          <a:blip r:embed="rId4" r:link="rId3"/>
          <a:stretch>
            <a:fillRect/>
          </a:stretch>
        </p:blipFill>
        <p:spPr>
          <a:xfrm>
            <a:off x="2232660" y="1549241"/>
            <a:ext cx="4678680" cy="1583055"/>
          </a:xfrm>
          <a:prstGeom prst="rect">
            <a:avLst/>
          </a:prstGeom>
          <a:noFill/>
          <a:ln w="9525">
            <a:noFill/>
          </a:ln>
        </p:spPr>
      </p:pic>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68609" name="Text Box 4"/>
          <p:cNvSpPr txBox="1"/>
          <p:nvPr>
            <p:custDataLst>
              <p:tags r:id="rId2"/>
            </p:custDataLst>
          </p:nvPr>
        </p:nvSpPr>
        <p:spPr>
          <a:xfrm>
            <a:off x="304800" y="212725"/>
            <a:ext cx="8991600" cy="2454275"/>
          </a:xfrm>
          <a:prstGeom prst="rect">
            <a:avLst/>
          </a:prstGeom>
          <a:noFill/>
          <a:ln w="9525">
            <a:noFill/>
          </a:ln>
        </p:spPr>
        <p:txBody>
          <a:bodyPr anchor="t">
            <a:spAutoFit/>
          </a:bodyPr>
          <a:lstStyle/>
          <a:p>
            <a:pPr lvl="0" indent="0">
              <a:spcBef>
                <a:spcPct val="50000"/>
              </a:spcBef>
            </a:pPr>
            <a:r>
              <a:rPr lang="en-US" altLang="zh-CN" sz="3100" b="1">
                <a:solidFill>
                  <a:srgbClr val="000000"/>
                </a:solidFill>
                <a:latin typeface="Times New Roman" panose="02020603050405020304" pitchFamily="18" charset="0"/>
                <a:ea typeface="幼圆" panose="02010509060101010101" pitchFamily="49" charset="-122"/>
              </a:rPr>
              <a:t>2.There is a bird singing ___</a:t>
            </a:r>
            <a:r>
              <a:rPr lang="en-US" altLang="zh-CN" sz="3100" b="1">
                <a:solidFill>
                  <a:srgbClr val="FF0000"/>
                </a:solidFill>
                <a:latin typeface="Times New Roman" panose="02020603050405020304" pitchFamily="18" charset="0"/>
                <a:ea typeface="幼圆" panose="02010509060101010101" pitchFamily="49" charset="-122"/>
              </a:rPr>
              <a:t>the tree</a:t>
            </a:r>
            <a:r>
              <a:rPr lang="en-US" altLang="zh-CN" sz="3100" b="1">
                <a:solidFill>
                  <a:srgbClr val="000000"/>
                </a:solidFill>
                <a:latin typeface="Times New Roman" panose="02020603050405020304" pitchFamily="18" charset="0"/>
                <a:ea typeface="幼圆" panose="02010509060101010101" pitchFamily="49" charset="-122"/>
                <a:sym typeface="Arial" panose="020b0604020202020204" pitchFamily="34" charset="0"/>
              </a:rPr>
              <a:t>. </a:t>
            </a:r>
            <a:endParaRPr lang="en-US" altLang="zh-CN" sz="3100" b="1">
              <a:solidFill>
                <a:srgbClr val="FF0000"/>
              </a:solidFill>
              <a:latin typeface="Times New Roman" panose="02020603050405020304" pitchFamily="18" charset="0"/>
              <a:ea typeface="幼圆" panose="02010509060101010101" pitchFamily="49" charset="-122"/>
            </a:endParaRPr>
          </a:p>
          <a:p>
            <a:pPr lvl="0" indent="0">
              <a:spcBef>
                <a:spcPct val="50000"/>
              </a:spcBef>
            </a:pPr>
            <a:br>
              <a:rPr lang="en-US" altLang="zh-CN" sz="3100" b="1">
                <a:solidFill>
                  <a:srgbClr val="000000"/>
                </a:solidFill>
                <a:latin typeface="Times New Roman" panose="02020603050405020304" pitchFamily="18" charset="0"/>
                <a:ea typeface="幼圆" panose="02010509060101010101" pitchFamily="49" charset="-122"/>
              </a:rPr>
            </a:br>
            <a:r>
              <a:rPr lang="en-US" altLang="zh-CN" sz="3100" b="1">
                <a:solidFill>
                  <a:srgbClr val="000000"/>
                </a:solidFill>
                <a:latin typeface="Times New Roman" panose="02020603050405020304" pitchFamily="18" charset="0"/>
                <a:ea typeface="幼圆" panose="02010509060101010101" pitchFamily="49" charset="-122"/>
              </a:rPr>
              <a:t>There are some apples ____</a:t>
            </a:r>
            <a:r>
              <a:rPr lang="en-US" altLang="zh-CN" sz="3100" b="1">
                <a:solidFill>
                  <a:srgbClr val="FF0000"/>
                </a:solidFill>
                <a:latin typeface="Times New Roman" panose="02020603050405020304" pitchFamily="18" charset="0"/>
                <a:ea typeface="幼圆" panose="02010509060101010101" pitchFamily="49" charset="-122"/>
              </a:rPr>
              <a:t> the tree</a:t>
            </a:r>
            <a:r>
              <a:rPr lang="en-US" altLang="zh-CN" sz="3100" b="1">
                <a:solidFill>
                  <a:srgbClr val="000000"/>
                </a:solidFill>
                <a:latin typeface="Times New Roman" panose="02020603050405020304" pitchFamily="18" charset="0"/>
                <a:ea typeface="幼圆" panose="02010509060101010101" pitchFamily="49" charset="-122"/>
                <a:sym typeface="Arial" panose="020b0604020202020204" pitchFamily="34" charset="0"/>
              </a:rPr>
              <a:t>.</a:t>
            </a:r>
            <a:endParaRPr lang="en-US" altLang="zh-CN" sz="3100" b="1">
              <a:solidFill>
                <a:srgbClr val="FF0000"/>
              </a:solidFill>
              <a:latin typeface="Times New Roman" panose="02020603050405020304" pitchFamily="18" charset="0"/>
              <a:ea typeface="幼圆" panose="02010509060101010101" pitchFamily="49" charset="-122"/>
            </a:endParaRPr>
          </a:p>
          <a:p>
            <a:pPr lvl="0" indent="0">
              <a:spcBef>
                <a:spcPct val="50000"/>
              </a:spcBef>
            </a:pPr>
            <a:endParaRPr lang="en-US" altLang="zh-CN" sz="3100" b="1">
              <a:solidFill>
                <a:srgbClr val="000000"/>
              </a:solidFill>
              <a:latin typeface="Times New Roman" panose="02020603050405020304" pitchFamily="18" charset="0"/>
              <a:ea typeface="幼圆" panose="02010509060101010101" pitchFamily="49" charset="-122"/>
            </a:endParaRPr>
          </a:p>
        </p:txBody>
      </p:sp>
      <p:sp>
        <p:nvSpPr>
          <p:cNvPr id="21510" name="Text Box 6"/>
          <p:cNvSpPr txBox="1"/>
          <p:nvPr>
            <p:custDataLst>
              <p:tags r:id="rId3"/>
            </p:custDataLst>
          </p:nvPr>
        </p:nvSpPr>
        <p:spPr>
          <a:xfrm>
            <a:off x="4514850" y="212725"/>
            <a:ext cx="571500" cy="579438"/>
          </a:xfrm>
          <a:prstGeom prst="rect">
            <a:avLst/>
          </a:prstGeom>
          <a:noFill/>
          <a:ln w="9525">
            <a:noFill/>
          </a:ln>
        </p:spPr>
        <p:txBody>
          <a:bodyPr anchor="t">
            <a:spAutoFit/>
          </a:bodyPr>
          <a:lstStyle/>
          <a:p>
            <a:pPr lvl="0" indent="0">
              <a:spcBef>
                <a:spcPct val="50000"/>
              </a:spcBef>
            </a:pPr>
            <a:r>
              <a:rPr lang="en-US" altLang="zh-CN" sz="3200" b="1">
                <a:solidFill>
                  <a:srgbClr val="FF0000"/>
                </a:solidFill>
                <a:latin typeface="Times New Roman" panose="02020603050405020304" pitchFamily="18" charset="0"/>
                <a:ea typeface="幼圆" panose="02010509060101010101" pitchFamily="49" charset="-122"/>
              </a:rPr>
              <a:t>in </a:t>
            </a:r>
            <a:endParaRPr lang="en-US" altLang="zh-CN" sz="3200" b="1">
              <a:solidFill>
                <a:srgbClr val="000000"/>
              </a:solidFill>
              <a:latin typeface="Times New Roman" panose="02020603050405020304" pitchFamily="18" charset="0"/>
              <a:ea typeface="幼圆" panose="02010509060101010101" pitchFamily="49" charset="-122"/>
            </a:endParaRPr>
          </a:p>
        </p:txBody>
      </p:sp>
      <p:sp>
        <p:nvSpPr>
          <p:cNvPr id="4" name="文本框 3"/>
          <p:cNvSpPr txBox="1"/>
          <p:nvPr>
            <p:custDataLst>
              <p:tags r:id="rId4"/>
            </p:custDataLst>
          </p:nvPr>
        </p:nvSpPr>
        <p:spPr>
          <a:xfrm>
            <a:off x="4214813" y="1423988"/>
            <a:ext cx="714375" cy="579437"/>
          </a:xfrm>
          <a:prstGeom prst="rect">
            <a:avLst/>
          </a:prstGeom>
          <a:noFill/>
          <a:ln w="9525">
            <a:noFill/>
          </a:ln>
        </p:spPr>
        <p:txBody>
          <a:bodyPr wrap="none" anchor="t">
            <a:spAutoFit/>
          </a:bodyPr>
          <a:lstStyle/>
          <a:p>
            <a:pPr lvl="0" indent="0"/>
            <a:r>
              <a:rPr lang="en-US" altLang="zh-CN" sz="3200" b="1">
                <a:solidFill>
                  <a:srgbClr val="000000"/>
                </a:solidFill>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rPr>
              <a:t>on</a:t>
            </a:r>
            <a:endParaRPr lang="zh-CN" altLang="en-US" sz="3200">
              <a:latin typeface="Arial" panose="020b0604020202020204" pitchFamily="34" charset="0"/>
              <a:ea typeface="宋体" panose="02010600030101010101" pitchFamily="2" charset="-122"/>
            </a:endParaRPr>
          </a:p>
        </p:txBody>
      </p:sp>
      <p:sp>
        <p:nvSpPr>
          <p:cNvPr id="5" name="文本框 4"/>
          <p:cNvSpPr txBox="1"/>
          <p:nvPr>
            <p:custDataLst>
              <p:tags r:id="rId5"/>
            </p:custDataLst>
          </p:nvPr>
        </p:nvSpPr>
        <p:spPr>
          <a:xfrm>
            <a:off x="590550" y="792163"/>
            <a:ext cx="3449638" cy="579437"/>
          </a:xfrm>
          <a:prstGeom prst="rect">
            <a:avLst/>
          </a:prstGeom>
          <a:noFill/>
          <a:ln w="9525">
            <a:noFill/>
          </a:ln>
        </p:spPr>
        <p:txBody>
          <a:bodyPr wrap="none" anchor="t">
            <a:spAutoFit/>
          </a:bodyPr>
          <a:lstStyle/>
          <a:p>
            <a:pPr lvl="0" indent="0"/>
            <a:r>
              <a:rPr lang="zh-CN" altLang="en-US" sz="3200" b="1">
                <a:solidFill>
                  <a:srgbClr val="FF0000"/>
                </a:solidFill>
                <a:latin typeface="Times New Roman" panose="02020603050405020304" pitchFamily="18" charset="0"/>
                <a:ea typeface="宋体" panose="02010600030101010101" pitchFamily="2" charset="-122"/>
              </a:rPr>
              <a:t>（</a:t>
            </a:r>
            <a:r>
              <a:rPr lang="zh-CN" altLang="en-US" sz="3200" b="1">
                <a:solidFill>
                  <a:srgbClr val="0000FF"/>
                </a:solidFill>
                <a:latin typeface="Times New Roman" panose="02020603050405020304" pitchFamily="18" charset="0"/>
                <a:ea typeface="宋体" panose="02010600030101010101" pitchFamily="2" charset="-122"/>
              </a:rPr>
              <a:t>外界</a:t>
            </a:r>
            <a:r>
              <a:rPr lang="zh-CN" altLang="en-US" sz="3200" b="1">
                <a:solidFill>
                  <a:srgbClr val="FF0000"/>
                </a:solidFill>
                <a:latin typeface="Times New Roman" panose="02020603050405020304" pitchFamily="18" charset="0"/>
                <a:ea typeface="宋体" panose="02010600030101010101" pitchFamily="2" charset="-122"/>
              </a:rPr>
              <a:t>到树上的）</a:t>
            </a:r>
            <a:endParaRPr lang="zh-CN" altLang="en-US" sz="3200">
              <a:latin typeface="Arial" panose="020b0604020202020204" pitchFamily="34" charset="0"/>
              <a:ea typeface="宋体" panose="02010600030101010101" pitchFamily="2" charset="-122"/>
            </a:endParaRPr>
          </a:p>
        </p:txBody>
      </p:sp>
      <p:sp>
        <p:nvSpPr>
          <p:cNvPr id="6" name="文本框 5"/>
          <p:cNvSpPr txBox="1"/>
          <p:nvPr>
            <p:custDataLst>
              <p:tags r:id="rId6"/>
            </p:custDataLst>
          </p:nvPr>
        </p:nvSpPr>
        <p:spPr>
          <a:xfrm>
            <a:off x="590550" y="1889125"/>
            <a:ext cx="3041650" cy="579438"/>
          </a:xfrm>
          <a:prstGeom prst="rect">
            <a:avLst/>
          </a:prstGeom>
          <a:noFill/>
          <a:ln w="9525">
            <a:noFill/>
          </a:ln>
        </p:spPr>
        <p:txBody>
          <a:bodyPr wrap="none" anchor="t">
            <a:spAutoFit/>
          </a:bodyPr>
          <a:lstStyle/>
          <a:p>
            <a:pPr lvl="0" indent="0">
              <a:spcBef>
                <a:spcPct val="50000"/>
              </a:spcBef>
            </a:pPr>
            <a:r>
              <a:rPr lang="zh-CN" altLang="en-US" sz="3200" b="1">
                <a:solidFill>
                  <a:srgbClr val="FF0000"/>
                </a:solidFill>
                <a:latin typeface="Times New Roman" panose="02020603050405020304" pitchFamily="18" charset="0"/>
                <a:ea typeface="宋体" panose="02010600030101010101" pitchFamily="2" charset="-122"/>
              </a:rPr>
              <a:t>（</a:t>
            </a:r>
            <a:r>
              <a:rPr lang="zh-CN" altLang="en-US" sz="3200" b="1">
                <a:solidFill>
                  <a:srgbClr val="0000FF"/>
                </a:solidFill>
                <a:latin typeface="Times New Roman" panose="02020603050405020304" pitchFamily="18" charset="0"/>
                <a:ea typeface="宋体" panose="02010600030101010101" pitchFamily="2" charset="-122"/>
              </a:rPr>
              <a:t>长在</a:t>
            </a:r>
            <a:r>
              <a:rPr lang="zh-CN" altLang="en-US" sz="3200" b="1">
                <a:solidFill>
                  <a:srgbClr val="FF0000"/>
                </a:solidFill>
                <a:latin typeface="Times New Roman" panose="02020603050405020304" pitchFamily="18" charset="0"/>
                <a:ea typeface="宋体" panose="02010600030101010101" pitchFamily="2" charset="-122"/>
              </a:rPr>
              <a:t>树上的）</a:t>
            </a:r>
            <a:endParaRPr lang="zh-CN" altLang="en-US" sz="3200">
              <a:latin typeface="Arial" panose="020b0604020202020204" pitchFamily="34" charset="0"/>
              <a:ea typeface="宋体" panose="02010600030101010101" pitchFamily="2" charset="-122"/>
            </a:endParaRPr>
          </a:p>
        </p:txBody>
      </p:sp>
      <p:sp>
        <p:nvSpPr>
          <p:cNvPr id="7" name="Text Box 6"/>
          <p:cNvSpPr txBox="1"/>
          <p:nvPr>
            <p:custDataLst>
              <p:tags r:id="rId7"/>
            </p:custDataLst>
          </p:nvPr>
        </p:nvSpPr>
        <p:spPr>
          <a:xfrm>
            <a:off x="304800" y="3195638"/>
            <a:ext cx="8077200" cy="2043112"/>
          </a:xfrm>
          <a:prstGeom prst="rect">
            <a:avLst/>
          </a:prstGeom>
          <a:noFill/>
          <a:ln w="9525">
            <a:noFill/>
          </a:ln>
        </p:spPr>
        <p:txBody>
          <a:bodyPr anchor="t">
            <a:spAutoFit/>
          </a:bodyPr>
          <a:lstStyle/>
          <a:p>
            <a:pPr lvl="0" indent="0">
              <a:spcBef>
                <a:spcPct val="50000"/>
              </a:spcBef>
            </a:pPr>
            <a:r>
              <a:rPr lang="en-US" altLang="zh-CN" sz="3200" b="1">
                <a:solidFill>
                  <a:srgbClr val="080808"/>
                </a:solidFill>
                <a:latin typeface="Times New Roman" panose="02020603050405020304" pitchFamily="18" charset="0"/>
                <a:ea typeface="幼圆" panose="02010509060101010101" pitchFamily="49" charset="-122"/>
              </a:rPr>
              <a:t>3.above/ below</a:t>
            </a:r>
            <a:endParaRPr lang="en-US" altLang="zh-CN" sz="3200" b="1">
              <a:solidFill>
                <a:srgbClr val="080808"/>
              </a:solidFill>
              <a:latin typeface="Times New Roman" panose="02020603050405020304" pitchFamily="18" charset="0"/>
              <a:ea typeface="幼圆" panose="02010509060101010101" pitchFamily="49" charset="-122"/>
            </a:endParaRPr>
          </a:p>
          <a:p>
            <a:pPr lvl="0" indent="0">
              <a:spcBef>
                <a:spcPct val="50000"/>
              </a:spcBef>
            </a:pPr>
            <a:r>
              <a:rPr lang="zh-CN" altLang="en-US" sz="3200" b="1">
                <a:solidFill>
                  <a:srgbClr val="000000"/>
                </a:solidFill>
                <a:latin typeface="Times New Roman" panose="02020603050405020304" pitchFamily="18" charset="0"/>
                <a:ea typeface="幼圆" panose="02010509060101010101" pitchFamily="49" charset="-122"/>
              </a:rPr>
              <a:t>如：他住在我楼上</a:t>
            </a:r>
            <a:r>
              <a:rPr lang="en-US" altLang="zh-CN" sz="3200" b="1">
                <a:solidFill>
                  <a:srgbClr val="000000"/>
                </a:solidFill>
                <a:latin typeface="Times New Roman" panose="02020603050405020304" pitchFamily="18" charset="0"/>
                <a:ea typeface="幼圆" panose="02010509060101010101" pitchFamily="49" charset="-122"/>
              </a:rPr>
              <a:t>/</a:t>
            </a:r>
            <a:r>
              <a:rPr lang="zh-CN" altLang="zh-CN" sz="3200" b="1">
                <a:solidFill>
                  <a:srgbClr val="000000"/>
                </a:solidFill>
                <a:latin typeface="Times New Roman" panose="02020603050405020304" pitchFamily="18" charset="0"/>
                <a:ea typeface="幼圆" panose="02010509060101010101" pitchFamily="49" charset="-122"/>
              </a:rPr>
              <a:t>楼下二层楼。</a:t>
            </a:r>
            <a:endParaRPr lang="en-US" altLang="zh-CN" sz="3200" b="1">
              <a:solidFill>
                <a:srgbClr val="000000"/>
              </a:solidFill>
              <a:latin typeface="Times New Roman" panose="02020603050405020304" pitchFamily="18" charset="0"/>
              <a:ea typeface="幼圆" panose="02010509060101010101" pitchFamily="49" charset="-122"/>
            </a:endParaRPr>
          </a:p>
          <a:p>
            <a:pPr lvl="0" indent="0">
              <a:spcBef>
                <a:spcPct val="50000"/>
              </a:spcBef>
            </a:pPr>
            <a:endParaRPr lang="en-US" altLang="zh-CN" sz="3200" b="1">
              <a:solidFill>
                <a:srgbClr val="000000"/>
              </a:solidFill>
              <a:latin typeface="Times New Roman" panose="02020603050405020304" pitchFamily="18" charset="0"/>
              <a:ea typeface="幼圆" panose="02010509060101010101" pitchFamily="49" charset="-122"/>
            </a:endParaRPr>
          </a:p>
        </p:txBody>
      </p:sp>
      <p:sp>
        <p:nvSpPr>
          <p:cNvPr id="8" name="文本框 7"/>
          <p:cNvSpPr txBox="1"/>
          <p:nvPr>
            <p:custDataLst>
              <p:tags r:id="rId8"/>
            </p:custDataLst>
          </p:nvPr>
        </p:nvSpPr>
        <p:spPr>
          <a:xfrm>
            <a:off x="590550" y="4659313"/>
            <a:ext cx="6402388" cy="579437"/>
          </a:xfrm>
          <a:prstGeom prst="rect">
            <a:avLst/>
          </a:prstGeom>
          <a:noFill/>
          <a:ln w="9525">
            <a:noFill/>
          </a:ln>
        </p:spPr>
        <p:txBody>
          <a:bodyPr wrap="none" anchor="t">
            <a:spAutoFit/>
          </a:bodyPr>
          <a:lstStyle/>
          <a:p>
            <a:pPr lvl="0" indent="0">
              <a:spcBef>
                <a:spcPct val="50000"/>
              </a:spcBef>
            </a:pPr>
            <a:r>
              <a:rPr lang="en-US" altLang="zh-CN" sz="3200" b="1">
                <a:solidFill>
                  <a:srgbClr val="000000"/>
                </a:solidFill>
                <a:latin typeface="Times New Roman" panose="02020603050405020304" pitchFamily="18" charset="0"/>
                <a:ea typeface="宋体" panose="02010600030101010101" pitchFamily="2" charset="-122"/>
              </a:rPr>
              <a:t>He lives </a:t>
            </a:r>
            <a:r>
              <a:rPr lang="en-US" altLang="zh-CN" sz="3200" b="1">
                <a:solidFill>
                  <a:srgbClr val="C00000"/>
                </a:solidFill>
                <a:latin typeface="Times New Roman" panose="02020603050405020304" pitchFamily="18" charset="0"/>
                <a:ea typeface="宋体" panose="02010600030101010101" pitchFamily="2" charset="-122"/>
              </a:rPr>
              <a:t>two floors </a:t>
            </a:r>
            <a:r>
              <a:rPr lang="en-US" altLang="zh-CN" sz="3200" b="1">
                <a:solidFill>
                  <a:srgbClr val="000000"/>
                </a:solidFill>
                <a:latin typeface="Times New Roman" panose="02020603050405020304" pitchFamily="18" charset="0"/>
                <a:ea typeface="宋体" panose="02010600030101010101" pitchFamily="2" charset="-122"/>
              </a:rPr>
              <a:t>above/ below me</a:t>
            </a:r>
            <a:r>
              <a:rPr lang="en-US" altLang="zh-CN" b="1">
                <a:solidFill>
                  <a:srgbClr val="000000"/>
                </a:solidFill>
                <a:latin typeface="Times New Roman" panose="02020603050405020304" pitchFamily="18" charset="0"/>
                <a:ea typeface="宋体" panose="02010600030101010101" pitchFamily="2" charset="-122"/>
              </a:rPr>
              <a:t>.</a:t>
            </a:r>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ppt_x"/>
                                          </p:val>
                                        </p:tav>
                                        <p:tav tm="100000">
                                          <p:val>
                                            <p:strVal val="#ppt_x"/>
                                          </p:val>
                                        </p:tav>
                                      </p:tavLst>
                                    </p:anim>
                                    <p:anim calcmode="lin" valueType="num">
                                      <p:cBhvr additive="base">
                                        <p:cTn id="8"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500"/>
                                        <p:tgtEl>
                                          <p:spTgt spid="6"/>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1"/>
      <p:bldP spid="4" grpId="0"/>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cxnSp>
        <p:nvCxnSpPr>
          <p:cNvPr id="6" name="直接连接符 5"/>
          <p:cNvCxnSpPr/>
          <p:nvPr/>
        </p:nvCxnSpPr>
        <p:spPr bwMode="auto">
          <a:xfrm>
            <a:off x="2462213" y="752475"/>
            <a:ext cx="5565775" cy="12700"/>
          </a:xfrm>
          <a:prstGeom prst="line">
            <a:avLst/>
          </a:prstGeom>
          <a:ln w="25400">
            <a:solidFill>
              <a:srgbClr val="58B4A7"/>
            </a:solidFill>
          </a:ln>
        </p:spPr>
        <p:style>
          <a:lnRef idx="1">
            <a:schemeClr val="accent1"/>
          </a:lnRef>
          <a:fillRef idx="0">
            <a:schemeClr val="accent1"/>
          </a:fillRef>
          <a:effectRef idx="0">
            <a:schemeClr val="accent1"/>
          </a:effectRef>
          <a:fontRef idx="minor">
            <a:schemeClr val="tx1"/>
          </a:fontRef>
        </p:style>
      </p:cxnSp>
      <p:sp>
        <p:nvSpPr>
          <p:cNvPr id="69634" name="文本框 9"/>
          <p:cNvSpPr txBox="1"/>
          <p:nvPr/>
        </p:nvSpPr>
        <p:spPr>
          <a:xfrm>
            <a:off x="2916238" y="323850"/>
            <a:ext cx="5327650" cy="369888"/>
          </a:xfrm>
          <a:prstGeom prst="rect">
            <a:avLst/>
          </a:prstGeom>
          <a:noFill/>
          <a:ln w="9525">
            <a:noFill/>
          </a:ln>
        </p:spPr>
        <p:txBody>
          <a:bodyPr anchor="t">
            <a:spAutoFit/>
          </a:bodyPr>
          <a:lstStyle/>
          <a:p>
            <a:pPr lvl="0" indent="0" eaLnBrk="0" hangingPunct="0">
              <a:buSzPct val="90000"/>
              <a:buFont typeface="Wingdings" panose="05000000000000000000" pitchFamily="2" charset="2"/>
              <a:buNone/>
            </a:pPr>
            <a:r>
              <a:rPr lang="zh-CN" altLang="en-US" b="1">
                <a:solidFill>
                  <a:srgbClr val="080808"/>
                </a:solidFill>
                <a:latin typeface="Arial" panose="020b0604020202020204" pitchFamily="34" charset="0"/>
                <a:ea typeface="宋体" panose="02010600030101010101" pitchFamily="2" charset="-122"/>
              </a:rPr>
              <a:t>学以致用，各个击破语法点</a:t>
            </a:r>
            <a:endParaRPr lang="zh-CN" altLang="en-US" b="1">
              <a:solidFill>
                <a:srgbClr val="080808"/>
              </a:solidFill>
              <a:latin typeface="Arial" panose="020b0604020202020204" pitchFamily="34" charset="0"/>
              <a:ea typeface="宋体" panose="02010600030101010101" pitchFamily="2" charset="-122"/>
            </a:endParaRPr>
          </a:p>
        </p:txBody>
      </p:sp>
      <p:sp>
        <p:nvSpPr>
          <p:cNvPr id="69635" name="Rectangle 1"/>
          <p:cNvSpPr/>
          <p:nvPr/>
        </p:nvSpPr>
        <p:spPr>
          <a:xfrm>
            <a:off x="500063" y="993775"/>
            <a:ext cx="8501062" cy="5527675"/>
          </a:xfrm>
          <a:prstGeom prst="rect">
            <a:avLst/>
          </a:prstGeom>
          <a:noFill/>
          <a:ln w="9525">
            <a:noFill/>
          </a:ln>
          <a:effectLst>
            <a:prstShdw prst="shdw13" dist="53882" dir="13499999">
              <a:schemeClr val="bg2">
                <a:alpha val="50000"/>
              </a:schemeClr>
            </a:prstShdw>
          </a:effectLst>
        </p:spPr>
        <p:txBody>
          <a:bodyPr anchor="ctr">
            <a:spAutoFit/>
          </a:bodyPr>
          <a:lstStyle/>
          <a:p>
            <a:pPr lvl="0" indent="0">
              <a:lnSpc>
                <a:spcPts val="3500"/>
              </a:lnSpc>
              <a:buSzPct val="90000"/>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一、单项选择。</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1. — Mom, where is my soccer ball?</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—It’s ____ the floor ____ your bed.</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A. under; on	    B. on; under</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C. in; on	                D. at; in	</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2.  Look at the wall. There are some pictures ____ it.</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  A. in	         B. on               C. to	    D. at</a:t>
            </a:r>
            <a:endParaRPr lang="en-US" altLang="zh-CN"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3.  Are they ________ a factory or _______ a farm?</a:t>
            </a:r>
            <a:endParaRPr lang="zh-CN" altLang="en-US"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A. in; in        B. on; on          C. in; on           D. on; in</a:t>
            </a:r>
            <a:endParaRPr lang="zh-CN" altLang="en-US" sz="2400" b="1">
              <a:latin typeface="Times New Roman" panose="02020603050405020304" pitchFamily="18" charset="0"/>
              <a:ea typeface="宋体" panose="02010600030101010101" pitchFamily="2" charset="-122"/>
            </a:endParaRPr>
          </a:p>
          <a:p>
            <a:pPr lvl="0" indent="0" eaLnBrk="0" hangingPunct="0">
              <a:lnSpc>
                <a:spcPct val="150000"/>
              </a:lnSpc>
              <a:buSzPct val="90000"/>
              <a:buFont typeface="Wingdings" panose="05000000000000000000" pitchFamily="2" charset="2"/>
              <a:buNone/>
            </a:pPr>
            <a:endParaRPr lang="zh-CN" altLang="en-US" sz="2400" b="1">
              <a:latin typeface="Times New Roman" panose="02020603050405020304" pitchFamily="18" charset="0"/>
              <a:ea typeface="宋体" panose="02010600030101010101" pitchFamily="2" charset="-122"/>
            </a:endParaRPr>
          </a:p>
        </p:txBody>
      </p:sp>
      <p:sp>
        <p:nvSpPr>
          <p:cNvPr id="11" name="椭圆 10"/>
          <p:cNvSpPr/>
          <p:nvPr/>
        </p:nvSpPr>
        <p:spPr bwMode="auto">
          <a:xfrm>
            <a:off x="230188" y="26035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语法加油站</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
        <p:nvSpPr>
          <p:cNvPr id="7" name="KSO_Shape"/>
          <p:cNvSpPr/>
          <p:nvPr/>
        </p:nvSpPr>
        <p:spPr bwMode="auto">
          <a:xfrm>
            <a:off x="3571875" y="2571750"/>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8" name="KSO_Shape"/>
          <p:cNvSpPr/>
          <p:nvPr/>
        </p:nvSpPr>
        <p:spPr bwMode="auto">
          <a:xfrm>
            <a:off x="2071688" y="4214813"/>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 name="KSO_Shape"/>
          <p:cNvSpPr/>
          <p:nvPr/>
        </p:nvSpPr>
        <p:spPr bwMode="auto">
          <a:xfrm>
            <a:off x="4143375" y="5357813"/>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70657" name="矩形 20483"/>
          <p:cNvSpPr/>
          <p:nvPr>
            <p:custDataLst>
              <p:tags r:id="rId2"/>
            </p:custDataLst>
          </p:nvPr>
        </p:nvSpPr>
        <p:spPr>
          <a:xfrm>
            <a:off x="0" y="423863"/>
            <a:ext cx="8686800" cy="5257800"/>
          </a:xfrm>
          <a:prstGeom prst="rect">
            <a:avLst/>
          </a:prstGeom>
          <a:noFill/>
          <a:ln w="9525">
            <a:noFill/>
          </a:ln>
        </p:spPr>
        <p:txBody>
          <a:bodyPr anchor="t"/>
          <a:lstStyle/>
          <a:p>
            <a:pPr marL="342900" lvl="0" indent="-342900">
              <a:lnSpc>
                <a:spcPct val="90000"/>
              </a:lnSpc>
              <a:spcBef>
                <a:spcPct val="20000"/>
              </a:spcBef>
              <a:buSzPct val="130000"/>
            </a:pPr>
            <a:r>
              <a:rPr lang="en-US" altLang="zh-CN" sz="3200" b="1">
                <a:latin typeface="Times New Roman" panose="02020603050405020304" pitchFamily="18" charset="0"/>
                <a:ea typeface="Times New Roman" panose="02020603050405020304" pitchFamily="18" charset="0"/>
              </a:rPr>
              <a:t>4.Uncle Lee lives two floors_____ me. I live on the 7th floor, and he lives on the 9th.</a:t>
            </a:r>
            <a:endParaRPr lang="en-US" altLang="zh-CN" sz="3200" b="1">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200" b="1">
                <a:latin typeface="Times New Roman" panose="02020603050405020304" pitchFamily="18" charset="0"/>
                <a:ea typeface="Times New Roman" panose="02020603050405020304" pitchFamily="18" charset="0"/>
              </a:rPr>
              <a:t>     </a:t>
            </a:r>
            <a:r>
              <a:rPr lang="en-US" altLang="zh-CN" sz="3200" b="1">
                <a:solidFill>
                  <a:srgbClr val="0000FF"/>
                </a:solidFill>
                <a:latin typeface="Times New Roman" panose="02020603050405020304" pitchFamily="18" charset="0"/>
                <a:ea typeface="Times New Roman" panose="02020603050405020304" pitchFamily="18" charset="0"/>
              </a:rPr>
              <a:t>A. under     B. over     C. above    D. below</a:t>
            </a:r>
            <a:endParaRPr lang="en-US" altLang="zh-CN" sz="32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endParaRPr lang="en-US" altLang="zh-CN" sz="32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200" b="1">
                <a:latin typeface="Times New Roman" panose="02020603050405020304" pitchFamily="18" charset="0"/>
                <a:ea typeface="Times New Roman" panose="02020603050405020304" pitchFamily="18" charset="0"/>
              </a:rPr>
              <a:t>5.To get to the town, you have to walk ____ seven bridges _____ the rivers.</a:t>
            </a:r>
            <a:endParaRPr lang="en-US" altLang="zh-CN" sz="3200" b="1">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200" b="1">
                <a:latin typeface="Times New Roman" panose="02020603050405020304" pitchFamily="18" charset="0"/>
                <a:ea typeface="Times New Roman" panose="02020603050405020304" pitchFamily="18" charset="0"/>
              </a:rPr>
              <a:t>    </a:t>
            </a:r>
            <a:r>
              <a:rPr lang="en-US" altLang="zh-CN" sz="3200" b="1">
                <a:solidFill>
                  <a:srgbClr val="0000FF"/>
                </a:solidFill>
                <a:latin typeface="Times New Roman" panose="02020603050405020304" pitchFamily="18" charset="0"/>
                <a:ea typeface="Times New Roman" panose="02020603050405020304" pitchFamily="18" charset="0"/>
              </a:rPr>
              <a:t>A. across, over      B. over, past  </a:t>
            </a:r>
            <a:endParaRPr lang="en-US" altLang="zh-CN" sz="32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200" b="1">
                <a:solidFill>
                  <a:srgbClr val="0000FF"/>
                </a:solidFill>
                <a:latin typeface="Times New Roman" panose="02020603050405020304" pitchFamily="18" charset="0"/>
                <a:ea typeface="Times New Roman" panose="02020603050405020304" pitchFamily="18" charset="0"/>
              </a:rPr>
              <a:t>    C. over, across      D. across, cross</a:t>
            </a:r>
            <a:endParaRPr lang="en-US" altLang="zh-CN" sz="32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endParaRPr lang="en-US" altLang="zh-CN" sz="3200" b="1">
              <a:latin typeface="Times New Roman" panose="02020603050405020304" pitchFamily="18" charset="0"/>
              <a:ea typeface="Times New Roman" panose="02020603050405020304" pitchFamily="18" charset="0"/>
            </a:endParaRPr>
          </a:p>
        </p:txBody>
      </p:sp>
      <p:sp>
        <p:nvSpPr>
          <p:cNvPr id="70658" name="矩形 20484"/>
          <p:cNvSpPr/>
          <p:nvPr>
            <p:custDataLst>
              <p:tags r:id="rId3"/>
            </p:custDataLst>
          </p:nvPr>
        </p:nvSpPr>
        <p:spPr>
          <a:xfrm>
            <a:off x="381000" y="214313"/>
            <a:ext cx="184150" cy="366712"/>
          </a:xfrm>
          <a:prstGeom prst="rect">
            <a:avLst/>
          </a:prstGeom>
          <a:noFill/>
          <a:ln w="9525">
            <a:noFill/>
          </a:ln>
        </p:spPr>
        <p:txBody>
          <a:bodyPr wrap="none" anchor="t">
            <a:spAutoFit/>
          </a:bodyPr>
          <a:lstStyle/>
          <a:p>
            <a:pPr lvl="0" indent="0"/>
            <a:endParaRPr lang="zh-CN" altLang="zh-CN" b="1">
              <a:latin typeface="Arial" panose="020b0604020202020204" pitchFamily="34" charset="0"/>
              <a:ea typeface="幼圆" panose="02010509060101010101" pitchFamily="49" charset="-122"/>
            </a:endParaRPr>
          </a:p>
        </p:txBody>
      </p:sp>
      <p:sp>
        <p:nvSpPr>
          <p:cNvPr id="8" name="KSO_Shape"/>
          <p:cNvSpPr/>
          <p:nvPr>
            <p:custDataLst>
              <p:tags r:id="rId4"/>
            </p:custDataLst>
          </p:nvPr>
        </p:nvSpPr>
        <p:spPr bwMode="auto">
          <a:xfrm>
            <a:off x="4321175" y="1512888"/>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KSO_Shape"/>
          <p:cNvSpPr/>
          <p:nvPr>
            <p:custDataLst>
              <p:tags r:id="rId5"/>
            </p:custDataLst>
          </p:nvPr>
        </p:nvSpPr>
        <p:spPr bwMode="auto">
          <a:xfrm>
            <a:off x="466725" y="3427413"/>
            <a:ext cx="709613" cy="641350"/>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AE14735-515E-42B1-99E1-639C97F4166C}"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71681" name="矩形 29699"/>
          <p:cNvSpPr/>
          <p:nvPr>
            <p:custDataLst>
              <p:tags r:id="rId2"/>
            </p:custDataLst>
          </p:nvPr>
        </p:nvSpPr>
        <p:spPr>
          <a:xfrm>
            <a:off x="0" y="381000"/>
            <a:ext cx="9144000" cy="2286000"/>
          </a:xfrm>
          <a:prstGeom prst="rect">
            <a:avLst/>
          </a:prstGeom>
          <a:noFill/>
          <a:ln w="9525">
            <a:noFill/>
          </a:ln>
        </p:spPr>
        <p:txBody>
          <a:bodyPr anchor="t"/>
          <a:lstStyle/>
          <a:p>
            <a:pPr marL="342900" lvl="0" indent="-342900">
              <a:lnSpc>
                <a:spcPct val="90000"/>
              </a:lnSpc>
              <a:spcBef>
                <a:spcPct val="20000"/>
              </a:spcBef>
              <a:buSzPct val="130000"/>
            </a:pPr>
            <a:r>
              <a:rPr lang="en-US" altLang="zh-CN" sz="3600" b="1">
                <a:latin typeface="Times New Roman" panose="02020603050405020304" pitchFamily="18" charset="0"/>
                <a:ea typeface="Times New Roman" panose="02020603050405020304" pitchFamily="18" charset="0"/>
              </a:rPr>
              <a:t>6.What a sunny day! Let’s go boating ___ the lake, shall we?</a:t>
            </a:r>
            <a:br>
              <a:rPr lang="en-US" altLang="zh-CN" sz="3600" b="1">
                <a:latin typeface="Times New Roman" panose="02020603050405020304" pitchFamily="18" charset="0"/>
                <a:ea typeface="Times New Roman" panose="02020603050405020304" pitchFamily="18" charset="0"/>
              </a:rPr>
            </a:br>
            <a:r>
              <a:rPr lang="en-US" altLang="zh-CN" sz="3600" b="1">
                <a:solidFill>
                  <a:srgbClr val="0000FF"/>
                </a:solidFill>
                <a:latin typeface="Times New Roman" panose="02020603050405020304" pitchFamily="18" charset="0"/>
                <a:ea typeface="Times New Roman" panose="02020603050405020304" pitchFamily="18" charset="0"/>
              </a:rPr>
              <a:t>  A. on   B. in   C. over   D. above</a:t>
            </a:r>
            <a:endParaRPr lang="en-US" altLang="zh-CN" sz="36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endParaRPr lang="en-US" altLang="zh-CN" sz="3600" b="1">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600" b="1">
                <a:latin typeface="Times New Roman" panose="02020603050405020304" pitchFamily="18" charset="0"/>
                <a:ea typeface="Times New Roman" panose="02020603050405020304" pitchFamily="18" charset="0"/>
              </a:rPr>
              <a:t>7. Don’t stand __________ us, or we can’t see the film clearly.</a:t>
            </a:r>
            <a:endParaRPr lang="en-US" altLang="zh-CN" sz="3600" b="1">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600" b="1">
                <a:solidFill>
                  <a:srgbClr val="0000FF"/>
                </a:solidFill>
                <a:latin typeface="Times New Roman" panose="02020603050405020304" pitchFamily="18" charset="0"/>
                <a:ea typeface="Times New Roman" panose="02020603050405020304" pitchFamily="18" charset="0"/>
              </a:rPr>
              <a:t>     A. in front of    B. in the front of</a:t>
            </a:r>
            <a:endParaRPr lang="en-US" altLang="zh-CN" sz="3600" b="1">
              <a:solidFill>
                <a:srgbClr val="0000FF"/>
              </a:solidFill>
              <a:latin typeface="Times New Roman" panose="02020603050405020304" pitchFamily="18" charset="0"/>
              <a:ea typeface="Times New Roman" panose="02020603050405020304" pitchFamily="18" charset="0"/>
            </a:endParaRPr>
          </a:p>
          <a:p>
            <a:pPr marL="342900" lvl="0" indent="-342900">
              <a:lnSpc>
                <a:spcPct val="90000"/>
              </a:lnSpc>
              <a:spcBef>
                <a:spcPct val="20000"/>
              </a:spcBef>
              <a:buSzPct val="130000"/>
            </a:pPr>
            <a:r>
              <a:rPr lang="en-US" altLang="zh-CN" sz="3600" b="1">
                <a:solidFill>
                  <a:srgbClr val="0000FF"/>
                </a:solidFill>
                <a:latin typeface="Times New Roman" panose="02020603050405020304" pitchFamily="18" charset="0"/>
                <a:ea typeface="Times New Roman" panose="02020603050405020304" pitchFamily="18" charset="0"/>
              </a:rPr>
              <a:t>     C. beside           D. behind</a:t>
            </a:r>
            <a:endParaRPr lang="en-US" altLang="zh-CN" sz="3600" b="1">
              <a:solidFill>
                <a:srgbClr val="0000FF"/>
              </a:solidFill>
              <a:latin typeface="Times New Roman" panose="02020603050405020304" pitchFamily="18" charset="0"/>
              <a:ea typeface="Times New Roman" panose="02020603050405020304" pitchFamily="18" charset="0"/>
            </a:endParaRPr>
          </a:p>
        </p:txBody>
      </p:sp>
      <p:sp>
        <p:nvSpPr>
          <p:cNvPr id="4" name="KSO_Shape"/>
          <p:cNvSpPr/>
          <p:nvPr>
            <p:custDataLst>
              <p:tags r:id="rId3"/>
            </p:custDataLst>
          </p:nvPr>
        </p:nvSpPr>
        <p:spPr bwMode="auto">
          <a:xfrm>
            <a:off x="628650" y="1493838"/>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KSO_Shape"/>
          <p:cNvSpPr/>
          <p:nvPr>
            <p:custDataLst>
              <p:tags r:id="rId4"/>
            </p:custDataLst>
          </p:nvPr>
        </p:nvSpPr>
        <p:spPr bwMode="auto">
          <a:xfrm>
            <a:off x="628650" y="3795713"/>
            <a:ext cx="709613" cy="568325"/>
          </a:xfrm>
          <a:custGeom>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alpha val="47000"/>
            </a:srgbClr>
          </a:solidFill>
          <a:ln>
            <a:noFill/>
          </a:ln>
          <a:effectLst>
            <a:outerShdw blurRad="50800" dist="38100" dir="2700000" algn="tl" rotWithShape="0">
              <a:prstClr val="black">
                <a:alpha val="40000"/>
              </a:prstClr>
            </a:outerShdw>
          </a:effectLst>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任意多边形 6"/>
          <p:cNvSpPr/>
          <p:nvPr/>
        </p:nvSpPr>
        <p:spPr>
          <a:xfrm>
            <a:off x="6870700" y="2874963"/>
            <a:ext cx="2273300" cy="781050"/>
          </a:xfrm>
          <a:custGeom>
            <a:gdLst>
              <a:gd name="connsiteX0" fmla="*/ 0 w 2272937"/>
              <a:gd name="connsiteY0" fmla="*/ 478971 h 478971"/>
              <a:gd name="connsiteX1" fmla="*/ 2272937 w 2272937"/>
              <a:gd name="connsiteY1" fmla="*/ 478971 h 478971"/>
              <a:gd name="connsiteX2" fmla="*/ 2272937 w 2272937"/>
              <a:gd name="connsiteY2" fmla="*/ 0 h 478971"/>
              <a:gd name="connsiteX3" fmla="*/ 1271452 w 2272937"/>
              <a:gd name="connsiteY3" fmla="*/ 0 h 478971"/>
              <a:gd name="connsiteX4" fmla="*/ 17417 w 2272937"/>
              <a:gd name="connsiteY4" fmla="*/ 0 h 478971"/>
              <a:gd name="connsiteX5" fmla="*/ 0 w 2272937"/>
              <a:gd name="connsiteY5" fmla="*/ 478971 h 47897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2937" h="478971">
                <a:moveTo>
                  <a:pt x="0" y="478971"/>
                </a:moveTo>
                <a:lnTo>
                  <a:pt x="2272937" y="478971"/>
                </a:lnTo>
                <a:lnTo>
                  <a:pt x="2272937" y="0"/>
                </a:lnTo>
                <a:lnTo>
                  <a:pt x="1271452" y="0"/>
                </a:lnTo>
                <a:lnTo>
                  <a:pt x="17417" y="0"/>
                </a:lnTo>
                <a:lnTo>
                  <a:pt x="0" y="478971"/>
                </a:lnTo>
                <a:close/>
              </a:path>
            </a:pathLst>
          </a:custGeom>
          <a:solidFill>
            <a:srgbClr val="76AA30">
              <a:lumMod val="60000"/>
              <a:lumOff val="4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72706" name="矩形 7"/>
          <p:cNvSpPr/>
          <p:nvPr/>
        </p:nvSpPr>
        <p:spPr>
          <a:xfrm>
            <a:off x="25400" y="2611438"/>
            <a:ext cx="8124825" cy="817562"/>
          </a:xfrm>
          <a:prstGeom prst="rect">
            <a:avLst/>
          </a:prstGeom>
          <a:solidFill>
            <a:srgbClr val="76AA30"/>
          </a:solidFill>
          <a:ln w="12700">
            <a:noFill/>
          </a:ln>
        </p:spPr>
        <p:txBody>
          <a:bodyPr lIns="1800000" anchor="ctr"/>
          <a:lstStyle/>
          <a:p>
            <a:pPr lvl="0" indent="0" algn="ctr" eaLnBrk="0" hangingPunct="0">
              <a:spcBef>
                <a:spcPct val="20000"/>
              </a:spcBef>
              <a:buSzPct val="90000"/>
              <a:buFont typeface="Wingdings" panose="05000000000000000000" pitchFamily="2" charset="2"/>
              <a:buNone/>
            </a:pPr>
            <a:r>
              <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rPr>
              <a:t>写作大练兵</a:t>
            </a:r>
            <a:endParaRPr lang="zh-CN" altLang="en-US" sz="3600" b="1">
              <a:solidFill>
                <a:schemeClr val="bg1"/>
              </a:solidFill>
              <a:latin typeface="Arial Narrow" panose="020b0606020202030204" pitchFamily="34" charset="0"/>
              <a:ea typeface="微软雅黑" panose="020b0503020204020204" pitchFamily="34" charset="-122"/>
              <a:sym typeface="Calibri" panose="020f0502020204030204" pitchFamily="34" charset="0"/>
            </a:endParaRPr>
          </a:p>
        </p:txBody>
      </p:sp>
      <p:sp>
        <p:nvSpPr>
          <p:cNvPr id="9" name="任意多边形 8"/>
          <p:cNvSpPr/>
          <p:nvPr/>
        </p:nvSpPr>
        <p:spPr>
          <a:xfrm>
            <a:off x="6835775" y="3429000"/>
            <a:ext cx="1306513" cy="227013"/>
          </a:xfrm>
          <a:custGeom>
            <a:gdLst>
              <a:gd name="connsiteX0" fmla="*/ 0 w 1306285"/>
              <a:gd name="connsiteY0" fmla="*/ 0 h 156754"/>
              <a:gd name="connsiteX1" fmla="*/ 1306285 w 1306285"/>
              <a:gd name="connsiteY1" fmla="*/ 0 h 156754"/>
              <a:gd name="connsiteX2" fmla="*/ 17417 w 1306285"/>
              <a:gd name="connsiteY2" fmla="*/ 156754 h 156754"/>
              <a:gd name="connsiteX3" fmla="*/ 0 w 1306285"/>
              <a:gd name="connsiteY3" fmla="*/ 0 h 156754"/>
            </a:gdLst>
            <a:cxnLst>
              <a:cxn ang="0">
                <a:pos x="connsiteX0" y="connsiteY0"/>
              </a:cxn>
              <a:cxn ang="0">
                <a:pos x="connsiteX1" y="connsiteY1"/>
              </a:cxn>
              <a:cxn ang="0">
                <a:pos x="connsiteX2" y="connsiteY2"/>
              </a:cxn>
              <a:cxn ang="0">
                <a:pos x="connsiteX3" y="connsiteY3"/>
              </a:cxn>
            </a:cxnLst>
            <a:rect l="l" t="t" r="r" b="b"/>
            <a:pathLst>
              <a:path w="1306285" h="156754">
                <a:moveTo>
                  <a:pt x="0" y="0"/>
                </a:moveTo>
                <a:lnTo>
                  <a:pt x="1306285" y="0"/>
                </a:lnTo>
                <a:lnTo>
                  <a:pt x="17417" y="156754"/>
                </a:lnTo>
                <a:lnTo>
                  <a:pt x="0" y="0"/>
                </a:lnTo>
                <a:close/>
              </a:path>
            </a:pathLst>
          </a:custGeom>
          <a:solidFill>
            <a:srgbClr val="76AA30">
              <a:lumMod val="50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幼圆" panose="02010509060101010101" pitchFamily="49" charset="-122"/>
              <a:cs typeface="+mn-cs"/>
            </a:endParaRPr>
          </a:p>
        </p:txBody>
      </p:sp>
      <p:sp>
        <p:nvSpPr>
          <p:cNvPr id="15" name="文本占位符 4"/>
          <p:cNvSpPr txBox="1"/>
          <p:nvPr/>
        </p:nvSpPr>
        <p:spPr>
          <a:xfrm>
            <a:off x="25580" y="913993"/>
            <a:ext cx="1568089" cy="3509963"/>
          </a:xfrm>
          <a:prstGeom prst="rect">
            <a:avLst/>
          </a:prstGeom>
        </p:spPr>
        <p:txBody>
          <a:bodyPr/>
          <a:lstStyle>
            <a:lvl1pPr marL="0" indent="0" algn="just" defTabSz="914400" rtl="0" eaLnBrk="1" latinLnBrk="0" hangingPunct="1">
              <a:lnSpc>
                <a:spcPct val="110000"/>
              </a:lnSpc>
              <a:spcBef>
                <a:spcPts val="1800"/>
              </a:spcBef>
              <a:spcAft>
                <a:spcPct val="0"/>
              </a:spcAft>
              <a:buClr>
                <a:schemeClr val="accent1">
                  <a:lumMod val="50000"/>
                </a:schemeClr>
              </a:buClr>
              <a:buSzPct val="60000"/>
              <a:buFont typeface="Wingdings" panose="05000000000000000000" pitchFamily="2" charset="2"/>
              <a:buNone/>
              <a:defRPr sz="23900" i="1" kern="1200" baseline="0">
                <a:ln w="19050">
                  <a:solidFill>
                    <a:schemeClr val="bg1"/>
                  </a:solidFill>
                </a:ln>
                <a:solidFill>
                  <a:schemeClr val="accent1"/>
                </a:solidFill>
                <a:latin typeface="Baskerville Old Face" panose="02020602080505020303" pitchFamily="18" charset="0"/>
                <a:ea typeface="华文中宋" panose="02010600040101010101" pitchFamily="2" charset="-122"/>
                <a:cs typeface="+mn-cs"/>
              </a:defRPr>
            </a:lvl1pPr>
            <a:lvl2pPr marL="357505" indent="-357505" algn="just" defTabSz="914400" rtl="0" eaLnBrk="1" latinLnBrk="0" hangingPunct="1">
              <a:lnSpc>
                <a:spcPct val="130000"/>
              </a:lnSpc>
              <a:spcBef>
                <a:spcPct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ts val="1800"/>
              </a:spcBef>
              <a:spcAft>
                <a:spcPct val="0"/>
              </a:spcAft>
              <a:buClr>
                <a:srgbClr val="76AA30">
                  <a:lumMod val="50000"/>
                </a:srgbClr>
              </a:buClr>
              <a:buSzPct val="60000"/>
              <a:buFont typeface="Wingdings" panose="05000000000000000000" pitchFamily="2" charset="2"/>
              <a:buNone/>
              <a:defRPr/>
            </a:pPr>
            <a:r>
              <a:rPr kumimoji="0" lang="en-US" altLang="zh-CN" sz="23900" b="0" i="1" u="none" strike="noStrike" kern="1200" cap="none" spc="0" normalizeH="0" baseline="0" noProof="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rPr>
              <a:t>4</a:t>
            </a:r>
            <a:endParaRPr kumimoji="0" lang="en-US" altLang="zh-CN" sz="23900" b="0" i="1" u="none" strike="noStrike" kern="1200" cap="none" spc="0" normalizeH="0" baseline="0" noProof="0">
              <a:ln w="19050">
                <a:solidFill>
                  <a:sysClr val="window" lastClr="FFFFFF"/>
                </a:solidFill>
              </a:ln>
              <a:solidFill>
                <a:srgbClr val="76AA30"/>
              </a:solidFill>
              <a:effectLst/>
              <a:uLnTx/>
              <a:uFillTx/>
              <a:latin typeface="Baskerville Old Face" panose="02020602080505020303" pitchFamily="18" charset="0"/>
              <a:ea typeface="华文中宋" panose="02010600040101010101" pitchFamily="2" charset="-122"/>
              <a:cs typeface="+mn-cs"/>
            </a:endParaRP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3729" name="文本框 39937"/>
          <p:cNvSpPr txBox="1"/>
          <p:nvPr/>
        </p:nvSpPr>
        <p:spPr>
          <a:xfrm>
            <a:off x="1371600" y="3352800"/>
            <a:ext cx="8534400" cy="1646238"/>
          </a:xfrm>
          <a:prstGeom prst="rect">
            <a:avLst/>
          </a:prstGeom>
          <a:noFill/>
          <a:ln w="9525">
            <a:noFill/>
          </a:ln>
        </p:spPr>
        <p:txBody>
          <a:bodyPr anchor="t">
            <a:spAutoFit/>
          </a:bodyPr>
          <a:lstStyle/>
          <a:p>
            <a:pPr marL="342900" lvl="0" indent="-342900" eaLnBrk="0" hangingPunct="0"/>
            <a:endParaRPr lang="en-US" altLang="zh-CN" sz="2800" b="1">
              <a:solidFill>
                <a:srgbClr val="000000"/>
              </a:solidFill>
              <a:latin typeface="Arial" panose="020b0604020202020204" pitchFamily="34" charset="0"/>
              <a:ea typeface="宋体" panose="02010600030101010101" pitchFamily="2" charset="-122"/>
            </a:endParaRPr>
          </a:p>
          <a:p>
            <a:pPr marL="342900" lvl="0" indent="-342900" eaLnBrk="0" hangingPunct="0"/>
            <a:endParaRPr lang="en-US" altLang="zh-CN" b="1">
              <a:solidFill>
                <a:srgbClr val="000000"/>
              </a:solidFill>
              <a:latin typeface="Arial" panose="020b0604020202020204" pitchFamily="34" charset="0"/>
              <a:ea typeface="宋体" panose="02010600030101010101" pitchFamily="2" charset="-122"/>
            </a:endParaRPr>
          </a:p>
          <a:p>
            <a:pPr marL="342900" lvl="0" indent="-342900" eaLnBrk="0" hangingPunct="0"/>
            <a:endParaRPr lang="en-US" altLang="zh-CN" sz="2800" b="1">
              <a:solidFill>
                <a:srgbClr val="000000"/>
              </a:solidFill>
              <a:latin typeface="Arial" panose="020b0604020202020204" pitchFamily="34" charset="0"/>
              <a:ea typeface="宋体" panose="02010600030101010101" pitchFamily="2" charset="-122"/>
            </a:endParaRPr>
          </a:p>
          <a:p>
            <a:pPr marL="342900" lvl="0" indent="-342900" eaLnBrk="0" hangingPunct="0"/>
            <a:endParaRPr lang="en-US" altLang="zh-CN" sz="2800" b="1">
              <a:solidFill>
                <a:srgbClr val="000000"/>
              </a:solidFill>
              <a:latin typeface="Arial" panose="020b0604020202020204" pitchFamily="34" charset="0"/>
              <a:ea typeface="宋体" panose="02010600030101010101" pitchFamily="2" charset="-122"/>
            </a:endParaRPr>
          </a:p>
        </p:txBody>
      </p:sp>
      <p:graphicFrame>
        <p:nvGraphicFramePr>
          <p:cNvPr id="39939" name="内容占位符 39938"/>
          <p:cNvGraphicFramePr>
            <a:graphicFrameLocks noGrp="1"/>
          </p:cNvGraphicFramePr>
          <p:nvPr>
            <p:ph sz="half" idx="1"/>
          </p:nvPr>
        </p:nvGraphicFramePr>
        <p:xfrm>
          <a:off x="488950" y="2557463"/>
          <a:ext cx="7886700" cy="3224530"/>
        </p:xfrm>
        <a:graphic>
          <a:graphicData uri="http://schemas.openxmlformats.org/drawingml/2006/table">
            <a:tbl>
              <a:tblPr/>
              <a:tblGrid>
                <a:gridCol w="4341495"/>
                <a:gridCol w="3545205"/>
              </a:tblGrid>
              <a:tr h="589280">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b="1">
                          <a:solidFill>
                            <a:srgbClr val="000000"/>
                          </a:solidFill>
                          <a:ea typeface="Times New Roman" panose="02020603050405020304" pitchFamily="18" charset="0"/>
                        </a:rPr>
                        <a:t>Who  ?</a:t>
                      </a:r>
                      <a:endParaRPr lang="zh-CN" altLang="en-US" b="1">
                        <a:solidFill>
                          <a:srgbClr val="000000"/>
                        </a:solidFill>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solidFill>
                            <a:srgbClr val="000000"/>
                          </a:solidFill>
                        </a:rPr>
                        <a:t>朋友 同学</a:t>
                      </a:r>
                      <a:endParaRPr lang="zh-CN" altLang="en-US">
                        <a:solidFill>
                          <a:srgbClr val="000000"/>
                        </a:solidFill>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1030287">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b="1">
                          <a:solidFill>
                            <a:srgbClr val="000000"/>
                          </a:solidFill>
                          <a:ea typeface="Times New Roman" panose="02020603050405020304" pitchFamily="18" charset="0"/>
                        </a:rPr>
                        <a:t>When ? </a:t>
                      </a:r>
                      <a:endParaRPr lang="zh-CN" altLang="en-US" b="1">
                        <a:solidFill>
                          <a:srgbClr val="000000"/>
                        </a:solidFill>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solidFill>
                            <a:srgbClr val="000000"/>
                          </a:solidFill>
                        </a:rPr>
                        <a:t> </a:t>
                      </a:r>
                      <a:r>
                        <a:rPr lang="zh-CN" altLang="en-US" b="1">
                          <a:solidFill>
                            <a:srgbClr val="000000"/>
                          </a:solidFill>
                        </a:rPr>
                        <a:t>四月二十六日 </a:t>
                      </a:r>
                      <a:endParaRPr lang="zh-CN" altLang="en-US" b="1">
                        <a:solidFill>
                          <a:srgbClr val="000000"/>
                        </a:solidFill>
                      </a:endParaRPr>
                    </a:p>
                    <a:p>
                      <a:pPr marL="0" lvl="0" indent="0">
                        <a:buNone/>
                      </a:pPr>
                      <a:r>
                        <a:rPr lang="zh-CN" altLang="en-US">
                          <a:solidFill>
                            <a:srgbClr val="000000"/>
                          </a:solidFill>
                        </a:rPr>
                        <a:t>周六上午8点</a:t>
                      </a:r>
                      <a:endParaRPr lang="zh-CN" altLang="en-US"/>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1030288">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None/>
                      </a:pPr>
                      <a:r>
                        <a:rPr lang="en-US" altLang="zh-CN" b="1">
                          <a:solidFill>
                            <a:srgbClr val="000000"/>
                          </a:solidFill>
                          <a:ea typeface="Times New Roman" panose="02020603050405020304" pitchFamily="18" charset="0"/>
                        </a:rPr>
                        <a:t>What ?</a:t>
                      </a:r>
                      <a:endParaRPr lang="zh-CN" altLang="en-US" b="1">
                        <a:solidFill>
                          <a:srgbClr val="000000"/>
                        </a:solidFill>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solidFill>
                            <a:srgbClr val="000000"/>
                          </a:solidFill>
                        </a:rPr>
                        <a:t>准备饮料和食物</a:t>
                      </a:r>
                      <a:endParaRPr lang="zh-CN" altLang="en-US">
                        <a:solidFill>
                          <a:srgbClr val="000000"/>
                        </a:solidFill>
                      </a:endParaRPr>
                    </a:p>
                    <a:p>
                      <a:pPr marL="0" lvl="0" indent="0">
                        <a:buNone/>
                      </a:pPr>
                      <a:r>
                        <a:rPr lang="zh-CN" altLang="en-US">
                          <a:solidFill>
                            <a:srgbClr val="000000"/>
                          </a:solidFill>
                        </a:rPr>
                        <a:t>划船、野餐、做游戏</a:t>
                      </a:r>
                      <a:endParaRPr lang="zh-CN" altLang="en-US"/>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74675">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50000"/>
                        </a:spcBef>
                        <a:buNone/>
                      </a:pPr>
                      <a:r>
                        <a:rPr lang="en-US" altLang="zh-CN" b="1">
                          <a:solidFill>
                            <a:srgbClr val="000000"/>
                          </a:solidFill>
                          <a:ea typeface="Times New Roman" panose="02020603050405020304" pitchFamily="18" charset="0"/>
                        </a:rPr>
                        <a:t>Where ?</a:t>
                      </a:r>
                      <a:endParaRPr lang="zh-CN" altLang="en-US" b="1">
                        <a:solidFill>
                          <a:srgbClr val="000000"/>
                        </a:solidFill>
                        <a:ea typeface="Times New Roman" panose="02020603050405020304" pitchFamily="18" charset="0"/>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vert="horz" wrap="square"/>
                    <a:lstStyle>
                      <a:lvl1pPr marL="342900" lvl="0" indent="-342900" algn="l" defTabSz="91440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sz="2800" b="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b="1">
                          <a:solidFill>
                            <a:srgbClr val="000000"/>
                          </a:solidFill>
                        </a:rPr>
                        <a:t>Hongmei 公园</a:t>
                      </a:r>
                      <a:endParaRPr lang="zh-CN" altLang="en-US" b="1">
                        <a:solidFill>
                          <a:srgbClr val="000000"/>
                        </a:solidFill>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
        <p:nvSpPr>
          <p:cNvPr id="73747" name="文本框 39955"/>
          <p:cNvSpPr txBox="1"/>
          <p:nvPr/>
        </p:nvSpPr>
        <p:spPr>
          <a:xfrm>
            <a:off x="2465388" y="128588"/>
            <a:ext cx="8763000" cy="519112"/>
          </a:xfrm>
          <a:prstGeom prst="rect">
            <a:avLst/>
          </a:prstGeom>
          <a:noFill/>
          <a:ln w="9525">
            <a:noFill/>
          </a:ln>
        </p:spPr>
        <p:txBody>
          <a:bodyPr anchor="t">
            <a:spAutoFit/>
          </a:bodyPr>
          <a:lstStyle/>
          <a:p>
            <a:pPr lvl="0" indent="0" eaLnBrk="0" hangingPunct="0">
              <a:spcBef>
                <a:spcPct val="50000"/>
              </a:spcBef>
            </a:pPr>
            <a:r>
              <a:rPr lang="en-US" altLang="zh-CN" sz="2800" b="1">
                <a:solidFill>
                  <a:srgbClr val="FF0000"/>
                </a:solidFill>
                <a:latin typeface="Arial" panose="020b0604020202020204" pitchFamily="34" charset="0"/>
                <a:ea typeface="宋体" panose="02010600030101010101" pitchFamily="2" charset="-122"/>
              </a:rPr>
              <a:t>An  invitation letter for a birthday party </a:t>
            </a:r>
            <a:endParaRPr lang="en-US" altLang="zh-CN" sz="2800" b="1">
              <a:solidFill>
                <a:srgbClr val="FF0000"/>
              </a:solidFill>
              <a:latin typeface="Arial" panose="020b0604020202020204" pitchFamily="34" charset="0"/>
              <a:ea typeface="宋体" panose="02010600030101010101" pitchFamily="2" charset="-122"/>
            </a:endParaRPr>
          </a:p>
        </p:txBody>
      </p:sp>
      <p:sp>
        <p:nvSpPr>
          <p:cNvPr id="73748" name="文本框 39956"/>
          <p:cNvSpPr txBox="1"/>
          <p:nvPr/>
        </p:nvSpPr>
        <p:spPr>
          <a:xfrm>
            <a:off x="268288" y="1143000"/>
            <a:ext cx="9417050" cy="1066800"/>
          </a:xfrm>
          <a:prstGeom prst="rect">
            <a:avLst/>
          </a:prstGeom>
          <a:noFill/>
          <a:ln w="9525">
            <a:noFill/>
          </a:ln>
        </p:spPr>
        <p:txBody>
          <a:bodyPr anchor="t">
            <a:spAutoFit/>
          </a:bodyPr>
          <a:lstStyle/>
          <a:p>
            <a:pPr lvl="0" indent="0" eaLnBrk="0" hangingPunct="0">
              <a:spcBef>
                <a:spcPct val="50000"/>
              </a:spcBef>
            </a:pPr>
            <a:r>
              <a:rPr lang="en-US" altLang="zh-CN" sz="3200" b="1">
                <a:solidFill>
                  <a:srgbClr val="000000"/>
                </a:solidFill>
                <a:latin typeface="Arial" panose="020b0604020202020204" pitchFamily="34" charset="0"/>
                <a:ea typeface="宋体" panose="02010600030101010101" pitchFamily="2" charset="-122"/>
              </a:rPr>
              <a:t>Lucy will have a  party  in  Hongmei Park. She wants to write an invitation letter .</a:t>
            </a:r>
            <a:endParaRPr lang="en-US" altLang="zh-CN" b="1">
              <a:solidFill>
                <a:srgbClr val="000000"/>
              </a:solidFill>
              <a:latin typeface="Arial" panose="020b0604020202020204" pitchFamily="34" charset="0"/>
              <a:ea typeface="宋体" panose="02010600030101010101" pitchFamily="2" charset="-122"/>
            </a:endParaRPr>
          </a:p>
        </p:txBody>
      </p:sp>
      <p:sp>
        <p:nvSpPr>
          <p:cNvPr id="11" name="椭圆 10"/>
          <p:cNvSpPr/>
          <p:nvPr/>
        </p:nvSpPr>
        <p:spPr bwMode="auto">
          <a:xfrm>
            <a:off x="-60325" y="6985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写作大练兵</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random/>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
        <p:nvSpPr>
          <p:cNvPr id="5" name="日期占位符 4"/>
          <p:cNvSpPr>
            <a:spLocks noGrp="1"/>
          </p:cNvSpPr>
          <p:nvPr>
            <p:ph type="dt" sz="half" idx="1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B10BC866-0E91-47EF-BEF5-7E0803A70A00}"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74753" name="Text Box 2"/>
          <p:cNvSpPr txBox="1"/>
          <p:nvPr>
            <p:custDataLst>
              <p:tags r:id="rId2"/>
            </p:custDataLst>
          </p:nvPr>
        </p:nvSpPr>
        <p:spPr>
          <a:xfrm>
            <a:off x="250825" y="1700213"/>
            <a:ext cx="8893175" cy="1004887"/>
          </a:xfrm>
          <a:prstGeom prst="rect">
            <a:avLst/>
          </a:prstGeom>
          <a:noFill/>
          <a:ln w="25400">
            <a:noFill/>
          </a:ln>
        </p:spPr>
        <p:txBody>
          <a:bodyPr anchor="t">
            <a:spAutoFit/>
          </a:bodyPr>
          <a:lstStyle/>
          <a:p>
            <a:pPr lvl="0" indent="0">
              <a:spcBef>
                <a:spcPct val="50000"/>
              </a:spcBef>
            </a:pPr>
            <a:r>
              <a:rPr lang="en-US" altLang="zh-CN" sz="2400">
                <a:solidFill>
                  <a:srgbClr val="FF0000"/>
                </a:solidFill>
                <a:latin typeface="Arial" panose="020b0604020202020204" pitchFamily="34" charset="0"/>
                <a:ea typeface="隶书" panose="02010509060101010101" pitchFamily="49" charset="-122"/>
              </a:rPr>
              <a:t> </a:t>
            </a:r>
            <a:r>
              <a:rPr lang="en-US" altLang="zh-CN" sz="2400" b="1">
                <a:solidFill>
                  <a:srgbClr val="FF0000"/>
                </a:solidFill>
                <a:latin typeface="Arial" panose="020b0604020202020204" pitchFamily="34" charset="0"/>
                <a:ea typeface="隶书" panose="02010509060101010101" pitchFamily="49" charset="-122"/>
              </a:rPr>
              <a:t>Beginning:</a:t>
            </a:r>
            <a:endParaRPr lang="en-US" altLang="zh-CN" sz="2400" b="1">
              <a:solidFill>
                <a:srgbClr val="FF0000"/>
              </a:solidFill>
              <a:latin typeface="Arial" panose="020b0604020202020204" pitchFamily="34" charset="0"/>
              <a:ea typeface="隶书" panose="02010509060101010101" pitchFamily="49" charset="-122"/>
            </a:endParaRPr>
          </a:p>
          <a:p>
            <a:pPr lvl="0" indent="0">
              <a:spcBef>
                <a:spcPct val="50000"/>
              </a:spcBef>
            </a:pPr>
            <a:r>
              <a:rPr lang="en-US" altLang="zh-CN" sz="2400">
                <a:latin typeface="Arial" panose="020b0604020202020204" pitchFamily="34" charset="0"/>
                <a:ea typeface="隶书" panose="02010509060101010101" pitchFamily="49" charset="-122"/>
              </a:rPr>
              <a:t> We are going to have a…party ./ I’m happy to… /I’d like to…       </a:t>
            </a:r>
            <a:endParaRPr lang="en-US" altLang="zh-CN" sz="2400">
              <a:latin typeface="Arial" panose="020b0604020202020204" pitchFamily="34" charset="0"/>
              <a:ea typeface="隶书" panose="02010509060101010101" pitchFamily="49" charset="-122"/>
            </a:endParaRPr>
          </a:p>
        </p:txBody>
      </p:sp>
      <p:sp>
        <p:nvSpPr>
          <p:cNvPr id="74754" name="Text Box 3"/>
          <p:cNvSpPr txBox="1"/>
          <p:nvPr>
            <p:custDataLst>
              <p:tags r:id="rId3"/>
            </p:custDataLst>
          </p:nvPr>
        </p:nvSpPr>
        <p:spPr>
          <a:xfrm>
            <a:off x="395288" y="2565400"/>
            <a:ext cx="8748712" cy="2465388"/>
          </a:xfrm>
          <a:prstGeom prst="rect">
            <a:avLst/>
          </a:prstGeom>
          <a:noFill/>
          <a:ln w="25400">
            <a:noFill/>
          </a:ln>
        </p:spPr>
        <p:txBody>
          <a:bodyPr anchor="t">
            <a:spAutoFit/>
          </a:bodyPr>
          <a:lstStyle/>
          <a:p>
            <a:pPr lvl="0" indent="0">
              <a:spcBef>
                <a:spcPct val="50000"/>
              </a:spcBef>
            </a:pPr>
            <a:r>
              <a:rPr lang="en-US" altLang="zh-CN" sz="2400" b="1">
                <a:solidFill>
                  <a:srgbClr val="FF0000"/>
                </a:solidFill>
                <a:latin typeface="Arial" panose="020b0604020202020204" pitchFamily="34" charset="0"/>
                <a:ea typeface="宋体" panose="02010600030101010101" pitchFamily="2" charset="-122"/>
              </a:rPr>
              <a:t>Main body:</a:t>
            </a:r>
            <a:endParaRPr lang="en-US" altLang="zh-CN" sz="2400" b="1">
              <a:solidFill>
                <a:srgbClr val="FF0000"/>
              </a:solidFill>
              <a:latin typeface="Arial" panose="020b0604020202020204" pitchFamily="34" charset="0"/>
              <a:ea typeface="宋体" panose="02010600030101010101" pitchFamily="2" charset="-122"/>
            </a:endParaRPr>
          </a:p>
          <a:p>
            <a:pPr lvl="0" indent="0">
              <a:spcBef>
                <a:spcPct val="50000"/>
              </a:spcBef>
            </a:pPr>
            <a:r>
              <a:rPr lang="en-US" altLang="zh-CN" sz="2400">
                <a:latin typeface="Arial" panose="020b0604020202020204" pitchFamily="34" charset="0"/>
                <a:ea typeface="宋体" panose="02010600030101010101" pitchFamily="2" charset="-122"/>
              </a:rPr>
              <a:t>Time of the party/ Place of the party / What to do / eat at the   party / Something else about the party</a:t>
            </a:r>
            <a:endParaRPr lang="en-US" altLang="zh-CN" sz="2400">
              <a:latin typeface="Arial" panose="020b0604020202020204" pitchFamily="34" charset="0"/>
              <a:ea typeface="宋体" panose="02010600030101010101" pitchFamily="2" charset="-122"/>
            </a:endParaRPr>
          </a:p>
          <a:p>
            <a:pPr lvl="0" indent="0">
              <a:spcBef>
                <a:spcPct val="50000"/>
              </a:spcBef>
            </a:pPr>
            <a:endParaRPr lang="en-US" altLang="zh-CN" sz="2400">
              <a:latin typeface="Arial" panose="020b0604020202020204" pitchFamily="34" charset="0"/>
              <a:ea typeface="宋体" panose="02010600030101010101" pitchFamily="2" charset="-122"/>
            </a:endParaRPr>
          </a:p>
          <a:p>
            <a:pPr lvl="0" indent="0">
              <a:spcBef>
                <a:spcPct val="50000"/>
              </a:spcBef>
            </a:pPr>
            <a:endParaRPr lang="en-US" altLang="zh-CN" sz="2400">
              <a:latin typeface="Arial" panose="020b0604020202020204" pitchFamily="34" charset="0"/>
              <a:ea typeface="宋体" panose="02010600030101010101" pitchFamily="2" charset="-122"/>
            </a:endParaRPr>
          </a:p>
        </p:txBody>
      </p:sp>
      <p:sp>
        <p:nvSpPr>
          <p:cNvPr id="74755" name="Text Box 4"/>
          <p:cNvSpPr txBox="1"/>
          <p:nvPr>
            <p:custDataLst>
              <p:tags r:id="rId4"/>
            </p:custDataLst>
          </p:nvPr>
        </p:nvSpPr>
        <p:spPr>
          <a:xfrm>
            <a:off x="468313" y="3860800"/>
            <a:ext cx="8135937" cy="1004888"/>
          </a:xfrm>
          <a:prstGeom prst="rect">
            <a:avLst/>
          </a:prstGeom>
          <a:noFill/>
          <a:ln w="25400">
            <a:noFill/>
          </a:ln>
        </p:spPr>
        <p:txBody>
          <a:bodyPr anchor="t">
            <a:spAutoFit/>
          </a:bodyPr>
          <a:lstStyle/>
          <a:p>
            <a:pPr lvl="0" indent="0">
              <a:spcBef>
                <a:spcPct val="50000"/>
              </a:spcBef>
            </a:pPr>
            <a:r>
              <a:rPr lang="en-US" altLang="zh-CN" sz="2400" b="1">
                <a:solidFill>
                  <a:srgbClr val="FF0000"/>
                </a:solidFill>
                <a:latin typeface="Arial" panose="020b0604020202020204" pitchFamily="34" charset="0"/>
                <a:ea typeface="宋体" panose="02010600030101010101" pitchFamily="2" charset="-122"/>
              </a:rPr>
              <a:t>Ending:</a:t>
            </a:r>
            <a:endParaRPr lang="en-US" altLang="zh-CN" sz="2400" b="1">
              <a:solidFill>
                <a:srgbClr val="FF0000"/>
              </a:solidFill>
              <a:latin typeface="Arial" panose="020b0604020202020204" pitchFamily="34" charset="0"/>
              <a:ea typeface="宋体" panose="02010600030101010101" pitchFamily="2" charset="-122"/>
            </a:endParaRPr>
          </a:p>
          <a:p>
            <a:pPr lvl="0" indent="0">
              <a:spcBef>
                <a:spcPct val="50000"/>
              </a:spcBef>
            </a:pPr>
            <a:r>
              <a:rPr lang="en-US" altLang="zh-CN" sz="2400">
                <a:latin typeface="Arial" panose="020b0604020202020204" pitchFamily="34" charset="0"/>
                <a:ea typeface="宋体" panose="02010600030101010101" pitchFamily="2" charset="-122"/>
              </a:rPr>
              <a:t>We hope …./ I am looking forward to…</a:t>
            </a:r>
            <a:endParaRPr lang="en-US" altLang="zh-CN" sz="2400">
              <a:latin typeface="Arial" panose="020b0604020202020204" pitchFamily="34" charset="0"/>
              <a:ea typeface="宋体" panose="02010600030101010101" pitchFamily="2" charset="-122"/>
            </a:endParaRPr>
          </a:p>
        </p:txBody>
      </p:sp>
      <p:sp>
        <p:nvSpPr>
          <p:cNvPr id="74756" name="Text Box 5"/>
          <p:cNvSpPr txBox="1"/>
          <p:nvPr>
            <p:custDataLst>
              <p:tags r:id="rId5"/>
            </p:custDataLst>
          </p:nvPr>
        </p:nvSpPr>
        <p:spPr>
          <a:xfrm>
            <a:off x="250825" y="188913"/>
            <a:ext cx="4700588" cy="457200"/>
          </a:xfrm>
          <a:prstGeom prst="rect">
            <a:avLst/>
          </a:prstGeom>
          <a:solidFill>
            <a:srgbClr val="FFFF00"/>
          </a:solidFill>
          <a:ln w="25400">
            <a:noFill/>
          </a:ln>
        </p:spPr>
        <p:txBody>
          <a:bodyPr wrap="none" anchor="t">
            <a:spAutoFit/>
          </a:bodyPr>
          <a:lstStyle/>
          <a:p>
            <a:pPr lvl="0" indent="0">
              <a:spcBef>
                <a:spcPct val="50000"/>
              </a:spcBef>
            </a:pPr>
            <a:r>
              <a:rPr lang="en-US" altLang="zh-CN" sz="2400" b="1">
                <a:latin typeface="Arial" panose="020b0604020202020204" pitchFamily="34" charset="0"/>
                <a:ea typeface="宋体" panose="02010600030101010101" pitchFamily="2" charset="-122"/>
              </a:rPr>
              <a:t>How to write an invitation letter</a:t>
            </a:r>
            <a:endParaRPr lang="en-US" altLang="zh-CN" sz="2400" b="1">
              <a:latin typeface="Arial" panose="020b0604020202020204" pitchFamily="34" charset="0"/>
              <a:ea typeface="宋体" panose="02010600030101010101" pitchFamily="2" charset="-122"/>
            </a:endParaRPr>
          </a:p>
        </p:txBody>
      </p:sp>
      <p:sp>
        <p:nvSpPr>
          <p:cNvPr id="74757" name="AutoShape 6"/>
          <p:cNvSpPr/>
          <p:nvPr>
            <p:custDataLst>
              <p:tags r:id="rId6"/>
            </p:custDataLst>
          </p:nvPr>
        </p:nvSpPr>
        <p:spPr>
          <a:xfrm>
            <a:off x="323850" y="1989138"/>
            <a:ext cx="71438" cy="2808287"/>
          </a:xfrm>
          <a:prstGeom prst="leftBrace">
            <a:avLst>
              <a:gd name="adj1" fmla="val 326862"/>
              <a:gd name="adj2" fmla="val 50000"/>
            </a:avLst>
          </a:prstGeom>
          <a:noFill/>
          <a:ln w="25400" cap="flat" cmpd="sng">
            <a:solidFill>
              <a:srgbClr val="0000CC"/>
            </a:solidFill>
            <a:prstDash val="solid"/>
            <a:round/>
            <a:headEnd type="none" w="med" len="med"/>
            <a:tailEnd type="none" w="med" len="med"/>
          </a:ln>
        </p:spPr>
        <p:txBody>
          <a:bodyPr wrap="none" anchor="ctr"/>
          <a:lstStyle/>
          <a:p>
            <a:pPr lvl="0" indent="0"/>
            <a:endParaRPr lang="zh-CN" altLang="zh-CN">
              <a:latin typeface="Arial" panose="020b0604020202020204" pitchFamily="34" charset="0"/>
              <a:ea typeface="宋体" panose="02010600030101010101" pitchFamily="2" charset="-122"/>
            </a:endParaRPr>
          </a:p>
        </p:txBody>
      </p:sp>
      <p:sp>
        <p:nvSpPr>
          <p:cNvPr id="74758" name="Text Box 7"/>
          <p:cNvSpPr txBox="1"/>
          <p:nvPr>
            <p:custDataLst>
              <p:tags r:id="rId7"/>
            </p:custDataLst>
          </p:nvPr>
        </p:nvSpPr>
        <p:spPr>
          <a:xfrm>
            <a:off x="323850" y="908050"/>
            <a:ext cx="6264275" cy="457200"/>
          </a:xfrm>
          <a:prstGeom prst="rect">
            <a:avLst/>
          </a:prstGeom>
          <a:noFill/>
          <a:ln w="25400">
            <a:noFill/>
          </a:ln>
        </p:spPr>
        <p:txBody>
          <a:bodyPr anchor="t">
            <a:spAutoFit/>
          </a:bodyPr>
          <a:lstStyle/>
          <a:p>
            <a:pPr lvl="0" indent="0">
              <a:spcBef>
                <a:spcPct val="50000"/>
              </a:spcBef>
            </a:pPr>
            <a:r>
              <a:rPr lang="en-US" altLang="zh-CN" sz="2400" b="1">
                <a:solidFill>
                  <a:srgbClr val="FF0000"/>
                </a:solidFill>
                <a:latin typeface="Arial" panose="020b0604020202020204" pitchFamily="34" charset="0"/>
                <a:ea typeface="宋体" panose="02010600030101010101" pitchFamily="2" charset="-122"/>
              </a:rPr>
              <a:t>1.Greetings.</a:t>
            </a:r>
            <a:endParaRPr lang="en-US" altLang="zh-CN" sz="2400" b="1">
              <a:solidFill>
                <a:srgbClr val="FF0000"/>
              </a:solidFill>
              <a:latin typeface="Arial" panose="020b0604020202020204" pitchFamily="34" charset="0"/>
              <a:ea typeface="宋体" panose="02010600030101010101" pitchFamily="2" charset="-122"/>
            </a:endParaRPr>
          </a:p>
        </p:txBody>
      </p:sp>
      <p:sp>
        <p:nvSpPr>
          <p:cNvPr id="74759" name="Text Box 8"/>
          <p:cNvSpPr txBox="1"/>
          <p:nvPr>
            <p:custDataLst>
              <p:tags r:id="rId8"/>
            </p:custDataLst>
          </p:nvPr>
        </p:nvSpPr>
        <p:spPr>
          <a:xfrm>
            <a:off x="0" y="3213100"/>
            <a:ext cx="468313" cy="396875"/>
          </a:xfrm>
          <a:prstGeom prst="rect">
            <a:avLst/>
          </a:prstGeom>
          <a:noFill/>
          <a:ln w="25400">
            <a:noFill/>
          </a:ln>
        </p:spPr>
        <p:txBody>
          <a:bodyPr anchor="t">
            <a:spAutoFit/>
          </a:bodyPr>
          <a:lstStyle/>
          <a:p>
            <a:pPr lvl="0" indent="0" algn="ctr">
              <a:spcBef>
                <a:spcPct val="50000"/>
              </a:spcBef>
            </a:pPr>
            <a:r>
              <a:rPr lang="en-US" altLang="zh-CN" sz="2000" b="1">
                <a:solidFill>
                  <a:srgbClr val="FF0000"/>
                </a:solidFill>
                <a:latin typeface="Arial" panose="020b0604020202020204" pitchFamily="34" charset="0"/>
                <a:ea typeface="宋体" panose="02010600030101010101" pitchFamily="2" charset="-122"/>
              </a:rPr>
              <a:t>2</a:t>
            </a:r>
            <a:r>
              <a:rPr lang="en-US" altLang="zh-CN" sz="2000">
                <a:solidFill>
                  <a:srgbClr val="FF0000"/>
                </a:solidFill>
                <a:latin typeface="Arial" panose="020b0604020202020204" pitchFamily="34" charset="0"/>
                <a:ea typeface="宋体" panose="02010600030101010101" pitchFamily="2" charset="-122"/>
              </a:rPr>
              <a:t>.</a:t>
            </a:r>
            <a:endParaRPr lang="en-US" altLang="zh-CN" sz="2000">
              <a:solidFill>
                <a:srgbClr val="FF0000"/>
              </a:solidFill>
              <a:latin typeface="Arial" panose="020b0604020202020204" pitchFamily="34" charset="0"/>
              <a:ea typeface="宋体" panose="02010600030101010101" pitchFamily="2" charset="-122"/>
            </a:endParaRPr>
          </a:p>
        </p:txBody>
      </p:sp>
      <p:sp>
        <p:nvSpPr>
          <p:cNvPr id="74760" name="Text Box 9"/>
          <p:cNvSpPr txBox="1"/>
          <p:nvPr>
            <p:custDataLst>
              <p:tags r:id="rId9"/>
            </p:custDataLst>
          </p:nvPr>
        </p:nvSpPr>
        <p:spPr>
          <a:xfrm>
            <a:off x="250825" y="5300663"/>
            <a:ext cx="6121400" cy="914400"/>
          </a:xfrm>
          <a:prstGeom prst="rect">
            <a:avLst/>
          </a:prstGeom>
          <a:noFill/>
          <a:ln w="25400">
            <a:noFill/>
          </a:ln>
        </p:spPr>
        <p:txBody>
          <a:bodyPr anchor="t">
            <a:spAutoFit/>
          </a:bodyPr>
          <a:lstStyle/>
          <a:p>
            <a:pPr lvl="0" indent="0">
              <a:spcBef>
                <a:spcPct val="50000"/>
              </a:spcBef>
            </a:pPr>
            <a:r>
              <a:rPr lang="en-US" altLang="zh-CN" sz="2400" b="1">
                <a:solidFill>
                  <a:srgbClr val="FF0000"/>
                </a:solidFill>
                <a:latin typeface="Arial" panose="020b0604020202020204" pitchFamily="34" charset="0"/>
                <a:ea typeface="宋体" panose="02010600030101010101" pitchFamily="2" charset="-122"/>
              </a:rPr>
              <a:t>3. signature</a:t>
            </a:r>
            <a:r>
              <a:rPr lang="en-US" altLang="zh-CN" sz="200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pPr lvl="0" indent="0">
              <a:spcBef>
                <a:spcPct val="50000"/>
              </a:spcBef>
            </a:pPr>
            <a:endParaRPr lang="en-US" altLang="zh-CN" sz="2000">
              <a:latin typeface="Arial" panose="020b0604020202020204" pitchFamily="34" charset="0"/>
              <a:ea typeface="宋体" panose="02010600030101010101" pitchFamily="2" charset="-122"/>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86" name="文本占位符 41985"/>
          <p:cNvSpPr/>
          <p:nvPr>
            <p:ph idx="1"/>
          </p:nvPr>
        </p:nvSpPr>
        <p:spPr>
          <a:xfrm>
            <a:off x="0" y="0"/>
            <a:ext cx="8763000" cy="4575175"/>
          </a:xfrm>
        </p:spPr>
        <p:txBody>
          <a:bodyPr vert="horz" wrap="square" anchor="t"/>
          <a:lstStyle/>
          <a:p>
            <a:pPr fontAlgn="base">
              <a:lnSpc>
                <a:spcPct val="80000"/>
              </a:lnSpc>
              <a:buNone/>
            </a:pPr>
            <a:endParaRPr lang="en-US" altLang="zh-CN" sz="2400" b="1" strike="noStrike" noProof="1">
              <a:solidFill>
                <a:srgbClr val="000000"/>
              </a:solidFill>
            </a:endParaRPr>
          </a:p>
          <a:p>
            <a:pPr marL="0" lvl="0" indent="0" eaLnBrk="0" fontAlgn="base" hangingPunct="0">
              <a:spcBef>
                <a:spcPct val="50000"/>
              </a:spcBef>
              <a:buNone/>
            </a:pPr>
            <a:r>
              <a:rPr lang="en-US" altLang="zh-CN" sz="2400" b="1" strike="noStrike" noProof="1">
                <a:solidFill>
                  <a:srgbClr val="000000"/>
                </a:solidFill>
                <a:latin typeface="Arial" panose="020b0604020202020204" pitchFamily="34" charset="0"/>
                <a:ea typeface="宋体" panose="02010600030101010101" pitchFamily="2" charset="-122"/>
                <a:sym typeface="+mn-ea"/>
              </a:rPr>
              <a:t>Class 8   , Grade 7 Minghai Middle School </a:t>
            </a:r>
            <a:endParaRPr lang="en-US" altLang="zh-CN" sz="2400" b="1" strike="noStrike" noProof="1">
              <a:solidFill>
                <a:srgbClr val="000000"/>
              </a:solidFill>
              <a:latin typeface="Arial" panose="020b0604020202020204" pitchFamily="34" charset="0"/>
              <a:ea typeface="宋体" panose="02010600030101010101" pitchFamily="2" charset="-122"/>
              <a:sym typeface="+mn-ea"/>
            </a:endParaRPr>
          </a:p>
          <a:p>
            <a:pPr marL="0" lvl="0" indent="0" eaLnBrk="0" fontAlgn="base" hangingPunct="0">
              <a:spcBef>
                <a:spcPct val="50000"/>
              </a:spcBef>
              <a:buNone/>
            </a:pPr>
            <a:r>
              <a:rPr lang="en-US" altLang="zh-CN" sz="2400" b="1" strike="noStrike" noProof="1">
                <a:solidFill>
                  <a:srgbClr val="000000"/>
                </a:solidFill>
                <a:latin typeface="Arial" panose="020b0604020202020204" pitchFamily="34" charset="0"/>
                <a:ea typeface="宋体" panose="02010600030101010101" pitchFamily="2" charset="-122"/>
                <a:sym typeface="+mn-ea"/>
              </a:rPr>
              <a:t>Rudong  </a:t>
            </a:r>
            <a:endParaRPr lang="en-US" altLang="zh-CN" sz="2400" b="1" strike="noStrike" noProof="1">
              <a:solidFill>
                <a:srgbClr val="000000"/>
              </a:solidFill>
              <a:latin typeface="Arial" panose="020b0604020202020204" pitchFamily="34" charset="0"/>
              <a:ea typeface="宋体" panose="02010600030101010101" pitchFamily="2" charset="-122"/>
            </a:endParaRPr>
          </a:p>
          <a:p>
            <a:pPr marL="0" lvl="0" indent="0" eaLnBrk="0" fontAlgn="base" hangingPunct="0">
              <a:spcBef>
                <a:spcPct val="50000"/>
              </a:spcBef>
              <a:buNone/>
            </a:pPr>
            <a:r>
              <a:rPr lang="en-US" altLang="zh-CN" sz="2400" b="1" strike="noStrike" noProof="1">
                <a:solidFill>
                  <a:srgbClr val="000000"/>
                </a:solidFill>
                <a:latin typeface="Arial" panose="020b0604020202020204" pitchFamily="34" charset="0"/>
                <a:ea typeface="宋体" panose="02010600030101010101" pitchFamily="2" charset="-122"/>
                <a:sym typeface="+mn-ea"/>
              </a:rPr>
              <a:t>21th   April</a:t>
            </a:r>
            <a:endParaRPr lang="en-US" altLang="zh-CN" sz="2400" b="1" strike="noStrike" noProof="1">
              <a:solidFill>
                <a:srgbClr val="000000"/>
              </a:solidFill>
              <a:latin typeface="Arial" panose="020b0604020202020204" pitchFamily="34" charset="0"/>
              <a:ea typeface="宋体" panose="02010600030101010101" pitchFamily="2" charset="-122"/>
              <a:sym typeface="+mn-ea"/>
            </a:endParaRPr>
          </a:p>
          <a:p>
            <a:pPr lvl="0" eaLnBrk="0" fontAlgn="base" hangingPunct="0">
              <a:spcBef>
                <a:spcPct val="50000"/>
              </a:spcBef>
            </a:pP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Dear_______ </a:t>
            </a: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a:t>
            </a: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We are happy to invite you to ____________________________________________________________________________________________________________________________________________________________________________________________________________________________</a:t>
            </a: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a:t>
            </a: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Yours faithfully</a:t>
            </a:r>
            <a:endParaRPr lang="en-US" altLang="zh-CN" sz="2400" b="1" strike="noStrike" noProof="1">
              <a:solidFill>
                <a:srgbClr val="000000"/>
              </a:solidFill>
            </a:endParaRPr>
          </a:p>
          <a:p>
            <a:pPr fontAlgn="base">
              <a:lnSpc>
                <a:spcPct val="70000"/>
              </a:lnSpc>
              <a:buNone/>
            </a:pPr>
            <a:r>
              <a:rPr lang="en-US" altLang="zh-CN" sz="2400" b="1" strike="noStrike" noProof="1">
                <a:solidFill>
                  <a:srgbClr val="000000"/>
                </a:solidFill>
              </a:rPr>
              <a:t>     ____________</a:t>
            </a:r>
            <a:endParaRPr lang="en-US" altLang="zh-CN" sz="2400" b="1" strike="noStrike" noProof="1">
              <a:solidFill>
                <a:srgbClr val="000000"/>
              </a:solidFill>
            </a:endParaRPr>
          </a:p>
        </p:txBody>
      </p:sp>
      <p:sp>
        <p:nvSpPr>
          <p:cNvPr id="11" name="椭圆 10"/>
          <p:cNvSpPr/>
          <p:nvPr/>
        </p:nvSpPr>
        <p:spPr bwMode="auto">
          <a:xfrm>
            <a:off x="0" y="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写作大练兵</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random/>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6865" name="TextBox 3"/>
          <p:cNvSpPr txBox="1"/>
          <p:nvPr/>
        </p:nvSpPr>
        <p:spPr>
          <a:xfrm>
            <a:off x="381000" y="381000"/>
            <a:ext cx="7239000" cy="369888"/>
          </a:xfrm>
          <a:prstGeom prst="rect">
            <a:avLst/>
          </a:prstGeom>
          <a:noFill/>
          <a:ln w="9525">
            <a:noFill/>
          </a:ln>
        </p:spPr>
        <p:txBody>
          <a:bodyPr anchor="t">
            <a:spAutoFit/>
          </a:bodyPr>
          <a:lstStyle/>
          <a:p>
            <a:pPr lvl="0" indent="0"/>
            <a:endParaRPr lang="zh-CN" altLang="en-US" u="sng">
              <a:latin typeface="Arial" panose="020b0604020202020204" pitchFamily="34" charset="0"/>
              <a:ea typeface="幼圆" panose="02010509060101010101" pitchFamily="49" charset="-122"/>
            </a:endParaRPr>
          </a:p>
        </p:txBody>
      </p:sp>
      <p:sp>
        <p:nvSpPr>
          <p:cNvPr id="36866" name="TextBox 4"/>
          <p:cNvSpPr txBox="1"/>
          <p:nvPr/>
        </p:nvSpPr>
        <p:spPr>
          <a:xfrm>
            <a:off x="381000" y="550863"/>
            <a:ext cx="8610600" cy="6002337"/>
          </a:xfrm>
          <a:prstGeom prst="rect">
            <a:avLst/>
          </a:prstGeom>
          <a:noFill/>
          <a:ln w="9525">
            <a:noFill/>
          </a:ln>
        </p:spPr>
        <p:txBody>
          <a:bodyPr anchor="t">
            <a:spAutoFit/>
          </a:bodyPr>
          <a:lstStyle/>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[bentʃ]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[ðət]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[dʒəʹrɑːf]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[ʹeksɪt]</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[əʹlɒŋ]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[ʹəʊvə(r)]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[ʹevrɪbɒdi]</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[kwaɪt]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[lɑːf]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[liːf]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[ʹplenti]		</a:t>
            </a:r>
            <a:endParaRPr lang="en-US" altLang="zh-CN" sz="3200" b="1">
              <a:latin typeface="Times New Roman" panose="02020603050405020304" pitchFamily="18" charset="0"/>
              <a:ea typeface="Times New Roman" panose="02020603050405020304" pitchFamily="18" charset="0"/>
            </a:endParaRPr>
          </a:p>
          <a:p>
            <a:pPr marL="342900" lvl="0" indent="-342900">
              <a:lnSpc>
                <a:spcPts val="3700"/>
              </a:lnSpc>
              <a:buAutoNum type="arabicPeriod"/>
            </a:pPr>
            <a:r>
              <a:rPr lang="en-US" altLang="zh-CN" sz="3200" b="1">
                <a:latin typeface="Times New Roman" panose="02020603050405020304" pitchFamily="18" charset="0"/>
                <a:ea typeface="Times New Roman" panose="02020603050405020304" pitchFamily="18" charset="0"/>
              </a:rPr>
              <a:t>[prɪʹpeə(r)]</a:t>
            </a:r>
            <a:endParaRPr lang="en-US" altLang="zh-CN" sz="3200" b="1">
              <a:latin typeface="Times New Roman" panose="02020603050405020304" pitchFamily="18" charset="0"/>
              <a:ea typeface="Times New Roman" panose="02020603050405020304" pitchFamily="18" charset="0"/>
            </a:endParaRPr>
          </a:p>
        </p:txBody>
      </p:sp>
      <p:sp>
        <p:nvSpPr>
          <p:cNvPr id="36867" name="TextBox 5"/>
          <p:cNvSpPr txBox="1"/>
          <p:nvPr/>
        </p:nvSpPr>
        <p:spPr>
          <a:xfrm>
            <a:off x="3244850" y="-95250"/>
            <a:ext cx="5029200" cy="646113"/>
          </a:xfrm>
          <a:prstGeom prst="rect">
            <a:avLst/>
          </a:prstGeom>
          <a:noFill/>
          <a:ln w="9525">
            <a:noFill/>
          </a:ln>
        </p:spPr>
        <p:txBody>
          <a:bodyPr anchor="t">
            <a:spAutoFit/>
          </a:bodyPr>
          <a:lstStyle/>
          <a:p>
            <a:pPr lvl="0" indent="0"/>
            <a:r>
              <a:rPr lang="zh-CN" altLang="en-US" sz="3600" b="1">
                <a:solidFill>
                  <a:srgbClr val="FF0000"/>
                </a:solidFill>
                <a:latin typeface="Arial" panose="020b0604020202020204" pitchFamily="34" charset="0"/>
                <a:ea typeface="幼圆" panose="02010509060101010101" pitchFamily="49" charset="-122"/>
              </a:rPr>
              <a:t>易错音标</a:t>
            </a:r>
            <a:endParaRPr lang="zh-CN" altLang="en-US" sz="3600" b="1">
              <a:solidFill>
                <a:srgbClr val="FF0000"/>
              </a:solidFill>
              <a:latin typeface="Arial" panose="020b0604020202020204" pitchFamily="34" charset="0"/>
              <a:ea typeface="幼圆" panose="02010509060101010101" pitchFamily="49" charset="-122"/>
            </a:endParaRPr>
          </a:p>
        </p:txBody>
      </p:sp>
      <p:sp>
        <p:nvSpPr>
          <p:cNvPr id="7" name="TextBox 6"/>
          <p:cNvSpPr txBox="1"/>
          <p:nvPr/>
        </p:nvSpPr>
        <p:spPr>
          <a:xfrm>
            <a:off x="3429000" y="550863"/>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b</a:t>
            </a:r>
            <a:r>
              <a:rPr lang="en-US" altLang="zh-CN" sz="3200" b="1">
                <a:solidFill>
                  <a:srgbClr val="0000CC"/>
                </a:solidFill>
                <a:latin typeface="Times New Roman" panose="02020603050405020304" pitchFamily="18" charset="0"/>
                <a:ea typeface="Times New Roman" panose="02020603050405020304" pitchFamily="18" charset="0"/>
              </a:rPr>
              <a:t>e</a:t>
            </a:r>
            <a:r>
              <a:rPr lang="en-US" altLang="zh-CN" sz="3200" b="1">
                <a:solidFill>
                  <a:srgbClr val="FF0000"/>
                </a:solidFill>
                <a:latin typeface="Times New Roman" panose="02020603050405020304" pitchFamily="18" charset="0"/>
                <a:ea typeface="Times New Roman" panose="02020603050405020304" pitchFamily="18" charset="0"/>
              </a:rPr>
              <a:t>nch</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9" name="TextBox 8"/>
          <p:cNvSpPr txBox="1"/>
          <p:nvPr/>
        </p:nvSpPr>
        <p:spPr>
          <a:xfrm>
            <a:off x="3429000" y="1041400"/>
            <a:ext cx="3657600" cy="1077913"/>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th</a:t>
            </a:r>
            <a:r>
              <a:rPr lang="en-US" altLang="zh-CN" sz="3200" b="1">
                <a:solidFill>
                  <a:srgbClr val="0000CC"/>
                </a:solidFill>
                <a:latin typeface="Times New Roman" panose="02020603050405020304" pitchFamily="18" charset="0"/>
                <a:ea typeface="Times New Roman" panose="02020603050405020304" pitchFamily="18" charset="0"/>
              </a:rPr>
              <a:t>a</a:t>
            </a:r>
            <a:r>
              <a:rPr lang="en-US" altLang="zh-CN" sz="3200" b="1">
                <a:solidFill>
                  <a:srgbClr val="FF0000"/>
                </a:solidFill>
                <a:latin typeface="Times New Roman" panose="02020603050405020304" pitchFamily="18" charset="0"/>
                <a:ea typeface="Times New Roman" panose="02020603050405020304" pitchFamily="18" charset="0"/>
              </a:rPr>
              <a:t>t</a:t>
            </a:r>
            <a:endParaRPr lang="en-US" altLang="zh-CN" sz="3200" b="1">
              <a:solidFill>
                <a:srgbClr val="FF0000"/>
              </a:solidFill>
              <a:latin typeface="Times New Roman" panose="02020603050405020304" pitchFamily="18" charset="0"/>
              <a:ea typeface="Times New Roman" panose="02020603050405020304" pitchFamily="18" charset="0"/>
            </a:endParaRPr>
          </a:p>
          <a:p>
            <a:pPr lvl="0" indent="0"/>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10" name="TextBox 9"/>
          <p:cNvSpPr txBox="1"/>
          <p:nvPr/>
        </p:nvSpPr>
        <p:spPr>
          <a:xfrm>
            <a:off x="3429000" y="1535113"/>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gir</a:t>
            </a:r>
            <a:r>
              <a:rPr lang="en-US" altLang="zh-CN" sz="3200" b="1">
                <a:solidFill>
                  <a:srgbClr val="0000CC"/>
                </a:solidFill>
                <a:latin typeface="Times New Roman" panose="02020603050405020304" pitchFamily="18" charset="0"/>
                <a:ea typeface="Times New Roman" panose="02020603050405020304" pitchFamily="18" charset="0"/>
              </a:rPr>
              <a:t>a</a:t>
            </a:r>
            <a:r>
              <a:rPr lang="en-US" altLang="zh-CN" sz="3200" b="1">
                <a:solidFill>
                  <a:srgbClr val="FF0000"/>
                </a:solidFill>
                <a:latin typeface="Times New Roman" panose="02020603050405020304" pitchFamily="18" charset="0"/>
                <a:ea typeface="Times New Roman" panose="02020603050405020304" pitchFamily="18" charset="0"/>
              </a:rPr>
              <a:t>ff</a:t>
            </a:r>
            <a:r>
              <a:rPr lang="en-US" altLang="zh-CN" sz="3200" b="1">
                <a:solidFill>
                  <a:srgbClr val="0000CC"/>
                </a:solidFill>
                <a:latin typeface="Times New Roman" panose="02020603050405020304" pitchFamily="18" charset="0"/>
                <a:ea typeface="Times New Roman" panose="02020603050405020304" pitchFamily="18" charset="0"/>
              </a:rPr>
              <a:t>e</a:t>
            </a:r>
            <a:endParaRPr lang="zh-CN" altLang="en-US" sz="3200" b="1">
              <a:solidFill>
                <a:srgbClr val="0000CC"/>
              </a:solidFill>
              <a:latin typeface="Times New Roman" panose="02020603050405020304" pitchFamily="18" charset="0"/>
              <a:ea typeface="Times New Roman" panose="02020603050405020304" pitchFamily="18" charset="0"/>
            </a:endParaRPr>
          </a:p>
        </p:txBody>
      </p:sp>
      <p:sp>
        <p:nvSpPr>
          <p:cNvPr id="11" name="TextBox 10"/>
          <p:cNvSpPr txBox="1"/>
          <p:nvPr/>
        </p:nvSpPr>
        <p:spPr>
          <a:xfrm>
            <a:off x="3505200" y="1992313"/>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ex</a:t>
            </a:r>
            <a:r>
              <a:rPr lang="en-US" altLang="zh-CN" sz="3200" b="1">
                <a:solidFill>
                  <a:srgbClr val="0000CC"/>
                </a:solidFill>
                <a:latin typeface="Times New Roman" panose="02020603050405020304" pitchFamily="18" charset="0"/>
                <a:ea typeface="Times New Roman" panose="02020603050405020304" pitchFamily="18" charset="0"/>
              </a:rPr>
              <a:t>i</a:t>
            </a:r>
            <a:r>
              <a:rPr lang="en-US" altLang="zh-CN" sz="3200" b="1">
                <a:solidFill>
                  <a:srgbClr val="FF0000"/>
                </a:solidFill>
                <a:latin typeface="Times New Roman" panose="02020603050405020304" pitchFamily="18" charset="0"/>
                <a:ea typeface="Times New Roman" panose="02020603050405020304" pitchFamily="18" charset="0"/>
              </a:rPr>
              <a:t>t</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12" name="TextBox 11"/>
          <p:cNvSpPr txBox="1"/>
          <p:nvPr/>
        </p:nvSpPr>
        <p:spPr>
          <a:xfrm>
            <a:off x="3505200" y="2451100"/>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alon</a:t>
            </a:r>
            <a:r>
              <a:rPr lang="en-US" altLang="zh-CN" sz="3200" b="1">
                <a:solidFill>
                  <a:srgbClr val="0000CC"/>
                </a:solidFill>
                <a:latin typeface="Times New Roman" panose="02020603050405020304" pitchFamily="18" charset="0"/>
                <a:ea typeface="Times New Roman" panose="02020603050405020304" pitchFamily="18" charset="0"/>
              </a:rPr>
              <a:t>g</a:t>
            </a:r>
            <a:endParaRPr lang="zh-CN" altLang="en-US" sz="3200" b="1">
              <a:solidFill>
                <a:srgbClr val="0000CC"/>
              </a:solidFill>
              <a:latin typeface="Times New Roman" panose="02020603050405020304" pitchFamily="18" charset="0"/>
              <a:ea typeface="Times New Roman" panose="02020603050405020304" pitchFamily="18" charset="0"/>
            </a:endParaRPr>
          </a:p>
        </p:txBody>
      </p:sp>
      <p:sp>
        <p:nvSpPr>
          <p:cNvPr id="13" name="TextBox 12"/>
          <p:cNvSpPr txBox="1"/>
          <p:nvPr/>
        </p:nvSpPr>
        <p:spPr>
          <a:xfrm>
            <a:off x="3505200" y="2917825"/>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over</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14" name="TextBox 13"/>
          <p:cNvSpPr txBox="1"/>
          <p:nvPr/>
        </p:nvSpPr>
        <p:spPr>
          <a:xfrm>
            <a:off x="3505200" y="3409950"/>
            <a:ext cx="3657600" cy="584200"/>
          </a:xfrm>
          <a:prstGeom prst="rect">
            <a:avLst/>
          </a:prstGeom>
          <a:noFill/>
          <a:ln w="9525">
            <a:noFill/>
          </a:ln>
        </p:spPr>
        <p:txBody>
          <a:bodyPr anchor="t">
            <a:spAutoFit/>
          </a:bodyPr>
          <a:lstStyle/>
          <a:p>
            <a:pPr lvl="0" indent="0"/>
            <a:r>
              <a:rPr lang="en-US" altLang="zh-CN" sz="3200" b="1">
                <a:solidFill>
                  <a:srgbClr val="0000CC"/>
                </a:solidFill>
                <a:latin typeface="Times New Roman" panose="02020603050405020304" pitchFamily="18" charset="0"/>
                <a:ea typeface="Times New Roman" panose="02020603050405020304" pitchFamily="18" charset="0"/>
              </a:rPr>
              <a:t>e</a:t>
            </a:r>
            <a:r>
              <a:rPr lang="en-US" altLang="zh-CN" sz="3200" b="1">
                <a:solidFill>
                  <a:srgbClr val="FF0000"/>
                </a:solidFill>
                <a:latin typeface="Times New Roman" panose="02020603050405020304" pitchFamily="18" charset="0"/>
                <a:ea typeface="Times New Roman" panose="02020603050405020304" pitchFamily="18" charset="0"/>
              </a:rPr>
              <a:t>verybody</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15" name="TextBox 14"/>
          <p:cNvSpPr txBox="1"/>
          <p:nvPr/>
        </p:nvSpPr>
        <p:spPr>
          <a:xfrm>
            <a:off x="3505200" y="3840163"/>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qui</a:t>
            </a:r>
            <a:r>
              <a:rPr lang="en-US" altLang="zh-CN" sz="3200" b="1">
                <a:solidFill>
                  <a:srgbClr val="0000CC"/>
                </a:solidFill>
                <a:latin typeface="Times New Roman" panose="02020603050405020304" pitchFamily="18" charset="0"/>
                <a:ea typeface="Times New Roman" panose="02020603050405020304" pitchFamily="18" charset="0"/>
              </a:rPr>
              <a:t>te</a:t>
            </a:r>
            <a:endParaRPr lang="zh-CN" altLang="en-US" sz="3200" b="1">
              <a:solidFill>
                <a:srgbClr val="0000CC"/>
              </a:solidFill>
              <a:latin typeface="Times New Roman" panose="02020603050405020304" pitchFamily="18" charset="0"/>
              <a:ea typeface="Times New Roman" panose="02020603050405020304" pitchFamily="18" charset="0"/>
            </a:endParaRPr>
          </a:p>
        </p:txBody>
      </p:sp>
      <p:sp>
        <p:nvSpPr>
          <p:cNvPr id="16" name="TextBox 15"/>
          <p:cNvSpPr txBox="1"/>
          <p:nvPr/>
        </p:nvSpPr>
        <p:spPr>
          <a:xfrm>
            <a:off x="3578225" y="4321175"/>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lau</a:t>
            </a:r>
            <a:r>
              <a:rPr lang="en-US" altLang="zh-CN" sz="3200" b="1">
                <a:solidFill>
                  <a:srgbClr val="0000CC"/>
                </a:solidFill>
                <a:latin typeface="Times New Roman" panose="02020603050405020304" pitchFamily="18" charset="0"/>
                <a:ea typeface="Times New Roman" panose="02020603050405020304" pitchFamily="18" charset="0"/>
              </a:rPr>
              <a:t>gh</a:t>
            </a:r>
            <a:endParaRPr lang="zh-CN" altLang="en-US" sz="3200" b="1">
              <a:solidFill>
                <a:srgbClr val="0000CC"/>
              </a:solidFill>
              <a:latin typeface="Times New Roman" panose="02020603050405020304" pitchFamily="18" charset="0"/>
              <a:ea typeface="Times New Roman" panose="02020603050405020304" pitchFamily="18" charset="0"/>
            </a:endParaRPr>
          </a:p>
        </p:txBody>
      </p:sp>
      <p:sp>
        <p:nvSpPr>
          <p:cNvPr id="17" name="TextBox 16"/>
          <p:cNvSpPr txBox="1"/>
          <p:nvPr/>
        </p:nvSpPr>
        <p:spPr>
          <a:xfrm>
            <a:off x="3578225" y="4778375"/>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lea</a:t>
            </a:r>
            <a:r>
              <a:rPr lang="en-US" altLang="zh-CN" sz="3200" b="1">
                <a:solidFill>
                  <a:srgbClr val="0000CC"/>
                </a:solidFill>
                <a:latin typeface="Times New Roman" panose="02020603050405020304" pitchFamily="18" charset="0"/>
                <a:ea typeface="Times New Roman" panose="02020603050405020304" pitchFamily="18" charset="0"/>
              </a:rPr>
              <a:t>f</a:t>
            </a:r>
            <a:endParaRPr lang="zh-CN" altLang="en-US" sz="3200" b="1">
              <a:solidFill>
                <a:srgbClr val="0000CC"/>
              </a:solidFill>
              <a:latin typeface="Times New Roman" panose="02020603050405020304" pitchFamily="18" charset="0"/>
              <a:ea typeface="Times New Roman" panose="02020603050405020304" pitchFamily="18" charset="0"/>
            </a:endParaRPr>
          </a:p>
        </p:txBody>
      </p:sp>
      <p:sp>
        <p:nvSpPr>
          <p:cNvPr id="18" name="TextBox 17"/>
          <p:cNvSpPr txBox="1"/>
          <p:nvPr/>
        </p:nvSpPr>
        <p:spPr>
          <a:xfrm>
            <a:off x="3578225" y="5245100"/>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pl</a:t>
            </a:r>
            <a:r>
              <a:rPr lang="en-US" altLang="zh-CN" sz="3200" b="1">
                <a:solidFill>
                  <a:srgbClr val="0000CC"/>
                </a:solidFill>
                <a:latin typeface="Times New Roman" panose="02020603050405020304" pitchFamily="18" charset="0"/>
                <a:ea typeface="Times New Roman" panose="02020603050405020304" pitchFamily="18" charset="0"/>
              </a:rPr>
              <a:t>e</a:t>
            </a:r>
            <a:r>
              <a:rPr lang="en-US" altLang="zh-CN" sz="3200" b="1">
                <a:solidFill>
                  <a:srgbClr val="FF0000"/>
                </a:solidFill>
                <a:latin typeface="Times New Roman" panose="02020603050405020304" pitchFamily="18" charset="0"/>
                <a:ea typeface="Times New Roman" panose="02020603050405020304" pitchFamily="18" charset="0"/>
              </a:rPr>
              <a:t>nty</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19" name="TextBox 18"/>
          <p:cNvSpPr txBox="1"/>
          <p:nvPr/>
        </p:nvSpPr>
        <p:spPr>
          <a:xfrm>
            <a:off x="3578225" y="5715000"/>
            <a:ext cx="3657600" cy="584200"/>
          </a:xfrm>
          <a:prstGeom prst="rect">
            <a:avLst/>
          </a:prstGeom>
          <a:noFill/>
          <a:ln w="9525">
            <a:noFill/>
          </a:ln>
        </p:spPr>
        <p:txBody>
          <a:bodyPr anchor="t">
            <a:spAutoFit/>
          </a:bodyPr>
          <a:lstStyle/>
          <a:p>
            <a:pPr lvl="0" indent="0"/>
            <a:r>
              <a:rPr lang="en-US" altLang="zh-CN" sz="3200" b="1">
                <a:solidFill>
                  <a:srgbClr val="FF0000"/>
                </a:solidFill>
                <a:latin typeface="Times New Roman" panose="02020603050405020304" pitchFamily="18" charset="0"/>
                <a:ea typeface="Times New Roman" panose="02020603050405020304" pitchFamily="18" charset="0"/>
              </a:rPr>
              <a:t>pr</a:t>
            </a:r>
            <a:r>
              <a:rPr lang="en-US" altLang="zh-CN" sz="3200" b="1">
                <a:solidFill>
                  <a:srgbClr val="0000CC"/>
                </a:solidFill>
                <a:latin typeface="Times New Roman" panose="02020603050405020304" pitchFamily="18" charset="0"/>
                <a:ea typeface="Times New Roman" panose="02020603050405020304" pitchFamily="18" charset="0"/>
              </a:rPr>
              <a:t>e</a:t>
            </a:r>
            <a:r>
              <a:rPr lang="en-US" altLang="zh-CN" sz="3200" b="1">
                <a:solidFill>
                  <a:srgbClr val="FF0000"/>
                </a:solidFill>
                <a:latin typeface="Times New Roman" panose="02020603050405020304" pitchFamily="18" charset="0"/>
                <a:ea typeface="Times New Roman" panose="02020603050405020304" pitchFamily="18" charset="0"/>
              </a:rPr>
              <a:t>pare</a:t>
            </a:r>
            <a:endParaRPr lang="zh-CN" altLang="en-US" sz="3200" b="1">
              <a:solidFill>
                <a:srgbClr val="FF0000"/>
              </a:solidFill>
              <a:latin typeface="Times New Roman" panose="02020603050405020304" pitchFamily="18" charset="0"/>
              <a:ea typeface="Times New Roman" panose="02020603050405020304" pitchFamily="18" charset="0"/>
            </a:endParaRPr>
          </a:p>
        </p:txBody>
      </p:sp>
      <p:sp>
        <p:nvSpPr>
          <p:cNvPr id="3" name="椭圆 2"/>
          <p:cNvSpPr/>
          <p:nvPr/>
        </p:nvSpPr>
        <p:spPr>
          <a:xfrm>
            <a:off x="131763" y="-25400"/>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词汇训练营</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ppt_x</p:attrName>
                                        </p:attrNameLst>
                                      </p:cBhvr>
                                      <p:tavLst>
                                        <p:tav tm="0">
                                          <p:val>
                                            <p:strVal val="#ppt_x"/>
                                          </p:val>
                                        </p:tav>
                                        <p:tav tm="100000">
                                          <p:val>
                                            <p:strVal val="#ppt_x"/>
                                          </p:val>
                                        </p:tav>
                                      </p:tavLst>
                                    </p:anim>
                                    <p:anim calcmode="lin" valueType="num">
                                      <p:cBhvr>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ppt_x</p:attrName>
                                        </p:attrNameLst>
                                      </p:cBhvr>
                                      <p:tavLst>
                                        <p:tav tm="0">
                                          <p:val>
                                            <p:strVal val="#ppt_x"/>
                                          </p:val>
                                        </p:tav>
                                        <p:tav tm="100000">
                                          <p:val>
                                            <p:strVal val="#ppt_x"/>
                                          </p:val>
                                        </p:tav>
                                      </p:tavLst>
                                    </p:anim>
                                    <p:anim calcmode="lin" valueType="num">
                                      <p:cBhvr>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ppt_x</p:attrName>
                                        </p:attrNameLst>
                                      </p:cBhvr>
                                      <p:tavLst>
                                        <p:tav tm="0">
                                          <p:val>
                                            <p:strVal val="#ppt_x"/>
                                          </p:val>
                                        </p:tav>
                                        <p:tav tm="100000">
                                          <p:val>
                                            <p:strVal val="#ppt_x"/>
                                          </p:val>
                                        </p:tav>
                                      </p:tavLst>
                                    </p:anim>
                                    <p:anim calcmode="lin" valueType="num">
                                      <p:cBhvr>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after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after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ppt_x</p:attrName>
                                        </p:attrNameLst>
                                      </p:cBhvr>
                                      <p:tavLst>
                                        <p:tav tm="0">
                                          <p:val>
                                            <p:strVal val="#ppt_x"/>
                                          </p:val>
                                        </p:tav>
                                        <p:tav tm="100000">
                                          <p:val>
                                            <p:strVal val="#ppt_x"/>
                                          </p:val>
                                        </p:tav>
                                      </p:tavLst>
                                    </p:anim>
                                    <p:anim calcmode="lin" valueType="num">
                                      <p:cBhvr>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after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p:cTn id="73" dur="500" fill="hold"/>
                                        <p:tgtEl>
                                          <p:spTgt spid="19"/>
                                        </p:tgtEl>
                                        <p:attrNameLst>
                                          <p:attrName>ppt_x</p:attrName>
                                        </p:attrNameLst>
                                      </p:cBhvr>
                                      <p:tavLst>
                                        <p:tav tm="0">
                                          <p:val>
                                            <p:strVal val="#ppt_x"/>
                                          </p:val>
                                        </p:tav>
                                        <p:tav tm="100000">
                                          <p:val>
                                            <p:strVal val="#ppt_x"/>
                                          </p:val>
                                        </p:tav>
                                      </p:tavLst>
                                    </p:anim>
                                    <p:anim calcmode="lin" valueType="num">
                                      <p:cBhvr>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6" grpId="0"/>
      <p:bldP spid="17" grpId="0"/>
      <p:bldP spid="18" grpId="0"/>
      <p:bldP spid="19" grpId="0"/>
    </p:bldLst>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6801" name="文本框 43009"/>
          <p:cNvSpPr txBox="1"/>
          <p:nvPr/>
        </p:nvSpPr>
        <p:spPr>
          <a:xfrm>
            <a:off x="5181600" y="2438400"/>
            <a:ext cx="1219200" cy="641350"/>
          </a:xfrm>
          <a:prstGeom prst="rect">
            <a:avLst/>
          </a:prstGeom>
          <a:noFill/>
          <a:ln w="9525">
            <a:noFill/>
          </a:ln>
        </p:spPr>
        <p:txBody>
          <a:bodyPr anchor="t">
            <a:spAutoFit/>
          </a:bodyPr>
          <a:lstStyle/>
          <a:p>
            <a:pPr lvl="0" indent="0" algn="ctr" eaLnBrk="0" hangingPunct="0">
              <a:spcBef>
                <a:spcPct val="50000"/>
              </a:spcBef>
            </a:pPr>
            <a:r>
              <a:rPr lang="en-US" altLang="zh-CN" b="1">
                <a:latin typeface="Arial" panose="020b0604020202020204" pitchFamily="34" charset="0"/>
                <a:ea typeface="宋体" panose="02010600030101010101" pitchFamily="2" charset="-122"/>
              </a:rPr>
              <a:t>Hongmei Park</a:t>
            </a:r>
            <a:endParaRPr lang="en-US" altLang="zh-CN" b="1">
              <a:latin typeface="Arial" panose="020b0604020202020204" pitchFamily="34" charset="0"/>
              <a:ea typeface="宋体" panose="02010600030101010101" pitchFamily="2" charset="-122"/>
            </a:endParaRPr>
          </a:p>
        </p:txBody>
      </p:sp>
      <p:sp>
        <p:nvSpPr>
          <p:cNvPr id="76802" name="直接连接符 43010"/>
          <p:cNvSpPr/>
          <p:nvPr/>
        </p:nvSpPr>
        <p:spPr>
          <a:xfrm flipH="1">
            <a:off x="4648200" y="5029200"/>
            <a:ext cx="0" cy="457200"/>
          </a:xfrm>
          <a:prstGeom prst="line">
            <a:avLst/>
          </a:prstGeom>
          <a:ln w="76200" cap="flat" cmpd="sng">
            <a:solidFill>
              <a:srgbClr val="FF0000"/>
            </a:solidFill>
            <a:prstDash val="solid"/>
            <a:round/>
            <a:headEnd type="none" w="med" len="med"/>
            <a:tailEnd type="triangle" w="med" len="med"/>
          </a:ln>
        </p:spPr>
        <p:txBody>
          <a:bodyPr/>
          <a:lstStyle/>
          <a:p/>
        </p:txBody>
      </p:sp>
      <p:sp>
        <p:nvSpPr>
          <p:cNvPr id="76803" name="矩形 43011"/>
          <p:cNvSpPr/>
          <p:nvPr/>
        </p:nvSpPr>
        <p:spPr>
          <a:xfrm>
            <a:off x="7162800" y="2362200"/>
            <a:ext cx="13716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04" name="直接连接符 43012"/>
          <p:cNvSpPr/>
          <p:nvPr/>
        </p:nvSpPr>
        <p:spPr>
          <a:xfrm flipH="1">
            <a:off x="2590800" y="1447800"/>
            <a:ext cx="0" cy="1905000"/>
          </a:xfrm>
          <a:prstGeom prst="line">
            <a:avLst/>
          </a:prstGeom>
          <a:ln w="79375" cap="flat" cmpd="sng">
            <a:solidFill>
              <a:srgbClr val="FF0000"/>
            </a:solidFill>
            <a:prstDash val="solid"/>
            <a:round/>
            <a:headEnd type="none" w="med" len="med"/>
            <a:tailEnd type="triangle" w="med" len="med"/>
          </a:ln>
        </p:spPr>
        <p:txBody>
          <a:bodyPr/>
          <a:lstStyle/>
          <a:p/>
        </p:txBody>
      </p:sp>
      <p:sp>
        <p:nvSpPr>
          <p:cNvPr id="76805" name="文本框 43013"/>
          <p:cNvSpPr txBox="1"/>
          <p:nvPr/>
        </p:nvSpPr>
        <p:spPr>
          <a:xfrm>
            <a:off x="1447800" y="3429000"/>
            <a:ext cx="5410200" cy="366713"/>
          </a:xfrm>
          <a:prstGeom prst="rect">
            <a:avLst/>
          </a:prstGeom>
          <a:noFill/>
          <a:ln w="9525">
            <a:noFill/>
          </a:ln>
        </p:spPr>
        <p:txBody>
          <a:bodyPr anchor="t">
            <a:spAutoFit/>
          </a:bodyPr>
          <a:lstStyle/>
          <a:p>
            <a:pPr lvl="0" indent="0" algn="ctr" eaLnBrk="0" hangingPunct="0">
              <a:spcBef>
                <a:spcPct val="50000"/>
              </a:spcBef>
            </a:pPr>
            <a:r>
              <a:rPr lang="en-US" altLang="zh-CN" b="1">
                <a:latin typeface="Arial" panose="020b0604020202020204" pitchFamily="34" charset="0"/>
                <a:ea typeface="宋体" panose="02010600030101010101" pitchFamily="2" charset="-122"/>
              </a:rPr>
              <a:t>Guanhe  Road</a:t>
            </a:r>
            <a:endParaRPr lang="en-US" altLang="zh-CN" b="1">
              <a:latin typeface="Arial" panose="020b0604020202020204" pitchFamily="34" charset="0"/>
              <a:ea typeface="宋体" panose="02010600030101010101" pitchFamily="2" charset="-122"/>
            </a:endParaRPr>
          </a:p>
        </p:txBody>
      </p:sp>
      <p:sp>
        <p:nvSpPr>
          <p:cNvPr id="76806" name="文本框 43014"/>
          <p:cNvSpPr txBox="1"/>
          <p:nvPr/>
        </p:nvSpPr>
        <p:spPr>
          <a:xfrm>
            <a:off x="1524000" y="4800600"/>
            <a:ext cx="7620000" cy="366713"/>
          </a:xfrm>
          <a:prstGeom prst="rect">
            <a:avLst/>
          </a:prstGeom>
          <a:noFill/>
          <a:ln w="9525">
            <a:noFill/>
          </a:ln>
        </p:spPr>
        <p:txBody>
          <a:bodyPr anchor="t">
            <a:spAutoFit/>
          </a:bodyPr>
          <a:lstStyle/>
          <a:p>
            <a:pPr lvl="0" indent="0" eaLnBrk="0" hangingPunct="0">
              <a:spcBef>
                <a:spcPct val="50000"/>
              </a:spcBef>
            </a:pPr>
            <a:r>
              <a:rPr lang="en-US" altLang="zh-CN" b="1">
                <a:latin typeface="Arial" panose="020b0604020202020204" pitchFamily="34" charset="0"/>
                <a:ea typeface="宋体" panose="02010600030101010101" pitchFamily="2" charset="-122"/>
              </a:rPr>
              <a:t>                            Yanling             Road</a:t>
            </a:r>
            <a:endParaRPr lang="en-US" altLang="zh-CN" b="1">
              <a:latin typeface="Arial" panose="020b0604020202020204" pitchFamily="34" charset="0"/>
              <a:ea typeface="宋体" panose="02010600030101010101" pitchFamily="2" charset="-122"/>
            </a:endParaRPr>
          </a:p>
        </p:txBody>
      </p:sp>
      <p:sp>
        <p:nvSpPr>
          <p:cNvPr id="76807" name="矩形 43015"/>
          <p:cNvSpPr/>
          <p:nvPr/>
        </p:nvSpPr>
        <p:spPr>
          <a:xfrm>
            <a:off x="990600" y="990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08" name="矩形 43016"/>
          <p:cNvSpPr/>
          <p:nvPr/>
        </p:nvSpPr>
        <p:spPr>
          <a:xfrm>
            <a:off x="3124200" y="990600"/>
            <a:ext cx="1447800" cy="23622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09" name="矩形 43017" descr="花束"/>
          <p:cNvSpPr/>
          <p:nvPr/>
        </p:nvSpPr>
        <p:spPr>
          <a:xfrm>
            <a:off x="990600" y="2362200"/>
            <a:ext cx="1447800" cy="990600"/>
          </a:xfrm>
          <a:prstGeom prst="rect">
            <a:avLst/>
          </a:prstGeom>
          <a:blipFill rotWithShape="1">
            <a:blip r:embed="rId2"/>
            <a:stretch>
              <a:fillRect/>
            </a:stretch>
          </a:blipFill>
          <a:ln w="9525" cap="flat" cmpd="sng">
            <a:solidFill>
              <a:schemeClr val="tx1"/>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0" name="矩形 43018"/>
          <p:cNvSpPr/>
          <p:nvPr/>
        </p:nvSpPr>
        <p:spPr>
          <a:xfrm>
            <a:off x="3124200" y="3733800"/>
            <a:ext cx="3505200" cy="990600"/>
          </a:xfrm>
          <a:prstGeom prst="rect">
            <a:avLst/>
          </a:prstGeom>
          <a:solidFill>
            <a:srgbClr val="FFFF00"/>
          </a:solidFill>
          <a:ln w="9525" cap="flat" cmpd="sng">
            <a:solidFill>
              <a:schemeClr val="tx2"/>
            </a:solidFill>
            <a:prstDash val="solid"/>
            <a:miter/>
            <a:headEnd type="none" w="med" len="med"/>
            <a:tailEnd type="none" w="med" len="med"/>
          </a:ln>
        </p:spPr>
        <p:txBody>
          <a:bodyPr wrap="none" anchor="ctr"/>
          <a:lstStyle/>
          <a:p>
            <a:pPr lvl="0" indent="0" algn="ctr" eaLnBrk="0" fontAlgn="ctr" hangingPunct="0">
              <a:spcBef>
                <a:spcPct val="50000"/>
              </a:spcBef>
            </a:pPr>
            <a:endParaRPr lang="zh-CN" altLang="en-US" b="1">
              <a:solidFill>
                <a:srgbClr val="FF0000"/>
              </a:solidFill>
              <a:latin typeface="Arial" panose="020b0604020202020204" pitchFamily="34" charset="0"/>
              <a:ea typeface="宋体" panose="02010600030101010101" pitchFamily="2" charset="-122"/>
            </a:endParaRPr>
          </a:p>
        </p:txBody>
      </p:sp>
      <p:sp>
        <p:nvSpPr>
          <p:cNvPr id="76811" name="矩形 43019" descr="花束"/>
          <p:cNvSpPr/>
          <p:nvPr/>
        </p:nvSpPr>
        <p:spPr>
          <a:xfrm>
            <a:off x="3124200" y="5181600"/>
            <a:ext cx="1447800" cy="990600"/>
          </a:xfrm>
          <a:prstGeom prst="rect">
            <a:avLst/>
          </a:prstGeom>
          <a:blipFill rotWithShape="1">
            <a:blip r:embed="rId2"/>
            <a:stretch>
              <a:fillRect/>
            </a:stretch>
          </a:blipFill>
          <a:ln w="9525" cap="flat" cmpd="sng">
            <a:solidFill>
              <a:schemeClr val="tx1"/>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2" name="矩形 43020"/>
          <p:cNvSpPr/>
          <p:nvPr/>
        </p:nvSpPr>
        <p:spPr>
          <a:xfrm>
            <a:off x="5181600" y="5181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3" name="矩形 43021"/>
          <p:cNvSpPr/>
          <p:nvPr/>
        </p:nvSpPr>
        <p:spPr>
          <a:xfrm>
            <a:off x="5181600" y="23622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4" name="矩形 43022" descr="花束"/>
          <p:cNvSpPr/>
          <p:nvPr/>
        </p:nvSpPr>
        <p:spPr>
          <a:xfrm>
            <a:off x="5181600" y="990600"/>
            <a:ext cx="1447800" cy="990600"/>
          </a:xfrm>
          <a:prstGeom prst="rect">
            <a:avLst/>
          </a:prstGeom>
          <a:blipFill rotWithShape="1">
            <a:blip r:embed="rId2"/>
            <a:stretch>
              <a:fillRect/>
            </a:stretch>
          </a:blipFill>
          <a:ln w="9525" cap="flat" cmpd="sng">
            <a:solidFill>
              <a:schemeClr val="tx1"/>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5" name="矩形 43023"/>
          <p:cNvSpPr/>
          <p:nvPr/>
        </p:nvSpPr>
        <p:spPr>
          <a:xfrm>
            <a:off x="990600" y="5181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6" name="矩形 43024"/>
          <p:cNvSpPr/>
          <p:nvPr/>
        </p:nvSpPr>
        <p:spPr>
          <a:xfrm>
            <a:off x="7086600" y="5181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7" name="矩形 43025"/>
          <p:cNvSpPr/>
          <p:nvPr/>
        </p:nvSpPr>
        <p:spPr>
          <a:xfrm>
            <a:off x="7086600" y="37338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8" name="矩形 43026"/>
          <p:cNvSpPr/>
          <p:nvPr/>
        </p:nvSpPr>
        <p:spPr>
          <a:xfrm>
            <a:off x="7086600" y="990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19" name="五角星 43027"/>
          <p:cNvSpPr/>
          <p:nvPr/>
        </p:nvSpPr>
        <p:spPr>
          <a:xfrm>
            <a:off x="5257800" y="5562600"/>
            <a:ext cx="457200" cy="457200"/>
          </a:xfrm>
          <a:custGeom>
            <a:cxnLst>
              <a:cxn ang="16200000">
                <a:pos x="228600" y="0"/>
              </a:cxn>
              <a:cxn ang="10800000">
                <a:pos x="0" y="174634"/>
              </a:cxn>
              <a:cxn ang="5400000">
                <a:pos x="87317" y="457198"/>
              </a:cxn>
              <a:cxn ang="5400000">
                <a:pos x="369882" y="457198"/>
              </a:cxn>
              <a:cxn ang="0">
                <a:pos x="457199" y="174634"/>
              </a:cxn>
            </a:cxnLst>
            <a:rect l="l" t="t" r="r" b="b"/>
            <a:pathLst>
              <a:path w="457200" h="457200">
                <a:moveTo>
                  <a:pt x="0" y="174634"/>
                </a:moveTo>
                <a:lnTo>
                  <a:pt x="174635" y="174635"/>
                </a:lnTo>
                <a:lnTo>
                  <a:pt x="228600" y="0"/>
                </a:lnTo>
                <a:lnTo>
                  <a:pt x="282564" y="174635"/>
                </a:lnTo>
                <a:lnTo>
                  <a:pt x="457199" y="174634"/>
                </a:lnTo>
                <a:lnTo>
                  <a:pt x="315915" y="282563"/>
                </a:lnTo>
                <a:lnTo>
                  <a:pt x="369882" y="457198"/>
                </a:lnTo>
                <a:lnTo>
                  <a:pt x="228600" y="349267"/>
                </a:lnTo>
                <a:lnTo>
                  <a:pt x="87317" y="457198"/>
                </a:lnTo>
                <a:lnTo>
                  <a:pt x="141284" y="282563"/>
                </a:lnTo>
                <a:close/>
              </a:path>
            </a:pathLst>
          </a:custGeom>
          <a:solidFill>
            <a:srgbClr val="FF6600"/>
          </a:solidFill>
          <a:ln w="9525" cap="flat" cmpd="sng">
            <a:solidFill>
              <a:srgbClr val="00FF00"/>
            </a:solidFill>
            <a:prstDash val="solid"/>
            <a:miter/>
            <a:headEnd type="none" w="med" len="med"/>
            <a:tailEnd type="none" w="med" len="med"/>
          </a:ln>
        </p:spPr>
        <p:txBody>
          <a:bodyPr/>
          <a:lstStyle/>
          <a:p>
            <a:endParaRPr lang="zh-CN" altLang="en-US"/>
          </a:p>
        </p:txBody>
      </p:sp>
      <p:sp>
        <p:nvSpPr>
          <p:cNvPr id="76820" name="十六角星 43028"/>
          <p:cNvSpPr/>
          <p:nvPr/>
        </p:nvSpPr>
        <p:spPr>
          <a:xfrm>
            <a:off x="1600200" y="1447800"/>
            <a:ext cx="609600" cy="609600"/>
          </a:xfrm>
          <a:prstGeom prst="star16">
            <a:avLst>
              <a:gd name="adj" fmla="val 37500"/>
            </a:avLst>
          </a:prstGeom>
          <a:solidFill>
            <a:srgbClr val="FFFF00"/>
          </a:solidFill>
          <a:ln w="9525" cap="flat" cmpd="sng">
            <a:solidFill>
              <a:srgbClr val="00FF00"/>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21" name="文本框 43029"/>
          <p:cNvSpPr txBox="1"/>
          <p:nvPr/>
        </p:nvSpPr>
        <p:spPr>
          <a:xfrm>
            <a:off x="990600" y="1219200"/>
            <a:ext cx="1371600" cy="366713"/>
          </a:xfrm>
          <a:prstGeom prst="rect">
            <a:avLst/>
          </a:prstGeom>
          <a:noFill/>
          <a:ln w="9525">
            <a:noFill/>
          </a:ln>
        </p:spPr>
        <p:txBody>
          <a:bodyPr anchor="t">
            <a:spAutoFit/>
          </a:bodyPr>
          <a:lstStyle/>
          <a:p>
            <a:pPr lvl="0" indent="0" eaLnBrk="0" hangingPunct="0">
              <a:spcBef>
                <a:spcPct val="50000"/>
              </a:spcBef>
            </a:pPr>
            <a:r>
              <a:rPr lang="en-US" altLang="zh-CN" b="1">
                <a:solidFill>
                  <a:srgbClr val="FF0000"/>
                </a:solidFill>
                <a:latin typeface="Arial" panose="020b0604020202020204" pitchFamily="34" charset="0"/>
                <a:ea typeface="宋体" panose="02010600030101010101" pitchFamily="2" charset="-122"/>
              </a:rPr>
              <a:t>My  school</a:t>
            </a:r>
            <a:endParaRPr lang="en-US" altLang="zh-CN" b="1">
              <a:solidFill>
                <a:srgbClr val="FF0000"/>
              </a:solidFill>
              <a:latin typeface="Arial" panose="020b0604020202020204" pitchFamily="34" charset="0"/>
              <a:ea typeface="宋体" panose="02010600030101010101" pitchFamily="2" charset="-122"/>
            </a:endParaRPr>
          </a:p>
        </p:txBody>
      </p:sp>
      <p:sp>
        <p:nvSpPr>
          <p:cNvPr id="76822" name="文本框 43030"/>
          <p:cNvSpPr txBox="1"/>
          <p:nvPr/>
        </p:nvSpPr>
        <p:spPr>
          <a:xfrm>
            <a:off x="533400" y="152400"/>
            <a:ext cx="8153400" cy="457200"/>
          </a:xfrm>
          <a:prstGeom prst="rect">
            <a:avLst/>
          </a:prstGeom>
          <a:noFill/>
          <a:ln w="9525">
            <a:noFill/>
          </a:ln>
        </p:spPr>
        <p:txBody>
          <a:bodyPr anchor="t">
            <a:spAutoFit/>
          </a:bodyPr>
          <a:lstStyle/>
          <a:p>
            <a:pPr lvl="0" indent="0" eaLnBrk="0" hangingPunct="0">
              <a:spcBef>
                <a:spcPct val="50000"/>
              </a:spcBef>
            </a:pPr>
            <a:r>
              <a:rPr lang="en-US" altLang="zh-CN" b="1">
                <a:latin typeface="Arial" panose="020b0604020202020204" pitchFamily="34" charset="0"/>
                <a:ea typeface="宋体" panose="02010600030101010101" pitchFamily="2" charset="-122"/>
              </a:rPr>
              <a:t>This is how you get to Hongmei Park from my school.</a:t>
            </a:r>
            <a:endParaRPr lang="en-US" altLang="zh-CN" b="1">
              <a:latin typeface="Arial" panose="020b0604020202020204" pitchFamily="34" charset="0"/>
              <a:ea typeface="宋体" panose="02010600030101010101" pitchFamily="2" charset="-122"/>
            </a:endParaRPr>
          </a:p>
        </p:txBody>
      </p:sp>
      <p:sp>
        <p:nvSpPr>
          <p:cNvPr id="76823" name="文本框 43031"/>
          <p:cNvSpPr txBox="1"/>
          <p:nvPr/>
        </p:nvSpPr>
        <p:spPr>
          <a:xfrm>
            <a:off x="5334000" y="5334000"/>
            <a:ext cx="1219200" cy="641350"/>
          </a:xfrm>
          <a:prstGeom prst="rect">
            <a:avLst/>
          </a:prstGeom>
          <a:noFill/>
          <a:ln w="9525">
            <a:noFill/>
          </a:ln>
        </p:spPr>
        <p:txBody>
          <a:bodyPr anchor="t">
            <a:spAutoFit/>
          </a:bodyPr>
          <a:lstStyle/>
          <a:p>
            <a:pPr lvl="0" indent="0" algn="ctr" eaLnBrk="0" hangingPunct="0">
              <a:spcBef>
                <a:spcPct val="50000"/>
              </a:spcBef>
            </a:pPr>
            <a:r>
              <a:rPr lang="en-US" altLang="zh-CN" b="1">
                <a:latin typeface="Arial" panose="020b0604020202020204" pitchFamily="34" charset="0"/>
                <a:ea typeface="宋体" panose="02010600030101010101" pitchFamily="2" charset="-122"/>
              </a:rPr>
              <a:t>Hongmei Park</a:t>
            </a:r>
            <a:endParaRPr lang="en-US" altLang="zh-CN" b="1">
              <a:latin typeface="Arial" panose="020b0604020202020204" pitchFamily="34" charset="0"/>
              <a:ea typeface="宋体" panose="02010600030101010101" pitchFamily="2" charset="-122"/>
            </a:endParaRPr>
          </a:p>
        </p:txBody>
      </p:sp>
      <p:sp>
        <p:nvSpPr>
          <p:cNvPr id="76824" name="矩形 43032"/>
          <p:cNvSpPr/>
          <p:nvPr/>
        </p:nvSpPr>
        <p:spPr>
          <a:xfrm>
            <a:off x="4724400" y="5486400"/>
            <a:ext cx="228600" cy="152400"/>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25" name="直接连接符 43033"/>
          <p:cNvSpPr/>
          <p:nvPr/>
        </p:nvSpPr>
        <p:spPr>
          <a:xfrm flipH="1">
            <a:off x="6629400" y="3733800"/>
            <a:ext cx="1588" cy="1588"/>
          </a:xfrm>
          <a:prstGeom prst="line">
            <a:avLst/>
          </a:prstGeom>
          <a:ln w="9525">
            <a:noFill/>
          </a:ln>
        </p:spPr>
        <p:txBody>
          <a:bodyPr/>
          <a:lstStyle/>
          <a:p/>
        </p:txBody>
      </p:sp>
      <p:sp>
        <p:nvSpPr>
          <p:cNvPr id="76826" name="直接连接符 43034"/>
          <p:cNvSpPr/>
          <p:nvPr/>
        </p:nvSpPr>
        <p:spPr>
          <a:xfrm flipH="1">
            <a:off x="6629400" y="3733800"/>
            <a:ext cx="1588" cy="1588"/>
          </a:xfrm>
          <a:prstGeom prst="line">
            <a:avLst/>
          </a:prstGeom>
          <a:ln w="9525" cap="flat" cmpd="sng">
            <a:solidFill>
              <a:srgbClr val="000000"/>
            </a:solidFill>
            <a:prstDash val="solid"/>
            <a:round/>
            <a:headEnd type="none" w="med" len="med"/>
            <a:tailEnd type="none" w="med" len="med"/>
          </a:ln>
        </p:spPr>
        <p:txBody>
          <a:bodyPr/>
          <a:lstStyle/>
          <a:p/>
        </p:txBody>
      </p:sp>
      <p:sp>
        <p:nvSpPr>
          <p:cNvPr id="76827" name="直接连接符 43035"/>
          <p:cNvSpPr/>
          <p:nvPr/>
        </p:nvSpPr>
        <p:spPr>
          <a:xfrm>
            <a:off x="5105400" y="5334000"/>
            <a:ext cx="1588" cy="457200"/>
          </a:xfrm>
          <a:prstGeom prst="line">
            <a:avLst/>
          </a:prstGeom>
          <a:ln w="9525" cap="flat" cmpd="sng">
            <a:solidFill>
              <a:srgbClr val="000000"/>
            </a:solidFill>
            <a:prstDash val="solid"/>
            <a:round/>
            <a:headEnd type="none" w="med" len="med"/>
            <a:tailEnd type="none" w="med" len="med"/>
          </a:ln>
        </p:spPr>
        <p:txBody>
          <a:bodyPr/>
          <a:lstStyle/>
          <a:p/>
        </p:txBody>
      </p:sp>
      <p:sp>
        <p:nvSpPr>
          <p:cNvPr id="76828" name="直接连接符 43036"/>
          <p:cNvSpPr/>
          <p:nvPr/>
        </p:nvSpPr>
        <p:spPr>
          <a:xfrm>
            <a:off x="4572000" y="5334000"/>
            <a:ext cx="533400" cy="1588"/>
          </a:xfrm>
          <a:prstGeom prst="line">
            <a:avLst/>
          </a:prstGeom>
          <a:ln w="9525" cap="flat" cmpd="sng">
            <a:solidFill>
              <a:srgbClr val="000000"/>
            </a:solidFill>
            <a:prstDash val="solid"/>
            <a:round/>
            <a:headEnd type="none" w="med" len="med"/>
            <a:tailEnd type="none" w="med" len="med"/>
          </a:ln>
        </p:spPr>
        <p:txBody>
          <a:bodyPr/>
          <a:lstStyle/>
          <a:p/>
        </p:txBody>
      </p:sp>
      <p:sp>
        <p:nvSpPr>
          <p:cNvPr id="76829" name="矩形 43037"/>
          <p:cNvSpPr/>
          <p:nvPr/>
        </p:nvSpPr>
        <p:spPr>
          <a:xfrm>
            <a:off x="990600" y="37338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30" name="矩形 43038"/>
          <p:cNvSpPr/>
          <p:nvPr/>
        </p:nvSpPr>
        <p:spPr>
          <a:xfrm>
            <a:off x="4724400" y="5486400"/>
            <a:ext cx="228600" cy="152400"/>
          </a:xfrm>
          <a:prstGeom prst="rect">
            <a:avLst/>
          </a:prstGeom>
          <a:solidFill>
            <a:srgbClr val="0000FF"/>
          </a:solidFill>
          <a:ln w="9525" cap="flat" cmpd="sng">
            <a:solidFill>
              <a:srgbClr val="000000"/>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31" name="直接连接符 43039"/>
          <p:cNvSpPr/>
          <p:nvPr/>
        </p:nvSpPr>
        <p:spPr>
          <a:xfrm flipH="1">
            <a:off x="4572000" y="5410200"/>
            <a:ext cx="1588" cy="457200"/>
          </a:xfrm>
          <a:prstGeom prst="line">
            <a:avLst/>
          </a:prstGeom>
          <a:ln w="9525" cap="flat" cmpd="sng">
            <a:solidFill>
              <a:srgbClr val="000000"/>
            </a:solidFill>
            <a:prstDash val="solid"/>
            <a:round/>
            <a:headEnd type="none" w="med" len="med"/>
            <a:tailEnd type="none" w="med" len="med"/>
          </a:ln>
        </p:spPr>
        <p:txBody>
          <a:bodyPr/>
          <a:lstStyle/>
          <a:p/>
        </p:txBody>
      </p:sp>
      <p:sp>
        <p:nvSpPr>
          <p:cNvPr id="76832" name="直接连接符 43040"/>
          <p:cNvSpPr/>
          <p:nvPr/>
        </p:nvSpPr>
        <p:spPr>
          <a:xfrm>
            <a:off x="4572000" y="5562600"/>
            <a:ext cx="533400" cy="1588"/>
          </a:xfrm>
          <a:prstGeom prst="line">
            <a:avLst/>
          </a:prstGeom>
          <a:ln w="9525" cap="flat" cmpd="sng">
            <a:solidFill>
              <a:srgbClr val="000000"/>
            </a:solidFill>
            <a:prstDash val="solid"/>
            <a:round/>
            <a:headEnd type="none" w="med" len="med"/>
            <a:tailEnd type="none" w="med" len="med"/>
          </a:ln>
        </p:spPr>
        <p:txBody>
          <a:bodyPr/>
          <a:lstStyle/>
          <a:p/>
        </p:txBody>
      </p:sp>
      <p:sp>
        <p:nvSpPr>
          <p:cNvPr id="76833" name="直接连接符 43041"/>
          <p:cNvSpPr/>
          <p:nvPr/>
        </p:nvSpPr>
        <p:spPr>
          <a:xfrm flipH="1">
            <a:off x="4572000" y="5410200"/>
            <a:ext cx="1588" cy="457200"/>
          </a:xfrm>
          <a:prstGeom prst="line">
            <a:avLst/>
          </a:prstGeom>
          <a:ln w="9525" cap="flat" cmpd="sng">
            <a:solidFill>
              <a:srgbClr val="000000"/>
            </a:solidFill>
            <a:prstDash val="solid"/>
            <a:round/>
            <a:headEnd type="none" w="med" len="med"/>
            <a:tailEnd type="none" w="med" len="med"/>
          </a:ln>
        </p:spPr>
        <p:txBody>
          <a:bodyPr/>
          <a:lstStyle/>
          <a:p/>
        </p:txBody>
      </p:sp>
      <p:sp>
        <p:nvSpPr>
          <p:cNvPr id="76834" name="直接连接符 43042"/>
          <p:cNvSpPr/>
          <p:nvPr/>
        </p:nvSpPr>
        <p:spPr>
          <a:xfrm flipV="1">
            <a:off x="4572000" y="5791200"/>
            <a:ext cx="533400" cy="1588"/>
          </a:xfrm>
          <a:prstGeom prst="line">
            <a:avLst/>
          </a:prstGeom>
          <a:ln w="9525" cap="flat" cmpd="sng">
            <a:solidFill>
              <a:srgbClr val="000000"/>
            </a:solidFill>
            <a:prstDash val="solid"/>
            <a:round/>
            <a:headEnd type="none" w="med" len="med"/>
            <a:tailEnd type="none" w="med" len="med"/>
          </a:ln>
        </p:spPr>
        <p:txBody>
          <a:bodyPr/>
          <a:lstStyle/>
          <a:p/>
        </p:txBody>
      </p:sp>
      <p:sp>
        <p:nvSpPr>
          <p:cNvPr id="76835" name="直接连接符 43043"/>
          <p:cNvSpPr/>
          <p:nvPr/>
        </p:nvSpPr>
        <p:spPr>
          <a:xfrm flipV="1">
            <a:off x="3048000" y="4800600"/>
            <a:ext cx="1588" cy="1588"/>
          </a:xfrm>
          <a:prstGeom prst="line">
            <a:avLst/>
          </a:prstGeom>
          <a:ln w="9525" cap="flat" cmpd="sng">
            <a:solidFill>
              <a:srgbClr val="000000"/>
            </a:solidFill>
            <a:prstDash val="solid"/>
            <a:round/>
            <a:headEnd type="none" w="med" len="med"/>
            <a:tailEnd type="none" w="med" len="med"/>
          </a:ln>
        </p:spPr>
        <p:txBody>
          <a:bodyPr/>
          <a:lstStyle/>
          <a:p/>
        </p:txBody>
      </p:sp>
      <p:sp>
        <p:nvSpPr>
          <p:cNvPr id="76836" name="文本框 43044"/>
          <p:cNvSpPr txBox="1"/>
          <p:nvPr/>
        </p:nvSpPr>
        <p:spPr>
          <a:xfrm>
            <a:off x="7999413" y="2133600"/>
            <a:ext cx="458787" cy="533400"/>
          </a:xfrm>
          <a:prstGeom prst="rect">
            <a:avLst/>
          </a:prstGeom>
          <a:noFill/>
          <a:ln w="9525">
            <a:noFill/>
          </a:ln>
        </p:spPr>
        <p:txBody>
          <a:bodyPr vert="eaVert" anchor="t">
            <a:spAutoFit/>
          </a:bodyPr>
          <a:lstStyle/>
          <a:p>
            <a:pPr lvl="0" indent="0" algn="ctr" eaLnBrk="0" hangingPunct="0">
              <a:spcBef>
                <a:spcPct val="50000"/>
              </a:spcBef>
            </a:pPr>
            <a:endParaRPr lang="zh-CN" altLang="en-US" b="1">
              <a:solidFill>
                <a:srgbClr val="FF0000"/>
              </a:solidFill>
              <a:latin typeface="Arial" panose="020b0604020202020204" pitchFamily="34" charset="0"/>
              <a:ea typeface="宋体" panose="02010600030101010101" pitchFamily="2" charset="-122"/>
            </a:endParaRPr>
          </a:p>
        </p:txBody>
      </p:sp>
      <p:sp>
        <p:nvSpPr>
          <p:cNvPr id="76837" name="直接连接符 43045"/>
          <p:cNvSpPr/>
          <p:nvPr/>
        </p:nvSpPr>
        <p:spPr>
          <a:xfrm>
            <a:off x="3352800" y="4876800"/>
            <a:ext cx="1219200" cy="0"/>
          </a:xfrm>
          <a:prstGeom prst="line">
            <a:avLst/>
          </a:prstGeom>
          <a:ln w="88900" cap="flat" cmpd="sng">
            <a:solidFill>
              <a:srgbClr val="FF0000"/>
            </a:solidFill>
            <a:prstDash val="solid"/>
            <a:round/>
            <a:headEnd type="none" w="med" len="med"/>
            <a:tailEnd type="triangle" w="med" len="med"/>
          </a:ln>
        </p:spPr>
        <p:txBody>
          <a:bodyPr/>
          <a:lstStyle/>
          <a:p/>
        </p:txBody>
      </p:sp>
      <p:sp>
        <p:nvSpPr>
          <p:cNvPr id="76838" name="直接连接符 43046"/>
          <p:cNvSpPr/>
          <p:nvPr/>
        </p:nvSpPr>
        <p:spPr>
          <a:xfrm flipH="1">
            <a:off x="2590800" y="3429000"/>
            <a:ext cx="1588" cy="1447800"/>
          </a:xfrm>
          <a:prstGeom prst="line">
            <a:avLst/>
          </a:prstGeom>
          <a:ln w="76200" cap="flat" cmpd="sng">
            <a:solidFill>
              <a:srgbClr val="FF0000"/>
            </a:solidFill>
            <a:prstDash val="solid"/>
            <a:round/>
            <a:headEnd type="none" w="med" len="med"/>
            <a:tailEnd type="triangle" w="med" len="med"/>
          </a:ln>
        </p:spPr>
        <p:txBody>
          <a:bodyPr/>
          <a:lstStyle/>
          <a:p/>
        </p:txBody>
      </p:sp>
      <p:sp>
        <p:nvSpPr>
          <p:cNvPr id="76839" name="矩形 43047"/>
          <p:cNvSpPr/>
          <p:nvPr/>
        </p:nvSpPr>
        <p:spPr>
          <a:xfrm>
            <a:off x="990600" y="23622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40" name="矩形 43048" descr="花束"/>
          <p:cNvSpPr/>
          <p:nvPr/>
        </p:nvSpPr>
        <p:spPr>
          <a:xfrm>
            <a:off x="3124200" y="5181600"/>
            <a:ext cx="1447800" cy="990600"/>
          </a:xfrm>
          <a:prstGeom prst="rect">
            <a:avLst/>
          </a:prstGeom>
          <a:blipFill rotWithShape="1">
            <a:blip r:embed="rId2"/>
            <a:stretch>
              <a:fillRect/>
            </a:stretch>
          </a:blipFill>
          <a:ln w="9525" cap="flat" cmpd="sng">
            <a:solidFill>
              <a:schemeClr val="tx1"/>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41" name="矩形 43049"/>
          <p:cNvSpPr/>
          <p:nvPr/>
        </p:nvSpPr>
        <p:spPr>
          <a:xfrm>
            <a:off x="5181600" y="990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42" name="矩形 43050"/>
          <p:cNvSpPr/>
          <p:nvPr/>
        </p:nvSpPr>
        <p:spPr>
          <a:xfrm>
            <a:off x="3124200" y="5181600"/>
            <a:ext cx="1447800" cy="990600"/>
          </a:xfrm>
          <a:prstGeom prst="rect">
            <a:avLst/>
          </a:prstGeom>
          <a:solidFill>
            <a:srgbClr val="FFFF00"/>
          </a:solidFill>
          <a:ln w="9525" cap="flat" cmpd="sng">
            <a:solidFill>
              <a:schemeClr val="tx2"/>
            </a:solidFill>
            <a:prstDash val="solid"/>
            <a:miter/>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76843" name="文本框 43051"/>
          <p:cNvSpPr txBox="1"/>
          <p:nvPr/>
        </p:nvSpPr>
        <p:spPr>
          <a:xfrm>
            <a:off x="6629400" y="1676400"/>
            <a:ext cx="458788" cy="2743200"/>
          </a:xfrm>
          <a:prstGeom prst="rect">
            <a:avLst/>
          </a:prstGeom>
          <a:noFill/>
          <a:ln w="9525">
            <a:noFill/>
          </a:ln>
        </p:spPr>
        <p:txBody>
          <a:bodyPr vert="eaVert" anchor="t">
            <a:spAutoFit/>
          </a:bodyPr>
          <a:lstStyle/>
          <a:p>
            <a:pPr lvl="0" indent="0" algn="ctr" eaLnBrk="0" hangingPunct="0">
              <a:spcBef>
                <a:spcPct val="50000"/>
              </a:spcBef>
            </a:pPr>
            <a:r>
              <a:rPr lang="en-US" altLang="zh-CN" b="1">
                <a:latin typeface="Arial" panose="020b0604020202020204" pitchFamily="34" charset="0"/>
                <a:ea typeface="宋体" panose="02010600030101010101" pitchFamily="2" charset="-122"/>
              </a:rPr>
              <a:t>    Tongjiang       Road       </a:t>
            </a:r>
            <a:endParaRPr lang="en-US" altLang="zh-CN" b="1">
              <a:latin typeface="Arial" panose="020b0604020202020204" pitchFamily="34" charset="0"/>
              <a:ea typeface="宋体" panose="02010600030101010101" pitchFamily="2" charset="-122"/>
            </a:endParaRPr>
          </a:p>
        </p:txBody>
      </p:sp>
      <p:sp>
        <p:nvSpPr>
          <p:cNvPr id="76844" name="直接连接符 43052"/>
          <p:cNvSpPr/>
          <p:nvPr/>
        </p:nvSpPr>
        <p:spPr>
          <a:xfrm flipV="1">
            <a:off x="4648200" y="5867400"/>
            <a:ext cx="455613" cy="0"/>
          </a:xfrm>
          <a:prstGeom prst="line">
            <a:avLst/>
          </a:prstGeom>
          <a:ln w="76200" cap="flat" cmpd="sng">
            <a:solidFill>
              <a:srgbClr val="FF0000"/>
            </a:solidFill>
            <a:prstDash val="solid"/>
            <a:round/>
            <a:headEnd type="none" w="med" len="med"/>
            <a:tailEnd type="triangle" w="med" len="med"/>
          </a:ln>
        </p:spPr>
        <p:txBody>
          <a:bodyPr/>
          <a:lstStyle/>
          <a:p/>
        </p:txBody>
      </p:sp>
      <p:sp>
        <p:nvSpPr>
          <p:cNvPr id="76845" name="文本框 43053"/>
          <p:cNvSpPr txBox="1"/>
          <p:nvPr/>
        </p:nvSpPr>
        <p:spPr>
          <a:xfrm>
            <a:off x="914400" y="4267200"/>
            <a:ext cx="3124200" cy="366713"/>
          </a:xfrm>
          <a:prstGeom prst="rect">
            <a:avLst/>
          </a:prstGeom>
          <a:noFill/>
          <a:ln w="9525">
            <a:noFill/>
          </a:ln>
        </p:spPr>
        <p:txBody>
          <a:bodyPr anchor="t">
            <a:spAutoFit/>
          </a:bodyPr>
          <a:lstStyle/>
          <a:p>
            <a:pPr lvl="0" indent="0" algn="ctr" eaLnBrk="0" hangingPunct="0">
              <a:spcBef>
                <a:spcPct val="50000"/>
              </a:spcBef>
            </a:pPr>
            <a:r>
              <a:rPr lang="en-US" altLang="zh-CN" b="1">
                <a:latin typeface="Arial" panose="020b0604020202020204" pitchFamily="34" charset="0"/>
                <a:ea typeface="宋体" panose="02010600030101010101" pitchFamily="2" charset="-122"/>
              </a:rPr>
              <a:t>      </a:t>
            </a:r>
            <a:endParaRPr lang="en-US" altLang="zh-CN" sz="2000" b="1">
              <a:solidFill>
                <a:srgbClr val="FF0000"/>
              </a:solidFill>
              <a:latin typeface="Arial" panose="020b0604020202020204" pitchFamily="34" charset="0"/>
              <a:ea typeface="宋体" panose="02010600030101010101" pitchFamily="2" charset="-122"/>
            </a:endParaRPr>
          </a:p>
        </p:txBody>
      </p:sp>
      <p:sp>
        <p:nvSpPr>
          <p:cNvPr id="76846" name="文本框 43054"/>
          <p:cNvSpPr txBox="1"/>
          <p:nvPr/>
        </p:nvSpPr>
        <p:spPr>
          <a:xfrm>
            <a:off x="2667000" y="1524000"/>
            <a:ext cx="458788" cy="3048000"/>
          </a:xfrm>
          <a:prstGeom prst="rect">
            <a:avLst/>
          </a:prstGeom>
          <a:noFill/>
          <a:ln w="9525">
            <a:noFill/>
          </a:ln>
        </p:spPr>
        <p:txBody>
          <a:bodyPr vert="eaVert" anchor="t">
            <a:spAutoFit/>
          </a:bodyPr>
          <a:lstStyle/>
          <a:p>
            <a:pPr lvl="0" indent="0" algn="ctr" eaLnBrk="0" fontAlgn="ctr" hangingPunct="0">
              <a:spcBef>
                <a:spcPct val="50000"/>
              </a:spcBef>
            </a:pPr>
            <a:r>
              <a:rPr lang="en-US" altLang="zh-CN" b="1">
                <a:latin typeface="Arial" panose="020b0604020202020204" pitchFamily="34" charset="0"/>
                <a:ea typeface="宋体" panose="02010600030101010101" pitchFamily="2" charset="-122"/>
              </a:rPr>
              <a:t>Tongjiang         Road</a:t>
            </a:r>
            <a:r>
              <a:rPr lang="en-US" altLang="zh-CN" b="1">
                <a:solidFill>
                  <a:srgbClr val="FF0000"/>
                </a:solidFill>
                <a:latin typeface="Arial" panose="020b0604020202020204" pitchFamily="34" charset="0"/>
                <a:ea typeface="宋体" panose="02010600030101010101" pitchFamily="2" charset="-122"/>
              </a:rPr>
              <a:t>   </a:t>
            </a:r>
            <a:endParaRPr lang="en-US" altLang="zh-CN" b="1">
              <a:solidFill>
                <a:srgbClr val="FF0000"/>
              </a:solidFill>
              <a:latin typeface="Arial" panose="020b0604020202020204" pitchFamily="34" charset="0"/>
              <a:ea typeface="宋体" panose="02010600030101010101" pitchFamily="2" charset="-122"/>
            </a:endParaRPr>
          </a:p>
        </p:txBody>
      </p:sp>
      <p:sp>
        <p:nvSpPr>
          <p:cNvPr id="76847" name="文本框 43055"/>
          <p:cNvSpPr txBox="1"/>
          <p:nvPr/>
        </p:nvSpPr>
        <p:spPr>
          <a:xfrm rot="-5400000">
            <a:off x="5148263" y="2925763"/>
            <a:ext cx="1146175" cy="2454275"/>
          </a:xfrm>
          <a:prstGeom prst="rect">
            <a:avLst/>
          </a:prstGeom>
          <a:noFill/>
          <a:ln w="9525">
            <a:noFill/>
          </a:ln>
        </p:spPr>
        <p:txBody>
          <a:bodyPr vert="eaVert" anchor="t">
            <a:spAutoFit/>
          </a:bodyPr>
          <a:lstStyle/>
          <a:p>
            <a:pPr lvl="0" indent="0" algn="ctr" eaLnBrk="0" fontAlgn="ctr" hangingPunct="0">
              <a:spcBef>
                <a:spcPct val="50000"/>
              </a:spcBef>
            </a:pPr>
            <a:r>
              <a:rPr lang="en-US" altLang="zh-CN" b="1">
                <a:solidFill>
                  <a:srgbClr val="FF0000"/>
                </a:solidFill>
                <a:latin typeface="Arial" panose="020b0604020202020204" pitchFamily="34" charset="0"/>
                <a:ea typeface="宋体" panose="02010600030101010101" pitchFamily="2" charset="-122"/>
              </a:rPr>
              <a:t>                                                                                                                    Darenfa </a:t>
            </a:r>
            <a:endParaRPr lang="en-US" altLang="zh-CN" b="1">
              <a:solidFill>
                <a:srgbClr val="FF0000"/>
              </a:solidFill>
              <a:latin typeface="Arial" panose="020b0604020202020204" pitchFamily="34" charset="0"/>
              <a:ea typeface="宋体" panose="02010600030101010101" pitchFamily="2" charset="-122"/>
            </a:endParaRPr>
          </a:p>
          <a:p>
            <a:pPr lvl="0" indent="0" algn="ctr" eaLnBrk="0" fontAlgn="ctr" hangingPunct="0">
              <a:spcBef>
                <a:spcPct val="50000"/>
              </a:spcBef>
            </a:pPr>
            <a:r>
              <a:rPr lang="en-US" altLang="zh-CN" b="1">
                <a:solidFill>
                  <a:srgbClr val="FF0000"/>
                </a:solidFill>
                <a:latin typeface="Arial" panose="020b0604020202020204" pitchFamily="34" charset="0"/>
                <a:ea typeface="宋体" panose="02010600030101010101" pitchFamily="2" charset="-122"/>
              </a:rPr>
              <a:t>supermarket</a:t>
            </a:r>
            <a:endParaRPr lang="en-US" altLang="zh-CN" b="1">
              <a:solidFill>
                <a:srgbClr val="FF0000"/>
              </a:solidFill>
              <a:latin typeface="Arial" panose="020b0604020202020204" pitchFamily="34" charset="0"/>
              <a:ea typeface="宋体" panose="02010600030101010101" pitchFamily="2" charset="-122"/>
            </a:endParaRPr>
          </a:p>
        </p:txBody>
      </p:sp>
      <p:sp>
        <p:nvSpPr>
          <p:cNvPr id="76848" name="文本框 43056"/>
          <p:cNvSpPr txBox="1"/>
          <p:nvPr/>
        </p:nvSpPr>
        <p:spPr>
          <a:xfrm rot="-10785850" flipV="1">
            <a:off x="2667000" y="6019800"/>
            <a:ext cx="2133600" cy="641350"/>
          </a:xfrm>
          <a:prstGeom prst="rect">
            <a:avLst/>
          </a:prstGeom>
          <a:noFill/>
          <a:ln w="9525">
            <a:noFill/>
          </a:ln>
        </p:spPr>
        <p:txBody>
          <a:bodyPr anchor="t">
            <a:spAutoFit/>
          </a:bodyPr>
          <a:lstStyle/>
          <a:p>
            <a:pPr lvl="0" indent="0" eaLnBrk="0" hangingPunct="0">
              <a:spcBef>
                <a:spcPct val="50000"/>
              </a:spcBef>
            </a:pPr>
            <a:r>
              <a:rPr lang="en-US" altLang="zh-CN" b="1">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Hongmei Bridge</a:t>
            </a:r>
            <a:endParaRPr lang="en-US" altLang="zh-CN" b="1">
              <a:solidFill>
                <a:srgbClr val="FF0000"/>
              </a:solidFill>
              <a:latin typeface="Arial" panose="020b0604020202020204" pitchFamily="34" charset="0"/>
              <a:ea typeface="宋体" panose="02010600030101010101" pitchFamily="2" charset="-122"/>
            </a:endParaRPr>
          </a:p>
        </p:txBody>
      </p:sp>
      <p:sp>
        <p:nvSpPr>
          <p:cNvPr id="76849" name="直接连接符 43057"/>
          <p:cNvSpPr/>
          <p:nvPr/>
        </p:nvSpPr>
        <p:spPr>
          <a:xfrm flipH="1">
            <a:off x="3962400" y="5562600"/>
            <a:ext cx="762000" cy="762000"/>
          </a:xfrm>
          <a:prstGeom prst="line">
            <a:avLst/>
          </a:prstGeom>
          <a:ln w="9525" cap="flat" cmpd="sng">
            <a:solidFill>
              <a:srgbClr val="FF0000"/>
            </a:solidFill>
            <a:prstDash val="solid"/>
            <a:round/>
            <a:headEnd type="none" w="med" len="med"/>
            <a:tailEnd type="triangle" w="med" len="med"/>
          </a:ln>
        </p:spPr>
        <p:txBody>
          <a:bodyPr/>
          <a:lstStyle/>
          <a:p/>
        </p:txBody>
      </p:sp>
      <p:sp>
        <p:nvSpPr>
          <p:cNvPr id="76850" name="直接连接符 43058"/>
          <p:cNvSpPr/>
          <p:nvPr/>
        </p:nvSpPr>
        <p:spPr>
          <a:xfrm>
            <a:off x="2438400" y="4953000"/>
            <a:ext cx="685800" cy="0"/>
          </a:xfrm>
          <a:prstGeom prst="line">
            <a:avLst/>
          </a:prstGeom>
          <a:ln w="76200" cap="flat" cmpd="sng">
            <a:solidFill>
              <a:srgbClr val="FF0000"/>
            </a:solidFill>
            <a:prstDash val="solid"/>
            <a:round/>
            <a:headEnd type="none" w="med" len="med"/>
            <a:tailEnd type="triangle" w="med" len="med"/>
          </a:ln>
        </p:spPr>
        <p:txBody>
          <a:bodyPr/>
          <a:lstStyle/>
          <a:p/>
        </p:txBody>
      </p:sp>
    </p:spTree>
  </p:cSld>
  <p:clrMapOvr>
    <a:masterClrMapping/>
  </p:clrMapOvr>
  <p:transition>
    <p:random/>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2"/>
          </p:nvPr>
        </p:nvSpPr>
        <p:spPr/>
        <p:txBody>
          <a:bodyPr/>
          <a:lstStyle/>
          <a:p>
            <a:pPr marL="0" marR="0" indent="0" defTabSz="914400" rtl="0" eaLnBrk="0" fontAlgn="base" latinLnBrk="0" hangingPunct="0">
              <a:lnSpc>
                <a:spcPct val="100000"/>
              </a:lnSpc>
              <a:spcBef>
                <a:spcPct val="0"/>
              </a:spcBef>
              <a:spcAft>
                <a:spcPct val="0"/>
              </a:spcAft>
              <a:buClrTx/>
              <a:buSzTx/>
              <a:buFontTx/>
              <a:buNone/>
              <a:defRPr/>
            </a:pPr>
            <a:fld id="{97F7382C-C096-4E9C-A4E5-199A7800E6FA}" type="datetime1">
              <a:rPr kumimoji="0" lang="zh-CN" altLang="en-US" b="0" i="0" kern="1200" cap="none" spc="0" normalizeH="0" baseline="0" noProof="0">
                <a:latin typeface="Arial" panose="020b0604020202020204" pitchFamily="34" charset="0"/>
                <a:ea typeface="宋体" panose="02010600030101010101" pitchFamily="2" charset="-122"/>
                <a:cs typeface="+mn-cs"/>
              </a:rPr>
              <a:t>2023/3/22</a:t>
            </a:fld>
            <a:endParaRPr kumimoji="0" lang="zh-CN" altLang="en-US" sz="1800"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77825" name="矩形 45057"/>
          <p:cNvSpPr/>
          <p:nvPr>
            <p:custDataLst>
              <p:tags r:id="rId2"/>
            </p:custDataLst>
          </p:nvPr>
        </p:nvSpPr>
        <p:spPr>
          <a:xfrm>
            <a:off x="228600" y="990600"/>
            <a:ext cx="4038600" cy="1050925"/>
          </a:xfrm>
          <a:prstGeom prst="rect">
            <a:avLst/>
          </a:prstGeom>
          <a:noFill/>
          <a:ln w="9525">
            <a:noFill/>
          </a:ln>
        </p:spPr>
        <p:txBody>
          <a:bodyPr anchor="t">
            <a:spAutoFit/>
          </a:bodyPr>
          <a:lstStyle/>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Class 8   , Grade 7 Minghai Middle School Rudong  </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21th   April</a:t>
            </a:r>
            <a:endParaRPr lang="en-US" altLang="zh-CN" b="1">
              <a:solidFill>
                <a:srgbClr val="000000"/>
              </a:solidFill>
              <a:latin typeface="Arial" panose="020b0604020202020204" pitchFamily="34" charset="0"/>
              <a:ea typeface="宋体" panose="02010600030101010101" pitchFamily="2" charset="-122"/>
            </a:endParaRPr>
          </a:p>
        </p:txBody>
      </p:sp>
      <p:sp>
        <p:nvSpPr>
          <p:cNvPr id="77826" name="文本框 45058"/>
          <p:cNvSpPr txBox="1"/>
          <p:nvPr>
            <p:custDataLst>
              <p:tags r:id="rId3"/>
            </p:custDataLst>
          </p:nvPr>
        </p:nvSpPr>
        <p:spPr>
          <a:xfrm>
            <a:off x="228600" y="2438400"/>
            <a:ext cx="4419600" cy="5270500"/>
          </a:xfrm>
          <a:prstGeom prst="rect">
            <a:avLst/>
          </a:prstGeom>
          <a:noFill/>
          <a:ln w="9525">
            <a:noFill/>
          </a:ln>
        </p:spPr>
        <p:txBody>
          <a:bodyPr anchor="t">
            <a:spAutoFit/>
          </a:bodyPr>
          <a:lstStyle/>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Dear _____</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We are happy to invite you…</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Yours faithfully </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r>
              <a:rPr lang="en-US" altLang="zh-CN" b="1">
                <a:solidFill>
                  <a:srgbClr val="000000"/>
                </a:solidFill>
                <a:latin typeface="Arial" panose="020b0604020202020204" pitchFamily="34" charset="0"/>
                <a:ea typeface="宋体" panose="02010600030101010101" pitchFamily="2" charset="-122"/>
              </a:rPr>
              <a:t>________</a:t>
            </a: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endParaRPr lang="en-US" altLang="zh-CN" b="1" u="sng">
              <a:solidFill>
                <a:srgbClr val="2EFA55"/>
              </a:solidFill>
              <a:latin typeface="Arial" panose="020b0604020202020204" pitchFamily="34" charset="0"/>
              <a:ea typeface="宋体" panose="02010600030101010101" pitchFamily="2" charset="-122"/>
            </a:endParaRPr>
          </a:p>
          <a:p>
            <a:pPr lvl="0" indent="0" eaLnBrk="0" hangingPunct="0">
              <a:spcBef>
                <a:spcPct val="50000"/>
              </a:spcBef>
            </a:pPr>
            <a:endParaRPr lang="en-US" altLang="zh-CN"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endParaRPr lang="en-US" altLang="zh-CN" sz="2000" b="1">
              <a:solidFill>
                <a:srgbClr val="000000"/>
              </a:solidFill>
              <a:latin typeface="Arial" panose="020b0604020202020204" pitchFamily="34" charset="0"/>
              <a:ea typeface="宋体" panose="02010600030101010101" pitchFamily="2" charset="-122"/>
            </a:endParaRPr>
          </a:p>
          <a:p>
            <a:pPr lvl="0" indent="0" eaLnBrk="0" hangingPunct="0">
              <a:spcBef>
                <a:spcPct val="50000"/>
              </a:spcBef>
            </a:pPr>
            <a:endParaRPr lang="en-US" altLang="zh-CN" sz="2000" b="1">
              <a:solidFill>
                <a:srgbClr val="000000"/>
              </a:solidFill>
              <a:latin typeface="Arial" panose="020b0604020202020204" pitchFamily="34" charset="0"/>
              <a:ea typeface="宋体" panose="02010600030101010101" pitchFamily="2" charset="-122"/>
            </a:endParaRPr>
          </a:p>
        </p:txBody>
      </p:sp>
      <p:sp>
        <p:nvSpPr>
          <p:cNvPr id="77827" name="矩形 45059"/>
          <p:cNvSpPr/>
          <p:nvPr>
            <p:custDataLst>
              <p:tags r:id="rId4"/>
            </p:custDataLst>
          </p:nvPr>
        </p:nvSpPr>
        <p:spPr>
          <a:xfrm>
            <a:off x="4800600" y="3048000"/>
            <a:ext cx="4191000" cy="2895600"/>
          </a:xfrm>
          <a:prstGeom prst="rect">
            <a:avLst/>
          </a:prstGeom>
          <a:noFill/>
          <a:ln w="9525">
            <a:noFill/>
          </a:ln>
        </p:spPr>
        <p:txBody>
          <a:bodyPr anchor="t"/>
          <a:lstStyle/>
          <a:p>
            <a:pPr marL="342900" lvl="0" indent="-342900" eaLnBrk="0" hangingPunct="0">
              <a:spcBef>
                <a:spcPct val="20000"/>
              </a:spcBef>
              <a:buClr>
                <a:schemeClr val="hlink"/>
              </a:buClr>
              <a:buSzPct val="75000"/>
              <a:buFont typeface="Wingdings" panose="05000000000000000000" pitchFamily="2" charset="2"/>
              <a:buNone/>
            </a:pPr>
            <a:r>
              <a:rPr lang="en-US" altLang="zh-CN">
                <a:solidFill>
                  <a:srgbClr val="0000CC"/>
                </a:solidFill>
                <a:latin typeface="Gungsuh" panose="02030600000101010101" pitchFamily="18" charset="-127"/>
                <a:ea typeface="Gungsuh" panose="02030600000101010101" pitchFamily="18" charset="-127"/>
              </a:rPr>
              <a:t>    </a:t>
            </a:r>
            <a:r>
              <a:rPr lang="en-US" altLang="zh-CN" b="1">
                <a:solidFill>
                  <a:srgbClr val="000000"/>
                </a:solidFill>
                <a:latin typeface="Gungsuh" panose="02030600000101010101" pitchFamily="18" charset="-127"/>
                <a:ea typeface="Gungsuh" panose="02030600000101010101" pitchFamily="18" charset="-127"/>
              </a:rPr>
              <a:t>T</a:t>
            </a:r>
            <a:r>
              <a:rPr lang="en-US" altLang="zh-CN" b="1">
                <a:solidFill>
                  <a:srgbClr val="000000"/>
                </a:solidFill>
                <a:latin typeface="Gungsuh" panose="02030600000101010101" pitchFamily="18" charset="-127"/>
                <a:ea typeface="宋体" panose="02010600030101010101" pitchFamily="2" charset="-122"/>
              </a:rPr>
              <a:t>his is the way </a:t>
            </a:r>
            <a:r>
              <a:rPr lang="en-US" altLang="zh-CN" b="1">
                <a:solidFill>
                  <a:srgbClr val="000000"/>
                </a:solidFill>
                <a:latin typeface="Gungsuh" panose="02030600000101010101" pitchFamily="18" charset="-127"/>
                <a:ea typeface="Gungsuh" panose="02030600000101010101" pitchFamily="18" charset="-127"/>
              </a:rPr>
              <a:t>to Hongmei Park.</a:t>
            </a:r>
            <a:endParaRPr lang="en-US" altLang="zh-CN" b="1">
              <a:solidFill>
                <a:srgbClr val="000000"/>
              </a:solidFill>
              <a:latin typeface="Gungsuh" panose="02030600000101010101" pitchFamily="18" charset="-127"/>
              <a:ea typeface="Gungsuh" panose="02030600000101010101" pitchFamily="18" charset="-127"/>
            </a:endParaRPr>
          </a:p>
          <a:p>
            <a:pPr marL="342900" lvl="0" indent="-342900" eaLnBrk="0" hangingPunct="0">
              <a:spcBef>
                <a:spcPct val="20000"/>
              </a:spcBef>
              <a:buClr>
                <a:schemeClr val="hlink"/>
              </a:buClr>
              <a:buSzPct val="75000"/>
              <a:buFont typeface="Wingdings" panose="05000000000000000000" pitchFamily="2" charset="2"/>
              <a:buNone/>
            </a:pPr>
            <a:r>
              <a:rPr lang="en-US" altLang="zh-CN" b="1">
                <a:solidFill>
                  <a:srgbClr val="000000"/>
                </a:solidFill>
                <a:latin typeface="Gungsuh" panose="02030600000101010101" pitchFamily="18" charset="-127"/>
                <a:ea typeface="Gungsuh" panose="02030600000101010101" pitchFamily="18" charset="-127"/>
              </a:rPr>
              <a:t>     ……………………………………………………………………………………</a:t>
            </a:r>
            <a:endParaRPr lang="en-US" altLang="zh-CN" b="1">
              <a:solidFill>
                <a:srgbClr val="000000"/>
              </a:solidFill>
              <a:latin typeface="Gungsuh" panose="02030600000101010101" pitchFamily="18" charset="-127"/>
              <a:ea typeface="Gungsuh" panose="02030600000101010101" pitchFamily="18" charset="-127"/>
            </a:endParaRPr>
          </a:p>
          <a:p>
            <a:pPr marL="342900" lvl="0" indent="-342900" eaLnBrk="0" hangingPunct="0">
              <a:spcBef>
                <a:spcPct val="20000"/>
              </a:spcBef>
              <a:buClr>
                <a:schemeClr val="hlink"/>
              </a:buClr>
              <a:buSzPct val="75000"/>
              <a:buFont typeface="Wingdings" panose="05000000000000000000" pitchFamily="2" charset="2"/>
              <a:buNone/>
            </a:pPr>
            <a:r>
              <a:rPr lang="en-US" altLang="zh-CN" b="1">
                <a:solidFill>
                  <a:srgbClr val="000000"/>
                </a:solidFill>
                <a:latin typeface="Gungsuh" panose="02030600000101010101" pitchFamily="18" charset="-127"/>
                <a:ea typeface="Gungsuh" panose="02030600000101010101" pitchFamily="18" charset="-127"/>
              </a:rPr>
              <a:t>    ………………………………………………………………………………………………………………………………………………………………………….</a:t>
            </a:r>
            <a:endParaRPr lang="en-US" altLang="zh-CN" b="1">
              <a:solidFill>
                <a:srgbClr val="000000"/>
              </a:solidFill>
              <a:latin typeface="Gungsuh" panose="02030600000101010101" pitchFamily="18" charset="-127"/>
              <a:ea typeface="Gungsuh" panose="02030600000101010101" pitchFamily="18" charset="-127"/>
            </a:endParaRPr>
          </a:p>
          <a:p>
            <a:pPr marL="342900" lvl="0" indent="-342900" eaLnBrk="0" hangingPunct="0">
              <a:spcBef>
                <a:spcPct val="20000"/>
              </a:spcBef>
              <a:buClr>
                <a:schemeClr val="hlink"/>
              </a:buClr>
              <a:buSzPct val="75000"/>
              <a:buFont typeface="Wingdings" panose="05000000000000000000" pitchFamily="2" charset="2"/>
              <a:buNone/>
            </a:pPr>
            <a:r>
              <a:rPr lang="en-US" altLang="zh-CN" b="1">
                <a:solidFill>
                  <a:srgbClr val="000000"/>
                </a:solidFill>
                <a:latin typeface="Gungsuh" panose="02030600000101010101" pitchFamily="18" charset="-127"/>
                <a:ea typeface="Gungsuh" panose="02030600000101010101" pitchFamily="18" charset="-127"/>
              </a:rPr>
              <a:t>.</a:t>
            </a:r>
            <a:endParaRPr lang="en-US" altLang="zh-CN" b="1">
              <a:solidFill>
                <a:srgbClr val="000000"/>
              </a:solidFill>
              <a:latin typeface="Gungsuh" panose="02030600000101010101" pitchFamily="18" charset="-127"/>
              <a:ea typeface="Gungsuh" panose="02030600000101010101" pitchFamily="18" charset="-127"/>
            </a:endParaRPr>
          </a:p>
        </p:txBody>
      </p:sp>
      <p:sp>
        <p:nvSpPr>
          <p:cNvPr id="77828" name="文本框 45060"/>
          <p:cNvSpPr txBox="1"/>
          <p:nvPr>
            <p:custDataLst>
              <p:tags r:id="rId5"/>
            </p:custDataLst>
          </p:nvPr>
        </p:nvSpPr>
        <p:spPr>
          <a:xfrm>
            <a:off x="4800600" y="533400"/>
            <a:ext cx="4191000" cy="366713"/>
          </a:xfrm>
          <a:prstGeom prst="rect">
            <a:avLst/>
          </a:prstGeom>
          <a:noFill/>
          <a:ln w="9525">
            <a:noFill/>
          </a:ln>
        </p:spPr>
        <p:txBody>
          <a:bodyPr anchor="t">
            <a:spAutoFit/>
          </a:bodyPr>
          <a:lstStyle/>
          <a:p>
            <a:pPr lvl="0" indent="0" eaLnBrk="0" hangingPunct="0">
              <a:spcBef>
                <a:spcPct val="50000"/>
              </a:spcBef>
            </a:pPr>
            <a:r>
              <a:rPr lang="en-US" altLang="zh-CN" b="1">
                <a:solidFill>
                  <a:srgbClr val="000000"/>
                </a:solidFill>
                <a:latin typeface="Arial" panose="020b0604020202020204" pitchFamily="34" charset="0"/>
                <a:ea typeface="宋体" panose="02010600030101010101" pitchFamily="2" charset="-122"/>
              </a:rPr>
              <a:t>This is how we get there.</a:t>
            </a:r>
            <a:endParaRPr lang="en-US" altLang="zh-CN" b="1">
              <a:solidFill>
                <a:srgbClr val="000000"/>
              </a:solidFill>
              <a:latin typeface="Arial" panose="020b0604020202020204" pitchFamily="34" charset="0"/>
              <a:ea typeface="宋体" panose="02010600030101010101" pitchFamily="2" charset="-122"/>
            </a:endParaRPr>
          </a:p>
        </p:txBody>
      </p:sp>
      <p:sp>
        <p:nvSpPr>
          <p:cNvPr id="77829" name="文本框 45061"/>
          <p:cNvSpPr txBox="1"/>
          <p:nvPr>
            <p:custDataLst>
              <p:tags r:id="rId6"/>
            </p:custDataLst>
          </p:nvPr>
        </p:nvSpPr>
        <p:spPr>
          <a:xfrm>
            <a:off x="323850" y="260350"/>
            <a:ext cx="7924800" cy="366713"/>
          </a:xfrm>
          <a:prstGeom prst="rect">
            <a:avLst/>
          </a:prstGeom>
          <a:noFill/>
          <a:ln w="9525">
            <a:noFill/>
          </a:ln>
        </p:spPr>
        <p:txBody>
          <a:bodyPr anchor="t">
            <a:spAutoFit/>
          </a:bodyPr>
          <a:lstStyle/>
          <a:p>
            <a:pPr lvl="0" indent="0" eaLnBrk="0" hangingPunct="0">
              <a:spcBef>
                <a:spcPct val="50000"/>
              </a:spcBef>
            </a:pPr>
            <a:r>
              <a:rPr lang="en-US" altLang="zh-CN" b="1">
                <a:solidFill>
                  <a:srgbClr val="FF0000"/>
                </a:solidFill>
                <a:latin typeface="Arial" panose="020b0604020202020204" pitchFamily="34" charset="0"/>
                <a:ea typeface="宋体" panose="02010600030101010101" pitchFamily="2" charset="-122"/>
              </a:rPr>
              <a:t>An invitation letter as a whole</a:t>
            </a:r>
            <a:endParaRPr lang="en-US" altLang="zh-CN" b="1">
              <a:solidFill>
                <a:srgbClr val="FF0000"/>
              </a:solidFill>
              <a:latin typeface="Arial" panose="020b0604020202020204" pitchFamily="34" charset="0"/>
              <a:ea typeface="宋体" panose="02010600030101010101" pitchFamily="2" charset="-122"/>
            </a:endParaRPr>
          </a:p>
        </p:txBody>
      </p:sp>
      <p:sp>
        <p:nvSpPr>
          <p:cNvPr id="77830" name="直接连接符 45062"/>
          <p:cNvSpPr/>
          <p:nvPr>
            <p:custDataLst>
              <p:tags r:id="rId7"/>
            </p:custDataLst>
          </p:nvPr>
        </p:nvSpPr>
        <p:spPr>
          <a:xfrm>
            <a:off x="4572000" y="533400"/>
            <a:ext cx="76200" cy="5867400"/>
          </a:xfrm>
          <a:prstGeom prst="line">
            <a:avLst/>
          </a:prstGeom>
          <a:ln w="9525" cap="flat" cmpd="sng">
            <a:solidFill>
              <a:schemeClr val="tx1"/>
            </a:solidFill>
            <a:prstDash val="solid"/>
            <a:round/>
            <a:headEnd type="none" w="med" len="med"/>
            <a:tailEnd type="none" w="med" len="med"/>
          </a:ln>
        </p:spPr>
        <p:txBody>
          <a:bodyPr/>
          <a:lstStyle/>
          <a:p/>
        </p:txBody>
      </p:sp>
      <p:sp>
        <p:nvSpPr>
          <p:cNvPr id="77831" name="右大括号 45063"/>
          <p:cNvSpPr/>
          <p:nvPr>
            <p:custDataLst>
              <p:tags r:id="rId8"/>
            </p:custDataLst>
          </p:nvPr>
        </p:nvSpPr>
        <p:spPr>
          <a:xfrm>
            <a:off x="3581400" y="3352800"/>
            <a:ext cx="76200" cy="1447800"/>
          </a:xfrm>
          <a:prstGeom prst="rightBrace">
            <a:avLst>
              <a:gd name="adj1" fmla="val 158069"/>
              <a:gd name="adj2" fmla="val 50000"/>
            </a:avLst>
          </a:prstGeom>
          <a:noFill/>
          <a:ln w="9525" cap="flat" cmpd="sng">
            <a:solidFill>
              <a:srgbClr val="333333"/>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45065" name="文本框 45064"/>
          <p:cNvSpPr txBox="1"/>
          <p:nvPr>
            <p:custDataLst>
              <p:tags r:id="rId9"/>
            </p:custDataLst>
          </p:nvPr>
        </p:nvSpPr>
        <p:spPr>
          <a:xfrm rot="-5400000">
            <a:off x="4114800" y="3200400"/>
            <a:ext cx="457200" cy="1524000"/>
          </a:xfrm>
          <a:prstGeom prst="rect">
            <a:avLst/>
          </a:prstGeom>
          <a:noFill/>
          <a:ln w="9525">
            <a:noFill/>
          </a:ln>
        </p:spPr>
        <p:txBody>
          <a:bodyPr vert="eaVert" anchor="t">
            <a:spAutoFit/>
          </a:bodyPr>
          <a:lstStyle/>
          <a:p>
            <a:pPr lvl="0" indent="0" algn="ctr" eaLnBrk="0" fontAlgn="ctr" hangingPunct="0">
              <a:spcBef>
                <a:spcPct val="50000"/>
              </a:spcBef>
            </a:pPr>
            <a:r>
              <a:rPr lang="en-US" altLang="zh-CN" b="1">
                <a:solidFill>
                  <a:srgbClr val="FF0000"/>
                </a:solidFill>
                <a:latin typeface="Arial" panose="020b0604020202020204" pitchFamily="34" charset="0"/>
                <a:ea typeface="宋体" panose="02010600030101010101" pitchFamily="2" charset="-122"/>
              </a:rPr>
              <a:t>main body</a:t>
            </a:r>
            <a:endParaRPr lang="en-US" altLang="zh-CN" b="1">
              <a:solidFill>
                <a:srgbClr val="FF0000"/>
              </a:solidFill>
              <a:latin typeface="Arial" panose="020b0604020202020204" pitchFamily="34" charset="0"/>
              <a:ea typeface="宋体" panose="02010600030101010101" pitchFamily="2" charset="-122"/>
            </a:endParaRPr>
          </a:p>
        </p:txBody>
      </p:sp>
      <p:sp>
        <p:nvSpPr>
          <p:cNvPr id="45066" name="文本框 45065"/>
          <p:cNvSpPr txBox="1"/>
          <p:nvPr>
            <p:custDataLst>
              <p:tags r:id="rId10"/>
            </p:custDataLst>
          </p:nvPr>
        </p:nvSpPr>
        <p:spPr>
          <a:xfrm rot="-5400000">
            <a:off x="4267200" y="3886200"/>
            <a:ext cx="457200" cy="1524000"/>
          </a:xfrm>
          <a:prstGeom prst="rect">
            <a:avLst/>
          </a:prstGeom>
          <a:noFill/>
          <a:ln w="9525">
            <a:noFill/>
          </a:ln>
        </p:spPr>
        <p:txBody>
          <a:bodyPr vert="eaVert" anchor="t">
            <a:spAutoFit/>
          </a:bodyPr>
          <a:lstStyle/>
          <a:p>
            <a:pPr lvl="0" indent="0" algn="ctr" eaLnBrk="0" fontAlgn="ctr" hangingPunct="0">
              <a:spcBef>
                <a:spcPct val="50000"/>
              </a:spcBef>
            </a:pPr>
            <a:r>
              <a:rPr lang="en-US" altLang="zh-CN" b="1">
                <a:solidFill>
                  <a:srgbClr val="FF0000"/>
                </a:solidFill>
                <a:latin typeface="Arial" panose="020b0604020202020204" pitchFamily="34" charset="0"/>
                <a:ea typeface="宋体" panose="02010600030101010101" pitchFamily="2" charset="-122"/>
              </a:rPr>
              <a:t>the route</a:t>
            </a:r>
            <a:endParaRPr lang="en-US" altLang="zh-CN" b="1">
              <a:solidFill>
                <a:srgbClr val="FF0000"/>
              </a:solidFill>
              <a:latin typeface="Arial" panose="020b0604020202020204" pitchFamily="34" charset="0"/>
              <a:ea typeface="宋体" panose="02010600030101010101" pitchFamily="2" charset="-122"/>
            </a:endParaRPr>
          </a:p>
        </p:txBody>
      </p:sp>
      <p:sp>
        <p:nvSpPr>
          <p:cNvPr id="77834" name="左大括号 45066"/>
          <p:cNvSpPr/>
          <p:nvPr>
            <p:custDataLst>
              <p:tags r:id="rId11"/>
            </p:custDataLst>
          </p:nvPr>
        </p:nvSpPr>
        <p:spPr>
          <a:xfrm>
            <a:off x="5029200" y="3962400"/>
            <a:ext cx="76200" cy="1295400"/>
          </a:xfrm>
          <a:prstGeom prst="leftBrace">
            <a:avLst>
              <a:gd name="adj1" fmla="val 141430"/>
              <a:gd name="adj2" fmla="val 50000"/>
            </a:avLst>
          </a:prstGeom>
          <a:noFill/>
          <a:ln w="9525" cap="flat" cmpd="sng">
            <a:solidFill>
              <a:srgbClr val="00FFFF"/>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pic>
        <p:nvPicPr>
          <p:cNvPr id="77835" name="图片 45067"/>
          <p:cNvPicPr>
            <a:picLocks noChangeAspect="1"/>
          </p:cNvPicPr>
          <p:nvPr>
            <p:custDataLst>
              <p:tags r:id="rId13"/>
            </p:custDataLst>
          </p:nvPr>
        </p:nvPicPr>
        <p:blipFill>
          <a:blip r:embed="rId12"/>
          <a:stretch>
            <a:fillRect/>
          </a:stretch>
        </p:blipFill>
        <p:spPr>
          <a:xfrm>
            <a:off x="4876800" y="990600"/>
            <a:ext cx="3886200" cy="18113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p:cTn id="7" dur="500" fill="hold"/>
                                        <p:tgtEl>
                                          <p:spTgt spid="45065"/>
                                        </p:tgtEl>
                                        <p:attrNameLst>
                                          <p:attrName>ppt_x</p:attrName>
                                        </p:attrNameLst>
                                      </p:cBhvr>
                                      <p:tavLst>
                                        <p:tav tm="0">
                                          <p:val>
                                            <p:strVal val="#ppt_x"/>
                                          </p:val>
                                        </p:tav>
                                        <p:tav tm="100000">
                                          <p:val>
                                            <p:strVal val="#ppt_x"/>
                                          </p:val>
                                        </p:tav>
                                      </p:tavLst>
                                    </p:anim>
                                    <p:anim calcmode="lin" valueType="num">
                                      <p:cBhvr>
                                        <p:cTn id="8"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6"/>
                                        </p:tgtEl>
                                        <p:attrNameLst>
                                          <p:attrName>style.visibility</p:attrName>
                                        </p:attrNameLst>
                                      </p:cBhvr>
                                      <p:to>
                                        <p:strVal val="visible"/>
                                      </p:to>
                                    </p:set>
                                    <p:anim calcmode="lin" valueType="num">
                                      <p:cBhvr>
                                        <p:cTn id="13" dur="500" fill="hold"/>
                                        <p:tgtEl>
                                          <p:spTgt spid="45066"/>
                                        </p:tgtEl>
                                        <p:attrNameLst>
                                          <p:attrName>ppt_x</p:attrName>
                                        </p:attrNameLst>
                                      </p:cBhvr>
                                      <p:tavLst>
                                        <p:tav tm="0">
                                          <p:val>
                                            <p:strVal val="#ppt_x"/>
                                          </p:val>
                                        </p:tav>
                                        <p:tav tm="100000">
                                          <p:val>
                                            <p:strVal val="#ppt_x"/>
                                          </p:val>
                                        </p:tav>
                                      </p:tavLst>
                                    </p:anim>
                                    <p:anim calcmode="lin" valueType="num">
                                      <p:cBhvr>
                                        <p:cTn id="14"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p:bldP spid="45066" grpId="0"/>
    </p:bldLst>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8849" name="Rectangle 2"/>
          <p:cNvSpPr>
            <a:spLocks noGrp="1"/>
          </p:cNvSpPr>
          <p:nvPr>
            <p:ph idx="1"/>
          </p:nvPr>
        </p:nvSpPr>
        <p:spPr>
          <a:xfrm>
            <a:off x="688975" y="996950"/>
            <a:ext cx="8540750" cy="3886200"/>
          </a:xfrm>
        </p:spPr>
        <p:txBody>
          <a:bodyPr wrap="square" lIns="91440" tIns="45720" rIns="91440" bIns="45720" anchor="t"/>
          <a:lstStyle/>
          <a:p>
            <a:pPr eaLnBrk="1" hangingPunct="1">
              <a:buNone/>
            </a:pPr>
            <a:r>
              <a:rPr lang="en-US" altLang="zh-CN" sz="3600" b="1">
                <a:solidFill>
                  <a:srgbClr val="000000"/>
                </a:solidFill>
              </a:rPr>
              <a:t>Writing Tips:</a:t>
            </a:r>
            <a:endParaRPr lang="en-US" altLang="zh-CN" sz="3600" b="1">
              <a:solidFill>
                <a:srgbClr val="000000"/>
              </a:solidFill>
            </a:endParaRPr>
          </a:p>
          <a:p>
            <a:pPr eaLnBrk="1" hangingPunct="1">
              <a:buNone/>
            </a:pPr>
            <a:endParaRPr lang="en-US" altLang="zh-CN" sz="3600" b="1">
              <a:solidFill>
                <a:srgbClr val="000000"/>
              </a:solidFill>
            </a:endParaRPr>
          </a:p>
          <a:p>
            <a:pPr eaLnBrk="1" hangingPunct="1">
              <a:buNone/>
            </a:pPr>
            <a:r>
              <a:rPr lang="en-US" altLang="zh-CN" sz="3600" b="1">
                <a:solidFill>
                  <a:srgbClr val="000000"/>
                </a:solidFill>
              </a:rPr>
              <a:t>1.</a:t>
            </a:r>
            <a:r>
              <a:rPr lang="zh-CN" altLang="en-US" sz="3600" b="1">
                <a:solidFill>
                  <a:srgbClr val="000000"/>
                </a:solidFill>
              </a:rPr>
              <a:t>审题要仔细，行文要正确；</a:t>
            </a:r>
            <a:endParaRPr lang="zh-CN" altLang="en-US" sz="3600" b="1">
              <a:solidFill>
                <a:srgbClr val="000000"/>
              </a:solidFill>
            </a:endParaRPr>
          </a:p>
          <a:p>
            <a:pPr eaLnBrk="1" hangingPunct="1">
              <a:buNone/>
            </a:pPr>
            <a:r>
              <a:rPr lang="en-US" altLang="zh-CN" sz="3600" b="1">
                <a:solidFill>
                  <a:srgbClr val="000000"/>
                </a:solidFill>
              </a:rPr>
              <a:t>2.</a:t>
            </a:r>
            <a:r>
              <a:rPr lang="zh-CN" altLang="en-US" sz="3600" b="1">
                <a:solidFill>
                  <a:srgbClr val="000000"/>
                </a:solidFill>
              </a:rPr>
              <a:t>语言要严谨，发挥要适当；</a:t>
            </a:r>
            <a:endParaRPr lang="zh-CN" altLang="en-US" sz="3600" b="1">
              <a:solidFill>
                <a:srgbClr val="000000"/>
              </a:solidFill>
            </a:endParaRPr>
          </a:p>
          <a:p>
            <a:pPr eaLnBrk="1" hangingPunct="1">
              <a:buNone/>
            </a:pPr>
            <a:r>
              <a:rPr lang="en-US" altLang="zh-CN" sz="3600" b="1">
                <a:solidFill>
                  <a:srgbClr val="000000"/>
                </a:solidFill>
              </a:rPr>
              <a:t>3.</a:t>
            </a:r>
            <a:r>
              <a:rPr lang="zh-CN" altLang="en-US" sz="3600" b="1">
                <a:solidFill>
                  <a:srgbClr val="000000"/>
                </a:solidFill>
              </a:rPr>
              <a:t>时态要准确，人称多注意</a:t>
            </a:r>
            <a:r>
              <a:rPr lang="en-US" altLang="zh-CN" sz="3600" b="1">
                <a:solidFill>
                  <a:srgbClr val="000000"/>
                </a:solidFill>
              </a:rPr>
              <a:t>;</a:t>
            </a:r>
            <a:endParaRPr lang="en-US" altLang="zh-CN" sz="3600" b="1">
              <a:solidFill>
                <a:srgbClr val="000000"/>
              </a:solidFill>
            </a:endParaRPr>
          </a:p>
          <a:p>
            <a:pPr eaLnBrk="1" hangingPunct="1">
              <a:buNone/>
            </a:pPr>
            <a:r>
              <a:rPr lang="en-US" altLang="zh-CN" sz="3600" b="1">
                <a:solidFill>
                  <a:srgbClr val="000000"/>
                </a:solidFill>
              </a:rPr>
              <a:t>4.</a:t>
            </a:r>
            <a:r>
              <a:rPr lang="zh-CN" altLang="en-US" sz="3600" b="1">
                <a:solidFill>
                  <a:srgbClr val="000000"/>
                </a:solidFill>
              </a:rPr>
              <a:t>书写要规范，成文多查看；</a:t>
            </a:r>
            <a:endParaRPr lang="zh-CN" altLang="en-US" sz="3600" b="1">
              <a:solidFill>
                <a:srgbClr val="000000"/>
              </a:solidFill>
            </a:endParaRPr>
          </a:p>
        </p:txBody>
      </p:sp>
      <p:sp>
        <p:nvSpPr>
          <p:cNvPr id="11" name="椭圆 10"/>
          <p:cNvSpPr/>
          <p:nvPr/>
        </p:nvSpPr>
        <p:spPr bwMode="auto">
          <a:xfrm>
            <a:off x="96838" y="49213"/>
            <a:ext cx="2614613" cy="576263"/>
          </a:xfrm>
          <a:prstGeom prst="ellipse">
            <a:avLst/>
          </a:prstGeom>
          <a:solidFill>
            <a:srgbClr val="59B09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写作大练兵</a:t>
            </a: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9873" name="Rectangle 2"/>
          <p:cNvSpPr>
            <a:spLocks noGrp="1"/>
          </p:cNvSpPr>
          <p:nvPr>
            <p:ph type="title"/>
          </p:nvPr>
        </p:nvSpPr>
        <p:spPr/>
        <p:txBody>
          <a:bodyPr wrap="square" lIns="91440" tIns="45720" rIns="91440" bIns="45720" anchor="ctr"/>
          <a:lstStyle/>
          <a:p>
            <a:pPr eaLnBrk="1" hangingPunct="1"/>
            <a:endParaRPr lang="zh-CN" altLang="zh-CN"/>
          </a:p>
        </p:txBody>
      </p:sp>
      <p:pic>
        <p:nvPicPr>
          <p:cNvPr id="79874" name="Picture 4"/>
          <p:cNvPicPr>
            <a:picLocks noGrp="1" noChangeAspect="1"/>
          </p:cNvPicPr>
          <p:nvPr>
            <p:ph idx="1"/>
          </p:nvPr>
        </p:nvPicPr>
        <p:blipFill>
          <a:blip r:embed="rId2"/>
          <a:stretch>
            <a:fillRect/>
          </a:stretch>
        </p:blipFill>
        <p:spPr>
          <a:xfrm>
            <a:off x="0" y="-685800"/>
            <a:ext cx="9144000" cy="6811963"/>
          </a:xfrm>
          <a:solidFill>
            <a:schemeClr val="accent1">
              <a:alpha val="41959"/>
            </a:schemeClr>
          </a:solidFill>
        </p:spPr>
      </p:pic>
      <p:sp>
        <p:nvSpPr>
          <p:cNvPr id="79875" name="Text Box 5"/>
          <p:cNvSpPr txBox="1"/>
          <p:nvPr/>
        </p:nvSpPr>
        <p:spPr>
          <a:xfrm>
            <a:off x="2514600" y="990600"/>
            <a:ext cx="4660900" cy="914400"/>
          </a:xfrm>
          <a:prstGeom prst="rect">
            <a:avLst/>
          </a:prstGeom>
          <a:noFill/>
          <a:ln w="9525">
            <a:noFill/>
          </a:ln>
        </p:spPr>
        <p:txBody>
          <a:bodyPr anchor="t">
            <a:spAutoFit/>
          </a:bodyPr>
          <a:lstStyle/>
          <a:p>
            <a:pPr lvl="0" indent="0"/>
            <a:r>
              <a:rPr lang="en-US" altLang="zh-CN" sz="5400">
                <a:latin typeface="Verdana" panose="020b0604030504040204" pitchFamily="34" charset="0"/>
                <a:ea typeface="宋体" panose="02010600030101010101" pitchFamily="2" charset="-122"/>
              </a:rPr>
              <a:t>Show time</a:t>
            </a:r>
            <a:endParaRPr lang="en-US" altLang="zh-CN" sz="5400">
              <a:latin typeface="Verdana" panose="020b0604030504040204" pitchFamily="34" charset="0"/>
              <a:ea typeface="宋体" panose="02010600030101010101" pitchFamily="2" charset="-122"/>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6865" name="Rectangle 2"/>
          <p:cNvSpPr>
            <a:spLocks noGrp="1"/>
          </p:cNvSpPr>
          <p:nvPr>
            <p:ph type="title"/>
          </p:nvPr>
        </p:nvSpPr>
        <p:spPr>
          <a:xfrm>
            <a:off x="381000" y="228600"/>
            <a:ext cx="8229600" cy="1981200"/>
          </a:xfrm>
        </p:spPr>
        <p:txBody>
          <a:bodyPr vert="horz" wrap="square" lIns="91440" tIns="45720" rIns="91440" bIns="45720" anchor="ctr" anchorCtr="0"/>
          <a:lstStyle/>
          <a:p>
            <a:pPr algn="l" eaLnBrk="1" hangingPunct="1"/>
            <a:r>
              <a:rPr lang="en-US" altLang="zh-CN" sz="1800"/>
              <a:t> </a:t>
            </a:r>
            <a:endParaRPr lang="en-US" altLang="zh-CN" sz="2400" b="1">
              <a:latin typeface="黑体" panose="02010609060101010101" pitchFamily="49" charset="-122"/>
              <a:ea typeface="黑体" panose="02010609060101010101" pitchFamily="49" charset="-122"/>
            </a:endParaRPr>
          </a:p>
        </p:txBody>
      </p:sp>
      <p:sp>
        <p:nvSpPr>
          <p:cNvPr id="30724" name="Text Box 4"/>
          <p:cNvSpPr txBox="1"/>
          <p:nvPr/>
        </p:nvSpPr>
        <p:spPr>
          <a:xfrm>
            <a:off x="228600" y="3441700"/>
            <a:ext cx="8610600" cy="3416300"/>
          </a:xfrm>
          <a:prstGeom prst="rect">
            <a:avLst/>
          </a:prstGeom>
          <a:noFill/>
          <a:ln w="9525">
            <a:noFill/>
          </a:ln>
        </p:spPr>
        <p:txBody>
          <a:bodyPr anchor="t" anchorCtr="0">
            <a:spAutoFit/>
          </a:bodyPr>
          <a:lstStyle/>
          <a:p>
            <a:pPr>
              <a:spcBef>
                <a:spcPct val="50000"/>
              </a:spcBef>
            </a:pPr>
            <a:r>
              <a:rPr lang="en-US" altLang="zh-CN" sz="2400" b="1">
                <a:latin typeface="Times New Roman" panose="02020603050405020304" pitchFamily="18" charset="0"/>
                <a:ea typeface="宋体" panose="02010600030101010101" pitchFamily="2" charset="-122"/>
              </a:rPr>
              <a:t>Dear Li Ning : </a:t>
            </a:r>
            <a:endParaRPr lang="en-US" altLang="zh-CN" sz="2400" b="1">
              <a:latin typeface="Times New Roman" panose="02020603050405020304" pitchFamily="18" charset="0"/>
              <a:ea typeface="宋体" panose="02010600030101010101" pitchFamily="2" charset="-122"/>
            </a:endParaRPr>
          </a:p>
          <a:p>
            <a:pPr>
              <a:spcBef>
                <a:spcPct val="50000"/>
              </a:spcBef>
            </a:pPr>
            <a:r>
              <a:rPr lang="en-US" altLang="zh-CN" sz="2400" b="1">
                <a:latin typeface="Times New Roman" panose="02020603050405020304" pitchFamily="18" charset="0"/>
                <a:ea typeface="宋体" panose="02010600030101010101" pitchFamily="2" charset="-122"/>
              </a:rPr>
              <a:t>     I’m happy to invite you  to my birthday party at home.   ______ ______ ______ ______</a:t>
            </a:r>
            <a:r>
              <a:rPr lang="en-US" altLang="zh-CN" sz="2400" b="1" u="sng">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______ ______ ______ ______</a:t>
            </a:r>
            <a:r>
              <a:rPr lang="en-US" altLang="zh-CN" sz="2400" b="1" u="sng">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________ ______ ______ ______ _______________________</a:t>
            </a:r>
            <a:endParaRPr lang="en-US" altLang="zh-CN" sz="2400" b="1" u="sng">
              <a:latin typeface="Times New Roman" panose="02020603050405020304" pitchFamily="18" charset="0"/>
              <a:ea typeface="宋体" panose="02010600030101010101" pitchFamily="2" charset="-122"/>
            </a:endParaRPr>
          </a:p>
          <a:p>
            <a:pPr>
              <a:spcBef>
                <a:spcPct val="50000"/>
              </a:spcBef>
            </a:pPr>
            <a:r>
              <a:rPr lang="en-US" altLang="zh-CN" sz="2400" b="1">
                <a:latin typeface="Times New Roman" panose="02020603050405020304" pitchFamily="18" charset="0"/>
                <a:ea typeface="宋体" panose="02010600030101010101" pitchFamily="2" charset="-122"/>
              </a:rPr>
              <a:t>I’m looking forward to seeing you  at the party .</a:t>
            </a:r>
            <a:endParaRPr lang="en-US" altLang="zh-CN" sz="2400" b="1">
              <a:latin typeface="Times New Roman" panose="02020603050405020304" pitchFamily="18" charset="0"/>
              <a:ea typeface="宋体" panose="02010600030101010101" pitchFamily="2" charset="-122"/>
            </a:endParaRPr>
          </a:p>
          <a:p>
            <a:pPr>
              <a:spcBef>
                <a:spcPct val="50000"/>
              </a:spcBef>
            </a:pPr>
            <a:r>
              <a:rPr lang="en-US" altLang="zh-CN" sz="2400" b="1">
                <a:latin typeface="Times New Roman" panose="02020603050405020304" pitchFamily="18" charset="0"/>
                <a:ea typeface="宋体" panose="02010600030101010101" pitchFamily="2" charset="-122"/>
              </a:rPr>
              <a:t>Best wishes </a:t>
            </a:r>
            <a:endParaRPr lang="en-US" altLang="zh-CN" sz="2400" b="1">
              <a:latin typeface="Times New Roman" panose="02020603050405020304" pitchFamily="18" charset="0"/>
              <a:ea typeface="宋体" panose="02010600030101010101" pitchFamily="2" charset="-122"/>
            </a:endParaRPr>
          </a:p>
          <a:p>
            <a:pPr>
              <a:spcBef>
                <a:spcPct val="50000"/>
              </a:spcBef>
            </a:pPr>
            <a:r>
              <a:rPr lang="en-US" altLang="zh-CN" sz="2400" b="1">
                <a:latin typeface="Times New Roman" panose="02020603050405020304" pitchFamily="18" charset="0"/>
                <a:ea typeface="宋体" panose="02010600030101010101" pitchFamily="2" charset="-122"/>
              </a:rPr>
              <a:t>Wang Bing</a:t>
            </a:r>
            <a:r>
              <a:rPr lang="en-US" altLang="zh-CN" sz="2400" b="1" u="sng">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Times New Roman" panose="02020603050405020304" pitchFamily="18" charset="0"/>
            </a:endParaRPr>
          </a:p>
        </p:txBody>
      </p:sp>
      <p:sp>
        <p:nvSpPr>
          <p:cNvPr id="30725" name="Rectangle 5"/>
          <p:cNvSpPr/>
          <p:nvPr/>
        </p:nvSpPr>
        <p:spPr>
          <a:xfrm>
            <a:off x="381000" y="152400"/>
            <a:ext cx="8534400" cy="3724275"/>
          </a:xfrm>
          <a:prstGeom prst="rect">
            <a:avLst/>
          </a:prstGeom>
          <a:noFill/>
          <a:ln w="9525">
            <a:noFill/>
          </a:ln>
        </p:spPr>
        <p:txBody>
          <a:bodyPr anchor="t" anchorCtr="0">
            <a:spAutoFit/>
          </a:bodyPr>
          <a:lstStyle/>
          <a:p>
            <a:r>
              <a:rPr lang="zh-CN" altLang="en-US" sz="2400" b="1">
                <a:solidFill>
                  <a:schemeClr val="tx2"/>
                </a:solidFill>
                <a:latin typeface="黑体" panose="02010609060101010101" pitchFamily="49" charset="-122"/>
                <a:ea typeface="黑体" panose="02010609060101010101" pitchFamily="49" charset="-122"/>
              </a:rPr>
              <a:t>写作：</a:t>
            </a:r>
            <a:br>
              <a:rPr lang="zh-CN" altLang="en-US" sz="2400" b="1">
                <a:solidFill>
                  <a:schemeClr val="tx2"/>
                </a:solidFill>
                <a:latin typeface="黑体" panose="02010609060101010101" pitchFamily="49" charset="-122"/>
                <a:ea typeface="黑体" panose="02010609060101010101" pitchFamily="49" charset="-122"/>
              </a:rPr>
            </a:br>
            <a:r>
              <a:rPr lang="zh-CN" altLang="en-US" sz="2400" b="1">
                <a:solidFill>
                  <a:schemeClr val="tx2"/>
                </a:solidFill>
                <a:latin typeface="黑体" panose="02010609060101010101" pitchFamily="49" charset="-122"/>
                <a:ea typeface="黑体" panose="02010609060101010101" pitchFamily="49" charset="-122"/>
              </a:rPr>
              <a:t>    你叫王冰，你将与本周六在家中举办生日宴会，你想邀请你的同学李宁来你家做客。请根据以下信息写一封邀请函，并告诉他怎么到你家。</a:t>
            </a:r>
            <a:br>
              <a:rPr lang="zh-CN" altLang="en-US" sz="2400" b="1">
                <a:solidFill>
                  <a:schemeClr val="tx2"/>
                </a:solidFill>
                <a:latin typeface="黑体" panose="02010609060101010101" pitchFamily="49" charset="-122"/>
                <a:ea typeface="黑体" panose="02010609060101010101" pitchFamily="49" charset="-122"/>
              </a:rPr>
            </a:br>
            <a:r>
              <a:rPr lang="zh-CN" altLang="en-US" sz="2400" b="1">
                <a:solidFill>
                  <a:schemeClr val="tx2"/>
                </a:solidFill>
                <a:latin typeface="黑体" panose="02010609060101010101" pitchFamily="49" charset="-122"/>
                <a:ea typeface="黑体" panose="02010609060101010101" pitchFamily="49" charset="-122"/>
              </a:rPr>
              <a:t>   </a:t>
            </a:r>
            <a:r>
              <a:rPr lang="en-US" altLang="zh-CN" sz="2400" b="1">
                <a:solidFill>
                  <a:schemeClr val="tx2"/>
                </a:solidFill>
                <a:latin typeface="黑体" panose="02010609060101010101" pitchFamily="49" charset="-122"/>
                <a:ea typeface="黑体" panose="02010609060101010101" pitchFamily="49" charset="-122"/>
              </a:rPr>
              <a:t>1.</a:t>
            </a:r>
            <a:r>
              <a:rPr lang="zh-CN" altLang="en-US" sz="2400" b="1">
                <a:solidFill>
                  <a:schemeClr val="tx2"/>
                </a:solidFill>
                <a:latin typeface="黑体" panose="02010609060101010101" pitchFamily="49" charset="-122"/>
                <a:ea typeface="黑体" panose="02010609060101010101" pitchFamily="49" charset="-122"/>
              </a:rPr>
              <a:t>时间：周六下午</a:t>
            </a:r>
            <a:r>
              <a:rPr lang="en-US" altLang="zh-CN" sz="2400" b="1">
                <a:solidFill>
                  <a:schemeClr val="tx2"/>
                </a:solidFill>
                <a:latin typeface="黑体" panose="02010609060101010101" pitchFamily="49" charset="-122"/>
                <a:ea typeface="黑体" panose="02010609060101010101" pitchFamily="49" charset="-122"/>
              </a:rPr>
              <a:t>2</a:t>
            </a:r>
            <a:r>
              <a:rPr lang="zh-CN" altLang="en-US" sz="2400" b="1">
                <a:solidFill>
                  <a:schemeClr val="tx2"/>
                </a:solidFill>
                <a:latin typeface="黑体" panose="02010609060101010101" pitchFamily="49" charset="-122"/>
                <a:ea typeface="黑体" panose="02010609060101010101" pitchFamily="49" charset="-122"/>
              </a:rPr>
              <a:t>点</a:t>
            </a:r>
            <a:r>
              <a:rPr lang="en-US" altLang="zh-CN" sz="2400" b="1">
                <a:solidFill>
                  <a:schemeClr val="tx2"/>
                </a:solidFill>
                <a:latin typeface="黑体" panose="02010609060101010101" pitchFamily="49" charset="-122"/>
                <a:ea typeface="黑体" panose="02010609060101010101" pitchFamily="49" charset="-122"/>
              </a:rPr>
              <a:t>,</a:t>
            </a:r>
            <a:r>
              <a:rPr lang="en-US" altLang="zh-CN" sz="2400" b="1">
                <a:solidFill>
                  <a:schemeClr val="tx2"/>
                </a:solidFill>
                <a:latin typeface="Arial" panose="020b0604020202020204" pitchFamily="34" charset="0"/>
                <a:ea typeface="宋体" panose="02010600030101010101" pitchFamily="2" charset="-122"/>
              </a:rPr>
              <a:t>M ay 20; </a:t>
            </a:r>
            <a:r>
              <a:rPr lang="en-US" altLang="zh-CN" sz="2400" b="1">
                <a:solidFill>
                  <a:schemeClr val="tx2"/>
                </a:solidFill>
                <a:latin typeface="黑体" panose="02010609060101010101" pitchFamily="49" charset="-122"/>
                <a:ea typeface="黑体" panose="02010609060101010101" pitchFamily="49" charset="-122"/>
              </a:rPr>
              <a:t> </a:t>
            </a:r>
            <a:r>
              <a:rPr lang="zh-CN" altLang="en-US" sz="2400" b="1">
                <a:solidFill>
                  <a:schemeClr val="tx2"/>
                </a:solidFill>
                <a:latin typeface="黑体" panose="02010609060101010101" pitchFamily="49" charset="-122"/>
                <a:ea typeface="黑体" panose="02010609060101010101" pitchFamily="49" charset="-122"/>
              </a:rPr>
              <a:t>地点</a:t>
            </a:r>
            <a:r>
              <a:rPr lang="en-US" altLang="zh-CN" sz="2400" b="1">
                <a:solidFill>
                  <a:schemeClr val="tx2"/>
                </a:solidFill>
                <a:latin typeface="黑体" panose="02010609060101010101" pitchFamily="49" charset="-122"/>
                <a:ea typeface="黑体" panose="02010609060101010101" pitchFamily="49" charset="-122"/>
              </a:rPr>
              <a:t>:</a:t>
            </a:r>
            <a:r>
              <a:rPr lang="zh-CN" altLang="en-US" sz="2400" b="1">
                <a:solidFill>
                  <a:schemeClr val="tx2"/>
                </a:solidFill>
                <a:latin typeface="黑体" panose="02010609060101010101" pitchFamily="49" charset="-122"/>
                <a:ea typeface="黑体" panose="02010609060101010101" pitchFamily="49" charset="-122"/>
              </a:rPr>
              <a:t>王冰家  </a:t>
            </a:r>
            <a:endParaRPr lang="en-US" altLang="zh-CN" sz="2400" b="1">
              <a:solidFill>
                <a:schemeClr val="tx2"/>
              </a:solidFill>
              <a:latin typeface="黑体" panose="02010609060101010101" pitchFamily="49" charset="-122"/>
              <a:ea typeface="黑体" panose="02010609060101010101" pitchFamily="49" charset="-122"/>
            </a:endParaRPr>
          </a:p>
          <a:p>
            <a:r>
              <a:rPr lang="en-US" altLang="zh-CN" sz="2400" b="1">
                <a:solidFill>
                  <a:schemeClr val="tx2"/>
                </a:solidFill>
                <a:latin typeface="黑体" panose="02010609060101010101" pitchFamily="49" charset="-122"/>
                <a:ea typeface="黑体" panose="02010609060101010101" pitchFamily="49" charset="-122"/>
              </a:rPr>
              <a:t>   2.</a:t>
            </a:r>
            <a:r>
              <a:rPr lang="zh-CN" altLang="en-US" sz="2400" b="1">
                <a:solidFill>
                  <a:schemeClr val="tx2"/>
                </a:solidFill>
                <a:latin typeface="黑体" panose="02010609060101010101" pitchFamily="49" charset="-122"/>
                <a:ea typeface="黑体" panose="02010609060101010101" pitchFamily="49" charset="-122"/>
              </a:rPr>
              <a:t>准备了许多美食；歌舞 游戏 活动 </a:t>
            </a:r>
            <a:endParaRPr lang="zh-CN" altLang="en-US" sz="2400" b="1">
              <a:solidFill>
                <a:schemeClr val="tx2"/>
              </a:solidFill>
              <a:latin typeface="黑体" panose="02010609060101010101" pitchFamily="49" charset="-122"/>
              <a:ea typeface="黑体" panose="02010609060101010101" pitchFamily="49" charset="-122"/>
            </a:endParaRPr>
          </a:p>
          <a:p>
            <a:r>
              <a:rPr lang="zh-CN" altLang="en-US" sz="2400" b="1">
                <a:solidFill>
                  <a:schemeClr val="tx2"/>
                </a:solidFill>
                <a:latin typeface="黑体" panose="02010609060101010101" pitchFamily="49" charset="-122"/>
                <a:ea typeface="黑体" panose="02010609060101010101" pitchFamily="49" charset="-122"/>
              </a:rPr>
              <a:t>   </a:t>
            </a:r>
            <a:r>
              <a:rPr lang="en-US" altLang="zh-CN" sz="2400" b="1">
                <a:solidFill>
                  <a:schemeClr val="tx2"/>
                </a:solidFill>
                <a:latin typeface="黑体" panose="02010609060101010101" pitchFamily="49" charset="-122"/>
                <a:ea typeface="黑体" panose="02010609060101010101" pitchFamily="49" charset="-122"/>
              </a:rPr>
              <a:t>3.</a:t>
            </a:r>
            <a:r>
              <a:rPr lang="zh-CN" altLang="en-US" sz="2400" b="1">
                <a:solidFill>
                  <a:schemeClr val="tx2"/>
                </a:solidFill>
                <a:latin typeface="黑体" panose="02010609060101010101" pitchFamily="49" charset="-122"/>
                <a:ea typeface="黑体" panose="02010609060101010101" pitchFamily="49" charset="-122"/>
              </a:rPr>
              <a:t>路线：从你家出来，右转，一直向前走，在第二个路口向右转，继续走，经过一个公交汽车站台，你会看到一个银行，我家就在银行旁边。</a:t>
            </a:r>
            <a:br>
              <a:rPr lang="zh-CN" altLang="en-US" sz="2000" b="1">
                <a:solidFill>
                  <a:schemeClr val="tx2"/>
                </a:solidFill>
                <a:latin typeface="黑体" panose="02010609060101010101" pitchFamily="49" charset="-122"/>
                <a:ea typeface="黑体" panose="02010609060101010101" pitchFamily="49" charset="-122"/>
              </a:rPr>
            </a:br>
            <a:endParaRPr lang="zh-CN" altLang="en-US" sz="2000" b="1">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additive="base">
                                        <p:cTn id="13" dur="500" fill="hold"/>
                                        <p:tgtEl>
                                          <p:spTgt spid="30724"/>
                                        </p:tgtEl>
                                        <p:attrNameLst>
                                          <p:attrName>ppt_x</p:attrName>
                                        </p:attrNameLst>
                                      </p:cBhvr>
                                      <p:tavLst>
                                        <p:tav tm="0">
                                          <p:val>
                                            <p:strVal val="#ppt_x"/>
                                          </p:val>
                                        </p:tav>
                                        <p:tav tm="100000">
                                          <p:val>
                                            <p:strVal val="#ppt_x"/>
                                          </p:val>
                                        </p:tav>
                                      </p:tavLst>
                                    </p:anim>
                                    <p:anim calcmode="lin" valueType="num">
                                      <p:cBhvr additive="base">
                                        <p:cTn id="14"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Lst>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72706" name="Picture 2" descr="katong2_116"/>
          <p:cNvPicPr>
            <a:picLocks noChangeAspect="1"/>
          </p:cNvPicPr>
          <p:nvPr/>
        </p:nvPicPr>
        <p:blipFill>
          <a:blip r:embed="rId2"/>
          <a:stretch>
            <a:fillRect/>
          </a:stretch>
        </p:blipFill>
        <p:spPr>
          <a:xfrm>
            <a:off x="7239000" y="3292475"/>
            <a:ext cx="1800225" cy="2587625"/>
          </a:xfrm>
          <a:prstGeom prst="rect">
            <a:avLst/>
          </a:prstGeom>
          <a:noFill/>
          <a:ln w="9525">
            <a:noFill/>
          </a:ln>
        </p:spPr>
      </p:pic>
      <p:pic>
        <p:nvPicPr>
          <p:cNvPr id="72707" name="Picture 3" descr="20076232131495_2"/>
          <p:cNvPicPr>
            <a:picLocks noChangeAspect="1"/>
          </p:cNvPicPr>
          <p:nvPr/>
        </p:nvPicPr>
        <p:blipFill>
          <a:blip r:embed="rId3"/>
          <a:srcRect t="2521"/>
          <a:stretch>
            <a:fillRect/>
          </a:stretch>
        </p:blipFill>
        <p:spPr>
          <a:xfrm>
            <a:off x="1968500" y="3276600"/>
            <a:ext cx="2374900" cy="2455863"/>
          </a:xfrm>
          <a:prstGeom prst="rect">
            <a:avLst/>
          </a:prstGeom>
          <a:noFill/>
          <a:ln w="9525">
            <a:noFill/>
          </a:ln>
        </p:spPr>
      </p:pic>
      <p:pic>
        <p:nvPicPr>
          <p:cNvPr id="72708" name="Picture 4" descr="200762321550825_2"/>
          <p:cNvPicPr>
            <a:picLocks noChangeAspect="1"/>
          </p:cNvPicPr>
          <p:nvPr/>
        </p:nvPicPr>
        <p:blipFill>
          <a:blip r:embed="rId4"/>
          <a:srcRect t="3111"/>
          <a:stretch>
            <a:fillRect/>
          </a:stretch>
        </p:blipFill>
        <p:spPr>
          <a:xfrm>
            <a:off x="457200" y="3352800"/>
            <a:ext cx="1357313" cy="2373313"/>
          </a:xfrm>
          <a:prstGeom prst="rect">
            <a:avLst/>
          </a:prstGeom>
          <a:noFill/>
          <a:ln w="9525">
            <a:noFill/>
          </a:ln>
        </p:spPr>
      </p:pic>
      <p:pic>
        <p:nvPicPr>
          <p:cNvPr id="72709" name="Picture 5" descr="200762321949541_2"/>
          <p:cNvPicPr>
            <a:picLocks noChangeAspect="1"/>
          </p:cNvPicPr>
          <p:nvPr/>
        </p:nvPicPr>
        <p:blipFill>
          <a:blip r:embed="rId5"/>
          <a:stretch>
            <a:fillRect/>
          </a:stretch>
        </p:blipFill>
        <p:spPr>
          <a:xfrm>
            <a:off x="4495800" y="3505200"/>
            <a:ext cx="2514600" cy="2228850"/>
          </a:xfrm>
          <a:prstGeom prst="rect">
            <a:avLst/>
          </a:prstGeom>
          <a:noFill/>
          <a:ln w="9525">
            <a:noFill/>
          </a:ln>
        </p:spPr>
      </p:pic>
      <p:sp>
        <p:nvSpPr>
          <p:cNvPr id="72710" name="Text Box 6"/>
          <p:cNvSpPr txBox="1"/>
          <p:nvPr/>
        </p:nvSpPr>
        <p:spPr>
          <a:xfrm>
            <a:off x="158750" y="1054100"/>
            <a:ext cx="8604250" cy="1052513"/>
          </a:xfrm>
          <a:prstGeom prst="rect">
            <a:avLst/>
          </a:prstGeom>
          <a:noFill/>
          <a:ln w="9525">
            <a:noFill/>
          </a:ln>
        </p:spPr>
        <p:txBody>
          <a:bodyPr anchor="t" anchorCtr="0">
            <a:spAutoFit/>
          </a:bodyPr>
          <a:lstStyle/>
          <a:p>
            <a:pPr algn="ctr">
              <a:lnSpc>
                <a:spcPct val="130000"/>
              </a:lnSpc>
              <a:spcBef>
                <a:spcPct val="50000"/>
              </a:spcBef>
              <a:buFont typeface="Arial" panose="020b0604020202020204" pitchFamily="34" charset="0"/>
            </a:pPr>
            <a:r>
              <a:rPr lang="en-US" altLang="zh-CN" sz="4800">
                <a:solidFill>
                  <a:srgbClr val="FF3399"/>
                </a:solidFill>
                <a:latin typeface="Arial" panose="020b0604020202020204" pitchFamily="34" charset="0"/>
                <a:ea typeface="宋体" panose="02010600030101010101" pitchFamily="2" charset="-122"/>
              </a:rPr>
              <a:t>Show your invitation letter.</a:t>
            </a:r>
            <a:endParaRPr lang="en-US" altLang="zh-CN" sz="4800">
              <a:solidFill>
                <a:srgbClr val="FF3399"/>
              </a:solidFill>
              <a:latin typeface="Arial" panose="020b0604020202020204" pitchFamily="34" charset="0"/>
              <a:ea typeface="宋体" panose="02010600030101010101" pitchFamily="2" charset="-122"/>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slide(fromBottom)">
                                      <p:cBhvr>
                                        <p:cTn id="7" dur="500"/>
                                        <p:tgtEl>
                                          <p:spTgt spid="72710"/>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barn(inHorizontal)">
                                      <p:cBhvr>
                                        <p:cTn id="12" dur="500"/>
                                        <p:tgtEl>
                                          <p:spTgt spid="72706"/>
                                        </p:tgtEl>
                                      </p:cBhvr>
                                    </p:animEffect>
                                  </p:childTnLst>
                                </p:cTn>
                              </p:par>
                              <p:par>
                                <p:cTn id="13" presetID="16" presetClass="entr" presetSubtype="26" fill="hold" nodeType="withEffect">
                                  <p:stCondLst>
                                    <p:cond delay="0"/>
                                  </p:stCondLst>
                                  <p:childTnLst>
                                    <p:set>
                                      <p:cBhvr>
                                        <p:cTn id="14" dur="1" fill="hold">
                                          <p:stCondLst>
                                            <p:cond delay="0"/>
                                          </p:stCondLst>
                                        </p:cTn>
                                        <p:tgtEl>
                                          <p:spTgt spid="72707"/>
                                        </p:tgtEl>
                                        <p:attrNameLst>
                                          <p:attrName>style.visibility</p:attrName>
                                        </p:attrNameLst>
                                      </p:cBhvr>
                                      <p:to>
                                        <p:strVal val="visible"/>
                                      </p:to>
                                    </p:set>
                                    <p:animEffect transition="in" filter="barn(inHorizontal)">
                                      <p:cBhvr>
                                        <p:cTn id="15" dur="500"/>
                                        <p:tgtEl>
                                          <p:spTgt spid="72707"/>
                                        </p:tgtEl>
                                      </p:cBhvr>
                                    </p:animEffect>
                                  </p:childTnLst>
                                </p:cTn>
                              </p:par>
                              <p:par>
                                <p:cTn id="16" presetID="16" presetClass="entr" presetSubtype="26" fill="hold" nodeType="withEffect">
                                  <p:stCondLst>
                                    <p:cond delay="0"/>
                                  </p:stCondLst>
                                  <p:childTnLst>
                                    <p:set>
                                      <p:cBhvr>
                                        <p:cTn id="17" dur="1" fill="hold">
                                          <p:stCondLst>
                                            <p:cond delay="0"/>
                                          </p:stCondLst>
                                        </p:cTn>
                                        <p:tgtEl>
                                          <p:spTgt spid="72708"/>
                                        </p:tgtEl>
                                        <p:attrNameLst>
                                          <p:attrName>style.visibility</p:attrName>
                                        </p:attrNameLst>
                                      </p:cBhvr>
                                      <p:to>
                                        <p:strVal val="visible"/>
                                      </p:to>
                                    </p:set>
                                    <p:animEffect transition="in" filter="barn(inHorizontal)">
                                      <p:cBhvr>
                                        <p:cTn id="18" dur="500"/>
                                        <p:tgtEl>
                                          <p:spTgt spid="72708"/>
                                        </p:tgtEl>
                                      </p:cBhvr>
                                    </p:animEffect>
                                  </p:childTnLst>
                                </p:cTn>
                              </p:par>
                              <p:par>
                                <p:cTn id="19" presetID="16" presetClass="entr" presetSubtype="26" fill="hold" nodeType="withEffect">
                                  <p:stCondLst>
                                    <p:cond delay="0"/>
                                  </p:stCondLst>
                                  <p:childTnLst>
                                    <p:set>
                                      <p:cBhvr>
                                        <p:cTn id="20" dur="1" fill="hold">
                                          <p:stCondLst>
                                            <p:cond delay="0"/>
                                          </p:stCondLst>
                                        </p:cTn>
                                        <p:tgtEl>
                                          <p:spTgt spid="72709"/>
                                        </p:tgtEl>
                                        <p:attrNameLst>
                                          <p:attrName>style.visibility</p:attrName>
                                        </p:attrNameLst>
                                      </p:cBhvr>
                                      <p:to>
                                        <p:strVal val="visible"/>
                                      </p:to>
                                    </p:set>
                                    <p:animEffect transition="in" filter="barn(inHorizontal)">
                                      <p:cBhvr>
                                        <p:cTn id="21"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Lst>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8913" name="Rectangle 2"/>
          <p:cNvSpPr>
            <a:spLocks noGrp="1"/>
          </p:cNvSpPr>
          <p:nvPr>
            <p:ph type="title"/>
          </p:nvPr>
        </p:nvSpPr>
        <p:spPr>
          <a:xfrm>
            <a:off x="381000" y="228600"/>
            <a:ext cx="8229600" cy="1981200"/>
          </a:xfrm>
        </p:spPr>
        <p:txBody>
          <a:bodyPr vert="horz" wrap="square" lIns="91440" tIns="45720" rIns="91440" bIns="45720" anchor="ctr" anchorCtr="0"/>
          <a:lstStyle/>
          <a:p>
            <a:pPr algn="l" eaLnBrk="1" hangingPunct="1"/>
            <a:r>
              <a:rPr lang="en-US" altLang="zh-CN" sz="1800"/>
              <a:t> </a:t>
            </a:r>
            <a:endParaRPr lang="en-US" altLang="zh-CN" sz="2400" b="1">
              <a:latin typeface="黑体" panose="02010609060101010101" pitchFamily="49" charset="-122"/>
              <a:ea typeface="黑体" panose="02010609060101010101" pitchFamily="49" charset="-122"/>
            </a:endParaRPr>
          </a:p>
        </p:txBody>
      </p:sp>
      <p:sp>
        <p:nvSpPr>
          <p:cNvPr id="41987" name="Text Box 3"/>
          <p:cNvSpPr txBox="1"/>
          <p:nvPr/>
        </p:nvSpPr>
        <p:spPr>
          <a:xfrm>
            <a:off x="304800" y="914400"/>
            <a:ext cx="8610600" cy="5448300"/>
          </a:xfrm>
          <a:prstGeom prst="rect">
            <a:avLst/>
          </a:prstGeom>
          <a:noFill/>
          <a:ln w="9525">
            <a:noFill/>
          </a:ln>
        </p:spPr>
        <p:txBody>
          <a:bodyPr anchor="t" anchorCtr="0">
            <a:spAutoFit/>
          </a:bodyPr>
          <a:lstStyle/>
          <a:p>
            <a:pPr>
              <a:spcBef>
                <a:spcPct val="50000"/>
              </a:spcBef>
            </a:pPr>
            <a:r>
              <a:rPr lang="en-US" altLang="zh-CN" sz="2400">
                <a:latin typeface="Arial" panose="020b0604020202020204" pitchFamily="34" charset="0"/>
                <a:ea typeface="宋体" panose="02010600030101010101" pitchFamily="2" charset="-122"/>
              </a:rPr>
              <a:t>Dear Li Ning :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I’m happy to invite you  to my birthday party at home . </a:t>
            </a:r>
            <a:r>
              <a:rPr lang="en-US" altLang="zh-CN" sz="2400" u="sng">
                <a:solidFill>
                  <a:srgbClr val="3333FF"/>
                </a:solidFill>
                <a:latin typeface="Arial" panose="020b0604020202020204" pitchFamily="34" charset="0"/>
                <a:ea typeface="宋体" panose="02010600030101010101" pitchFamily="2" charset="-122"/>
              </a:rPr>
              <a:t>The party starts at 2 on Saturday  afternoon of May 20 . My parents will prepare plenty of nice food and drinks for us. We will also  dance and play games</a:t>
            </a:r>
            <a:r>
              <a:rPr lang="en-US" altLang="zh-CN" sz="2000">
                <a:solidFill>
                  <a:srgbClr val="3333FF"/>
                </a:solidFill>
                <a:latin typeface="Arial" panose="020b0604020202020204" pitchFamily="34" charset="0"/>
                <a:ea typeface="宋体" panose="02010600030101010101" pitchFamily="2" charset="-122"/>
              </a:rPr>
              <a:t> .</a:t>
            </a:r>
            <a:endParaRPr lang="en-US" altLang="zh-CN" sz="2000">
              <a:solidFill>
                <a:srgbClr val="3333FF"/>
              </a:solidFill>
              <a:latin typeface="Arial" panose="020b0604020202020204" pitchFamily="34" charset="0"/>
              <a:ea typeface="宋体" panose="02010600030101010101" pitchFamily="2" charset="-122"/>
            </a:endParaRPr>
          </a:p>
          <a:p>
            <a:pPr>
              <a:spcBef>
                <a:spcPct val="50000"/>
              </a:spcBef>
            </a:pPr>
            <a:r>
              <a:rPr lang="en-US" altLang="zh-CN" sz="2400" u="sng">
                <a:solidFill>
                  <a:srgbClr val="3333FF"/>
                </a:solidFill>
                <a:latin typeface="Arial" panose="020b0604020202020204" pitchFamily="34" charset="0"/>
                <a:ea typeface="宋体" panose="02010600030101010101" pitchFamily="2" charset="-122"/>
              </a:rPr>
              <a:t>This is the way to my home. Get out of your home ,turn right and walk straight on. Take the second turning on the right and walk on .walk past a bus stop and you will see a bank .My home is next to the bank.</a:t>
            </a:r>
            <a:endParaRPr lang="en-US" altLang="zh-CN" sz="2400" u="sng">
              <a:solidFill>
                <a:srgbClr val="3333FF"/>
              </a:solidFill>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I’m looking forward to seeing you  at the party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Best wishes </a:t>
            </a:r>
            <a:endParaRPr lang="en-US" altLang="zh-CN" sz="24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Wang Bing</a:t>
            </a:r>
            <a:r>
              <a:rPr lang="en-US" altLang="zh-CN" sz="2400" u="sng">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0897" name="Text Box 6"/>
          <p:cNvSpPr txBox="1"/>
          <p:nvPr>
            <p:custDataLst>
              <p:tags r:id="rId2"/>
            </p:custDataLst>
          </p:nvPr>
        </p:nvSpPr>
        <p:spPr>
          <a:xfrm>
            <a:off x="628333" y="2564765"/>
            <a:ext cx="8407400" cy="2381250"/>
          </a:xfrm>
          <a:prstGeom prst="rect">
            <a:avLst/>
          </a:prstGeom>
          <a:noFill/>
          <a:ln w="9525">
            <a:noFill/>
          </a:ln>
        </p:spPr>
        <p:txBody>
          <a:bodyPr anchor="t">
            <a:spAutoFit/>
          </a:bodyPr>
          <a:lstStyle/>
          <a:p>
            <a:pPr lvl="0" indent="0">
              <a:lnSpc>
                <a:spcPct val="115000"/>
              </a:lnSpc>
              <a:spcBef>
                <a:spcPct val="15000"/>
              </a:spcBef>
            </a:pPr>
            <a:r>
              <a:rPr lang="en-US" altLang="zh-CN" sz="4000" b="1">
                <a:latin typeface="Times New Roman" panose="02020603050405020304" pitchFamily="18" charset="0"/>
                <a:ea typeface="宋体" panose="02010600030101010101" pitchFamily="2" charset="-122"/>
              </a:rPr>
              <a:t>1.Finish your  invitation.</a:t>
            </a:r>
            <a:endParaRPr lang="en-US" altLang="zh-CN" sz="4000" b="1">
              <a:latin typeface="Times New Roman" panose="02020603050405020304" pitchFamily="18" charset="0"/>
              <a:ea typeface="宋体" panose="02010600030101010101" pitchFamily="2" charset="-122"/>
            </a:endParaRPr>
          </a:p>
          <a:p>
            <a:pPr lvl="0" indent="0">
              <a:lnSpc>
                <a:spcPct val="115000"/>
              </a:lnSpc>
              <a:spcBef>
                <a:spcPct val="15000"/>
              </a:spcBef>
            </a:pPr>
            <a:endParaRPr lang="en-US" altLang="zh-CN" sz="4000" b="1">
              <a:latin typeface="Times New Roman" panose="02020603050405020304" pitchFamily="18" charset="0"/>
              <a:ea typeface="宋体" panose="02010600030101010101" pitchFamily="2" charset="-122"/>
            </a:endParaRPr>
          </a:p>
          <a:p>
            <a:pPr lvl="0" indent="0">
              <a:lnSpc>
                <a:spcPct val="115000"/>
              </a:lnSpc>
              <a:spcBef>
                <a:spcPct val="15000"/>
              </a:spcBef>
            </a:pPr>
            <a:r>
              <a:rPr lang="en-US" altLang="zh-CN" sz="4000" b="1">
                <a:latin typeface="Times New Roman" panose="02020603050405020304" pitchFamily="18" charset="0"/>
                <a:ea typeface="宋体" panose="02010600030101010101" pitchFamily="2" charset="-122"/>
              </a:rPr>
              <a:t>2. Finish your worksheet.</a:t>
            </a:r>
            <a:endParaRPr lang="en-US" altLang="zh-CN" sz="4000" b="1">
              <a:latin typeface="Times New Roman" panose="02020603050405020304" pitchFamily="18" charset="0"/>
              <a:ea typeface="宋体" panose="02010600030101010101" pitchFamily="2" charset="-122"/>
            </a:endParaRPr>
          </a:p>
        </p:txBody>
      </p:sp>
      <p:grpSp>
        <p:nvGrpSpPr>
          <p:cNvPr id="80898" name="Group 3"/>
          <p:cNvGrpSpPr>
            <a:grpSpLocks noChangeAspect="1"/>
          </p:cNvGrpSpPr>
          <p:nvPr/>
        </p:nvGrpSpPr>
        <p:grpSpPr>
          <a:xfrm>
            <a:off x="467995" y="-170815"/>
            <a:ext cx="7366000" cy="3036888"/>
            <a:chExt cx="3072" cy="1536"/>
          </a:xfrm>
        </p:grpSpPr>
        <p:pic>
          <p:nvPicPr>
            <p:cNvPr id="80899" name="Picture 4" descr="homework logo1"/>
            <p:cNvPicPr>
              <a:picLocks noChangeAspect="1"/>
            </p:cNvPicPr>
            <p:nvPr>
              <p:custDataLst>
                <p:tags r:id="rId4"/>
              </p:custDataLst>
            </p:nvPr>
          </p:nvPicPr>
          <p:blipFill>
            <a:blip r:embed="rId3"/>
            <a:stretch>
              <a:fillRect/>
            </a:stretch>
          </p:blipFill>
          <p:spPr>
            <a:xfrm>
              <a:off x="960" y="480"/>
              <a:ext cx="2112" cy="711"/>
            </a:xfrm>
            <a:prstGeom prst="rect">
              <a:avLst/>
            </a:prstGeom>
            <a:noFill/>
            <a:ln w="9525">
              <a:noFill/>
            </a:ln>
          </p:spPr>
        </p:pic>
        <p:pic>
          <p:nvPicPr>
            <p:cNvPr id="80900" name="Picture 5" descr="homework"/>
            <p:cNvPicPr>
              <a:picLocks noChangeAspect="1"/>
            </p:cNvPicPr>
            <p:nvPr>
              <p:custDataLst>
                <p:tags r:id="rId6"/>
              </p:custDataLst>
            </p:nvPr>
          </p:nvPicPr>
          <p:blipFill>
            <a:blip r:embed="rId5">
              <a:clrChange>
                <a:clrFrom>
                  <a:srgbClr val="FFFFFF"/>
                </a:clrFrom>
                <a:clrTo>
                  <a:srgbClr val="FFFFFF">
                    <a:alpha val="0"/>
                  </a:srgbClr>
                </a:clrTo>
              </a:clrChange>
            </a:blip>
            <a:stretch>
              <a:fillRect/>
            </a:stretch>
          </p:blipFill>
          <p:spPr>
            <a:xfrm>
              <a:off x="0" y="0"/>
              <a:ext cx="1152" cy="1536"/>
            </a:xfrm>
            <a:prstGeom prst="rect">
              <a:avLst/>
            </a:prstGeom>
            <a:noFill/>
            <a:ln w="9525">
              <a:noFill/>
            </a:ln>
          </p:spPr>
        </p:pic>
      </p:gr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14337" name="组合 6"/>
          <p:cNvGrpSpPr/>
          <p:nvPr/>
        </p:nvGrpSpPr>
        <p:grpSpPr>
          <a:xfrm>
            <a:off x="2643188" y="1543289"/>
            <a:ext cx="3857625" cy="521735"/>
            <a:chOff x="2777" y="8363"/>
            <a:chExt cx="8098" cy="1095"/>
          </a:xfrm>
        </p:grpSpPr>
        <p:pic>
          <p:nvPicPr>
            <p:cNvPr id="14338" name="图片 7" descr="80"/>
            <p:cNvPicPr>
              <a:picLocks noChangeAspect="1"/>
            </p:cNvPicPr>
            <p:nvPr/>
          </p:nvPicPr>
          <p:blipFill>
            <a:blip r:embed="rId2"/>
            <a:stretch>
              <a:fillRect/>
            </a:stretch>
          </p:blipFill>
          <p:spPr>
            <a:xfrm>
              <a:off x="2777" y="8363"/>
              <a:ext cx="8097" cy="1077"/>
            </a:xfrm>
            <a:prstGeom prst="rect">
              <a:avLst/>
            </a:prstGeom>
            <a:noFill/>
            <a:ln w="9525">
              <a:noFill/>
            </a:ln>
          </p:spPr>
        </p:pic>
        <p:sp>
          <p:nvSpPr>
            <p:cNvPr id="14339" name="文本框 2"/>
            <p:cNvSpPr txBox="1"/>
            <p:nvPr/>
          </p:nvSpPr>
          <p:spPr>
            <a:xfrm>
              <a:off x="2777" y="8394"/>
              <a:ext cx="8098" cy="1064"/>
            </a:xfrm>
            <a:prstGeom prst="rect">
              <a:avLst/>
            </a:prstGeom>
            <a:noFill/>
            <a:ln w="9525">
              <a:noFill/>
            </a:ln>
          </p:spPr>
          <p:txBody>
            <a:bodyPr wrap="square" anchor="t" anchorCtr="0">
              <a:spAutoFit/>
            </a:bodyPr>
            <a:lstStyle/>
            <a:p>
              <a:pPr algn="ctr"/>
              <a:r>
                <a:rPr lang="zh-CN" altLang="en-US" sz="2700" b="1">
                  <a:solidFill>
                    <a:schemeClr val="bg1"/>
                  </a:solidFill>
                  <a:latin typeface="黑体" panose="02010609060101010101" pitchFamily="49" charset="-122"/>
                  <a:ea typeface="黑体" panose="02010609060101010101" pitchFamily="49" charset="-122"/>
                  <a:sym typeface="宋体" panose="02010600030101010101" pitchFamily="2" charset="-122"/>
                </a:rPr>
                <a:t>词汇自主测</a:t>
              </a:r>
              <a:endParaRPr lang="zh-CN" altLang="en-US" sz="2700" b="1">
                <a:solidFill>
                  <a:schemeClr val="bg1"/>
                </a:solidFill>
                <a:latin typeface="黑体" panose="02010609060101010101" pitchFamily="49" charset="-122"/>
                <a:ea typeface="黑体" panose="02010609060101010101" pitchFamily="49" charset="-122"/>
              </a:endParaRPr>
            </a:p>
          </p:txBody>
        </p:sp>
      </p:grpSp>
      <p:sp>
        <p:nvSpPr>
          <p:cNvPr id="14340" name="文本框 31"/>
          <p:cNvSpPr txBox="1"/>
          <p:nvPr/>
        </p:nvSpPr>
        <p:spPr>
          <a:xfrm>
            <a:off x="306467" y="2056210"/>
            <a:ext cx="1644253" cy="460375"/>
          </a:xfrm>
          <a:prstGeom prst="rect">
            <a:avLst/>
          </a:prstGeom>
          <a:noFill/>
          <a:ln w="9525">
            <a:noFill/>
          </a:ln>
        </p:spPr>
        <p:txBody>
          <a:bodyPr wrap="square" anchor="t" anchorCtr="0">
            <a:spAutoFit/>
          </a:bodyPr>
          <a:lstStyle/>
          <a:p>
            <a:r>
              <a:rPr lang="zh-CN" altLang="en-US" sz="2400" b="1">
                <a:latin typeface="黑体" panose="02010609060101010101" pitchFamily="49" charset="-122"/>
                <a:ea typeface="黑体" panose="02010609060101010101" pitchFamily="49" charset="-122"/>
              </a:rPr>
              <a:t>重点单词</a:t>
            </a:r>
            <a:endParaRPr lang="zh-CN" altLang="en-US" sz="2400" b="1">
              <a:latin typeface="黑体" panose="02010609060101010101" pitchFamily="49" charset="-122"/>
              <a:ea typeface="黑体" panose="02010609060101010101" pitchFamily="49" charset="-122"/>
            </a:endParaRPr>
          </a:p>
        </p:txBody>
      </p:sp>
      <p:sp>
        <p:nvSpPr>
          <p:cNvPr id="14341" name="文本框 99"/>
          <p:cNvSpPr txBox="1"/>
          <p:nvPr/>
        </p:nvSpPr>
        <p:spPr>
          <a:xfrm>
            <a:off x="306467" y="2393395"/>
            <a:ext cx="7330678" cy="2999740"/>
          </a:xfrm>
          <a:prstGeom prst="rect">
            <a:avLst/>
          </a:prstGeom>
          <a:noFill/>
          <a:ln w="9525">
            <a:noFill/>
          </a:ln>
        </p:spPr>
        <p:txBody>
          <a:bodyPr wrap="square" anchor="t" anchorCtr="0">
            <a:spAutoFit/>
          </a:bodyPr>
          <a:lstStyle/>
          <a:p>
            <a:pPr eaLnBrk="0" hangingPunct="0">
              <a:lnSpc>
                <a:spcPct val="150000"/>
              </a:lnSpc>
            </a:pPr>
            <a:r>
              <a:rPr altLang="zh-CN" sz="2100" b="1" baseline="0">
                <a:latin typeface="Times New Roman" panose="02020603050405020304" pitchFamily="18" charset="0"/>
                <a:cs typeface="Times New Roman" panose="02020603050405020304" pitchFamily="18" charset="0"/>
              </a:rPr>
              <a:t>1. __________ </a:t>
            </a:r>
            <a:r>
              <a:rPr altLang="zh-CN" sz="2100" b="1" i="1" baseline="0">
                <a:latin typeface="Times New Roman" panose="02020603050405020304" pitchFamily="18" charset="0"/>
                <a:cs typeface="Times New Roman" panose="02020603050405020304" pitchFamily="18" charset="0"/>
              </a:rPr>
              <a:t> n</a:t>
            </a:r>
            <a:r>
              <a:rPr lang="en-US" sz="2100" b="1" baseline="0">
                <a:latin typeface="Times New Roman" panose="02020603050405020304" pitchFamily="18" charset="0"/>
                <a:cs typeface="Times New Roman" panose="02020603050405020304" pitchFamily="18" charset="0"/>
              </a:rPr>
              <a:t>.,</a:t>
            </a:r>
            <a:r>
              <a:rPr altLang="zh-CN" sz="2100" b="1" i="1" baseline="0">
                <a:latin typeface="Times New Roman" panose="02020603050405020304" pitchFamily="18" charset="0"/>
                <a:cs typeface="Times New Roman" panose="02020603050405020304" pitchFamily="18" charset="0"/>
              </a:rPr>
              <a:t>adj. &amp; adv</a:t>
            </a:r>
            <a:r>
              <a:rPr altLang="zh-CN" sz="2100" b="1" baseline="0">
                <a:latin typeface="Times New Roman" panose="02020603050405020304" pitchFamily="18" charset="0"/>
                <a:cs typeface="Times New Roman" panose="02020603050405020304" pitchFamily="18" charset="0"/>
              </a:rPr>
              <a:t>.  西，西方</a:t>
            </a:r>
            <a:endParaRPr altLang="zh-CN" sz="2100" b="1" baseline="0">
              <a:latin typeface="Times New Roman" panose="02020603050405020304" pitchFamily="18" charset="0"/>
              <a:cs typeface="Times New Roman" panose="02020603050405020304" pitchFamily="18" charset="0"/>
            </a:endParaRPr>
          </a:p>
          <a:p>
            <a:pPr eaLnBrk="0" hangingPunct="0">
              <a:lnSpc>
                <a:spcPct val="150000"/>
              </a:lnSpc>
            </a:pPr>
            <a:r>
              <a:rPr altLang="zh-CN" sz="2100" b="1" baseline="0">
                <a:latin typeface="Times New Roman" panose="02020603050405020304" pitchFamily="18" charset="0"/>
                <a:cs typeface="Times New Roman" panose="02020603050405020304" pitchFamily="18" charset="0"/>
              </a:rPr>
              <a:t>2. __________  </a:t>
            </a:r>
            <a:r>
              <a:rPr altLang="zh-CN" sz="2100" b="1" i="1" baseline="0">
                <a:latin typeface="Times New Roman" panose="02020603050405020304" pitchFamily="18" charset="0"/>
                <a:cs typeface="Times New Roman" panose="02020603050405020304" pitchFamily="18" charset="0"/>
              </a:rPr>
              <a:t>n</a:t>
            </a:r>
            <a:r>
              <a:rPr altLang="zh-CN" sz="2100" b="1" baseline="0">
                <a:latin typeface="Times New Roman" panose="02020603050405020304" pitchFamily="18" charset="0"/>
                <a:cs typeface="Times New Roman" panose="02020603050405020304" pitchFamily="18" charset="0"/>
              </a:rPr>
              <a:t>. 旅行，旅游</a:t>
            </a:r>
            <a:endParaRPr altLang="zh-CN" sz="2100" b="1" baseline="0">
              <a:latin typeface="Times New Roman" panose="02020603050405020304" pitchFamily="18" charset="0"/>
              <a:cs typeface="Times New Roman" panose="02020603050405020304" pitchFamily="18" charset="0"/>
            </a:endParaRPr>
          </a:p>
          <a:p>
            <a:pPr eaLnBrk="0" hangingPunct="0">
              <a:lnSpc>
                <a:spcPct val="150000"/>
              </a:lnSpc>
            </a:pPr>
            <a:r>
              <a:rPr altLang="zh-CN" sz="2100" b="1" baseline="0">
                <a:latin typeface="Times New Roman" panose="02020603050405020304" pitchFamily="18" charset="0"/>
                <a:cs typeface="Times New Roman" panose="02020603050405020304" pitchFamily="18" charset="0"/>
              </a:rPr>
              <a:t>*________________ 去旅行</a:t>
            </a:r>
            <a:endParaRPr altLang="zh-CN" sz="2100" b="1" baseline="0">
              <a:latin typeface="Times New Roman" panose="02020603050405020304" pitchFamily="18" charset="0"/>
              <a:cs typeface="Times New Roman" panose="02020603050405020304" pitchFamily="18" charset="0"/>
            </a:endParaRPr>
          </a:p>
          <a:p>
            <a:pPr eaLnBrk="0" hangingPunct="0">
              <a:lnSpc>
                <a:spcPct val="150000"/>
              </a:lnSpc>
            </a:pPr>
            <a:r>
              <a:rPr altLang="zh-CN" sz="2100" b="1" baseline="0">
                <a:latin typeface="Times New Roman" panose="02020603050405020304" pitchFamily="18" charset="0"/>
                <a:cs typeface="Times New Roman" panose="02020603050405020304" pitchFamily="18" charset="0"/>
              </a:rPr>
              <a:t>3. __________  </a:t>
            </a:r>
            <a:r>
              <a:rPr altLang="zh-CN" sz="2100" b="1" i="1" baseline="0">
                <a:latin typeface="Times New Roman" panose="02020603050405020304" pitchFamily="18" charset="0"/>
                <a:cs typeface="Times New Roman" panose="02020603050405020304" pitchFamily="18" charset="0"/>
              </a:rPr>
              <a:t>n</a:t>
            </a:r>
            <a:r>
              <a:rPr altLang="zh-CN" sz="2100" b="1" baseline="0">
                <a:latin typeface="Times New Roman" panose="02020603050405020304" pitchFamily="18" charset="0"/>
                <a:cs typeface="Times New Roman" panose="02020603050405020304" pitchFamily="18" charset="0"/>
              </a:rPr>
              <a:t>. 竹</a:t>
            </a:r>
            <a:endParaRPr altLang="zh-CN" sz="2100" b="1" baseline="0">
              <a:latin typeface="Times New Roman" panose="02020603050405020304" pitchFamily="18" charset="0"/>
              <a:cs typeface="Times New Roman" panose="02020603050405020304" pitchFamily="18" charset="0"/>
            </a:endParaRPr>
          </a:p>
          <a:p>
            <a:pPr eaLnBrk="0" hangingPunct="0">
              <a:lnSpc>
                <a:spcPct val="150000"/>
              </a:lnSpc>
            </a:pPr>
            <a:r>
              <a:rPr altLang="zh-CN" sz="2100" b="1" baseline="0">
                <a:latin typeface="Times New Roman" panose="02020603050405020304" pitchFamily="18" charset="0"/>
                <a:cs typeface="Times New Roman" panose="02020603050405020304" pitchFamily="18" charset="0"/>
              </a:rPr>
              <a:t>4. __________  </a:t>
            </a:r>
            <a:r>
              <a:rPr altLang="zh-CN" sz="2100" b="1" i="1" baseline="0">
                <a:latin typeface="Times New Roman" panose="02020603050405020304" pitchFamily="18" charset="0"/>
                <a:cs typeface="Times New Roman" panose="02020603050405020304" pitchFamily="18" charset="0"/>
              </a:rPr>
              <a:t>n</a:t>
            </a:r>
            <a:r>
              <a:rPr altLang="zh-CN" sz="2100" b="1" baseline="0">
                <a:latin typeface="Times New Roman" panose="02020603050405020304" pitchFamily="18" charset="0"/>
                <a:cs typeface="Times New Roman" panose="02020603050405020304" pitchFamily="18" charset="0"/>
              </a:rPr>
              <a:t>. 路，道路</a:t>
            </a:r>
            <a:endParaRPr altLang="zh-CN" sz="2100" b="1" baseline="0">
              <a:latin typeface="Times New Roman" panose="02020603050405020304" pitchFamily="18" charset="0"/>
              <a:cs typeface="Times New Roman" panose="02020603050405020304" pitchFamily="18" charset="0"/>
            </a:endParaRPr>
          </a:p>
          <a:p>
            <a:pPr eaLnBrk="0" hangingPunct="0">
              <a:lnSpc>
                <a:spcPct val="150000"/>
              </a:lnSpc>
            </a:pPr>
            <a:r>
              <a:rPr altLang="zh-CN" sz="2100" b="1" baseline="0">
                <a:latin typeface="Times New Roman" panose="02020603050405020304" pitchFamily="18" charset="0"/>
                <a:cs typeface="Times New Roman" panose="02020603050405020304" pitchFamily="18" charset="0"/>
              </a:rPr>
              <a:t>5. __________  </a:t>
            </a:r>
            <a:r>
              <a:rPr altLang="zh-CN" sz="2100" b="1" i="1" baseline="0">
                <a:latin typeface="Times New Roman" panose="02020603050405020304" pitchFamily="18" charset="0"/>
                <a:cs typeface="Times New Roman" panose="02020603050405020304" pitchFamily="18" charset="0"/>
              </a:rPr>
              <a:t>n</a:t>
            </a:r>
            <a:r>
              <a:rPr altLang="zh-CN" sz="2100" b="1" baseline="0">
                <a:latin typeface="Times New Roman" panose="02020603050405020304" pitchFamily="18" charset="0"/>
                <a:cs typeface="Times New Roman" panose="02020603050405020304" pitchFamily="18" charset="0"/>
              </a:rPr>
              <a:t>. 国王</a:t>
            </a:r>
            <a:endParaRPr altLang="zh-CN" sz="2100" b="1" baseline="0">
              <a:latin typeface="Times New Roman" panose="02020603050405020304" pitchFamily="18" charset="0"/>
              <a:cs typeface="Times New Roman" panose="02020603050405020304" pitchFamily="18" charset="0"/>
            </a:endParaRPr>
          </a:p>
        </p:txBody>
      </p:sp>
      <p:sp>
        <p:nvSpPr>
          <p:cNvPr id="2" name="文本框 1"/>
          <p:cNvSpPr txBox="1"/>
          <p:nvPr/>
        </p:nvSpPr>
        <p:spPr>
          <a:xfrm>
            <a:off x="894398" y="2524125"/>
            <a:ext cx="717233"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west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1000601" y="2953226"/>
            <a:ext cx="63865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trip</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738664" y="3422333"/>
            <a:ext cx="1477328" cy="737235"/>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go on a trip</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624364" y="3965258"/>
            <a:ext cx="1248728"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bamboo</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940594" y="4446270"/>
            <a:ext cx="859155"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road</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nvSpPr>
        <p:spPr>
          <a:xfrm>
            <a:off x="899636" y="4881563"/>
            <a:ext cx="120443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king</a:t>
            </a:r>
            <a:endParaRPr lang="zh-CN" altLang="en-US" sz="2100" b="1">
              <a:solidFill>
                <a:srgbClr val="FF0000"/>
              </a:solidFill>
              <a:latin typeface="Times New Roman" panose="02020603050405020304" pitchFamily="18" charset="0"/>
              <a:ea typeface="宋体" panose="02010600030101010101" pitchFamily="2" charset="-122"/>
            </a:endParaRPr>
          </a:p>
        </p:txBody>
      </p:sp>
      <p:pic>
        <p:nvPicPr>
          <p:cNvPr id="8" name="图片 -2147482586" descr="23徐词英妍12.PNG"/>
          <p:cNvPicPr>
            <a:picLocks noChangeAspect="1"/>
          </p:cNvPicPr>
          <p:nvPr>
            <p:custDataLst>
              <p:tags r:id="rId5"/>
            </p:custDataLst>
          </p:nvPr>
        </p:nvPicPr>
        <p:blipFill>
          <a:blip r:embed="rId4" r:link="rId3"/>
          <a:stretch>
            <a:fillRect/>
          </a:stretch>
        </p:blipFill>
        <p:spPr>
          <a:xfrm>
            <a:off x="7192804" y="1570196"/>
            <a:ext cx="1603534" cy="1852136"/>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1" name="文本框 99"/>
          <p:cNvSpPr txBox="1"/>
          <p:nvPr/>
        </p:nvSpPr>
        <p:spPr>
          <a:xfrm>
            <a:off x="258128" y="1529239"/>
            <a:ext cx="7891463" cy="3969385"/>
          </a:xfrm>
          <a:prstGeom prst="rect">
            <a:avLst/>
          </a:prstGeom>
          <a:noFill/>
          <a:ln w="9525">
            <a:noFill/>
          </a:ln>
        </p:spPr>
        <p:txBody>
          <a:bodyPr wrap="square" anchor="t" anchorCtr="0">
            <a:spAutoFit/>
          </a:bodyPr>
          <a:lstStyle/>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6.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森林</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7.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长颈鹿</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8.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脖子</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9. __________  </a:t>
            </a:r>
            <a:r>
              <a:rPr lang="zh-CN" altLang="zh-CN" sz="2100" b="1" i="1" baseline="0" noProof="1">
                <a:latin typeface="Times New Roman" panose="02020603050405020304" pitchFamily="18" charset="0"/>
                <a:ea typeface="宋体" panose="02010600030101010101" pitchFamily="2" charset="-122"/>
                <a:cs typeface="+mn-cs"/>
              </a:rPr>
              <a:t>n. </a:t>
            </a:r>
            <a:r>
              <a:rPr lang="zh-CN" altLang="zh-CN" sz="2100" b="1" baseline="0" noProof="1">
                <a:latin typeface="Times New Roman" panose="02020603050405020304" pitchFamily="18" charset="0"/>
                <a:ea typeface="宋体" panose="02010600030101010101" pitchFamily="2" charset="-122"/>
                <a:cs typeface="+mn-cs"/>
              </a:rPr>
              <a:t>桥</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10.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指示牌</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11.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宝藏</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12.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交通，来往车辆</a:t>
            </a:r>
            <a:endParaRPr lang="zh-CN" altLang="zh-CN" sz="2100" b="1" baseline="0" noProof="1">
              <a:latin typeface="Times New Roman" panose="02020603050405020304" pitchFamily="18" charset="0"/>
              <a:ea typeface="宋体" panose="02010600030101010101" pitchFamily="2" charset="-122"/>
              <a:cs typeface="+mn-cs"/>
            </a:endParaRPr>
          </a:p>
          <a:p>
            <a:pPr eaLnBrk="0" hangingPunct="0">
              <a:lnSpc>
                <a:spcPct val="150000"/>
              </a:lnSpc>
            </a:pPr>
            <a:r>
              <a:rPr lang="zh-CN" altLang="zh-CN" sz="2100" b="1" baseline="0" noProof="1">
                <a:latin typeface="Times New Roman" panose="02020603050405020304" pitchFamily="18" charset="0"/>
                <a:ea typeface="宋体" panose="02010600030101010101" pitchFamily="2" charset="-122"/>
                <a:cs typeface="+mn-cs"/>
              </a:rPr>
              <a:t>13. __________  </a:t>
            </a:r>
            <a:r>
              <a:rPr lang="zh-CN" altLang="zh-CN" sz="2100" b="1" i="1" baseline="0" noProof="1">
                <a:latin typeface="Times New Roman" panose="02020603050405020304" pitchFamily="18" charset="0"/>
                <a:ea typeface="宋体" panose="02010600030101010101" pitchFamily="2" charset="-122"/>
                <a:cs typeface="+mn-cs"/>
              </a:rPr>
              <a:t>n</a:t>
            </a:r>
            <a:r>
              <a:rPr lang="zh-CN" altLang="zh-CN" sz="2100" b="1" baseline="0" noProof="1">
                <a:latin typeface="Times New Roman" panose="02020603050405020304" pitchFamily="18" charset="0"/>
                <a:ea typeface="宋体" panose="02010600030101010101" pitchFamily="2" charset="-122"/>
                <a:cs typeface="+mn-cs"/>
              </a:rPr>
              <a:t>. 拐角，街角；角落</a:t>
            </a:r>
            <a:endParaRPr lang="zh-CN" altLang="zh-CN" sz="2100" b="1" baseline="0" noProof="1">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832961" y="1649730"/>
            <a:ext cx="95107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forest</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637699" y="2076926"/>
            <a:ext cx="1074420"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  giraffe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5" name="文本框 4"/>
          <p:cNvSpPr txBox="1"/>
          <p:nvPr/>
        </p:nvSpPr>
        <p:spPr>
          <a:xfrm>
            <a:off x="894398" y="2611279"/>
            <a:ext cx="808196"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neck</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6" name="文本框 5"/>
          <p:cNvSpPr txBox="1"/>
          <p:nvPr/>
        </p:nvSpPr>
        <p:spPr>
          <a:xfrm>
            <a:off x="818674" y="3045619"/>
            <a:ext cx="996791"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bridge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7" name="文本框 6"/>
          <p:cNvSpPr txBox="1"/>
          <p:nvPr/>
        </p:nvSpPr>
        <p:spPr>
          <a:xfrm>
            <a:off x="925830" y="3529965"/>
            <a:ext cx="845344" cy="414020"/>
          </a:xfrm>
          <a:prstGeom prst="rect">
            <a:avLst/>
          </a:prstGeom>
          <a:noFill/>
          <a:ln w="9525">
            <a:noFill/>
          </a:ln>
        </p:spPr>
        <p:txBody>
          <a:bodyPr wrap="square" anchor="t" anchorCtr="0">
            <a:spAutoFit/>
          </a:bodyPr>
          <a:lstStyle/>
          <a:p>
            <a:r>
              <a:rPr sz="2100" b="1">
                <a:solidFill>
                  <a:srgbClr val="FF0000"/>
                </a:solidFill>
                <a:latin typeface="Times New Roman" panose="02020603050405020304" pitchFamily="18" charset="0"/>
                <a:ea typeface="宋体" panose="02010600030101010101" pitchFamily="2" charset="-122"/>
              </a:rPr>
              <a:t> sign</a:t>
            </a:r>
            <a:endParaRPr sz="2100" b="1">
              <a:solidFill>
                <a:srgbClr val="FF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772954" y="4050030"/>
            <a:ext cx="1153478"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treasure</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9" name="文本框 8"/>
          <p:cNvSpPr txBox="1"/>
          <p:nvPr/>
        </p:nvSpPr>
        <p:spPr>
          <a:xfrm>
            <a:off x="872490" y="4534376"/>
            <a:ext cx="1011079"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traffic</a:t>
            </a:r>
            <a:endParaRPr lang="zh-CN" altLang="en-US" sz="21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890111" y="5018723"/>
            <a:ext cx="1011079" cy="414020"/>
          </a:xfrm>
          <a:prstGeom prst="rect">
            <a:avLst/>
          </a:prstGeom>
          <a:noFill/>
          <a:ln w="9525">
            <a:noFill/>
          </a:ln>
        </p:spPr>
        <p:txBody>
          <a:bodyPr wrap="square" anchor="t" anchorCtr="0">
            <a:spAutoFit/>
          </a:bodyPr>
          <a:lstStyle/>
          <a:p>
            <a:r>
              <a:rPr lang="zh-CN" altLang="en-US" sz="2100" b="1">
                <a:solidFill>
                  <a:srgbClr val="FF0000"/>
                </a:solidFill>
                <a:latin typeface="Times New Roman" panose="02020603050405020304" pitchFamily="18" charset="0"/>
                <a:ea typeface="宋体" panose="02010600030101010101" pitchFamily="2" charset="-122"/>
              </a:rPr>
              <a:t>corner</a:t>
            </a:r>
            <a:endParaRPr lang="zh-CN" altLang="en-US" sz="21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4" grpId="0"/>
    </p:bldLst>
  </p:timing>
</p:sld>
</file>

<file path=ppt/tags/tag1.xml><?xml version="1.0" encoding="utf-8"?>
<p:tagLst xmlns:p="http://schemas.openxmlformats.org/presentationml/2006/main">
  <p:tag name="KSO_WM_UNIT_PLACING_PICTURE_USER_VIEWPORT" val="{&quot;height&quot;:2444,&quot;width&quot;:2116}"/>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AS_OS" val="Unix 3.10 unknown"/>
  <p:tag name="AS_RELEASE_DATE" val="2020.11.30"/>
  <p:tag name="AS_TITLE" val="Aspose.Slides for Java"/>
  <p:tag name="AS_VERSION" val="20.11"/>
  <p:tag name="COMMONDATA" val="eyJoZGlkIjoiMzEwZTMxMDA5NmEzN2ZiMjZjNGNjYzQ5NTc5ZmFiZjM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 name="KSO_WM_UNIT_TABLE_BEAUTIFY" val="smartTable{3eac3353-45a1-4ed8-b672-552ded32c16b}"/>
  <p:tag name="TABLE_ENDDRAG_ORIGIN_RECT" val="789*329"/>
  <p:tag name="TABLE_ENDDRAG_RECT" val="98*170*789*329"/>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A000120141119A01PPBG">
  <a:themeElements>
    <a:clrScheme name="自定义 2">
      <a:dk1>
        <a:srgbClr val="000000"/>
      </a:dk1>
      <a:lt1>
        <a:sysClr val="window" lastClr="FFFFFF"/>
      </a:lt1>
      <a:dk2>
        <a:srgbClr val="000000"/>
      </a:dk2>
      <a:lt2>
        <a:srgbClr val="FFFFFF"/>
      </a:lt2>
      <a:accent1>
        <a:srgbClr val="AAD147"/>
      </a:accent1>
      <a:accent2>
        <a:srgbClr val="69BFA2"/>
      </a:accent2>
      <a:accent3>
        <a:srgbClr val="B0A560"/>
      </a:accent3>
      <a:accent4>
        <a:srgbClr val="489698"/>
      </a:accent4>
      <a:accent5>
        <a:srgbClr val="236B5F"/>
      </a:accent5>
      <a:accent6>
        <a:srgbClr val="FFC000"/>
      </a:accent6>
      <a:hlink>
        <a:srgbClr val="0070C0"/>
      </a:hlink>
      <a:folHlink>
        <a:srgbClr val="000000"/>
      </a:folHlink>
    </a:clrScheme>
    <a:fontScheme name="自定义 15">
      <a:majorFont>
        <a:latin typeface="Arial Black"/>
        <a:ea typeface="微软雅黑"/>
        <a:cs typeface="Arial"/>
      </a:majorFont>
      <a:minorFont>
        <a:latin typeface="Arial"/>
        <a:ea typeface="幼圆"/>
        <a:cs typeface="Arial"/>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2_Office 主题">
  <a:themeElements>
    <a:clrScheme name="自定义 1">
      <a:dk1>
        <a:srgbClr val="000000"/>
      </a:dk1>
      <a:lt1>
        <a:sysClr val="window" lastClr="FFFFFF"/>
      </a:lt1>
      <a:dk2>
        <a:srgbClr val="3F3F3F"/>
      </a:dk2>
      <a:lt2>
        <a:srgbClr val="FFFFFF"/>
      </a:lt2>
      <a:accent1>
        <a:srgbClr val="AAD147"/>
      </a:accent1>
      <a:accent2>
        <a:srgbClr val="69BFA2"/>
      </a:accent2>
      <a:accent3>
        <a:srgbClr val="B0A560"/>
      </a:accent3>
      <a:accent4>
        <a:srgbClr val="489698"/>
      </a:accent4>
      <a:accent5>
        <a:srgbClr val="236B5F"/>
      </a:accent5>
      <a:accent6>
        <a:srgbClr val="FFC000"/>
      </a:accent6>
      <a:hlink>
        <a:srgbClr val="0070C0"/>
      </a:hlink>
      <a:folHlink>
        <a:srgbClr val="7F7F7F"/>
      </a:folHlink>
    </a:clrScheme>
    <a:fontScheme name="Office 主题">
      <a:majorFont>
        <a:latin typeface="Calibri"/>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resentationFormat>On-screen Show (4:3)</PresentationFormat>
  <Paragraphs>812</Paragraphs>
  <Slides>77</Slides>
  <Notes>2</Notes>
  <TotalTime>0</TotalTime>
  <HiddenSlides>0</HiddenSlides>
  <MMClips>0</MMClips>
  <ScaleCrop>0</ScaleCrop>
  <HeadingPairs>
    <vt:vector baseType="variant" size="6">
      <vt:variant>
        <vt:lpstr>Fonts used</vt:lpstr>
      </vt:variant>
      <vt:variant>
        <vt:i4>19</vt:i4>
      </vt:variant>
      <vt:variant>
        <vt:lpstr>Theme</vt:lpstr>
      </vt:variant>
      <vt:variant>
        <vt:i4>1</vt:i4>
      </vt:variant>
      <vt:variant>
        <vt:lpstr>Slide Titles</vt:lpstr>
      </vt:variant>
      <vt:variant>
        <vt:i4>77</vt:i4>
      </vt:variant>
    </vt:vector>
  </HeadingPairs>
  <TitlesOfParts>
    <vt:vector baseType="lpstr" size="97">
      <vt:lpstr>Arial</vt:lpstr>
      <vt:lpstr>Arial Black</vt:lpstr>
      <vt:lpstr>微软雅黑</vt:lpstr>
      <vt:lpstr>幼圆</vt:lpstr>
      <vt:lpstr>宋体</vt:lpstr>
      <vt:lpstr>Wingdings</vt:lpstr>
      <vt:lpstr>Calibri</vt:lpstr>
      <vt:lpstr>黑体</vt:lpstr>
      <vt:lpstr>Times New Roman</vt:lpstr>
      <vt:lpstr>Arial Narrow</vt:lpstr>
      <vt:lpstr>Raavi</vt:lpstr>
      <vt:lpstr>方正舒体</vt:lpstr>
      <vt:lpstr>Baskerville Old Face</vt:lpstr>
      <vt:lpstr>华文中宋</vt:lpstr>
      <vt:lpstr>楷体_GB2312</vt:lpstr>
      <vt:lpstr>Comic Sans MS</vt:lpstr>
      <vt:lpstr>Verdana</vt:lpstr>
      <vt:lpstr>隶书</vt:lpstr>
      <vt:lpstr>Gungsuh</vt:lpstr>
      <vt:lpstr>A000120141119A01PPBG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Revision: Phrases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小试身手：用a或an填空</vt:lpstr>
      <vt:lpstr>PowerPoint Presentation</vt:lpstr>
      <vt:lpstr>PowerPoint Presentation</vt:lpstr>
      <vt:lpstr>PowerPoint Presentation</vt:lpstr>
      <vt:lpstr>用冠词填空，在不需要的地方填“/”.为什么？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2023-03-22T14:11:24.704</cp:lastPrinted>
  <dcterms:created xsi:type="dcterms:W3CDTF">2023-03-22T14:11:24Z</dcterms:created>
  <dcterms:modified xsi:type="dcterms:W3CDTF">2023-03-22T06:11:28Z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