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3" r:id="rId6"/>
    <p:sldId id="264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1505" y="1340485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附录古诗</a:t>
            </a: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鉴赏</a:t>
            </a:r>
            <a:endParaRPr 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475740" y="2708910"/>
            <a:ext cx="6400800" cy="1752600"/>
          </a:xfrm>
          <a:ln/>
        </p:spPr>
        <p:txBody>
          <a:bodyPr/>
          <a:p>
            <a:pPr defTabSz="914400">
              <a:buClrTx/>
              <a:buSzTx/>
              <a:buFontTx/>
            </a:pPr>
            <a:endParaRPr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385"/>
            <a:ext cx="8229600" cy="5212715"/>
          </a:xfrm>
        </p:spPr>
        <p:txBody>
          <a:bodyPr/>
          <a:p>
            <a:pPr marL="0" indent="0">
              <a:buNone/>
            </a:pPr>
            <a:r>
              <a:rPr lang="zh-CN" altLang="en-US"/>
              <a:t>1.秋天可写的景物很多，刘禹锡在诗中为什么只写冲天而上的一鹤？有何深意？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                                                                            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2.请描述“晴空一鹤排云上，便引诗情到碧霄”的画面。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                                                                                      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39850" y="532130"/>
            <a:ext cx="6328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ctr"/>
            <a:r>
              <a:rPr lang="zh-CN" altLang="en-US" sz="3600">
                <a:solidFill>
                  <a:schemeClr val="tx1"/>
                </a:solidFill>
                <a:uFillTx/>
              </a:rPr>
              <a:t>秋词</a:t>
            </a:r>
            <a:endParaRPr lang="zh-CN" altLang="en-US" sz="36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2730" cy="5633085"/>
          </a:xfrm>
        </p:spPr>
        <p:txBody>
          <a:bodyPr/>
          <a:p>
            <a:pPr marL="0" indent="0">
              <a:buNone/>
            </a:pPr>
            <a:endParaRPr lang="en-US" altLang="zh-CN" sz="2400">
              <a:solidFill>
                <a:schemeClr val="tx1"/>
              </a:solidFill>
              <a:uFillTx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uFillTx/>
                <a:sym typeface="+mn-ea"/>
              </a:rPr>
              <a:t>3</a:t>
            </a:r>
            <a:r>
              <a:rPr lang="zh-CN" altLang="en-US" sz="2400">
                <a:solidFill>
                  <a:schemeClr val="tx1"/>
                </a:solidFill>
                <a:uFillTx/>
                <a:sym typeface="+mn-ea"/>
              </a:rPr>
              <a:t>.下列对《秋词》赏析不恰当的一项是（     ）</a:t>
            </a:r>
            <a:endParaRPr lang="zh-CN" altLang="en-US" sz="240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sym typeface="+mn-ea"/>
              </a:rPr>
              <a:t>A.“自古逢秋悲寂寥”，首句即明确指出自古以来，人们每逢到了秋天就感叹</a:t>
            </a:r>
            <a:r>
              <a:rPr lang="zh-CN" altLang="en-US" sz="2400">
                <a:uFillTx/>
                <a:sym typeface="+mn-ea"/>
              </a:rPr>
              <a:t>秋天的寂寞萧索。“自古” 和“逢”，极言悲秋的传统看法的时代久远和思路模式的顽固。</a:t>
            </a:r>
            <a:endParaRPr lang="zh-CN" altLang="en-US" sz="240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sym typeface="+mn-ea"/>
              </a:rPr>
              <a:t>B.“秋日胜春朝”，用夸张手法，热情赞美秋天，说秋天比那万物萌生，欣欣向荣的春天更胜过一筹，这是对自古以来那种悲秋的论调的有力否定。</a:t>
            </a:r>
            <a:endParaRPr lang="zh-CN" altLang="en-US" sz="240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sym typeface="+mn-ea"/>
              </a:rPr>
              <a:t>C、第三句选择了典型事物具体生动地勾勒了- -幅壮美的画面。诗人抓住秋天“一鹤凌云”，这一别致的景观的描绘，展现的是秋高气爽，万里晴空，白云漂浮的开阔景象。</a:t>
            </a:r>
            <a:endParaRPr lang="zh-CN" altLang="en-US" sz="240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sym typeface="+mn-ea"/>
              </a:rPr>
              <a:t>D、“晴空一鹤排云上，便引诗情到碧霄”展现的，不仅仅是秋天的生机和素色，更多的是一种高扬的气概和高尚的情操。</a:t>
            </a:r>
            <a:endParaRPr lang="zh-CN" altLang="en-US" sz="2400">
              <a:solidFill>
                <a:schemeClr val="tx1"/>
              </a:solidFill>
              <a:uFillTx/>
            </a:endParaRPr>
          </a:p>
          <a:p>
            <a:endParaRPr lang="zh-CN" altLang="en-US" sz="24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夜雨寄北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分析“君问归期未有期”中两个“期”字的作用。                                                                                                                                        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4585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altLang="en-US" sz="2000" b="1">
                <a:solidFill>
                  <a:schemeClr val="tx1"/>
                </a:solidFill>
                <a:uFillTx/>
              </a:rPr>
              <a:t>对李商隐《夜雨寄北》赏析不正确的一项是(      )</a:t>
            </a:r>
            <a:endParaRPr lang="zh-CN" altLang="en-US" sz="2000" b="1">
              <a:solidFill>
                <a:schemeClr val="tx1"/>
              </a:solidFill>
              <a:uFillTx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>
                <a:solidFill>
                  <a:schemeClr val="tx1"/>
                </a:solidFill>
                <a:uFillTx/>
              </a:rPr>
              <a:t>A.“君问归期未有期，巴山夜雨涨秋池。”一问一答写出了诗人归期临近时无法</a:t>
            </a:r>
            <a:r>
              <a:rPr lang="zh-CN" altLang="en-US" sz="2000" b="1">
                <a:uFillTx/>
                <a:sym typeface="+mn-ea"/>
              </a:rPr>
              <a:t>抑制的激动心情。</a:t>
            </a:r>
            <a:endParaRPr lang="zh-CN" altLang="en-US" sz="2000" b="1">
              <a:solidFill>
                <a:schemeClr val="tx1"/>
              </a:solidFill>
              <a:uFillTx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>
                <a:solidFill>
                  <a:schemeClr val="tx1"/>
                </a:solidFill>
                <a:uFillTx/>
              </a:rPr>
              <a:t>B.“巴山夜雨涨秋池。”写夜雨交织，绵绵密密，涨满秋池之景，作者没说什么</a:t>
            </a:r>
            <a:r>
              <a:rPr lang="zh-CN" altLang="en-US" sz="2000" b="1">
                <a:uFillTx/>
                <a:sym typeface="+mn-ea"/>
              </a:rPr>
              <a:t>愁，而愁苦之情自然显现。</a:t>
            </a:r>
            <a:endParaRPr lang="zh-CN" altLang="en-US" sz="2000" b="1">
              <a:solidFill>
                <a:schemeClr val="tx1"/>
              </a:solidFill>
              <a:uFillTx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>
                <a:solidFill>
                  <a:schemeClr val="tx1"/>
                </a:solidFill>
                <a:uFillTx/>
              </a:rPr>
              <a:t>C.“何当共剪西窗烛，”中“何当”是从“君问归期未有期”中引发而来,“共剪”</a:t>
            </a:r>
            <a:r>
              <a:rPr lang="zh-CN" altLang="en-US" sz="2000" b="1">
                <a:uFillTx/>
                <a:sym typeface="+mn-ea"/>
              </a:rPr>
              <a:t>是对未来欢乐的憧憬。</a:t>
            </a:r>
            <a:endParaRPr lang="zh-CN" altLang="en-US" sz="2000" b="1">
              <a:solidFill>
                <a:schemeClr val="tx1"/>
              </a:solidFill>
              <a:uFillTx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>
                <a:solidFill>
                  <a:schemeClr val="tx1"/>
                </a:solidFill>
                <a:uFillTx/>
              </a:rPr>
              <a:t>D.“却话巴山夜雨时。”一句，盼望在重聚的欢乐中追话今夜的一切。未来的乐</a:t>
            </a:r>
            <a:r>
              <a:rPr lang="zh-CN" altLang="en-US" sz="2000" b="1">
                <a:uFillTx/>
                <a:sym typeface="+mn-ea"/>
              </a:rPr>
              <a:t>反衬出今夜的苦，今夜的苦又成了未来了的谈话材料。</a:t>
            </a:r>
            <a:endParaRPr lang="zh-CN" altLang="en-US" sz="2000" b="1">
              <a:solidFill>
                <a:schemeClr val="tx1"/>
              </a:solidFill>
              <a:uFillTx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b="1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endParaRPr lang="zh-CN" altLang="en-US" sz="2000" b="1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十一月四日</a:t>
            </a:r>
            <a:r>
              <a:rPr lang="zh-CN" altLang="en-US"/>
              <a:t>风雨大作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请赏析“夜阑卧听风吹雨”的妙处。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                                           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              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              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              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                        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295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uFillTx/>
              </a:rPr>
              <a:t>对《十一月四日风雨大作》的分析理解，不正确的一项是(      )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chemeClr val="tx1"/>
                </a:solidFill>
                <a:uFillTx/>
              </a:rPr>
              <a:t>A.这是年近七旬的陆游在一个风雨交加的寒夜，支撑着衰老的身体，躺在冰凉</a:t>
            </a:r>
            <a:r>
              <a:rPr lang="zh-CN" altLang="en-US" sz="2000">
                <a:uFillTx/>
                <a:sym typeface="+mn-ea"/>
              </a:rPr>
              <a:t>的被子里，写下的一首热血沸腾的爱国主义诗篇。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chemeClr val="tx1"/>
                </a:solidFill>
                <a:uFillTx/>
              </a:rPr>
              <a:t>B.诗的前两句直接写出了诗人自己的情思。“僵卧”道出了诗人的老迈境况，“孤</a:t>
            </a:r>
            <a:r>
              <a:rPr lang="zh-CN" altLang="en-US" sz="2000">
                <a:uFillTx/>
                <a:sym typeface="+mn-ea"/>
              </a:rPr>
              <a:t>村”表明与世隔绝的状态，一“僵”一“孤”，凄凉之极，为什么还“不自哀”呢?因为诗人的爱国热忱达到了忘我的程度。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chemeClr val="tx1"/>
                </a:solidFill>
                <a:uFillTx/>
              </a:rPr>
              <a:t>C.后两句是前两句的深化，集中在一个“梦”字上，写得形象感人。以梦的形</a:t>
            </a:r>
            <a:r>
              <a:rPr lang="zh-CN" altLang="en-US" sz="2000">
                <a:uFillTx/>
                <a:sym typeface="+mn-ea"/>
              </a:rPr>
              <a:t>式再现了“戍轮台”的志向，“入梦来”反映了政治现实的可悲:诗人有心报国.却遭排斥而无法杀敌，一腔御敌之情只能形诸梦境。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chemeClr val="tx1"/>
                </a:solidFill>
                <a:uFillTx/>
              </a:rPr>
              <a:t>D.日有所思，夜有所梦。因此，“铁马冰河”的梦境，是诗人热衷战争的表现。</a:t>
            </a:r>
            <a:endParaRPr lang="zh-CN" altLang="en-US" sz="20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潼关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1.用自己的语言描绘一二句描写的景象。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                                                                                           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764540"/>
            <a:ext cx="8229600" cy="4525963"/>
          </a:xfrm>
        </p:spPr>
        <p:txBody>
          <a:bodyPr/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.对谭嗣同的《潼关》理解不正确的一项是(      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A.此诗首句写潼关雄踞山腰，下临黄河，形势十分险要;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B.次句写作者行经此地，马蹄声声，被秋风吹散，点明时间和旅程;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C.三、四句写黄河浩浩荡荡以及潼关境域内的山峦起伏。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D.全诗清新秀丽，写景与言情巧妙结合，含蓄又生动。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YwZGEyMTMzZTgzZjJlMTMzODY4Nzk1NDcxMzM0NWQ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1994</Words>
  <Application>WPS 演示</Application>
  <PresentationFormat/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附录古诗鉴赏</dc:title>
  <dc:creator>Administrator</dc:creator>
  <cp:lastModifiedBy>Administrator</cp:lastModifiedBy>
  <cp:revision>1</cp:revision>
  <dcterms:created xsi:type="dcterms:W3CDTF">2023-02-06T04:49:44Z</dcterms:created>
  <dcterms:modified xsi:type="dcterms:W3CDTF">2023-02-06T04:49:44Z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3D227CDBF5D144B7BD8FAF3C07513E55</vt:lpwstr>
  </property>
</Properties>
</file>