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228600" y="381000"/>
            <a:ext cx="8686800" cy="632460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357158" y="1172931"/>
            <a:ext cx="8686800" cy="4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 Language Points</a:t>
            </a: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课时是对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Reading</a:t>
            </a: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课时的补充。帮助学生巩固课文重点词汇、短语和句型的用法，进一步扎实基础知识。教师可根据学生预习情况选择性讲解。</a:t>
            </a:r>
          </a:p>
          <a:p>
            <a:pPr>
              <a:lnSpc>
                <a:spcPct val="115000"/>
              </a:lnSpc>
            </a:pP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  （词汇的释义和用法，建议引导学生自行查找字典等相关资料来学习，以培养其自主学习能力。</a:t>
            </a:r>
            <a:r>
              <a:rPr lang="zh-CN" altLang="en-US" sz="3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19428"/>
            <a:ext cx="7929618" cy="576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3600" b="1" dirty="0" smtClean="0">
                <a:latin typeface="+mn-ea"/>
              </a:rPr>
              <a:t> 词汇</a:t>
            </a:r>
            <a:r>
              <a:rPr lang="zh-CN" altLang="en-US" sz="3600" b="1" dirty="0" smtClean="0">
                <a:solidFill>
                  <a:srgbClr val="000000"/>
                </a:solidFill>
                <a:latin typeface="+mn-ea"/>
              </a:rPr>
              <a:t>讲解，建议采用归纳法，先尽可能多的呈现一些相关例句，或让学生从已学课文中查找相应例句，引导学生试着从所观察到的语言现象中总结出词汇的意思和用法。</a:t>
            </a:r>
            <a:endParaRPr lang="en-US" altLang="zh-CN" sz="36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15000"/>
              </a:lnSpc>
            </a:pPr>
            <a:r>
              <a:rPr lang="zh-CN" altLang="en-US" sz="3600" b="1" dirty="0" smtClean="0">
                <a:latin typeface="+mn-ea"/>
              </a:rPr>
              <a:t>（语言知识讲练的把握，应是大纲规定的最重要的、最常用的词汇、句型、语法，且不要太细、太全、太绝对、也不能 </a:t>
            </a:r>
            <a:r>
              <a:rPr lang="en-US" sz="3600" b="1" dirty="0" smtClean="0">
                <a:latin typeface="+mn-ea"/>
              </a:rPr>
              <a:t>“</a:t>
            </a:r>
            <a:r>
              <a:rPr lang="zh-CN" altLang="en-US" sz="3600" b="1" dirty="0" smtClean="0">
                <a:latin typeface="+mn-ea"/>
              </a:rPr>
              <a:t>淡到无</a:t>
            </a:r>
            <a:r>
              <a:rPr lang="en-US" sz="3600" b="1" dirty="0" smtClean="0">
                <a:latin typeface="+mn-ea"/>
              </a:rPr>
              <a:t>”</a:t>
            </a:r>
            <a:r>
              <a:rPr lang="zh-CN" altLang="en-US" sz="3600" b="1" dirty="0" smtClean="0">
                <a:latin typeface="+mn-ea"/>
              </a:rPr>
              <a:t>。）</a:t>
            </a:r>
            <a:endParaRPr lang="zh-CN" altLang="en-US" sz="36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160</Words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</cp:lastModifiedBy>
  <cp:revision>3</cp:revision>
  <dcterms:created xsi:type="dcterms:W3CDTF">2016-04-25T07:09:14Z</dcterms:created>
  <dcterms:modified xsi:type="dcterms:W3CDTF">2016-04-25T08:13:34Z</dcterms:modified>
</cp:coreProperties>
</file>