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316" r:id="rId4"/>
    <p:sldId id="314" r:id="rId5"/>
    <p:sldId id="349" r:id="rId6"/>
    <p:sldId id="261" r:id="rId7"/>
    <p:sldId id="300" r:id="rId8"/>
    <p:sldId id="305" r:id="rId9"/>
    <p:sldId id="293" r:id="rId10"/>
    <p:sldId id="342" r:id="rId11"/>
    <p:sldId id="295" r:id="rId12"/>
    <p:sldId id="343" r:id="rId13"/>
    <p:sldId id="294" r:id="rId14"/>
    <p:sldId id="301" r:id="rId15"/>
    <p:sldId id="309" r:id="rId16"/>
    <p:sldId id="303" r:id="rId17"/>
    <p:sldId id="344" r:id="rId18"/>
    <p:sldId id="304" r:id="rId19"/>
    <p:sldId id="296" r:id="rId20"/>
    <p:sldId id="298" r:id="rId21"/>
    <p:sldId id="311" r:id="rId22"/>
    <p:sldId id="307" r:id="rId23"/>
    <p:sldId id="348" r:id="rId24"/>
    <p:sldId id="324" r:id="rId25"/>
  </p:sldIdLst>
  <p:sldSz cx="12192000" cy="6858000"/>
  <p:notesSz cx="6858000" cy="9144000"/>
  <p:embeddedFontLst>
    <p:embeddedFont>
      <p:font typeface="Segoe Script" panose="030B0504020000000003" charset="0"/>
      <p:regular r:id="rId27"/>
      <p:bold r:id="rId28"/>
    </p:embeddedFont>
    <p:embeddedFont>
      <p:font typeface="微软雅黑" panose="020B0503020204020204" charset="-122"/>
      <p:regular r:id="rId29"/>
    </p:embeddedFont>
    <p:embeddedFont>
      <p:font typeface="方正静蕾简体" panose="02000000000000000000" charset="-122"/>
      <p:regular r:id="rId30"/>
    </p:embeddedFont>
    <p:embeddedFont>
      <p:font typeface="等线" panose="02010600030101010101" charset="-122"/>
      <p:regular r:id="rId31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29" autoAdjust="0"/>
    <p:restoredTop sz="96196" autoAdjust="0"/>
  </p:normalViewPr>
  <p:slideViewPr>
    <p:cSldViewPr snapToGrid="0">
      <p:cViewPr varScale="1">
        <p:scale>
          <a:sx n="75" d="100"/>
          <a:sy n="75" d="100"/>
        </p:scale>
        <p:origin x="-120" y="-606"/>
      </p:cViewPr>
      <p:guideLst>
        <p:guide orient="horz" pos="2097"/>
        <p:guide pos="3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17.xml" /><Relationship Id="rId27" Type="http://schemas.openxmlformats.org/officeDocument/2006/relationships/font" Target="fonts/font1.fntdata" /><Relationship Id="rId28" Type="http://schemas.openxmlformats.org/officeDocument/2006/relationships/font" Target="fonts/font2.fntdata" /><Relationship Id="rId29" Type="http://schemas.openxmlformats.org/officeDocument/2006/relationships/font" Target="fonts/font3.fntdata" /><Relationship Id="rId3" Type="http://schemas.openxmlformats.org/officeDocument/2006/relationships/slide" Target="slides/slide1.xml" /><Relationship Id="rId30" Type="http://schemas.openxmlformats.org/officeDocument/2006/relationships/font" Target="fonts/font4.fntdata" /><Relationship Id="rId31" Type="http://schemas.openxmlformats.org/officeDocument/2006/relationships/font" Target="fonts/font5.fntdata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3B208-2C83-45A0-9DBC-691ABCA55E2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bg>
      <p:bgPr>
        <a:blipFill dpi="0" rotWithShape="1">
          <a:blip r:embed="rId1">
            <a:lum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2.png" /><Relationship Id="rId14" Type="http://schemas.openxmlformats.org/officeDocument/2006/relationships/image" Target="../media/image1.pn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14">
            <a:lum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2E5-256E-4EC7-8395-2D8FFE33A3E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626B-2AC5-4A04-BEF4-F499CD2D3529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Override" Target="../theme/themeOverride1.xml" /><Relationship Id="rId3" Type="http://schemas.openxmlformats.org/officeDocument/2006/relationships/notesSlide" Target="../notesSlides/notesSlide1.xml" /><Relationship Id="rId4" Type="http://schemas.openxmlformats.org/officeDocument/2006/relationships/image" Target="../media/image3.jpeg" /><Relationship Id="rId5" Type="http://schemas.openxmlformats.org/officeDocument/2006/relationships/tags" Target="../tags/tag1.xml" /><Relationship Id="rId6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0.xml" /><Relationship Id="rId3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1.xml" /><Relationship Id="rId3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2.xml" /><Relationship Id="rId3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3.xml" /><Relationship Id="rId3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4.xml" /><Relationship Id="rId3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5.xml" /><Relationship Id="rId3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6.xml" /><Relationship Id="rId3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7.xml" /><Relationship Id="rId3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8.xml" /><Relationship Id="rId3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19.xml" /><Relationship Id="rId3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.xml" /><Relationship Id="rId11" Type="http://schemas.openxmlformats.org/officeDocument/2006/relationships/tags" Target="../tags/tag8.xml" /><Relationship Id="rId12" Type="http://schemas.openxmlformats.org/officeDocument/2006/relationships/tags" Target="../tags/tag9.xml" /><Relationship Id="rId13" Type="http://schemas.openxmlformats.org/officeDocument/2006/relationships/tags" Target="../tags/tag10.xml" /><Relationship Id="rId14" Type="http://schemas.openxmlformats.org/officeDocument/2006/relationships/tags" Target="../tags/tag11.xml" /><Relationship Id="rId15" Type="http://schemas.openxmlformats.org/officeDocument/2006/relationships/tags" Target="../tags/tag12.xml" /><Relationship Id="rId16" Type="http://schemas.openxmlformats.org/officeDocument/2006/relationships/tags" Target="../tags/tag13.xml" /><Relationship Id="rId2" Type="http://schemas.openxmlformats.org/officeDocument/2006/relationships/themeOverride" Target="../theme/themeOverride2.xml" /><Relationship Id="rId3" Type="http://schemas.openxmlformats.org/officeDocument/2006/relationships/notesSlide" Target="../notesSlides/notesSlide2.xml" /><Relationship Id="rId4" Type="http://schemas.openxmlformats.org/officeDocument/2006/relationships/tags" Target="../tags/tag2.xml" /><Relationship Id="rId5" Type="http://schemas.openxmlformats.org/officeDocument/2006/relationships/slide" Target="slide4.xml" TargetMode="Internal" /><Relationship Id="rId6" Type="http://schemas.openxmlformats.org/officeDocument/2006/relationships/tags" Target="../tags/tag3.xml" /><Relationship Id="rId7" Type="http://schemas.openxmlformats.org/officeDocument/2006/relationships/tags" Target="../tags/tag4.xml" /><Relationship Id="rId8" Type="http://schemas.openxmlformats.org/officeDocument/2006/relationships/tags" Target="../tags/tag5.xml" /><Relationship Id="rId9" Type="http://schemas.openxmlformats.org/officeDocument/2006/relationships/tags" Target="../tags/tag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20.xml" /><Relationship Id="rId3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21.xml" /><Relationship Id="rId3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22.xml" /><Relationship Id="rId3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3.jpeg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image" Target="../media/image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3.xml" /><Relationship Id="rId3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4.xml" /><Relationship Id="rId3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hemeOverride" Target="../theme/themeOverride5.xml" /><Relationship Id="rId3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6.xml" /><Relationship Id="rId3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7.xml" /><Relationship Id="rId3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8.xml" /><Relationship Id="rId3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Override" Target="../theme/themeOverride9.xml" /><Relationship Id="rId3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r="6132"/>
          <a:stretch>
            <a:fillRect/>
          </a:stretch>
        </p:blipFill>
        <p:spPr>
          <a:xfrm rot="5400000">
            <a:off x="2666999" y="-2666999"/>
            <a:ext cx="6858001" cy="12192001"/>
          </a:xfrm>
          <a:prstGeom prst="rect">
            <a:avLst/>
          </a:prstGeom>
        </p:spPr>
      </p:pic>
      <p:sp>
        <p:nvSpPr>
          <p:cNvPr id="106" name="PA_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28898" y="1611207"/>
            <a:ext cx="6934205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1083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7B  Unit 1 </a:t>
            </a:r>
            <a:r>
              <a:rPr lang="zh-CN" altLang="en-US" sz="6600" b="1">
                <a:solidFill>
                  <a:srgbClr val="01083E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基础</a:t>
            </a:r>
            <a:endParaRPr lang="zh-CN" altLang="en-US" sz="6600" b="1">
              <a:solidFill>
                <a:srgbClr val="01083E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3"/>
          <p:cNvGrpSpPr/>
          <p:nvPr/>
        </p:nvGrpSpPr>
        <p:grpSpPr>
          <a:xfrm>
            <a:off x="870047" y="4400305"/>
            <a:ext cx="10451907" cy="151786"/>
            <a:chOff x="0" y="1824"/>
            <a:chExt cx="5760" cy="90"/>
          </a:xfrm>
          <a:solidFill>
            <a:schemeClr val="bg1">
              <a:lumMod val="65000"/>
            </a:schemeClr>
          </a:solidFill>
        </p:grpSpPr>
        <p:sp>
          <p:nvSpPr>
            <p:cNvPr id="55" name="Rectangle 4"/>
            <p:cNvSpPr/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Rectangle 5"/>
            <p:cNvSpPr/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2"/>
          <p:cNvGrpSpPr/>
          <p:nvPr/>
        </p:nvGrpSpPr>
        <p:grpSpPr>
          <a:xfrm>
            <a:off x="2691059" y="3891681"/>
            <a:ext cx="1435395" cy="2951415"/>
            <a:chOff x="2876185" y="2837003"/>
            <a:chExt cx="1349822" cy="2775467"/>
          </a:xfrm>
        </p:grpSpPr>
        <p:sp>
          <p:nvSpPr>
            <p:cNvPr id="44" name="Freeform: Shape 96"/>
            <p:cNvSpPr/>
            <p:nvPr/>
          </p:nvSpPr>
          <p:spPr bwMode="gray">
            <a:xfrm rot="3877067">
              <a:off x="2783172" y="4369186"/>
              <a:ext cx="2033509" cy="453058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Freeform: Shape 94"/>
            <p:cNvSpPr/>
            <p:nvPr/>
          </p:nvSpPr>
          <p:spPr bwMode="gray">
            <a:xfrm rot="3877067" flipV="1">
              <a:off x="3271898" y="4040539"/>
              <a:ext cx="1560651" cy="347566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Oval 119"/>
            <p:cNvSpPr/>
            <p:nvPr/>
          </p:nvSpPr>
          <p:spPr bwMode="gray">
            <a:xfrm>
              <a:off x="2876185" y="2837003"/>
              <a:ext cx="1031630" cy="10331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Oval 120"/>
            <p:cNvSpPr/>
            <p:nvPr/>
          </p:nvSpPr>
          <p:spPr bwMode="gray">
            <a:xfrm>
              <a:off x="2960384" y="2914947"/>
              <a:ext cx="864645" cy="865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0" name="Group 186"/>
            <p:cNvGrpSpPr/>
            <p:nvPr/>
          </p:nvGrpSpPr>
          <p:grpSpPr>
            <a:xfrm>
              <a:off x="3180350" y="3194471"/>
              <a:ext cx="429221" cy="298276"/>
              <a:chOff x="4754563" y="1806575"/>
              <a:chExt cx="280988" cy="195263"/>
            </a:xfrm>
            <a:solidFill>
              <a:schemeClr val="accent1"/>
            </a:solidFill>
          </p:grpSpPr>
          <p:sp>
            <p:nvSpPr>
              <p:cNvPr id="51" name="Freeform: Shape 187"/>
              <p:cNvSpPr/>
              <p:nvPr/>
            </p:nvSpPr>
            <p:spPr bwMode="auto">
              <a:xfrm>
                <a:off x="4830763" y="1912938"/>
                <a:ext cx="204788" cy="88900"/>
              </a:xfrm>
              <a:custGeom>
                <a:cxnLst>
                  <a:cxn ang="0">
                    <a:pos x="80" y="12"/>
                  </a:cxn>
                  <a:cxn ang="0">
                    <a:pos x="55" y="21"/>
                  </a:cxn>
                  <a:cxn ang="0">
                    <a:pos x="31" y="15"/>
                  </a:cxn>
                  <a:cxn ang="0">
                    <a:pos x="53" y="16"/>
                  </a:cxn>
                  <a:cxn ang="0">
                    <a:pos x="55" y="8"/>
                  </a:cxn>
                  <a:cxn ang="0">
                    <a:pos x="23" y="0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34"/>
                  </a:cxn>
                  <a:cxn ang="0">
                    <a:pos x="2" y="34"/>
                  </a:cxn>
                  <a:cxn ang="0">
                    <a:pos x="9" y="31"/>
                  </a:cxn>
                  <a:cxn ang="0">
                    <a:pos x="53" y="38"/>
                  </a:cxn>
                  <a:cxn ang="0">
                    <a:pos x="83" y="21"/>
                  </a:cxn>
                  <a:cxn ang="0">
                    <a:pos x="80" y="12"/>
                  </a:cxn>
                </a:cxnLst>
                <a:rect l="0" t="0" r="r" b="b"/>
                <a:pathLst>
                  <a:path w="89" h="39">
                    <a:moveTo>
                      <a:pt x="80" y="12"/>
                    </a:moveTo>
                    <a:cubicBezTo>
                      <a:pt x="73" y="16"/>
                      <a:pt x="64" y="19"/>
                      <a:pt x="55" y="21"/>
                    </a:cubicBezTo>
                    <a:cubicBezTo>
                      <a:pt x="47" y="22"/>
                      <a:pt x="31" y="19"/>
                      <a:pt x="31" y="15"/>
                    </a:cubicBezTo>
                    <a:cubicBezTo>
                      <a:pt x="31" y="14"/>
                      <a:pt x="45" y="19"/>
                      <a:pt x="53" y="16"/>
                    </a:cubicBezTo>
                    <a:cubicBezTo>
                      <a:pt x="59" y="15"/>
                      <a:pt x="58" y="9"/>
                      <a:pt x="55" y="8"/>
                    </a:cubicBezTo>
                    <a:cubicBezTo>
                      <a:pt x="51" y="7"/>
                      <a:pt x="32" y="0"/>
                      <a:pt x="23" y="0"/>
                    </a:cubicBezTo>
                    <a:cubicBezTo>
                      <a:pt x="19" y="0"/>
                      <a:pt x="10" y="1"/>
                      <a:pt x="5" y="2"/>
                    </a:cubicBezTo>
                    <a:cubicBezTo>
                      <a:pt x="3" y="2"/>
                      <a:pt x="2" y="2"/>
                      <a:pt x="2" y="4"/>
                    </a:cubicBezTo>
                    <a:cubicBezTo>
                      <a:pt x="2" y="11"/>
                      <a:pt x="1" y="26"/>
                      <a:pt x="0" y="34"/>
                    </a:cubicBezTo>
                    <a:cubicBezTo>
                      <a:pt x="0" y="34"/>
                      <a:pt x="0" y="36"/>
                      <a:pt x="2" y="34"/>
                    </a:cubicBezTo>
                    <a:cubicBezTo>
                      <a:pt x="4" y="33"/>
                      <a:pt x="7" y="31"/>
                      <a:pt x="9" y="31"/>
                    </a:cubicBezTo>
                    <a:cubicBezTo>
                      <a:pt x="13" y="32"/>
                      <a:pt x="48" y="39"/>
                      <a:pt x="53" y="38"/>
                    </a:cubicBezTo>
                    <a:cubicBezTo>
                      <a:pt x="60" y="36"/>
                      <a:pt x="80" y="24"/>
                      <a:pt x="83" y="21"/>
                    </a:cubicBezTo>
                    <a:cubicBezTo>
                      <a:pt x="89" y="15"/>
                      <a:pt x="85" y="9"/>
                      <a:pt x="80" y="12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Group 188"/>
              <p:cNvGrpSpPr/>
              <p:nvPr/>
            </p:nvGrpSpPr>
            <p:grpSpPr>
              <a:xfrm>
                <a:off x="4754563" y="1806575"/>
                <a:ext cx="260351" cy="188913"/>
                <a:chOff x="4754563" y="1903411"/>
                <a:chExt cx="260351" cy="188913"/>
              </a:xfrm>
              <a:grpFill/>
            </p:grpSpPr>
            <p:sp>
              <p:nvSpPr>
                <p:cNvPr id="53" name="Freeform: Shape 189"/>
                <p:cNvSpPr/>
                <p:nvPr/>
              </p:nvSpPr>
              <p:spPr bwMode="auto">
                <a:xfrm>
                  <a:off x="4754563" y="2011361"/>
                  <a:ext cx="65088" cy="80963"/>
                </a:xfrm>
                <a:custGeom>
                  <a:cxnLst>
                    <a:cxn ang="0">
                      <a:pos x="15" y="31"/>
                    </a:cxn>
                    <a:cxn ang="0">
                      <a:pos x="10" y="26"/>
                    </a:cxn>
                    <a:cxn ang="0">
                      <a:pos x="15" y="21"/>
                    </a:cxn>
                    <a:cxn ang="0">
                      <a:pos x="20" y="26"/>
                    </a:cxn>
                    <a:cxn ang="0">
                      <a:pos x="15" y="31"/>
                    </a:cxn>
                    <a:cxn ang="0">
                      <a:pos x="25" y="1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1" y="32"/>
                    </a:cxn>
                    <a:cxn ang="0">
                      <a:pos x="3" y="35"/>
                    </a:cxn>
                    <a:cxn ang="0">
                      <a:pos x="23" y="35"/>
                    </a:cxn>
                    <a:cxn ang="0">
                      <a:pos x="26" y="32"/>
                    </a:cxn>
                    <a:cxn ang="0">
                      <a:pos x="28" y="3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8" h="35">
                      <a:moveTo>
                        <a:pt x="15" y="31"/>
                      </a:moveTo>
                      <a:cubicBezTo>
                        <a:pt x="12" y="31"/>
                        <a:pt x="10" y="29"/>
                        <a:pt x="10" y="26"/>
                      </a:cubicBezTo>
                      <a:cubicBezTo>
                        <a:pt x="10" y="23"/>
                        <a:pt x="12" y="21"/>
                        <a:pt x="15" y="21"/>
                      </a:cubicBezTo>
                      <a:cubicBezTo>
                        <a:pt x="17" y="21"/>
                        <a:pt x="20" y="23"/>
                        <a:pt x="20" y="26"/>
                      </a:cubicBezTo>
                      <a:cubicBezTo>
                        <a:pt x="20" y="29"/>
                        <a:pt x="17" y="31"/>
                        <a:pt x="15" y="31"/>
                      </a:cubicBezTo>
                      <a:moveTo>
                        <a:pt x="25" y="1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4" y="1"/>
                        <a:pt x="4" y="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34"/>
                        <a:pt x="1" y="35"/>
                        <a:pt x="3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4" y="35"/>
                        <a:pt x="25" y="34"/>
                        <a:pt x="26" y="32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2"/>
                        <a:pt x="27" y="1"/>
                        <a:pt x="25" y="1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190"/>
                <p:cNvSpPr/>
                <p:nvPr/>
              </p:nvSpPr>
              <p:spPr bwMode="auto">
                <a:xfrm>
                  <a:off x="4819651" y="1903411"/>
                  <a:ext cx="195263" cy="101600"/>
                </a:xfrm>
                <a:custGeom>
                  <a:cxnLst>
                    <a:cxn ang="0">
                      <a:pos x="17" y="33"/>
                    </a:cxn>
                    <a:cxn ang="0">
                      <a:pos x="9" y="18"/>
                    </a:cxn>
                    <a:cxn ang="0">
                      <a:pos x="24" y="10"/>
                    </a:cxn>
                    <a:cxn ang="0">
                      <a:pos x="33" y="25"/>
                    </a:cxn>
                    <a:cxn ang="0">
                      <a:pos x="17" y="33"/>
                    </a:cxn>
                    <a:cxn ang="0">
                      <a:pos x="81" y="33"/>
                    </a:cxn>
                    <a:cxn ang="0">
                      <a:pos x="82" y="29"/>
                    </a:cxn>
                    <a:cxn ang="0">
                      <a:pos x="79" y="22"/>
                    </a:cxn>
                    <a:cxn ang="0">
                      <a:pos x="72" y="26"/>
                    </a:cxn>
                    <a:cxn ang="0">
                      <a:pos x="71" y="30"/>
                    </a:cxn>
                    <a:cxn ang="0">
                      <a:pos x="70" y="31"/>
                    </a:cxn>
                    <a:cxn ang="0">
                      <a:pos x="67" y="30"/>
                    </a:cxn>
                    <a:cxn ang="0">
                      <a:pos x="66" y="29"/>
                    </a:cxn>
                    <a:cxn ang="0">
                      <a:pos x="68" y="22"/>
                    </a:cxn>
                    <a:cxn ang="0">
                      <a:pos x="64" y="16"/>
                    </a:cxn>
                    <a:cxn ang="0">
                      <a:pos x="58" y="19"/>
                    </a:cxn>
                    <a:cxn ang="0">
                      <a:pos x="56" y="26"/>
                    </a:cxn>
                    <a:cxn ang="0">
                      <a:pos x="55" y="26"/>
                    </a:cxn>
                    <a:cxn ang="0">
                      <a:pos x="41" y="22"/>
                    </a:cxn>
                    <a:cxn ang="0">
                      <a:pos x="40" y="20"/>
                    </a:cxn>
                    <a:cxn ang="0">
                      <a:pos x="26" y="3"/>
                    </a:cxn>
                    <a:cxn ang="0">
                      <a:pos x="3" y="16"/>
                    </a:cxn>
                    <a:cxn ang="0">
                      <a:pos x="15" y="40"/>
                    </a:cxn>
                    <a:cxn ang="0">
                      <a:pos x="36" y="32"/>
                    </a:cxn>
                    <a:cxn ang="0">
                      <a:pos x="38" y="32"/>
                    </a:cxn>
                    <a:cxn ang="0">
                      <a:pos x="78" y="44"/>
                    </a:cxn>
                    <a:cxn ang="0">
                      <a:pos x="84" y="40"/>
                    </a:cxn>
                    <a:cxn ang="0">
                      <a:pos x="82" y="35"/>
                    </a:cxn>
                    <a:cxn ang="0">
                      <a:pos x="81" y="33"/>
                    </a:cxn>
                  </a:cxnLst>
                  <a:rect l="0" t="0" r="r" b="b"/>
                  <a:pathLst>
                    <a:path w="85" h="44">
                      <a:moveTo>
                        <a:pt x="17" y="33"/>
                      </a:moveTo>
                      <a:cubicBezTo>
                        <a:pt x="11" y="31"/>
                        <a:pt x="7" y="24"/>
                        <a:pt x="9" y="18"/>
                      </a:cubicBezTo>
                      <a:cubicBezTo>
                        <a:pt x="11" y="11"/>
                        <a:pt x="18" y="8"/>
                        <a:pt x="24" y="10"/>
                      </a:cubicBezTo>
                      <a:cubicBezTo>
                        <a:pt x="31" y="12"/>
                        <a:pt x="35" y="18"/>
                        <a:pt x="33" y="25"/>
                      </a:cubicBezTo>
                      <a:cubicBezTo>
                        <a:pt x="31" y="32"/>
                        <a:pt x="24" y="35"/>
                        <a:pt x="17" y="33"/>
                      </a:cubicBezTo>
                      <a:moveTo>
                        <a:pt x="81" y="33"/>
                      </a:move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83" y="26"/>
                        <a:pt x="81" y="23"/>
                        <a:pt x="79" y="22"/>
                      </a:cubicBezTo>
                      <a:cubicBezTo>
                        <a:pt x="76" y="22"/>
                        <a:pt x="73" y="23"/>
                        <a:pt x="72" y="26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71" y="30"/>
                        <a:pt x="71" y="31"/>
                        <a:pt x="70" y="31"/>
                      </a:cubicBezTo>
                      <a:cubicBezTo>
                        <a:pt x="69" y="31"/>
                        <a:pt x="67" y="30"/>
                        <a:pt x="67" y="30"/>
                      </a:cubicBezTo>
                      <a:cubicBezTo>
                        <a:pt x="67" y="30"/>
                        <a:pt x="66" y="30"/>
                        <a:pt x="66" y="29"/>
                      </a:cubicBezTo>
                      <a:cubicBezTo>
                        <a:pt x="66" y="27"/>
                        <a:pt x="68" y="22"/>
                        <a:pt x="68" y="22"/>
                      </a:cubicBezTo>
                      <a:cubicBezTo>
                        <a:pt x="69" y="20"/>
                        <a:pt x="67" y="17"/>
                        <a:pt x="64" y="16"/>
                      </a:cubicBezTo>
                      <a:cubicBezTo>
                        <a:pt x="62" y="15"/>
                        <a:pt x="59" y="17"/>
                        <a:pt x="58" y="19"/>
                      </a:cubicBezTo>
                      <a:cubicBezTo>
                        <a:pt x="58" y="19"/>
                        <a:pt x="57" y="24"/>
                        <a:pt x="56" y="26"/>
                      </a:cubicBezTo>
                      <a:cubicBezTo>
                        <a:pt x="56" y="27"/>
                        <a:pt x="55" y="26"/>
                        <a:pt x="55" y="26"/>
                      </a:cubicBezTo>
                      <a:cubicBezTo>
                        <a:pt x="41" y="22"/>
                        <a:pt x="41" y="22"/>
                        <a:pt x="41" y="22"/>
                      </a:cubicBezTo>
                      <a:cubicBezTo>
                        <a:pt x="40" y="22"/>
                        <a:pt x="40" y="20"/>
                        <a:pt x="40" y="20"/>
                      </a:cubicBezTo>
                      <a:cubicBezTo>
                        <a:pt x="39" y="12"/>
                        <a:pt x="34" y="5"/>
                        <a:pt x="26" y="3"/>
                      </a:cubicBezTo>
                      <a:cubicBezTo>
                        <a:pt x="16" y="0"/>
                        <a:pt x="5" y="6"/>
                        <a:pt x="3" y="16"/>
                      </a:cubicBezTo>
                      <a:cubicBezTo>
                        <a:pt x="0" y="26"/>
                        <a:pt x="5" y="37"/>
                        <a:pt x="15" y="40"/>
                      </a:cubicBezTo>
                      <a:cubicBezTo>
                        <a:pt x="23" y="42"/>
                        <a:pt x="32" y="39"/>
                        <a:pt x="36" y="32"/>
                      </a:cubicBezTo>
                      <a:cubicBezTo>
                        <a:pt x="37" y="32"/>
                        <a:pt x="37" y="32"/>
                        <a:pt x="38" y="32"/>
                      </a:cubicBezTo>
                      <a:cubicBezTo>
                        <a:pt x="78" y="44"/>
                        <a:pt x="78" y="44"/>
                        <a:pt x="78" y="44"/>
                      </a:cubicBezTo>
                      <a:cubicBezTo>
                        <a:pt x="80" y="44"/>
                        <a:pt x="83" y="43"/>
                        <a:pt x="84" y="40"/>
                      </a:cubicBezTo>
                      <a:cubicBezTo>
                        <a:pt x="85" y="38"/>
                        <a:pt x="84" y="36"/>
                        <a:pt x="82" y="35"/>
                      </a:cubicBezTo>
                      <a:cubicBezTo>
                        <a:pt x="81" y="34"/>
                        <a:pt x="81" y="34"/>
                        <a:pt x="81" y="33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3" name="Group 8"/>
          <p:cNvGrpSpPr/>
          <p:nvPr/>
        </p:nvGrpSpPr>
        <p:grpSpPr>
          <a:xfrm>
            <a:off x="4393095" y="3891681"/>
            <a:ext cx="1435397" cy="2951414"/>
            <a:chOff x="4476743" y="2837001"/>
            <a:chExt cx="1349822" cy="2775464"/>
          </a:xfrm>
        </p:grpSpPr>
        <p:sp>
          <p:nvSpPr>
            <p:cNvPr id="32" name="Freeform: Shape 116"/>
            <p:cNvSpPr/>
            <p:nvPr/>
          </p:nvSpPr>
          <p:spPr bwMode="gray">
            <a:xfrm rot="3877067">
              <a:off x="4383732" y="4369183"/>
              <a:ext cx="2033507" cy="453057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17"/>
            <p:cNvSpPr/>
            <p:nvPr/>
          </p:nvSpPr>
          <p:spPr bwMode="gray">
            <a:xfrm rot="3877067" flipV="1">
              <a:off x="4872457" y="4040536"/>
              <a:ext cx="1560650" cy="347566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Oval 144"/>
            <p:cNvSpPr/>
            <p:nvPr/>
          </p:nvSpPr>
          <p:spPr bwMode="gray">
            <a:xfrm>
              <a:off x="4476743" y="2837001"/>
              <a:ext cx="1031629" cy="10331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Oval 145"/>
            <p:cNvSpPr/>
            <p:nvPr/>
          </p:nvSpPr>
          <p:spPr bwMode="gray">
            <a:xfrm>
              <a:off x="4560943" y="2914946"/>
              <a:ext cx="864644" cy="865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180"/>
            <p:cNvGrpSpPr/>
            <p:nvPr/>
          </p:nvGrpSpPr>
          <p:grpSpPr>
            <a:xfrm>
              <a:off x="4813696" y="3131351"/>
              <a:ext cx="414675" cy="426799"/>
              <a:chOff x="2700338" y="1350961"/>
              <a:chExt cx="271463" cy="279401"/>
            </a:xfrm>
            <a:solidFill>
              <a:schemeClr val="accent2"/>
            </a:solidFill>
          </p:grpSpPr>
          <p:grpSp>
            <p:nvGrpSpPr>
              <p:cNvPr id="39" name="Group 181"/>
              <p:cNvGrpSpPr/>
              <p:nvPr/>
            </p:nvGrpSpPr>
            <p:grpSpPr>
              <a:xfrm>
                <a:off x="2808288" y="1350961"/>
                <a:ext cx="163513" cy="171450"/>
                <a:chOff x="2808288" y="1350961"/>
                <a:chExt cx="163513" cy="171450"/>
              </a:xfrm>
              <a:grpFill/>
            </p:grpSpPr>
            <p:sp>
              <p:nvSpPr>
                <p:cNvPr id="41" name="Freeform: Shape 183"/>
                <p:cNvSpPr/>
                <p:nvPr/>
              </p:nvSpPr>
              <p:spPr bwMode="auto">
                <a:xfrm>
                  <a:off x="2808288" y="1468436"/>
                  <a:ext cx="55563" cy="53975"/>
                </a:xfrm>
                <a:custGeom>
                  <a:cxnLst>
                    <a:cxn ang="0">
                      <a:pos x="6" y="18"/>
                    </a:cxn>
                    <a:cxn ang="0">
                      <a:pos x="5" y="17"/>
                    </a:cxn>
                    <a:cxn ang="0">
                      <a:pos x="5" y="1"/>
                    </a:cxn>
                    <a:cxn ang="0">
                      <a:pos x="4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23"/>
                    </a:cxn>
                    <a:cxn ang="0">
                      <a:pos x="1" y="24"/>
                    </a:cxn>
                    <a:cxn ang="0">
                      <a:pos x="23" y="24"/>
                    </a:cxn>
                    <a:cxn ang="0">
                      <a:pos x="24" y="23"/>
                    </a:cxn>
                    <a:cxn ang="0">
                      <a:pos x="24" y="19"/>
                    </a:cxn>
                    <a:cxn ang="0">
                      <a:pos x="23" y="18"/>
                    </a:cxn>
                    <a:cxn ang="0">
                      <a:pos x="6" y="18"/>
                    </a:cxn>
                  </a:cxnLst>
                  <a:rect l="0" t="0" r="r" b="b"/>
                  <a:pathLst>
                    <a:path w="24" h="24">
                      <a:moveTo>
                        <a:pt x="6" y="18"/>
                      </a:moveTo>
                      <a:cubicBezTo>
                        <a:pt x="6" y="18"/>
                        <a:pt x="5" y="18"/>
                        <a:pt x="5" y="1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0" y="24"/>
                        <a:pt x="1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4" y="24"/>
                        <a:pt x="24" y="24"/>
                        <a:pt x="24" y="23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8"/>
                        <a:pt x="23" y="18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84"/>
                <p:cNvSpPr/>
                <p:nvPr/>
              </p:nvSpPr>
              <p:spPr bwMode="auto">
                <a:xfrm>
                  <a:off x="2881313" y="1385886"/>
                  <a:ext cx="38100" cy="74613"/>
                </a:xfrm>
                <a:custGeom>
                  <a:cxnLst>
                    <a:cxn ang="0">
                      <a:pos x="10" y="14"/>
                    </a:cxn>
                    <a:cxn ang="0">
                      <a:pos x="5" y="10"/>
                    </a:cxn>
                    <a:cxn ang="0">
                      <a:pos x="9" y="8"/>
                    </a:cxn>
                    <a:cxn ang="0">
                      <a:pos x="13" y="8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15" y="5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1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6" y="1"/>
                    </a:cxn>
                    <a:cxn ang="0">
                      <a:pos x="6" y="4"/>
                    </a:cxn>
                    <a:cxn ang="0">
                      <a:pos x="6" y="4"/>
                    </a:cxn>
                    <a:cxn ang="0">
                      <a:pos x="0" y="11"/>
                    </a:cxn>
                    <a:cxn ang="0">
                      <a:pos x="7" y="18"/>
                    </a:cxn>
                    <a:cxn ang="0">
                      <a:pos x="11" y="22"/>
                    </a:cxn>
                    <a:cxn ang="0">
                      <a:pos x="7" y="25"/>
                    </a:cxn>
                    <a:cxn ang="0">
                      <a:pos x="2" y="24"/>
                    </a:cxn>
                    <a:cxn ang="0">
                      <a:pos x="2" y="24"/>
                    </a:cxn>
                    <a:cxn ang="0">
                      <a:pos x="1" y="24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6" y="32"/>
                    </a:cxn>
                    <a:cxn ang="0">
                      <a:pos x="7" y="33"/>
                    </a:cxn>
                    <a:cxn ang="0">
                      <a:pos x="9" y="33"/>
                    </a:cxn>
                    <a:cxn ang="0">
                      <a:pos x="10" y="32"/>
                    </a:cxn>
                    <a:cxn ang="0">
                      <a:pos x="10" y="29"/>
                    </a:cxn>
                    <a:cxn ang="0">
                      <a:pos x="10" y="29"/>
                    </a:cxn>
                    <a:cxn ang="0">
                      <a:pos x="16" y="22"/>
                    </a:cxn>
                    <a:cxn ang="0">
                      <a:pos x="10" y="14"/>
                    </a:cxn>
                  </a:cxnLst>
                  <a:rect l="0" t="0" r="r" b="b"/>
                  <a:pathLst>
                    <a:path w="16" h="33">
                      <a:moveTo>
                        <a:pt x="10" y="14"/>
                      </a:moveTo>
                      <a:cubicBezTo>
                        <a:pt x="6" y="13"/>
                        <a:pt x="5" y="12"/>
                        <a:pt x="5" y="10"/>
                      </a:cubicBezTo>
                      <a:cubicBezTo>
                        <a:pt x="5" y="9"/>
                        <a:pt x="6" y="8"/>
                        <a:pt x="9" y="8"/>
                      </a:cubicBezTo>
                      <a:cubicBezTo>
                        <a:pt x="11" y="8"/>
                        <a:pt x="13" y="8"/>
                        <a:pt x="13" y="8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4" y="8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5"/>
                        <a:pt x="15" y="5"/>
                      </a:cubicBezTo>
                      <a:cubicBezTo>
                        <a:pt x="13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3" y="5"/>
                        <a:pt x="0" y="7"/>
                        <a:pt x="0" y="11"/>
                      </a:cubicBezTo>
                      <a:cubicBezTo>
                        <a:pt x="0" y="15"/>
                        <a:pt x="4" y="17"/>
                        <a:pt x="7" y="18"/>
                      </a:cubicBezTo>
                      <a:cubicBezTo>
                        <a:pt x="10" y="19"/>
                        <a:pt x="11" y="20"/>
                        <a:pt x="11" y="22"/>
                      </a:cubicBezTo>
                      <a:cubicBezTo>
                        <a:pt x="11" y="24"/>
                        <a:pt x="10" y="25"/>
                        <a:pt x="7" y="25"/>
                      </a:cubicBezTo>
                      <a:cubicBezTo>
                        <a:pt x="5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1" y="27"/>
                      </a:cubicBezTo>
                      <a:cubicBezTo>
                        <a:pt x="2" y="28"/>
                        <a:pt x="6" y="29"/>
                        <a:pt x="6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6" y="32"/>
                        <a:pt x="7" y="33"/>
                        <a:pt x="7" y="33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9" y="33"/>
                        <a:pt x="10" y="32"/>
                        <a:pt x="10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4" y="28"/>
                        <a:pt x="16" y="25"/>
                        <a:pt x="16" y="22"/>
                      </a:cubicBezTo>
                      <a:cubicBezTo>
                        <a:pt x="16" y="18"/>
                        <a:pt x="14" y="16"/>
                        <a:pt x="10" y="1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185"/>
                <p:cNvSpPr/>
                <p:nvPr/>
              </p:nvSpPr>
              <p:spPr bwMode="auto">
                <a:xfrm>
                  <a:off x="2828926" y="1350961"/>
                  <a:ext cx="142875" cy="144463"/>
                </a:xfrm>
                <a:custGeom>
                  <a:cxnLst>
                    <a:cxn ang="0">
                      <a:pos x="31" y="55"/>
                    </a:cxn>
                    <a:cxn ang="0">
                      <a:pos x="7" y="31"/>
                    </a:cxn>
                    <a:cxn ang="0">
                      <a:pos x="31" y="7"/>
                    </a:cxn>
                    <a:cxn ang="0">
                      <a:pos x="55" y="31"/>
                    </a:cxn>
                    <a:cxn ang="0">
                      <a:pos x="31" y="55"/>
                    </a:cxn>
                    <a:cxn ang="0">
                      <a:pos x="31" y="0"/>
                    </a:cxn>
                    <a:cxn ang="0">
                      <a:pos x="0" y="31"/>
                    </a:cxn>
                    <a:cxn ang="0">
                      <a:pos x="31" y="63"/>
                    </a:cxn>
                    <a:cxn ang="0">
                      <a:pos x="62" y="31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62" h="62">
                      <a:moveTo>
                        <a:pt x="31" y="55"/>
                      </a:moveTo>
                      <a:cubicBezTo>
                        <a:pt x="18" y="55"/>
                        <a:pt x="7" y="45"/>
                        <a:pt x="7" y="31"/>
                      </a:cubicBezTo>
                      <a:cubicBezTo>
                        <a:pt x="7" y="18"/>
                        <a:pt x="18" y="7"/>
                        <a:pt x="31" y="7"/>
                      </a:cubicBezTo>
                      <a:cubicBezTo>
                        <a:pt x="44" y="7"/>
                        <a:pt x="55" y="18"/>
                        <a:pt x="55" y="31"/>
                      </a:cubicBezTo>
                      <a:cubicBezTo>
                        <a:pt x="55" y="45"/>
                        <a:pt x="44" y="55"/>
                        <a:pt x="31" y="55"/>
                      </a:cubicBezTo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9"/>
                        <a:pt x="14" y="63"/>
                        <a:pt x="31" y="63"/>
                      </a:cubicBezTo>
                      <a:cubicBezTo>
                        <a:pt x="48" y="63"/>
                        <a:pt x="62" y="49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0" name="Freeform: Shape 182"/>
              <p:cNvSpPr/>
              <p:nvPr/>
            </p:nvSpPr>
            <p:spPr bwMode="auto">
              <a:xfrm>
                <a:off x="2700338" y="1406524"/>
                <a:ext cx="225425" cy="223838"/>
              </a:xfrm>
              <a:custGeom>
                <a:cxnLst>
                  <a:cxn ang="0">
                    <a:pos x="90" y="47"/>
                  </a:cxn>
                  <a:cxn ang="0">
                    <a:pos x="88" y="49"/>
                  </a:cxn>
                  <a:cxn ang="0">
                    <a:pos x="88" y="53"/>
                  </a:cxn>
                  <a:cxn ang="0">
                    <a:pos x="49" y="89"/>
                  </a:cxn>
                  <a:cxn ang="0">
                    <a:pos x="9" y="49"/>
                  </a:cxn>
                  <a:cxn ang="0">
                    <a:pos x="19" y="23"/>
                  </a:cxn>
                  <a:cxn ang="0">
                    <a:pos x="47" y="9"/>
                  </a:cxn>
                  <a:cxn ang="0">
                    <a:pos x="48" y="9"/>
                  </a:cxn>
                  <a:cxn ang="0">
                    <a:pos x="49" y="1"/>
                  </a:cxn>
                  <a:cxn ang="0">
                    <a:pos x="48" y="0"/>
                  </a:cxn>
                  <a:cxn ang="0">
                    <a:pos x="12" y="16"/>
                  </a:cxn>
                  <a:cxn ang="0">
                    <a:pos x="0" y="49"/>
                  </a:cxn>
                  <a:cxn ang="0">
                    <a:pos x="49" y="98"/>
                  </a:cxn>
                  <a:cxn ang="0">
                    <a:pos x="98" y="53"/>
                  </a:cxn>
                  <a:cxn ang="0">
                    <a:pos x="98" y="49"/>
                  </a:cxn>
                  <a:cxn ang="0">
                    <a:pos x="98" y="47"/>
                  </a:cxn>
                  <a:cxn ang="0">
                    <a:pos x="97" y="45"/>
                  </a:cxn>
                  <a:cxn ang="0">
                    <a:pos x="90" y="47"/>
                  </a:cxn>
                </a:cxnLst>
                <a:rect l="0" t="0" r="r" b="b"/>
                <a:pathLst>
                  <a:path w="98" h="98">
                    <a:moveTo>
                      <a:pt x="90" y="47"/>
                    </a:moveTo>
                    <a:cubicBezTo>
                      <a:pt x="88" y="47"/>
                      <a:pt x="88" y="48"/>
                      <a:pt x="88" y="49"/>
                    </a:cubicBezTo>
                    <a:cubicBezTo>
                      <a:pt x="88" y="51"/>
                      <a:pt x="88" y="52"/>
                      <a:pt x="88" y="53"/>
                    </a:cubicBezTo>
                    <a:cubicBezTo>
                      <a:pt x="86" y="73"/>
                      <a:pt x="69" y="89"/>
                      <a:pt x="49" y="89"/>
                    </a:cubicBezTo>
                    <a:cubicBezTo>
                      <a:pt x="27" y="89"/>
                      <a:pt x="9" y="71"/>
                      <a:pt x="9" y="49"/>
                    </a:cubicBezTo>
                    <a:cubicBezTo>
                      <a:pt x="9" y="39"/>
                      <a:pt x="13" y="30"/>
                      <a:pt x="19" y="23"/>
                    </a:cubicBezTo>
                    <a:cubicBezTo>
                      <a:pt x="26" y="15"/>
                      <a:pt x="36" y="10"/>
                      <a:pt x="47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6"/>
                      <a:pt x="48" y="4"/>
                      <a:pt x="49" y="1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34" y="0"/>
                      <a:pt x="21" y="6"/>
                      <a:pt x="12" y="16"/>
                    </a:cubicBezTo>
                    <a:cubicBezTo>
                      <a:pt x="4" y="25"/>
                      <a:pt x="0" y="37"/>
                      <a:pt x="0" y="49"/>
                    </a:cubicBezTo>
                    <a:cubicBezTo>
                      <a:pt x="0" y="76"/>
                      <a:pt x="22" y="98"/>
                      <a:pt x="49" y="98"/>
                    </a:cubicBezTo>
                    <a:cubicBezTo>
                      <a:pt x="74" y="98"/>
                      <a:pt x="96" y="78"/>
                      <a:pt x="98" y="53"/>
                    </a:cubicBezTo>
                    <a:cubicBezTo>
                      <a:pt x="98" y="52"/>
                      <a:pt x="98" y="51"/>
                      <a:pt x="98" y="49"/>
                    </a:cubicBezTo>
                    <a:cubicBezTo>
                      <a:pt x="98" y="48"/>
                      <a:pt x="98" y="47"/>
                      <a:pt x="98" y="47"/>
                    </a:cubicBezTo>
                    <a:cubicBezTo>
                      <a:pt x="98" y="46"/>
                      <a:pt x="98" y="45"/>
                      <a:pt x="97" y="45"/>
                    </a:cubicBezTo>
                    <a:cubicBezTo>
                      <a:pt x="94" y="46"/>
                      <a:pt x="93" y="46"/>
                      <a:pt x="90" y="4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7"/>
          <p:cNvGrpSpPr/>
          <p:nvPr/>
        </p:nvGrpSpPr>
        <p:grpSpPr>
          <a:xfrm>
            <a:off x="6175847" y="3891681"/>
            <a:ext cx="1435397" cy="2951414"/>
            <a:chOff x="6153209" y="2837001"/>
            <a:chExt cx="1349822" cy="2775464"/>
          </a:xfrm>
        </p:grpSpPr>
        <p:sp>
          <p:nvSpPr>
            <p:cNvPr id="23" name="Freeform: Shape 195"/>
            <p:cNvSpPr/>
            <p:nvPr/>
          </p:nvSpPr>
          <p:spPr bwMode="gray">
            <a:xfrm rot="3877067">
              <a:off x="6060198" y="4369183"/>
              <a:ext cx="2033507" cy="453057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96"/>
            <p:cNvSpPr/>
            <p:nvPr/>
          </p:nvSpPr>
          <p:spPr bwMode="gray">
            <a:xfrm rot="3877067" flipV="1">
              <a:off x="6548923" y="4040536"/>
              <a:ext cx="1560650" cy="347566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Oval 199"/>
            <p:cNvSpPr/>
            <p:nvPr/>
          </p:nvSpPr>
          <p:spPr bwMode="gray">
            <a:xfrm>
              <a:off x="6153209" y="2837001"/>
              <a:ext cx="1031629" cy="10331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Oval 200"/>
            <p:cNvSpPr/>
            <p:nvPr/>
          </p:nvSpPr>
          <p:spPr bwMode="gray">
            <a:xfrm>
              <a:off x="6237409" y="2914946"/>
              <a:ext cx="864644" cy="865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9" name="Group 191"/>
            <p:cNvGrpSpPr/>
            <p:nvPr/>
          </p:nvGrpSpPr>
          <p:grpSpPr>
            <a:xfrm>
              <a:off x="6458454" y="3138297"/>
              <a:ext cx="436497" cy="412251"/>
              <a:chOff x="5530851" y="1866899"/>
              <a:chExt cx="285750" cy="269875"/>
            </a:xfrm>
            <a:solidFill>
              <a:schemeClr val="accent3"/>
            </a:solidFill>
          </p:grpSpPr>
          <p:sp>
            <p:nvSpPr>
              <p:cNvPr id="30" name="Oval 192"/>
              <p:cNvSpPr/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93"/>
              <p:cNvSpPr/>
              <p:nvPr/>
            </p:nvSpPr>
            <p:spPr bwMode="auto">
              <a:xfrm>
                <a:off x="5530851" y="1866899"/>
                <a:ext cx="285750" cy="269875"/>
              </a:xfrm>
              <a:custGeom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Group 6"/>
          <p:cNvGrpSpPr/>
          <p:nvPr/>
        </p:nvGrpSpPr>
        <p:grpSpPr>
          <a:xfrm>
            <a:off x="7929141" y="3891681"/>
            <a:ext cx="1435397" cy="2951414"/>
            <a:chOff x="7801976" y="2837001"/>
            <a:chExt cx="1349822" cy="2775464"/>
          </a:xfrm>
        </p:grpSpPr>
        <p:sp>
          <p:nvSpPr>
            <p:cNvPr id="16" name="Freeform: Shape 201"/>
            <p:cNvSpPr/>
            <p:nvPr/>
          </p:nvSpPr>
          <p:spPr bwMode="gray">
            <a:xfrm rot="3877067">
              <a:off x="7708965" y="4369183"/>
              <a:ext cx="2033507" cy="453057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202"/>
            <p:cNvSpPr/>
            <p:nvPr/>
          </p:nvSpPr>
          <p:spPr bwMode="gray">
            <a:xfrm rot="3877067" flipV="1">
              <a:off x="8197690" y="4040536"/>
              <a:ext cx="1560650" cy="347566"/>
            </a:xfrm>
            <a:custGeom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Oval 205"/>
            <p:cNvSpPr/>
            <p:nvPr/>
          </p:nvSpPr>
          <p:spPr bwMode="gray">
            <a:xfrm>
              <a:off x="7801976" y="2837001"/>
              <a:ext cx="1031629" cy="10331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206"/>
            <p:cNvSpPr/>
            <p:nvPr/>
          </p:nvSpPr>
          <p:spPr bwMode="gray">
            <a:xfrm>
              <a:off x="7886176" y="2914946"/>
              <a:ext cx="864644" cy="865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194"/>
            <p:cNvSpPr/>
            <p:nvPr/>
          </p:nvSpPr>
          <p:spPr bwMode="auto">
            <a:xfrm>
              <a:off x="8095601" y="3099178"/>
              <a:ext cx="419523" cy="443774"/>
            </a:xfrm>
            <a:custGeom>
              <a:cxnLst>
                <a:cxn ang="0">
                  <a:pos x="63" y="38"/>
                </a:cxn>
                <a:cxn ang="0">
                  <a:pos x="63" y="71"/>
                </a:cxn>
                <a:cxn ang="0">
                  <a:pos x="96" y="71"/>
                </a:cxn>
                <a:cxn ang="0">
                  <a:pos x="63" y="38"/>
                </a:cxn>
                <a:cxn ang="0">
                  <a:pos x="118" y="25"/>
                </a:cxn>
                <a:cxn ang="0">
                  <a:pos x="108" y="15"/>
                </a:cxn>
                <a:cxn ang="0">
                  <a:pos x="103" y="16"/>
                </a:cxn>
                <a:cxn ang="0">
                  <a:pos x="100" y="19"/>
                </a:cxn>
                <a:cxn ang="0">
                  <a:pos x="101" y="23"/>
                </a:cxn>
                <a:cxn ang="0">
                  <a:pos x="111" y="33"/>
                </a:cxn>
                <a:cxn ang="0">
                  <a:pos x="116" y="33"/>
                </a:cxn>
                <a:cxn ang="0">
                  <a:pos x="118" y="30"/>
                </a:cxn>
                <a:cxn ang="0">
                  <a:pos x="118" y="25"/>
                </a:cxn>
                <a:cxn ang="0">
                  <a:pos x="116" y="76"/>
                </a:cxn>
                <a:cxn ang="0">
                  <a:pos x="68" y="124"/>
                </a:cxn>
                <a:cxn ang="0">
                  <a:pos x="10" y="76"/>
                </a:cxn>
                <a:cxn ang="0">
                  <a:pos x="5" y="76"/>
                </a:cxn>
                <a:cxn ang="0">
                  <a:pos x="1" y="70"/>
                </a:cxn>
                <a:cxn ang="0">
                  <a:pos x="13" y="50"/>
                </a:cxn>
                <a:cxn ang="0">
                  <a:pos x="20" y="50"/>
                </a:cxn>
                <a:cxn ang="0">
                  <a:pos x="32" y="70"/>
                </a:cxn>
                <a:cxn ang="0">
                  <a:pos x="28" y="76"/>
                </a:cxn>
                <a:cxn ang="0">
                  <a:pos x="24" y="76"/>
                </a:cxn>
                <a:cxn ang="0">
                  <a:pos x="69" y="110"/>
                </a:cxn>
                <a:cxn ang="0">
                  <a:pos x="102" y="78"/>
                </a:cxn>
                <a:cxn ang="0">
                  <a:pos x="63" y="31"/>
                </a:cxn>
                <a:cxn ang="0">
                  <a:pos x="41" y="38"/>
                </a:cxn>
                <a:cxn ang="0">
                  <a:pos x="32" y="36"/>
                </a:cxn>
                <a:cxn ang="0">
                  <a:pos x="33" y="27"/>
                </a:cxn>
                <a:cxn ang="0">
                  <a:pos x="57" y="18"/>
                </a:cxn>
                <a:cxn ang="0">
                  <a:pos x="57" y="10"/>
                </a:cxn>
                <a:cxn ang="0">
                  <a:pos x="51" y="10"/>
                </a:cxn>
                <a:cxn ang="0">
                  <a:pos x="48" y="7"/>
                </a:cxn>
                <a:cxn ang="0">
                  <a:pos x="48" y="3"/>
                </a:cxn>
                <a:cxn ang="0">
                  <a:pos x="51" y="0"/>
                </a:cxn>
                <a:cxn ang="0">
                  <a:pos x="76" y="0"/>
                </a:cxn>
                <a:cxn ang="0">
                  <a:pos x="80" y="3"/>
                </a:cxn>
                <a:cxn ang="0">
                  <a:pos x="80" y="7"/>
                </a:cxn>
                <a:cxn ang="0">
                  <a:pos x="76" y="10"/>
                </a:cxn>
                <a:cxn ang="0">
                  <a:pos x="70" y="10"/>
                </a:cxn>
                <a:cxn ang="0">
                  <a:pos x="70" y="18"/>
                </a:cxn>
                <a:cxn ang="0">
                  <a:pos x="116" y="76"/>
                </a:cxn>
              </a:cxnLst>
              <a:rect l="0" t="0" r="r" b="b"/>
              <a:pathLst>
                <a:path w="120" h="127">
                  <a:moveTo>
                    <a:pt x="63" y="3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51"/>
                    <a:pt x="81" y="38"/>
                    <a:pt x="63" y="38"/>
                  </a:cubicBezTo>
                  <a:moveTo>
                    <a:pt x="118" y="25"/>
                  </a:moveTo>
                  <a:cubicBezTo>
                    <a:pt x="108" y="15"/>
                    <a:pt x="108" y="15"/>
                    <a:pt x="108" y="15"/>
                  </a:cubicBezTo>
                  <a:cubicBezTo>
                    <a:pt x="106" y="14"/>
                    <a:pt x="104" y="14"/>
                    <a:pt x="103" y="16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20"/>
                    <a:pt x="99" y="22"/>
                    <a:pt x="101" y="2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34"/>
                    <a:pt x="114" y="34"/>
                    <a:pt x="116" y="3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0" y="28"/>
                    <a:pt x="119" y="26"/>
                    <a:pt x="118" y="25"/>
                  </a:cubicBezTo>
                  <a:moveTo>
                    <a:pt x="116" y="76"/>
                  </a:moveTo>
                  <a:cubicBezTo>
                    <a:pt x="114" y="101"/>
                    <a:pt x="93" y="122"/>
                    <a:pt x="68" y="124"/>
                  </a:cubicBezTo>
                  <a:cubicBezTo>
                    <a:pt x="38" y="127"/>
                    <a:pt x="13" y="105"/>
                    <a:pt x="10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6"/>
                    <a:pt x="0" y="73"/>
                    <a:pt x="1" y="7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47"/>
                    <a:pt x="19" y="47"/>
                    <a:pt x="20" y="5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3"/>
                    <a:pt x="31" y="76"/>
                    <a:pt x="28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98"/>
                    <a:pt x="46" y="114"/>
                    <a:pt x="69" y="110"/>
                  </a:cubicBezTo>
                  <a:cubicBezTo>
                    <a:pt x="86" y="108"/>
                    <a:pt x="100" y="94"/>
                    <a:pt x="102" y="78"/>
                  </a:cubicBezTo>
                  <a:cubicBezTo>
                    <a:pt x="107" y="53"/>
                    <a:pt x="87" y="31"/>
                    <a:pt x="63" y="31"/>
                  </a:cubicBezTo>
                  <a:cubicBezTo>
                    <a:pt x="55" y="31"/>
                    <a:pt x="48" y="33"/>
                    <a:pt x="41" y="38"/>
                  </a:cubicBezTo>
                  <a:cubicBezTo>
                    <a:pt x="38" y="40"/>
                    <a:pt x="34" y="39"/>
                    <a:pt x="32" y="36"/>
                  </a:cubicBezTo>
                  <a:cubicBezTo>
                    <a:pt x="29" y="33"/>
                    <a:pt x="30" y="29"/>
                    <a:pt x="33" y="27"/>
                  </a:cubicBezTo>
                  <a:cubicBezTo>
                    <a:pt x="40" y="22"/>
                    <a:pt x="48" y="19"/>
                    <a:pt x="57" y="1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9" y="10"/>
                    <a:pt x="48" y="9"/>
                    <a:pt x="48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"/>
                    <a:pt x="49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1"/>
                    <a:pt x="80" y="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9"/>
                    <a:pt x="78" y="10"/>
                    <a:pt x="76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98" y="22"/>
                    <a:pt x="119" y="47"/>
                    <a:pt x="116" y="76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2305" y="542290"/>
            <a:ext cx="104521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13. on the ground floor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在一楼，英式英语中指楼房的底层；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first floor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指二楼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美式英语中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一楼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first floor, 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二楼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 the second floor.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表示在哪个楼层，介词用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the ... floor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表示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......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楼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Mr. Green's office is ______ the 26th floor. You can take the lift there.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A. at                     B. in                    C. on                        D. for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Which floor do you live ____  ____ this building?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A. on; on             B. in; in                C. in; on                  D. on; in   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2004060"/>
            <a:ext cx="504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26965" y="2948305"/>
            <a:ext cx="366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2000">
        <p15:prstTrans prst="fractur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  <p:cond evt="onBegin" delay="0">
                          <p:tn val="39"/>
                        </p:cond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Freeform: Shape 3"/>
          <p:cNvSpPr/>
          <p:nvPr/>
        </p:nvSpPr>
        <p:spPr>
          <a:xfrm flipH="1" flipV="1">
            <a:off x="2661950" y="1646585"/>
            <a:ext cx="2392973" cy="2359525"/>
          </a:xfrm>
          <a:custGeom>
            <a:rect l="l" t="t" r="r" b="b"/>
            <a:pathLst>
              <a:path w="2154443" h="2124329">
                <a:moveTo>
                  <a:pt x="0" y="0"/>
                </a:moveTo>
                <a:lnTo>
                  <a:pt x="264483" y="0"/>
                </a:lnTo>
                <a:lnTo>
                  <a:pt x="264483" y="1047108"/>
                </a:lnTo>
                <a:lnTo>
                  <a:pt x="264039" y="1047108"/>
                </a:lnTo>
                <a:lnTo>
                  <a:pt x="264039" y="1068175"/>
                </a:lnTo>
                <a:lnTo>
                  <a:pt x="265444" y="1089242"/>
                </a:lnTo>
                <a:lnTo>
                  <a:pt x="266146" y="1110309"/>
                </a:lnTo>
                <a:lnTo>
                  <a:pt x="268955" y="1129971"/>
                </a:lnTo>
                <a:lnTo>
                  <a:pt x="271062" y="1150336"/>
                </a:lnTo>
                <a:lnTo>
                  <a:pt x="273871" y="1170701"/>
                </a:lnTo>
                <a:lnTo>
                  <a:pt x="276680" y="1191065"/>
                </a:lnTo>
                <a:lnTo>
                  <a:pt x="280893" y="1210728"/>
                </a:lnTo>
                <a:lnTo>
                  <a:pt x="285106" y="1230390"/>
                </a:lnTo>
                <a:lnTo>
                  <a:pt x="289320" y="1250053"/>
                </a:lnTo>
                <a:lnTo>
                  <a:pt x="294938" y="1269715"/>
                </a:lnTo>
                <a:lnTo>
                  <a:pt x="300555" y="1288675"/>
                </a:lnTo>
                <a:lnTo>
                  <a:pt x="306875" y="1307636"/>
                </a:lnTo>
                <a:lnTo>
                  <a:pt x="313898" y="1326596"/>
                </a:lnTo>
                <a:lnTo>
                  <a:pt x="320218" y="1344854"/>
                </a:lnTo>
                <a:lnTo>
                  <a:pt x="327942" y="1363814"/>
                </a:lnTo>
                <a:lnTo>
                  <a:pt x="336369" y="1382072"/>
                </a:lnTo>
                <a:lnTo>
                  <a:pt x="344094" y="1399628"/>
                </a:lnTo>
                <a:lnTo>
                  <a:pt x="353223" y="1417183"/>
                </a:lnTo>
                <a:lnTo>
                  <a:pt x="362352" y="1434037"/>
                </a:lnTo>
                <a:lnTo>
                  <a:pt x="372183" y="1451593"/>
                </a:lnTo>
                <a:lnTo>
                  <a:pt x="382014" y="1468446"/>
                </a:lnTo>
                <a:lnTo>
                  <a:pt x="391845" y="1485300"/>
                </a:lnTo>
                <a:lnTo>
                  <a:pt x="403081" y="1501451"/>
                </a:lnTo>
                <a:lnTo>
                  <a:pt x="413614" y="1516900"/>
                </a:lnTo>
                <a:lnTo>
                  <a:pt x="425552" y="1533754"/>
                </a:lnTo>
                <a:lnTo>
                  <a:pt x="437490" y="1548501"/>
                </a:lnTo>
                <a:lnTo>
                  <a:pt x="450130" y="1564652"/>
                </a:lnTo>
                <a:lnTo>
                  <a:pt x="462771" y="1578696"/>
                </a:lnTo>
                <a:lnTo>
                  <a:pt x="475411" y="1593443"/>
                </a:lnTo>
                <a:lnTo>
                  <a:pt x="488753" y="1607488"/>
                </a:lnTo>
                <a:lnTo>
                  <a:pt x="502095" y="1622235"/>
                </a:lnTo>
                <a:lnTo>
                  <a:pt x="516140" y="1635577"/>
                </a:lnTo>
                <a:lnTo>
                  <a:pt x="530887" y="1648919"/>
                </a:lnTo>
                <a:lnTo>
                  <a:pt x="544931" y="1661560"/>
                </a:lnTo>
                <a:lnTo>
                  <a:pt x="559678" y="1674200"/>
                </a:lnTo>
                <a:lnTo>
                  <a:pt x="575127" y="1686138"/>
                </a:lnTo>
                <a:lnTo>
                  <a:pt x="590576" y="1698076"/>
                </a:lnTo>
                <a:lnTo>
                  <a:pt x="606025" y="1709311"/>
                </a:lnTo>
                <a:lnTo>
                  <a:pt x="622879" y="1720547"/>
                </a:lnTo>
                <a:lnTo>
                  <a:pt x="639030" y="1731783"/>
                </a:lnTo>
                <a:lnTo>
                  <a:pt x="655884" y="1741614"/>
                </a:lnTo>
                <a:lnTo>
                  <a:pt x="672035" y="1752147"/>
                </a:lnTo>
                <a:lnTo>
                  <a:pt x="689591" y="1761978"/>
                </a:lnTo>
                <a:lnTo>
                  <a:pt x="706444" y="1771107"/>
                </a:lnTo>
                <a:lnTo>
                  <a:pt x="724702" y="1780236"/>
                </a:lnTo>
                <a:lnTo>
                  <a:pt x="742258" y="1787961"/>
                </a:lnTo>
                <a:lnTo>
                  <a:pt x="760516" y="1795686"/>
                </a:lnTo>
                <a:lnTo>
                  <a:pt x="779476" y="1803410"/>
                </a:lnTo>
                <a:lnTo>
                  <a:pt x="797032" y="1810432"/>
                </a:lnTo>
                <a:lnTo>
                  <a:pt x="816695" y="1817455"/>
                </a:lnTo>
                <a:lnTo>
                  <a:pt x="835655" y="1823072"/>
                </a:lnTo>
                <a:lnTo>
                  <a:pt x="854615" y="1828690"/>
                </a:lnTo>
                <a:lnTo>
                  <a:pt x="873575" y="1833606"/>
                </a:lnTo>
                <a:lnTo>
                  <a:pt x="893940" y="1839224"/>
                </a:lnTo>
                <a:lnTo>
                  <a:pt x="912900" y="1843437"/>
                </a:lnTo>
                <a:lnTo>
                  <a:pt x="933265" y="1847651"/>
                </a:lnTo>
                <a:lnTo>
                  <a:pt x="952927" y="1850459"/>
                </a:lnTo>
                <a:lnTo>
                  <a:pt x="973292" y="1853268"/>
                </a:lnTo>
                <a:lnTo>
                  <a:pt x="994359" y="1855375"/>
                </a:lnTo>
                <a:lnTo>
                  <a:pt x="1014021" y="1856780"/>
                </a:lnTo>
                <a:lnTo>
                  <a:pt x="1035088" y="1858886"/>
                </a:lnTo>
                <a:lnTo>
                  <a:pt x="1056155" y="1859588"/>
                </a:lnTo>
                <a:lnTo>
                  <a:pt x="1077222" y="1860291"/>
                </a:lnTo>
                <a:lnTo>
                  <a:pt x="1098289" y="1859588"/>
                </a:lnTo>
                <a:lnTo>
                  <a:pt x="1119356" y="1858886"/>
                </a:lnTo>
                <a:lnTo>
                  <a:pt x="1139018" y="1856780"/>
                </a:lnTo>
                <a:lnTo>
                  <a:pt x="1160085" y="1855375"/>
                </a:lnTo>
                <a:lnTo>
                  <a:pt x="1180450" y="1853268"/>
                </a:lnTo>
                <a:lnTo>
                  <a:pt x="1200814" y="1850459"/>
                </a:lnTo>
                <a:lnTo>
                  <a:pt x="1221179" y="1847651"/>
                </a:lnTo>
                <a:lnTo>
                  <a:pt x="1240139" y="1843437"/>
                </a:lnTo>
                <a:lnTo>
                  <a:pt x="1260504" y="1839224"/>
                </a:lnTo>
                <a:lnTo>
                  <a:pt x="1280166" y="1833606"/>
                </a:lnTo>
                <a:lnTo>
                  <a:pt x="1299829" y="1828690"/>
                </a:lnTo>
                <a:lnTo>
                  <a:pt x="1318789" y="1823072"/>
                </a:lnTo>
                <a:lnTo>
                  <a:pt x="1337749" y="1817455"/>
                </a:lnTo>
                <a:lnTo>
                  <a:pt x="1356709" y="1810432"/>
                </a:lnTo>
                <a:lnTo>
                  <a:pt x="1374967" y="1803410"/>
                </a:lnTo>
                <a:lnTo>
                  <a:pt x="1393225" y="1795686"/>
                </a:lnTo>
                <a:lnTo>
                  <a:pt x="1410781" y="1787961"/>
                </a:lnTo>
                <a:lnTo>
                  <a:pt x="1429039" y="1780236"/>
                </a:lnTo>
                <a:lnTo>
                  <a:pt x="1447297" y="1771107"/>
                </a:lnTo>
                <a:lnTo>
                  <a:pt x="1464151" y="1761978"/>
                </a:lnTo>
                <a:lnTo>
                  <a:pt x="1481706" y="1752147"/>
                </a:lnTo>
                <a:lnTo>
                  <a:pt x="1498560" y="1741614"/>
                </a:lnTo>
                <a:lnTo>
                  <a:pt x="1515413" y="1731783"/>
                </a:lnTo>
                <a:lnTo>
                  <a:pt x="1531565" y="1720547"/>
                </a:lnTo>
                <a:lnTo>
                  <a:pt x="1547014" y="1709311"/>
                </a:lnTo>
                <a:lnTo>
                  <a:pt x="1563165" y="1698076"/>
                </a:lnTo>
                <a:lnTo>
                  <a:pt x="1578614" y="1686138"/>
                </a:lnTo>
                <a:lnTo>
                  <a:pt x="1594063" y="1674200"/>
                </a:lnTo>
                <a:lnTo>
                  <a:pt x="1608810" y="1661560"/>
                </a:lnTo>
                <a:lnTo>
                  <a:pt x="1623557" y="1648919"/>
                </a:lnTo>
                <a:lnTo>
                  <a:pt x="1637601" y="1635577"/>
                </a:lnTo>
                <a:lnTo>
                  <a:pt x="1651646" y="1622235"/>
                </a:lnTo>
                <a:lnTo>
                  <a:pt x="1665691" y="1607488"/>
                </a:lnTo>
                <a:lnTo>
                  <a:pt x="1678331" y="1593443"/>
                </a:lnTo>
                <a:lnTo>
                  <a:pt x="1691673" y="1578696"/>
                </a:lnTo>
                <a:lnTo>
                  <a:pt x="1703611" y="1564652"/>
                </a:lnTo>
                <a:lnTo>
                  <a:pt x="1716251" y="1548501"/>
                </a:lnTo>
                <a:lnTo>
                  <a:pt x="1728189" y="1533754"/>
                </a:lnTo>
                <a:lnTo>
                  <a:pt x="1739425" y="1516900"/>
                </a:lnTo>
                <a:lnTo>
                  <a:pt x="1750660" y="1501451"/>
                </a:lnTo>
                <a:lnTo>
                  <a:pt x="1761194" y="1485300"/>
                </a:lnTo>
                <a:lnTo>
                  <a:pt x="1771727" y="1468446"/>
                </a:lnTo>
                <a:lnTo>
                  <a:pt x="1781559" y="1451593"/>
                </a:lnTo>
                <a:lnTo>
                  <a:pt x="1791390" y="1434037"/>
                </a:lnTo>
                <a:lnTo>
                  <a:pt x="1801221" y="1417183"/>
                </a:lnTo>
                <a:lnTo>
                  <a:pt x="1809648" y="1399628"/>
                </a:lnTo>
                <a:lnTo>
                  <a:pt x="1817372" y="1382072"/>
                </a:lnTo>
                <a:lnTo>
                  <a:pt x="1825799" y="1363814"/>
                </a:lnTo>
                <a:lnTo>
                  <a:pt x="1833524" y="1344854"/>
                </a:lnTo>
                <a:lnTo>
                  <a:pt x="1839844" y="1326596"/>
                </a:lnTo>
                <a:lnTo>
                  <a:pt x="1846866" y="1307636"/>
                </a:lnTo>
                <a:lnTo>
                  <a:pt x="1852484" y="1288675"/>
                </a:lnTo>
                <a:lnTo>
                  <a:pt x="1858804" y="1269715"/>
                </a:lnTo>
                <a:lnTo>
                  <a:pt x="1863720" y="1250053"/>
                </a:lnTo>
                <a:lnTo>
                  <a:pt x="1868635" y="1230390"/>
                </a:lnTo>
                <a:lnTo>
                  <a:pt x="1872848" y="1210728"/>
                </a:lnTo>
                <a:lnTo>
                  <a:pt x="1876360" y="1191065"/>
                </a:lnTo>
                <a:lnTo>
                  <a:pt x="1880573" y="1170701"/>
                </a:lnTo>
                <a:lnTo>
                  <a:pt x="1883382" y="1150336"/>
                </a:lnTo>
                <a:lnTo>
                  <a:pt x="1885489" y="1129971"/>
                </a:lnTo>
                <a:lnTo>
                  <a:pt x="1886893" y="1110309"/>
                </a:lnTo>
                <a:lnTo>
                  <a:pt x="1889000" y="1089242"/>
                </a:lnTo>
                <a:lnTo>
                  <a:pt x="1889702" y="1068175"/>
                </a:lnTo>
                <a:lnTo>
                  <a:pt x="1889702" y="1047108"/>
                </a:lnTo>
                <a:lnTo>
                  <a:pt x="1889960" y="1047108"/>
                </a:lnTo>
                <a:lnTo>
                  <a:pt x="1889960" y="0"/>
                </a:lnTo>
                <a:lnTo>
                  <a:pt x="2154443" y="0"/>
                </a:lnTo>
                <a:lnTo>
                  <a:pt x="2154443" y="1047108"/>
                </a:lnTo>
                <a:lnTo>
                  <a:pt x="2153741" y="1074495"/>
                </a:lnTo>
                <a:lnTo>
                  <a:pt x="2153039" y="1102584"/>
                </a:lnTo>
                <a:lnTo>
                  <a:pt x="2151634" y="1129971"/>
                </a:lnTo>
                <a:lnTo>
                  <a:pt x="2148123" y="1157358"/>
                </a:lnTo>
                <a:lnTo>
                  <a:pt x="2145314" y="1184043"/>
                </a:lnTo>
                <a:lnTo>
                  <a:pt x="2141803" y="1210728"/>
                </a:lnTo>
                <a:lnTo>
                  <a:pt x="2136887" y="1238115"/>
                </a:lnTo>
                <a:lnTo>
                  <a:pt x="2132674" y="1264097"/>
                </a:lnTo>
                <a:lnTo>
                  <a:pt x="2127056" y="1290080"/>
                </a:lnTo>
                <a:lnTo>
                  <a:pt x="2120034" y="1316765"/>
                </a:lnTo>
                <a:lnTo>
                  <a:pt x="2113012" y="1342045"/>
                </a:lnTo>
                <a:lnTo>
                  <a:pt x="2105989" y="1367325"/>
                </a:lnTo>
                <a:lnTo>
                  <a:pt x="2097562" y="1393308"/>
                </a:lnTo>
                <a:lnTo>
                  <a:pt x="2088434" y="1417886"/>
                </a:lnTo>
                <a:lnTo>
                  <a:pt x="2079305" y="1442464"/>
                </a:lnTo>
                <a:lnTo>
                  <a:pt x="2070176" y="1466340"/>
                </a:lnTo>
                <a:lnTo>
                  <a:pt x="2059642" y="1490215"/>
                </a:lnTo>
                <a:lnTo>
                  <a:pt x="2048406" y="1514091"/>
                </a:lnTo>
                <a:lnTo>
                  <a:pt x="2036468" y="1537265"/>
                </a:lnTo>
                <a:lnTo>
                  <a:pt x="2024531" y="1560438"/>
                </a:lnTo>
                <a:lnTo>
                  <a:pt x="2011188" y="1582910"/>
                </a:lnTo>
                <a:lnTo>
                  <a:pt x="1997846" y="1605381"/>
                </a:lnTo>
                <a:lnTo>
                  <a:pt x="1984503" y="1627853"/>
                </a:lnTo>
                <a:lnTo>
                  <a:pt x="1970459" y="1649622"/>
                </a:lnTo>
                <a:lnTo>
                  <a:pt x="1955010" y="1670689"/>
                </a:lnTo>
                <a:lnTo>
                  <a:pt x="1940263" y="1691755"/>
                </a:lnTo>
                <a:lnTo>
                  <a:pt x="1924814" y="1712120"/>
                </a:lnTo>
                <a:lnTo>
                  <a:pt x="1907960" y="1731783"/>
                </a:lnTo>
                <a:lnTo>
                  <a:pt x="1891809" y="1752147"/>
                </a:lnTo>
                <a:lnTo>
                  <a:pt x="1874253" y="1771810"/>
                </a:lnTo>
                <a:lnTo>
                  <a:pt x="1856697" y="1790770"/>
                </a:lnTo>
                <a:lnTo>
                  <a:pt x="1838439" y="1809028"/>
                </a:lnTo>
                <a:lnTo>
                  <a:pt x="1820883" y="1827286"/>
                </a:lnTo>
                <a:lnTo>
                  <a:pt x="1801221" y="1844139"/>
                </a:lnTo>
                <a:lnTo>
                  <a:pt x="1781559" y="1861695"/>
                </a:lnTo>
                <a:lnTo>
                  <a:pt x="1761896" y="1877846"/>
                </a:lnTo>
                <a:lnTo>
                  <a:pt x="1742234" y="1894700"/>
                </a:lnTo>
                <a:lnTo>
                  <a:pt x="1721869" y="1910149"/>
                </a:lnTo>
                <a:lnTo>
                  <a:pt x="1700802" y="1926300"/>
                </a:lnTo>
                <a:lnTo>
                  <a:pt x="1679033" y="1940345"/>
                </a:lnTo>
                <a:lnTo>
                  <a:pt x="1657264" y="1954390"/>
                </a:lnTo>
                <a:lnTo>
                  <a:pt x="1635495" y="1968434"/>
                </a:lnTo>
                <a:lnTo>
                  <a:pt x="1613023" y="1981074"/>
                </a:lnTo>
                <a:lnTo>
                  <a:pt x="1590552" y="1994417"/>
                </a:lnTo>
                <a:lnTo>
                  <a:pt x="1567378" y="2007057"/>
                </a:lnTo>
                <a:lnTo>
                  <a:pt x="1544205" y="2018292"/>
                </a:lnTo>
                <a:lnTo>
                  <a:pt x="1520329" y="2029528"/>
                </a:lnTo>
                <a:lnTo>
                  <a:pt x="1496453" y="2040062"/>
                </a:lnTo>
                <a:lnTo>
                  <a:pt x="1471875" y="2049191"/>
                </a:lnTo>
                <a:lnTo>
                  <a:pt x="1447999" y="2059022"/>
                </a:lnTo>
                <a:lnTo>
                  <a:pt x="1422017" y="2067449"/>
                </a:lnTo>
                <a:lnTo>
                  <a:pt x="1397439" y="2075875"/>
                </a:lnTo>
                <a:lnTo>
                  <a:pt x="1372159" y="2082898"/>
                </a:lnTo>
                <a:lnTo>
                  <a:pt x="1346176" y="2090622"/>
                </a:lnTo>
                <a:lnTo>
                  <a:pt x="1320194" y="2096942"/>
                </a:lnTo>
                <a:lnTo>
                  <a:pt x="1294211" y="2102560"/>
                </a:lnTo>
                <a:lnTo>
                  <a:pt x="1267526" y="2108178"/>
                </a:lnTo>
                <a:lnTo>
                  <a:pt x="1240842" y="2111689"/>
                </a:lnTo>
                <a:lnTo>
                  <a:pt x="1214157" y="2115902"/>
                </a:lnTo>
                <a:lnTo>
                  <a:pt x="1187472" y="2119414"/>
                </a:lnTo>
                <a:lnTo>
                  <a:pt x="1159383" y="2121520"/>
                </a:lnTo>
                <a:lnTo>
                  <a:pt x="1132698" y="2122925"/>
                </a:lnTo>
                <a:lnTo>
                  <a:pt x="1104609" y="2124329"/>
                </a:lnTo>
                <a:lnTo>
                  <a:pt x="1077222" y="2124329"/>
                </a:lnTo>
                <a:lnTo>
                  <a:pt x="1049133" y="2124329"/>
                </a:lnTo>
                <a:lnTo>
                  <a:pt x="1021746" y="2122925"/>
                </a:lnTo>
                <a:lnTo>
                  <a:pt x="994359" y="2121520"/>
                </a:lnTo>
                <a:lnTo>
                  <a:pt x="966972" y="2119414"/>
                </a:lnTo>
                <a:lnTo>
                  <a:pt x="939585" y="2115902"/>
                </a:lnTo>
                <a:lnTo>
                  <a:pt x="912900" y="2111689"/>
                </a:lnTo>
                <a:lnTo>
                  <a:pt x="886215" y="2108178"/>
                </a:lnTo>
                <a:lnTo>
                  <a:pt x="860233" y="2102560"/>
                </a:lnTo>
                <a:lnTo>
                  <a:pt x="833548" y="2096942"/>
                </a:lnTo>
                <a:lnTo>
                  <a:pt x="807566" y="2090622"/>
                </a:lnTo>
                <a:lnTo>
                  <a:pt x="782285" y="2082898"/>
                </a:lnTo>
                <a:lnTo>
                  <a:pt x="757005" y="2075875"/>
                </a:lnTo>
                <a:lnTo>
                  <a:pt x="731022" y="2067449"/>
                </a:lnTo>
                <a:lnTo>
                  <a:pt x="706444" y="2059022"/>
                </a:lnTo>
                <a:lnTo>
                  <a:pt x="681866" y="2049191"/>
                </a:lnTo>
                <a:lnTo>
                  <a:pt x="657991" y="2040062"/>
                </a:lnTo>
                <a:lnTo>
                  <a:pt x="633412" y="2029528"/>
                </a:lnTo>
                <a:lnTo>
                  <a:pt x="610239" y="2018292"/>
                </a:lnTo>
                <a:lnTo>
                  <a:pt x="587065" y="2007057"/>
                </a:lnTo>
                <a:lnTo>
                  <a:pt x="563892" y="1994417"/>
                </a:lnTo>
                <a:lnTo>
                  <a:pt x="540718" y="1981074"/>
                </a:lnTo>
                <a:lnTo>
                  <a:pt x="518247" y="1968434"/>
                </a:lnTo>
                <a:lnTo>
                  <a:pt x="496478" y="1954390"/>
                </a:lnTo>
                <a:lnTo>
                  <a:pt x="474708" y="1940345"/>
                </a:lnTo>
                <a:lnTo>
                  <a:pt x="453642" y="1926300"/>
                </a:lnTo>
                <a:lnTo>
                  <a:pt x="432575" y="1910149"/>
                </a:lnTo>
                <a:lnTo>
                  <a:pt x="411508" y="1894700"/>
                </a:lnTo>
                <a:lnTo>
                  <a:pt x="391143" y="1877846"/>
                </a:lnTo>
                <a:lnTo>
                  <a:pt x="372183" y="1861695"/>
                </a:lnTo>
                <a:lnTo>
                  <a:pt x="352520" y="1844139"/>
                </a:lnTo>
                <a:lnTo>
                  <a:pt x="333560" y="1827286"/>
                </a:lnTo>
                <a:lnTo>
                  <a:pt x="315302" y="1809028"/>
                </a:lnTo>
                <a:lnTo>
                  <a:pt x="297044" y="1790770"/>
                </a:lnTo>
                <a:lnTo>
                  <a:pt x="278786" y="1771810"/>
                </a:lnTo>
                <a:lnTo>
                  <a:pt x="262635" y="1752147"/>
                </a:lnTo>
                <a:lnTo>
                  <a:pt x="245781" y="1731783"/>
                </a:lnTo>
                <a:lnTo>
                  <a:pt x="229630" y="1712120"/>
                </a:lnTo>
                <a:lnTo>
                  <a:pt x="214181" y="1691755"/>
                </a:lnTo>
                <a:lnTo>
                  <a:pt x="198030" y="1670689"/>
                </a:lnTo>
                <a:lnTo>
                  <a:pt x="183283" y="1649622"/>
                </a:lnTo>
                <a:lnTo>
                  <a:pt x="169238" y="1627853"/>
                </a:lnTo>
                <a:lnTo>
                  <a:pt x="155896" y="1605381"/>
                </a:lnTo>
                <a:lnTo>
                  <a:pt x="141851" y="1582910"/>
                </a:lnTo>
                <a:lnTo>
                  <a:pt x="129211" y="1560438"/>
                </a:lnTo>
                <a:lnTo>
                  <a:pt x="117273" y="1537265"/>
                </a:lnTo>
                <a:lnTo>
                  <a:pt x="106038" y="1514091"/>
                </a:lnTo>
                <a:lnTo>
                  <a:pt x="94802" y="1490215"/>
                </a:lnTo>
                <a:lnTo>
                  <a:pt x="84269" y="1466340"/>
                </a:lnTo>
                <a:lnTo>
                  <a:pt x="73735" y="1442464"/>
                </a:lnTo>
                <a:lnTo>
                  <a:pt x="65308" y="1417886"/>
                </a:lnTo>
                <a:lnTo>
                  <a:pt x="56179" y="1393308"/>
                </a:lnTo>
                <a:lnTo>
                  <a:pt x="47753" y="1367325"/>
                </a:lnTo>
                <a:lnTo>
                  <a:pt x="40028" y="1342045"/>
                </a:lnTo>
                <a:lnTo>
                  <a:pt x="33708" y="1316765"/>
                </a:lnTo>
                <a:lnTo>
                  <a:pt x="26686" y="1290080"/>
                </a:lnTo>
                <a:lnTo>
                  <a:pt x="21770" y="1264097"/>
                </a:lnTo>
                <a:lnTo>
                  <a:pt x="16152" y="1238115"/>
                </a:lnTo>
                <a:lnTo>
                  <a:pt x="11939" y="1210728"/>
                </a:lnTo>
                <a:lnTo>
                  <a:pt x="8428" y="1184043"/>
                </a:lnTo>
                <a:lnTo>
                  <a:pt x="4917" y="1157358"/>
                </a:lnTo>
                <a:lnTo>
                  <a:pt x="2810" y="1129971"/>
                </a:lnTo>
                <a:lnTo>
                  <a:pt x="703" y="1102584"/>
                </a:lnTo>
                <a:lnTo>
                  <a:pt x="1" y="1074495"/>
                </a:lnTo>
                <a:lnTo>
                  <a:pt x="1" y="1047108"/>
                </a:lnTo>
                <a:lnTo>
                  <a:pt x="0" y="1047108"/>
                </a:lnTo>
                <a:close/>
              </a:path>
            </a:pathLst>
          </a:custGeom>
          <a:solidFill>
            <a:srgbClr val="E0E0E0"/>
          </a:solidFill>
          <a:ln w="12700">
            <a:noFill/>
            <a:prstDash val="solid"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4"/>
          <p:cNvSpPr/>
          <p:nvPr/>
        </p:nvSpPr>
        <p:spPr>
          <a:xfrm>
            <a:off x="562249" y="4006110"/>
            <a:ext cx="2392973" cy="2359525"/>
          </a:xfrm>
          <a:custGeom>
            <a:rect l="l" t="t" r="r" b="b"/>
            <a:pathLst>
              <a:path w="2154443" h="2124329">
                <a:moveTo>
                  <a:pt x="0" y="0"/>
                </a:moveTo>
                <a:lnTo>
                  <a:pt x="264483" y="0"/>
                </a:lnTo>
                <a:lnTo>
                  <a:pt x="264483" y="1047108"/>
                </a:lnTo>
                <a:lnTo>
                  <a:pt x="264039" y="1047108"/>
                </a:lnTo>
                <a:lnTo>
                  <a:pt x="264039" y="1068175"/>
                </a:lnTo>
                <a:lnTo>
                  <a:pt x="265444" y="1089242"/>
                </a:lnTo>
                <a:lnTo>
                  <a:pt x="266146" y="1110309"/>
                </a:lnTo>
                <a:lnTo>
                  <a:pt x="268955" y="1129971"/>
                </a:lnTo>
                <a:lnTo>
                  <a:pt x="271062" y="1150336"/>
                </a:lnTo>
                <a:lnTo>
                  <a:pt x="273871" y="1170701"/>
                </a:lnTo>
                <a:lnTo>
                  <a:pt x="276680" y="1191065"/>
                </a:lnTo>
                <a:lnTo>
                  <a:pt x="280893" y="1210728"/>
                </a:lnTo>
                <a:lnTo>
                  <a:pt x="285106" y="1230390"/>
                </a:lnTo>
                <a:lnTo>
                  <a:pt x="289320" y="1250053"/>
                </a:lnTo>
                <a:lnTo>
                  <a:pt x="294938" y="1269715"/>
                </a:lnTo>
                <a:lnTo>
                  <a:pt x="300555" y="1288675"/>
                </a:lnTo>
                <a:lnTo>
                  <a:pt x="306875" y="1307636"/>
                </a:lnTo>
                <a:lnTo>
                  <a:pt x="313898" y="1326596"/>
                </a:lnTo>
                <a:lnTo>
                  <a:pt x="320218" y="1344854"/>
                </a:lnTo>
                <a:lnTo>
                  <a:pt x="327942" y="1363814"/>
                </a:lnTo>
                <a:lnTo>
                  <a:pt x="336369" y="1382072"/>
                </a:lnTo>
                <a:lnTo>
                  <a:pt x="344094" y="1399628"/>
                </a:lnTo>
                <a:lnTo>
                  <a:pt x="353223" y="1417183"/>
                </a:lnTo>
                <a:lnTo>
                  <a:pt x="362352" y="1434037"/>
                </a:lnTo>
                <a:lnTo>
                  <a:pt x="372183" y="1451593"/>
                </a:lnTo>
                <a:lnTo>
                  <a:pt x="382014" y="1468446"/>
                </a:lnTo>
                <a:lnTo>
                  <a:pt x="391845" y="1485300"/>
                </a:lnTo>
                <a:lnTo>
                  <a:pt x="403081" y="1501451"/>
                </a:lnTo>
                <a:lnTo>
                  <a:pt x="413614" y="1516900"/>
                </a:lnTo>
                <a:lnTo>
                  <a:pt x="425552" y="1533754"/>
                </a:lnTo>
                <a:lnTo>
                  <a:pt x="437490" y="1548501"/>
                </a:lnTo>
                <a:lnTo>
                  <a:pt x="450130" y="1564652"/>
                </a:lnTo>
                <a:lnTo>
                  <a:pt x="462771" y="1578696"/>
                </a:lnTo>
                <a:lnTo>
                  <a:pt x="475411" y="1593443"/>
                </a:lnTo>
                <a:lnTo>
                  <a:pt x="488753" y="1607488"/>
                </a:lnTo>
                <a:lnTo>
                  <a:pt x="502095" y="1622235"/>
                </a:lnTo>
                <a:lnTo>
                  <a:pt x="516140" y="1635577"/>
                </a:lnTo>
                <a:lnTo>
                  <a:pt x="530887" y="1648919"/>
                </a:lnTo>
                <a:lnTo>
                  <a:pt x="544931" y="1661560"/>
                </a:lnTo>
                <a:lnTo>
                  <a:pt x="559678" y="1674200"/>
                </a:lnTo>
                <a:lnTo>
                  <a:pt x="575127" y="1686138"/>
                </a:lnTo>
                <a:lnTo>
                  <a:pt x="590576" y="1698076"/>
                </a:lnTo>
                <a:lnTo>
                  <a:pt x="606025" y="1709311"/>
                </a:lnTo>
                <a:lnTo>
                  <a:pt x="622879" y="1720547"/>
                </a:lnTo>
                <a:lnTo>
                  <a:pt x="639030" y="1731783"/>
                </a:lnTo>
                <a:lnTo>
                  <a:pt x="655884" y="1741614"/>
                </a:lnTo>
                <a:lnTo>
                  <a:pt x="672035" y="1752147"/>
                </a:lnTo>
                <a:lnTo>
                  <a:pt x="689591" y="1761978"/>
                </a:lnTo>
                <a:lnTo>
                  <a:pt x="706444" y="1771107"/>
                </a:lnTo>
                <a:lnTo>
                  <a:pt x="724702" y="1780236"/>
                </a:lnTo>
                <a:lnTo>
                  <a:pt x="742258" y="1787961"/>
                </a:lnTo>
                <a:lnTo>
                  <a:pt x="760516" y="1795686"/>
                </a:lnTo>
                <a:lnTo>
                  <a:pt x="779476" y="1803410"/>
                </a:lnTo>
                <a:lnTo>
                  <a:pt x="797032" y="1810432"/>
                </a:lnTo>
                <a:lnTo>
                  <a:pt x="816695" y="1817455"/>
                </a:lnTo>
                <a:lnTo>
                  <a:pt x="835655" y="1823072"/>
                </a:lnTo>
                <a:lnTo>
                  <a:pt x="854615" y="1828690"/>
                </a:lnTo>
                <a:lnTo>
                  <a:pt x="873575" y="1833606"/>
                </a:lnTo>
                <a:lnTo>
                  <a:pt x="893940" y="1839224"/>
                </a:lnTo>
                <a:lnTo>
                  <a:pt x="912900" y="1843437"/>
                </a:lnTo>
                <a:lnTo>
                  <a:pt x="933265" y="1847651"/>
                </a:lnTo>
                <a:lnTo>
                  <a:pt x="952927" y="1850459"/>
                </a:lnTo>
                <a:lnTo>
                  <a:pt x="973292" y="1853268"/>
                </a:lnTo>
                <a:lnTo>
                  <a:pt x="994359" y="1855375"/>
                </a:lnTo>
                <a:lnTo>
                  <a:pt x="1014021" y="1856780"/>
                </a:lnTo>
                <a:lnTo>
                  <a:pt x="1035088" y="1858886"/>
                </a:lnTo>
                <a:lnTo>
                  <a:pt x="1056155" y="1859588"/>
                </a:lnTo>
                <a:lnTo>
                  <a:pt x="1077222" y="1860291"/>
                </a:lnTo>
                <a:lnTo>
                  <a:pt x="1098289" y="1859588"/>
                </a:lnTo>
                <a:lnTo>
                  <a:pt x="1119356" y="1858886"/>
                </a:lnTo>
                <a:lnTo>
                  <a:pt x="1139018" y="1856780"/>
                </a:lnTo>
                <a:lnTo>
                  <a:pt x="1160085" y="1855375"/>
                </a:lnTo>
                <a:lnTo>
                  <a:pt x="1180450" y="1853268"/>
                </a:lnTo>
                <a:lnTo>
                  <a:pt x="1200814" y="1850459"/>
                </a:lnTo>
                <a:lnTo>
                  <a:pt x="1221179" y="1847651"/>
                </a:lnTo>
                <a:lnTo>
                  <a:pt x="1240139" y="1843437"/>
                </a:lnTo>
                <a:lnTo>
                  <a:pt x="1260504" y="1839224"/>
                </a:lnTo>
                <a:lnTo>
                  <a:pt x="1280166" y="1833606"/>
                </a:lnTo>
                <a:lnTo>
                  <a:pt x="1299829" y="1828690"/>
                </a:lnTo>
                <a:lnTo>
                  <a:pt x="1318789" y="1823072"/>
                </a:lnTo>
                <a:lnTo>
                  <a:pt x="1337749" y="1817455"/>
                </a:lnTo>
                <a:lnTo>
                  <a:pt x="1356709" y="1810432"/>
                </a:lnTo>
                <a:lnTo>
                  <a:pt x="1374967" y="1803410"/>
                </a:lnTo>
                <a:lnTo>
                  <a:pt x="1393225" y="1795686"/>
                </a:lnTo>
                <a:lnTo>
                  <a:pt x="1410781" y="1787961"/>
                </a:lnTo>
                <a:lnTo>
                  <a:pt x="1429039" y="1780236"/>
                </a:lnTo>
                <a:lnTo>
                  <a:pt x="1447297" y="1771107"/>
                </a:lnTo>
                <a:lnTo>
                  <a:pt x="1464151" y="1761978"/>
                </a:lnTo>
                <a:lnTo>
                  <a:pt x="1481706" y="1752147"/>
                </a:lnTo>
                <a:lnTo>
                  <a:pt x="1498560" y="1741614"/>
                </a:lnTo>
                <a:lnTo>
                  <a:pt x="1515413" y="1731783"/>
                </a:lnTo>
                <a:lnTo>
                  <a:pt x="1531565" y="1720547"/>
                </a:lnTo>
                <a:lnTo>
                  <a:pt x="1547014" y="1709311"/>
                </a:lnTo>
                <a:lnTo>
                  <a:pt x="1563165" y="1698076"/>
                </a:lnTo>
                <a:lnTo>
                  <a:pt x="1578614" y="1686138"/>
                </a:lnTo>
                <a:lnTo>
                  <a:pt x="1594063" y="1674200"/>
                </a:lnTo>
                <a:lnTo>
                  <a:pt x="1608810" y="1661560"/>
                </a:lnTo>
                <a:lnTo>
                  <a:pt x="1623557" y="1648919"/>
                </a:lnTo>
                <a:lnTo>
                  <a:pt x="1637601" y="1635577"/>
                </a:lnTo>
                <a:lnTo>
                  <a:pt x="1651646" y="1622235"/>
                </a:lnTo>
                <a:lnTo>
                  <a:pt x="1665691" y="1607488"/>
                </a:lnTo>
                <a:lnTo>
                  <a:pt x="1678331" y="1593443"/>
                </a:lnTo>
                <a:lnTo>
                  <a:pt x="1691673" y="1578696"/>
                </a:lnTo>
                <a:lnTo>
                  <a:pt x="1703611" y="1564652"/>
                </a:lnTo>
                <a:lnTo>
                  <a:pt x="1716251" y="1548501"/>
                </a:lnTo>
                <a:lnTo>
                  <a:pt x="1728189" y="1533754"/>
                </a:lnTo>
                <a:lnTo>
                  <a:pt x="1739425" y="1516900"/>
                </a:lnTo>
                <a:lnTo>
                  <a:pt x="1750660" y="1501451"/>
                </a:lnTo>
                <a:lnTo>
                  <a:pt x="1761194" y="1485300"/>
                </a:lnTo>
                <a:lnTo>
                  <a:pt x="1771727" y="1468446"/>
                </a:lnTo>
                <a:lnTo>
                  <a:pt x="1781559" y="1451593"/>
                </a:lnTo>
                <a:lnTo>
                  <a:pt x="1791390" y="1434037"/>
                </a:lnTo>
                <a:lnTo>
                  <a:pt x="1801221" y="1417183"/>
                </a:lnTo>
                <a:lnTo>
                  <a:pt x="1809648" y="1399628"/>
                </a:lnTo>
                <a:lnTo>
                  <a:pt x="1817372" y="1382072"/>
                </a:lnTo>
                <a:lnTo>
                  <a:pt x="1825799" y="1363814"/>
                </a:lnTo>
                <a:lnTo>
                  <a:pt x="1833524" y="1344854"/>
                </a:lnTo>
                <a:lnTo>
                  <a:pt x="1839844" y="1326596"/>
                </a:lnTo>
                <a:lnTo>
                  <a:pt x="1846866" y="1307636"/>
                </a:lnTo>
                <a:lnTo>
                  <a:pt x="1852484" y="1288675"/>
                </a:lnTo>
                <a:lnTo>
                  <a:pt x="1858804" y="1269715"/>
                </a:lnTo>
                <a:lnTo>
                  <a:pt x="1863720" y="1250053"/>
                </a:lnTo>
                <a:lnTo>
                  <a:pt x="1868635" y="1230390"/>
                </a:lnTo>
                <a:lnTo>
                  <a:pt x="1872848" y="1210728"/>
                </a:lnTo>
                <a:lnTo>
                  <a:pt x="1876360" y="1191065"/>
                </a:lnTo>
                <a:lnTo>
                  <a:pt x="1880573" y="1170701"/>
                </a:lnTo>
                <a:lnTo>
                  <a:pt x="1883382" y="1150336"/>
                </a:lnTo>
                <a:lnTo>
                  <a:pt x="1885489" y="1129971"/>
                </a:lnTo>
                <a:lnTo>
                  <a:pt x="1886893" y="1110309"/>
                </a:lnTo>
                <a:lnTo>
                  <a:pt x="1889000" y="1089242"/>
                </a:lnTo>
                <a:lnTo>
                  <a:pt x="1889702" y="1068175"/>
                </a:lnTo>
                <a:lnTo>
                  <a:pt x="1889702" y="1047108"/>
                </a:lnTo>
                <a:lnTo>
                  <a:pt x="1889960" y="1047108"/>
                </a:lnTo>
                <a:lnTo>
                  <a:pt x="1889960" y="0"/>
                </a:lnTo>
                <a:lnTo>
                  <a:pt x="2154443" y="0"/>
                </a:lnTo>
                <a:lnTo>
                  <a:pt x="2154443" y="1047108"/>
                </a:lnTo>
                <a:lnTo>
                  <a:pt x="2153741" y="1074495"/>
                </a:lnTo>
                <a:lnTo>
                  <a:pt x="2153039" y="1102584"/>
                </a:lnTo>
                <a:lnTo>
                  <a:pt x="2151634" y="1129971"/>
                </a:lnTo>
                <a:lnTo>
                  <a:pt x="2148123" y="1157358"/>
                </a:lnTo>
                <a:lnTo>
                  <a:pt x="2145314" y="1184043"/>
                </a:lnTo>
                <a:lnTo>
                  <a:pt x="2141803" y="1210728"/>
                </a:lnTo>
                <a:lnTo>
                  <a:pt x="2136887" y="1238115"/>
                </a:lnTo>
                <a:lnTo>
                  <a:pt x="2132674" y="1264097"/>
                </a:lnTo>
                <a:lnTo>
                  <a:pt x="2127056" y="1290080"/>
                </a:lnTo>
                <a:lnTo>
                  <a:pt x="2120034" y="1316765"/>
                </a:lnTo>
                <a:lnTo>
                  <a:pt x="2113012" y="1342045"/>
                </a:lnTo>
                <a:lnTo>
                  <a:pt x="2105989" y="1367325"/>
                </a:lnTo>
                <a:lnTo>
                  <a:pt x="2097562" y="1393308"/>
                </a:lnTo>
                <a:lnTo>
                  <a:pt x="2088434" y="1417886"/>
                </a:lnTo>
                <a:lnTo>
                  <a:pt x="2079305" y="1442464"/>
                </a:lnTo>
                <a:lnTo>
                  <a:pt x="2070176" y="1466340"/>
                </a:lnTo>
                <a:lnTo>
                  <a:pt x="2059642" y="1490215"/>
                </a:lnTo>
                <a:lnTo>
                  <a:pt x="2048406" y="1514091"/>
                </a:lnTo>
                <a:lnTo>
                  <a:pt x="2036468" y="1537265"/>
                </a:lnTo>
                <a:lnTo>
                  <a:pt x="2024531" y="1560438"/>
                </a:lnTo>
                <a:lnTo>
                  <a:pt x="2011188" y="1582910"/>
                </a:lnTo>
                <a:lnTo>
                  <a:pt x="1997846" y="1605381"/>
                </a:lnTo>
                <a:lnTo>
                  <a:pt x="1984503" y="1627853"/>
                </a:lnTo>
                <a:lnTo>
                  <a:pt x="1970459" y="1649622"/>
                </a:lnTo>
                <a:lnTo>
                  <a:pt x="1955010" y="1670689"/>
                </a:lnTo>
                <a:lnTo>
                  <a:pt x="1940263" y="1691755"/>
                </a:lnTo>
                <a:lnTo>
                  <a:pt x="1924814" y="1712120"/>
                </a:lnTo>
                <a:lnTo>
                  <a:pt x="1907960" y="1731783"/>
                </a:lnTo>
                <a:lnTo>
                  <a:pt x="1891809" y="1752147"/>
                </a:lnTo>
                <a:lnTo>
                  <a:pt x="1874253" y="1771810"/>
                </a:lnTo>
                <a:lnTo>
                  <a:pt x="1856697" y="1790770"/>
                </a:lnTo>
                <a:lnTo>
                  <a:pt x="1838439" y="1809028"/>
                </a:lnTo>
                <a:lnTo>
                  <a:pt x="1820883" y="1827286"/>
                </a:lnTo>
                <a:lnTo>
                  <a:pt x="1801221" y="1844139"/>
                </a:lnTo>
                <a:lnTo>
                  <a:pt x="1781559" y="1861695"/>
                </a:lnTo>
                <a:lnTo>
                  <a:pt x="1761896" y="1877846"/>
                </a:lnTo>
                <a:lnTo>
                  <a:pt x="1742234" y="1894700"/>
                </a:lnTo>
                <a:lnTo>
                  <a:pt x="1721869" y="1910149"/>
                </a:lnTo>
                <a:lnTo>
                  <a:pt x="1700802" y="1926300"/>
                </a:lnTo>
                <a:lnTo>
                  <a:pt x="1679033" y="1940345"/>
                </a:lnTo>
                <a:lnTo>
                  <a:pt x="1657264" y="1954390"/>
                </a:lnTo>
                <a:lnTo>
                  <a:pt x="1635495" y="1968434"/>
                </a:lnTo>
                <a:lnTo>
                  <a:pt x="1613023" y="1981074"/>
                </a:lnTo>
                <a:lnTo>
                  <a:pt x="1590552" y="1994417"/>
                </a:lnTo>
                <a:lnTo>
                  <a:pt x="1567378" y="2007057"/>
                </a:lnTo>
                <a:lnTo>
                  <a:pt x="1544205" y="2018292"/>
                </a:lnTo>
                <a:lnTo>
                  <a:pt x="1520329" y="2029528"/>
                </a:lnTo>
                <a:lnTo>
                  <a:pt x="1496453" y="2040062"/>
                </a:lnTo>
                <a:lnTo>
                  <a:pt x="1471875" y="2049191"/>
                </a:lnTo>
                <a:lnTo>
                  <a:pt x="1447999" y="2059022"/>
                </a:lnTo>
                <a:lnTo>
                  <a:pt x="1422017" y="2067449"/>
                </a:lnTo>
                <a:lnTo>
                  <a:pt x="1397439" y="2075875"/>
                </a:lnTo>
                <a:lnTo>
                  <a:pt x="1372159" y="2082898"/>
                </a:lnTo>
                <a:lnTo>
                  <a:pt x="1346176" y="2090622"/>
                </a:lnTo>
                <a:lnTo>
                  <a:pt x="1320194" y="2096942"/>
                </a:lnTo>
                <a:lnTo>
                  <a:pt x="1294211" y="2102560"/>
                </a:lnTo>
                <a:lnTo>
                  <a:pt x="1267526" y="2108178"/>
                </a:lnTo>
                <a:lnTo>
                  <a:pt x="1240842" y="2111689"/>
                </a:lnTo>
                <a:lnTo>
                  <a:pt x="1214157" y="2115902"/>
                </a:lnTo>
                <a:lnTo>
                  <a:pt x="1187472" y="2119414"/>
                </a:lnTo>
                <a:lnTo>
                  <a:pt x="1159383" y="2121520"/>
                </a:lnTo>
                <a:lnTo>
                  <a:pt x="1132698" y="2122925"/>
                </a:lnTo>
                <a:lnTo>
                  <a:pt x="1104609" y="2124329"/>
                </a:lnTo>
                <a:lnTo>
                  <a:pt x="1077222" y="2124329"/>
                </a:lnTo>
                <a:lnTo>
                  <a:pt x="1049133" y="2124329"/>
                </a:lnTo>
                <a:lnTo>
                  <a:pt x="1021746" y="2122925"/>
                </a:lnTo>
                <a:lnTo>
                  <a:pt x="994359" y="2121520"/>
                </a:lnTo>
                <a:lnTo>
                  <a:pt x="966972" y="2119414"/>
                </a:lnTo>
                <a:lnTo>
                  <a:pt x="939585" y="2115902"/>
                </a:lnTo>
                <a:lnTo>
                  <a:pt x="912900" y="2111689"/>
                </a:lnTo>
                <a:lnTo>
                  <a:pt x="886215" y="2108178"/>
                </a:lnTo>
                <a:lnTo>
                  <a:pt x="860233" y="2102560"/>
                </a:lnTo>
                <a:lnTo>
                  <a:pt x="833548" y="2096942"/>
                </a:lnTo>
                <a:lnTo>
                  <a:pt x="807566" y="2090622"/>
                </a:lnTo>
                <a:lnTo>
                  <a:pt x="782285" y="2082898"/>
                </a:lnTo>
                <a:lnTo>
                  <a:pt x="757005" y="2075875"/>
                </a:lnTo>
                <a:lnTo>
                  <a:pt x="731022" y="2067449"/>
                </a:lnTo>
                <a:lnTo>
                  <a:pt x="706444" y="2059022"/>
                </a:lnTo>
                <a:lnTo>
                  <a:pt x="681866" y="2049191"/>
                </a:lnTo>
                <a:lnTo>
                  <a:pt x="657991" y="2040062"/>
                </a:lnTo>
                <a:lnTo>
                  <a:pt x="633412" y="2029528"/>
                </a:lnTo>
                <a:lnTo>
                  <a:pt x="610239" y="2018292"/>
                </a:lnTo>
                <a:lnTo>
                  <a:pt x="587065" y="2007057"/>
                </a:lnTo>
                <a:lnTo>
                  <a:pt x="563892" y="1994417"/>
                </a:lnTo>
                <a:lnTo>
                  <a:pt x="540718" y="1981074"/>
                </a:lnTo>
                <a:lnTo>
                  <a:pt x="518247" y="1968434"/>
                </a:lnTo>
                <a:lnTo>
                  <a:pt x="496478" y="1954390"/>
                </a:lnTo>
                <a:lnTo>
                  <a:pt x="474708" y="1940345"/>
                </a:lnTo>
                <a:lnTo>
                  <a:pt x="453642" y="1926300"/>
                </a:lnTo>
                <a:lnTo>
                  <a:pt x="432575" y="1910149"/>
                </a:lnTo>
                <a:lnTo>
                  <a:pt x="411508" y="1894700"/>
                </a:lnTo>
                <a:lnTo>
                  <a:pt x="391143" y="1877846"/>
                </a:lnTo>
                <a:lnTo>
                  <a:pt x="372183" y="1861695"/>
                </a:lnTo>
                <a:lnTo>
                  <a:pt x="352520" y="1844139"/>
                </a:lnTo>
                <a:lnTo>
                  <a:pt x="333560" y="1827286"/>
                </a:lnTo>
                <a:lnTo>
                  <a:pt x="315302" y="1809028"/>
                </a:lnTo>
                <a:lnTo>
                  <a:pt x="297044" y="1790770"/>
                </a:lnTo>
                <a:lnTo>
                  <a:pt x="278786" y="1771810"/>
                </a:lnTo>
                <a:lnTo>
                  <a:pt x="262635" y="1752147"/>
                </a:lnTo>
                <a:lnTo>
                  <a:pt x="245781" y="1731783"/>
                </a:lnTo>
                <a:lnTo>
                  <a:pt x="229630" y="1712120"/>
                </a:lnTo>
                <a:lnTo>
                  <a:pt x="214181" y="1691755"/>
                </a:lnTo>
                <a:lnTo>
                  <a:pt x="198030" y="1670689"/>
                </a:lnTo>
                <a:lnTo>
                  <a:pt x="183283" y="1649622"/>
                </a:lnTo>
                <a:lnTo>
                  <a:pt x="169238" y="1627853"/>
                </a:lnTo>
                <a:lnTo>
                  <a:pt x="155896" y="1605381"/>
                </a:lnTo>
                <a:lnTo>
                  <a:pt x="141851" y="1582910"/>
                </a:lnTo>
                <a:lnTo>
                  <a:pt x="129211" y="1560438"/>
                </a:lnTo>
                <a:lnTo>
                  <a:pt x="117273" y="1537265"/>
                </a:lnTo>
                <a:lnTo>
                  <a:pt x="106038" y="1514091"/>
                </a:lnTo>
                <a:lnTo>
                  <a:pt x="94802" y="1490215"/>
                </a:lnTo>
                <a:lnTo>
                  <a:pt x="84269" y="1466340"/>
                </a:lnTo>
                <a:lnTo>
                  <a:pt x="73735" y="1442464"/>
                </a:lnTo>
                <a:lnTo>
                  <a:pt x="65308" y="1417886"/>
                </a:lnTo>
                <a:lnTo>
                  <a:pt x="56179" y="1393308"/>
                </a:lnTo>
                <a:lnTo>
                  <a:pt x="47753" y="1367325"/>
                </a:lnTo>
                <a:lnTo>
                  <a:pt x="40028" y="1342045"/>
                </a:lnTo>
                <a:lnTo>
                  <a:pt x="33708" y="1316765"/>
                </a:lnTo>
                <a:lnTo>
                  <a:pt x="26686" y="1290080"/>
                </a:lnTo>
                <a:lnTo>
                  <a:pt x="21770" y="1264097"/>
                </a:lnTo>
                <a:lnTo>
                  <a:pt x="16152" y="1238115"/>
                </a:lnTo>
                <a:lnTo>
                  <a:pt x="11939" y="1210728"/>
                </a:lnTo>
                <a:lnTo>
                  <a:pt x="8428" y="1184043"/>
                </a:lnTo>
                <a:lnTo>
                  <a:pt x="4917" y="1157358"/>
                </a:lnTo>
                <a:lnTo>
                  <a:pt x="2810" y="1129971"/>
                </a:lnTo>
                <a:lnTo>
                  <a:pt x="703" y="1102584"/>
                </a:lnTo>
                <a:lnTo>
                  <a:pt x="1" y="1074495"/>
                </a:lnTo>
                <a:lnTo>
                  <a:pt x="1" y="1047108"/>
                </a:lnTo>
                <a:lnTo>
                  <a:pt x="0" y="1047108"/>
                </a:lnTo>
                <a:close/>
              </a:path>
            </a:pathLst>
          </a:custGeom>
          <a:solidFill>
            <a:srgbClr val="E0E0E0"/>
          </a:solidFill>
          <a:ln w="12700">
            <a:noFill/>
            <a:prstDash val="solid"/>
            <a:round/>
          </a:ln>
        </p:spPr>
        <p:txBody>
          <a:bodyPr vert="horz" wrap="square" lIns="360000" tIns="360000" rIns="360000" bIns="60960" anchor="t" anchorCtr="1" compatLnSpc="1">
            <a:normAutofit/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8" name="Freeform: Shape 5"/>
          <p:cNvSpPr/>
          <p:nvPr/>
        </p:nvSpPr>
        <p:spPr bwMode="auto">
          <a:xfrm>
            <a:off x="562253" y="2809626"/>
            <a:ext cx="2393753" cy="1196487"/>
          </a:xfrm>
          <a:custGeom>
            <a:gdLst>
              <a:gd name="T0" fmla="*/ 1624 w 3069"/>
              <a:gd name="T1" fmla="*/ 381 h 1534"/>
              <a:gd name="T2" fmla="*/ 1768 w 3069"/>
              <a:gd name="T3" fmla="*/ 400 h 1534"/>
              <a:gd name="T4" fmla="*/ 1906 w 3069"/>
              <a:gd name="T5" fmla="*/ 437 h 1534"/>
              <a:gd name="T6" fmla="*/ 2036 w 3069"/>
              <a:gd name="T7" fmla="*/ 490 h 1534"/>
              <a:gd name="T8" fmla="*/ 2159 w 3069"/>
              <a:gd name="T9" fmla="*/ 559 h 1534"/>
              <a:gd name="T10" fmla="*/ 2271 w 3069"/>
              <a:gd name="T11" fmla="*/ 641 h 1534"/>
              <a:gd name="T12" fmla="*/ 2372 w 3069"/>
              <a:gd name="T13" fmla="*/ 736 h 1534"/>
              <a:gd name="T14" fmla="*/ 2462 w 3069"/>
              <a:gd name="T15" fmla="*/ 841 h 1534"/>
              <a:gd name="T16" fmla="*/ 2538 w 3069"/>
              <a:gd name="T17" fmla="*/ 958 h 1534"/>
              <a:gd name="T18" fmla="*/ 2601 w 3069"/>
              <a:gd name="T19" fmla="*/ 1083 h 1534"/>
              <a:gd name="T20" fmla="*/ 2648 w 3069"/>
              <a:gd name="T21" fmla="*/ 1217 h 1534"/>
              <a:gd name="T22" fmla="*/ 2679 w 3069"/>
              <a:gd name="T23" fmla="*/ 1358 h 1534"/>
              <a:gd name="T24" fmla="*/ 2692 w 3069"/>
              <a:gd name="T25" fmla="*/ 1504 h 1534"/>
              <a:gd name="T26" fmla="*/ 3067 w 3069"/>
              <a:gd name="T27" fmla="*/ 1455 h 1534"/>
              <a:gd name="T28" fmla="*/ 3045 w 3069"/>
              <a:gd name="T29" fmla="*/ 1262 h 1534"/>
              <a:gd name="T30" fmla="*/ 3000 w 3069"/>
              <a:gd name="T31" fmla="*/ 1078 h 1534"/>
              <a:gd name="T32" fmla="*/ 2933 w 3069"/>
              <a:gd name="T33" fmla="*/ 903 h 1534"/>
              <a:gd name="T34" fmla="*/ 2846 w 3069"/>
              <a:gd name="T35" fmla="*/ 739 h 1534"/>
              <a:gd name="T36" fmla="*/ 2742 w 3069"/>
              <a:gd name="T37" fmla="*/ 587 h 1534"/>
              <a:gd name="T38" fmla="*/ 2619 w 3069"/>
              <a:gd name="T39" fmla="*/ 449 h 1534"/>
              <a:gd name="T40" fmla="*/ 2482 w 3069"/>
              <a:gd name="T41" fmla="*/ 327 h 1534"/>
              <a:gd name="T42" fmla="*/ 2330 w 3069"/>
              <a:gd name="T43" fmla="*/ 222 h 1534"/>
              <a:gd name="T44" fmla="*/ 2166 w 3069"/>
              <a:gd name="T45" fmla="*/ 135 h 1534"/>
              <a:gd name="T46" fmla="*/ 1990 w 3069"/>
              <a:gd name="T47" fmla="*/ 69 h 1534"/>
              <a:gd name="T48" fmla="*/ 1806 w 3069"/>
              <a:gd name="T49" fmla="*/ 23 h 1534"/>
              <a:gd name="T50" fmla="*/ 1614 w 3069"/>
              <a:gd name="T51" fmla="*/ 2 h 1534"/>
              <a:gd name="T52" fmla="*/ 1455 w 3069"/>
              <a:gd name="T53" fmla="*/ 2 h 1534"/>
              <a:gd name="T54" fmla="*/ 1263 w 3069"/>
              <a:gd name="T55" fmla="*/ 23 h 1534"/>
              <a:gd name="T56" fmla="*/ 1079 w 3069"/>
              <a:gd name="T57" fmla="*/ 69 h 1534"/>
              <a:gd name="T58" fmla="*/ 903 w 3069"/>
              <a:gd name="T59" fmla="*/ 135 h 1534"/>
              <a:gd name="T60" fmla="*/ 739 w 3069"/>
              <a:gd name="T61" fmla="*/ 222 h 1534"/>
              <a:gd name="T62" fmla="*/ 587 w 3069"/>
              <a:gd name="T63" fmla="*/ 327 h 1534"/>
              <a:gd name="T64" fmla="*/ 450 w 3069"/>
              <a:gd name="T65" fmla="*/ 449 h 1534"/>
              <a:gd name="T66" fmla="*/ 327 w 3069"/>
              <a:gd name="T67" fmla="*/ 587 h 1534"/>
              <a:gd name="T68" fmla="*/ 223 w 3069"/>
              <a:gd name="T69" fmla="*/ 739 h 1534"/>
              <a:gd name="T70" fmla="*/ 135 w 3069"/>
              <a:gd name="T71" fmla="*/ 903 h 1534"/>
              <a:gd name="T72" fmla="*/ 69 w 3069"/>
              <a:gd name="T73" fmla="*/ 1078 h 1534"/>
              <a:gd name="T74" fmla="*/ 25 w 3069"/>
              <a:gd name="T75" fmla="*/ 1262 h 1534"/>
              <a:gd name="T76" fmla="*/ 2 w 3069"/>
              <a:gd name="T77" fmla="*/ 1455 h 1534"/>
              <a:gd name="T78" fmla="*/ 377 w 3069"/>
              <a:gd name="T79" fmla="*/ 1504 h 1534"/>
              <a:gd name="T80" fmla="*/ 390 w 3069"/>
              <a:gd name="T81" fmla="*/ 1358 h 1534"/>
              <a:gd name="T82" fmla="*/ 421 w 3069"/>
              <a:gd name="T83" fmla="*/ 1217 h 1534"/>
              <a:gd name="T84" fmla="*/ 468 w 3069"/>
              <a:gd name="T85" fmla="*/ 1083 h 1534"/>
              <a:gd name="T86" fmla="*/ 531 w 3069"/>
              <a:gd name="T87" fmla="*/ 958 h 1534"/>
              <a:gd name="T88" fmla="*/ 608 w 3069"/>
              <a:gd name="T89" fmla="*/ 841 h 1534"/>
              <a:gd name="T90" fmla="*/ 697 w 3069"/>
              <a:gd name="T91" fmla="*/ 736 h 1534"/>
              <a:gd name="T92" fmla="*/ 798 w 3069"/>
              <a:gd name="T93" fmla="*/ 641 h 1534"/>
              <a:gd name="T94" fmla="*/ 910 w 3069"/>
              <a:gd name="T95" fmla="*/ 559 h 1534"/>
              <a:gd name="T96" fmla="*/ 1033 w 3069"/>
              <a:gd name="T97" fmla="*/ 490 h 1534"/>
              <a:gd name="T98" fmla="*/ 1163 w 3069"/>
              <a:gd name="T99" fmla="*/ 437 h 1534"/>
              <a:gd name="T100" fmla="*/ 1302 w 3069"/>
              <a:gd name="T101" fmla="*/ 400 h 1534"/>
              <a:gd name="T102" fmla="*/ 1446 w 3069"/>
              <a:gd name="T103" fmla="*/ 381 h 153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69" h="1534">
                <a:moveTo>
                  <a:pt x="1534" y="376"/>
                </a:moveTo>
                <a:lnTo>
                  <a:pt x="1534" y="376"/>
                </a:lnTo>
                <a:lnTo>
                  <a:pt x="1564" y="377"/>
                </a:lnTo>
                <a:lnTo>
                  <a:pt x="1594" y="378"/>
                </a:lnTo>
                <a:lnTo>
                  <a:pt x="1624" y="381"/>
                </a:lnTo>
                <a:lnTo>
                  <a:pt x="1652" y="383"/>
                </a:lnTo>
                <a:lnTo>
                  <a:pt x="1682" y="386"/>
                </a:lnTo>
                <a:lnTo>
                  <a:pt x="1711" y="390"/>
                </a:lnTo>
                <a:lnTo>
                  <a:pt x="1740" y="394"/>
                </a:lnTo>
                <a:lnTo>
                  <a:pt x="1768" y="400"/>
                </a:lnTo>
                <a:lnTo>
                  <a:pt x="1796" y="406"/>
                </a:lnTo>
                <a:lnTo>
                  <a:pt x="1824" y="414"/>
                </a:lnTo>
                <a:lnTo>
                  <a:pt x="1852" y="421"/>
                </a:lnTo>
                <a:lnTo>
                  <a:pt x="1878" y="429"/>
                </a:lnTo>
                <a:lnTo>
                  <a:pt x="1906" y="437"/>
                </a:lnTo>
                <a:lnTo>
                  <a:pt x="1933" y="447"/>
                </a:lnTo>
                <a:lnTo>
                  <a:pt x="1958" y="457"/>
                </a:lnTo>
                <a:lnTo>
                  <a:pt x="1985" y="468"/>
                </a:lnTo>
                <a:lnTo>
                  <a:pt x="2011" y="479"/>
                </a:lnTo>
                <a:lnTo>
                  <a:pt x="2036" y="490"/>
                </a:lnTo>
                <a:lnTo>
                  <a:pt x="2062" y="503"/>
                </a:lnTo>
                <a:lnTo>
                  <a:pt x="2086" y="516"/>
                </a:lnTo>
                <a:lnTo>
                  <a:pt x="2111" y="530"/>
                </a:lnTo>
                <a:lnTo>
                  <a:pt x="2134" y="545"/>
                </a:lnTo>
                <a:lnTo>
                  <a:pt x="2159" y="559"/>
                </a:lnTo>
                <a:lnTo>
                  <a:pt x="2181" y="575"/>
                </a:lnTo>
                <a:lnTo>
                  <a:pt x="2205" y="591"/>
                </a:lnTo>
                <a:lnTo>
                  <a:pt x="2227" y="607"/>
                </a:lnTo>
                <a:lnTo>
                  <a:pt x="2249" y="624"/>
                </a:lnTo>
                <a:lnTo>
                  <a:pt x="2271" y="641"/>
                </a:lnTo>
                <a:lnTo>
                  <a:pt x="2292" y="659"/>
                </a:lnTo>
                <a:lnTo>
                  <a:pt x="2312" y="677"/>
                </a:lnTo>
                <a:lnTo>
                  <a:pt x="2333" y="696"/>
                </a:lnTo>
                <a:lnTo>
                  <a:pt x="2353" y="715"/>
                </a:lnTo>
                <a:lnTo>
                  <a:pt x="2372" y="736"/>
                </a:lnTo>
                <a:lnTo>
                  <a:pt x="2391" y="756"/>
                </a:lnTo>
                <a:lnTo>
                  <a:pt x="2409" y="777"/>
                </a:lnTo>
                <a:lnTo>
                  <a:pt x="2427" y="797"/>
                </a:lnTo>
                <a:lnTo>
                  <a:pt x="2445" y="820"/>
                </a:lnTo>
                <a:lnTo>
                  <a:pt x="2462" y="841"/>
                </a:lnTo>
                <a:lnTo>
                  <a:pt x="2479" y="865"/>
                </a:lnTo>
                <a:lnTo>
                  <a:pt x="2495" y="887"/>
                </a:lnTo>
                <a:lnTo>
                  <a:pt x="2510" y="910"/>
                </a:lnTo>
                <a:lnTo>
                  <a:pt x="2524" y="934"/>
                </a:lnTo>
                <a:lnTo>
                  <a:pt x="2538" y="958"/>
                </a:lnTo>
                <a:lnTo>
                  <a:pt x="2552" y="983"/>
                </a:lnTo>
                <a:lnTo>
                  <a:pt x="2565" y="1007"/>
                </a:lnTo>
                <a:lnTo>
                  <a:pt x="2578" y="1032"/>
                </a:lnTo>
                <a:lnTo>
                  <a:pt x="2589" y="1057"/>
                </a:lnTo>
                <a:lnTo>
                  <a:pt x="2601" y="1083"/>
                </a:lnTo>
                <a:lnTo>
                  <a:pt x="2612" y="1110"/>
                </a:lnTo>
                <a:lnTo>
                  <a:pt x="2621" y="1136"/>
                </a:lnTo>
                <a:lnTo>
                  <a:pt x="2631" y="1163"/>
                </a:lnTo>
                <a:lnTo>
                  <a:pt x="2640" y="1190"/>
                </a:lnTo>
                <a:lnTo>
                  <a:pt x="2648" y="1217"/>
                </a:lnTo>
                <a:lnTo>
                  <a:pt x="2656" y="1245"/>
                </a:lnTo>
                <a:lnTo>
                  <a:pt x="2662" y="1273"/>
                </a:lnTo>
                <a:lnTo>
                  <a:pt x="2668" y="1301"/>
                </a:lnTo>
                <a:lnTo>
                  <a:pt x="2674" y="1329"/>
                </a:lnTo>
                <a:lnTo>
                  <a:pt x="2679" y="1358"/>
                </a:lnTo>
                <a:lnTo>
                  <a:pt x="2682" y="1387"/>
                </a:lnTo>
                <a:lnTo>
                  <a:pt x="2685" y="1416"/>
                </a:lnTo>
                <a:lnTo>
                  <a:pt x="2689" y="1444"/>
                </a:lnTo>
                <a:lnTo>
                  <a:pt x="2691" y="1474"/>
                </a:lnTo>
                <a:lnTo>
                  <a:pt x="2692" y="1504"/>
                </a:lnTo>
                <a:lnTo>
                  <a:pt x="2692" y="1534"/>
                </a:lnTo>
                <a:lnTo>
                  <a:pt x="3069" y="1534"/>
                </a:lnTo>
                <a:lnTo>
                  <a:pt x="3069" y="1534"/>
                </a:lnTo>
                <a:lnTo>
                  <a:pt x="3068" y="1495"/>
                </a:lnTo>
                <a:lnTo>
                  <a:pt x="3067" y="1455"/>
                </a:lnTo>
                <a:lnTo>
                  <a:pt x="3064" y="1416"/>
                </a:lnTo>
                <a:lnTo>
                  <a:pt x="3061" y="1377"/>
                </a:lnTo>
                <a:lnTo>
                  <a:pt x="3056" y="1339"/>
                </a:lnTo>
                <a:lnTo>
                  <a:pt x="3051" y="1301"/>
                </a:lnTo>
                <a:lnTo>
                  <a:pt x="3045" y="1262"/>
                </a:lnTo>
                <a:lnTo>
                  <a:pt x="3037" y="1225"/>
                </a:lnTo>
                <a:lnTo>
                  <a:pt x="3030" y="1188"/>
                </a:lnTo>
                <a:lnTo>
                  <a:pt x="3020" y="1150"/>
                </a:lnTo>
                <a:lnTo>
                  <a:pt x="3011" y="1114"/>
                </a:lnTo>
                <a:lnTo>
                  <a:pt x="3000" y="1078"/>
                </a:lnTo>
                <a:lnTo>
                  <a:pt x="2988" y="1041"/>
                </a:lnTo>
                <a:lnTo>
                  <a:pt x="2975" y="1006"/>
                </a:lnTo>
                <a:lnTo>
                  <a:pt x="2963" y="971"/>
                </a:lnTo>
                <a:lnTo>
                  <a:pt x="2948" y="937"/>
                </a:lnTo>
                <a:lnTo>
                  <a:pt x="2933" y="903"/>
                </a:lnTo>
                <a:lnTo>
                  <a:pt x="2918" y="869"/>
                </a:lnTo>
                <a:lnTo>
                  <a:pt x="2901" y="836"/>
                </a:lnTo>
                <a:lnTo>
                  <a:pt x="2884" y="803"/>
                </a:lnTo>
                <a:lnTo>
                  <a:pt x="2866" y="771"/>
                </a:lnTo>
                <a:lnTo>
                  <a:pt x="2846" y="739"/>
                </a:lnTo>
                <a:lnTo>
                  <a:pt x="2827" y="707"/>
                </a:lnTo>
                <a:lnTo>
                  <a:pt x="2807" y="676"/>
                </a:lnTo>
                <a:lnTo>
                  <a:pt x="2786" y="646"/>
                </a:lnTo>
                <a:lnTo>
                  <a:pt x="2764" y="616"/>
                </a:lnTo>
                <a:lnTo>
                  <a:pt x="2742" y="587"/>
                </a:lnTo>
                <a:lnTo>
                  <a:pt x="2718" y="559"/>
                </a:lnTo>
                <a:lnTo>
                  <a:pt x="2695" y="530"/>
                </a:lnTo>
                <a:lnTo>
                  <a:pt x="2671" y="502"/>
                </a:lnTo>
                <a:lnTo>
                  <a:pt x="2645" y="475"/>
                </a:lnTo>
                <a:lnTo>
                  <a:pt x="2619" y="449"/>
                </a:lnTo>
                <a:lnTo>
                  <a:pt x="2593" y="423"/>
                </a:lnTo>
                <a:lnTo>
                  <a:pt x="2566" y="399"/>
                </a:lnTo>
                <a:lnTo>
                  <a:pt x="2538" y="374"/>
                </a:lnTo>
                <a:lnTo>
                  <a:pt x="2511" y="351"/>
                </a:lnTo>
                <a:lnTo>
                  <a:pt x="2482" y="327"/>
                </a:lnTo>
                <a:lnTo>
                  <a:pt x="2452" y="305"/>
                </a:lnTo>
                <a:lnTo>
                  <a:pt x="2423" y="282"/>
                </a:lnTo>
                <a:lnTo>
                  <a:pt x="2392" y="262"/>
                </a:lnTo>
                <a:lnTo>
                  <a:pt x="2361" y="242"/>
                </a:lnTo>
                <a:lnTo>
                  <a:pt x="2330" y="222"/>
                </a:lnTo>
                <a:lnTo>
                  <a:pt x="2298" y="204"/>
                </a:lnTo>
                <a:lnTo>
                  <a:pt x="2265" y="185"/>
                </a:lnTo>
                <a:lnTo>
                  <a:pt x="2233" y="167"/>
                </a:lnTo>
                <a:lnTo>
                  <a:pt x="2199" y="151"/>
                </a:lnTo>
                <a:lnTo>
                  <a:pt x="2166" y="135"/>
                </a:lnTo>
                <a:lnTo>
                  <a:pt x="2132" y="120"/>
                </a:lnTo>
                <a:lnTo>
                  <a:pt x="2097" y="107"/>
                </a:lnTo>
                <a:lnTo>
                  <a:pt x="2062" y="93"/>
                </a:lnTo>
                <a:lnTo>
                  <a:pt x="2027" y="81"/>
                </a:lnTo>
                <a:lnTo>
                  <a:pt x="1990" y="69"/>
                </a:lnTo>
                <a:lnTo>
                  <a:pt x="1954" y="59"/>
                </a:lnTo>
                <a:lnTo>
                  <a:pt x="1918" y="48"/>
                </a:lnTo>
                <a:lnTo>
                  <a:pt x="1881" y="39"/>
                </a:lnTo>
                <a:lnTo>
                  <a:pt x="1843" y="31"/>
                </a:lnTo>
                <a:lnTo>
                  <a:pt x="1806" y="23"/>
                </a:lnTo>
                <a:lnTo>
                  <a:pt x="1769" y="18"/>
                </a:lnTo>
                <a:lnTo>
                  <a:pt x="1730" y="12"/>
                </a:lnTo>
                <a:lnTo>
                  <a:pt x="1692" y="7"/>
                </a:lnTo>
                <a:lnTo>
                  <a:pt x="1652" y="4"/>
                </a:lnTo>
                <a:lnTo>
                  <a:pt x="1614" y="2"/>
                </a:lnTo>
                <a:lnTo>
                  <a:pt x="1575" y="0"/>
                </a:lnTo>
                <a:lnTo>
                  <a:pt x="1534" y="0"/>
                </a:lnTo>
                <a:lnTo>
                  <a:pt x="1534" y="0"/>
                </a:lnTo>
                <a:lnTo>
                  <a:pt x="1495" y="0"/>
                </a:lnTo>
                <a:lnTo>
                  <a:pt x="1455" y="2"/>
                </a:lnTo>
                <a:lnTo>
                  <a:pt x="1417" y="4"/>
                </a:lnTo>
                <a:lnTo>
                  <a:pt x="1377" y="7"/>
                </a:lnTo>
                <a:lnTo>
                  <a:pt x="1339" y="12"/>
                </a:lnTo>
                <a:lnTo>
                  <a:pt x="1301" y="18"/>
                </a:lnTo>
                <a:lnTo>
                  <a:pt x="1263" y="23"/>
                </a:lnTo>
                <a:lnTo>
                  <a:pt x="1225" y="31"/>
                </a:lnTo>
                <a:lnTo>
                  <a:pt x="1188" y="39"/>
                </a:lnTo>
                <a:lnTo>
                  <a:pt x="1151" y="48"/>
                </a:lnTo>
                <a:lnTo>
                  <a:pt x="1114" y="59"/>
                </a:lnTo>
                <a:lnTo>
                  <a:pt x="1079" y="69"/>
                </a:lnTo>
                <a:lnTo>
                  <a:pt x="1043" y="81"/>
                </a:lnTo>
                <a:lnTo>
                  <a:pt x="1007" y="93"/>
                </a:lnTo>
                <a:lnTo>
                  <a:pt x="972" y="107"/>
                </a:lnTo>
                <a:lnTo>
                  <a:pt x="937" y="120"/>
                </a:lnTo>
                <a:lnTo>
                  <a:pt x="903" y="135"/>
                </a:lnTo>
                <a:lnTo>
                  <a:pt x="870" y="151"/>
                </a:lnTo>
                <a:lnTo>
                  <a:pt x="836" y="167"/>
                </a:lnTo>
                <a:lnTo>
                  <a:pt x="803" y="185"/>
                </a:lnTo>
                <a:lnTo>
                  <a:pt x="771" y="204"/>
                </a:lnTo>
                <a:lnTo>
                  <a:pt x="739" y="222"/>
                </a:lnTo>
                <a:lnTo>
                  <a:pt x="708" y="242"/>
                </a:lnTo>
                <a:lnTo>
                  <a:pt x="677" y="262"/>
                </a:lnTo>
                <a:lnTo>
                  <a:pt x="646" y="282"/>
                </a:lnTo>
                <a:lnTo>
                  <a:pt x="616" y="305"/>
                </a:lnTo>
                <a:lnTo>
                  <a:pt x="587" y="327"/>
                </a:lnTo>
                <a:lnTo>
                  <a:pt x="559" y="351"/>
                </a:lnTo>
                <a:lnTo>
                  <a:pt x="531" y="374"/>
                </a:lnTo>
                <a:lnTo>
                  <a:pt x="503" y="399"/>
                </a:lnTo>
                <a:lnTo>
                  <a:pt x="477" y="423"/>
                </a:lnTo>
                <a:lnTo>
                  <a:pt x="450" y="449"/>
                </a:lnTo>
                <a:lnTo>
                  <a:pt x="424" y="475"/>
                </a:lnTo>
                <a:lnTo>
                  <a:pt x="399" y="502"/>
                </a:lnTo>
                <a:lnTo>
                  <a:pt x="374" y="530"/>
                </a:lnTo>
                <a:lnTo>
                  <a:pt x="351" y="559"/>
                </a:lnTo>
                <a:lnTo>
                  <a:pt x="327" y="587"/>
                </a:lnTo>
                <a:lnTo>
                  <a:pt x="305" y="616"/>
                </a:lnTo>
                <a:lnTo>
                  <a:pt x="284" y="646"/>
                </a:lnTo>
                <a:lnTo>
                  <a:pt x="262" y="676"/>
                </a:lnTo>
                <a:lnTo>
                  <a:pt x="242" y="707"/>
                </a:lnTo>
                <a:lnTo>
                  <a:pt x="223" y="739"/>
                </a:lnTo>
                <a:lnTo>
                  <a:pt x="204" y="771"/>
                </a:lnTo>
                <a:lnTo>
                  <a:pt x="185" y="803"/>
                </a:lnTo>
                <a:lnTo>
                  <a:pt x="168" y="836"/>
                </a:lnTo>
                <a:lnTo>
                  <a:pt x="151" y="869"/>
                </a:lnTo>
                <a:lnTo>
                  <a:pt x="135" y="903"/>
                </a:lnTo>
                <a:lnTo>
                  <a:pt x="120" y="937"/>
                </a:lnTo>
                <a:lnTo>
                  <a:pt x="107" y="971"/>
                </a:lnTo>
                <a:lnTo>
                  <a:pt x="94" y="1006"/>
                </a:lnTo>
                <a:lnTo>
                  <a:pt x="81" y="1041"/>
                </a:lnTo>
                <a:lnTo>
                  <a:pt x="69" y="1078"/>
                </a:lnTo>
                <a:lnTo>
                  <a:pt x="59" y="1114"/>
                </a:lnTo>
                <a:lnTo>
                  <a:pt x="49" y="1150"/>
                </a:lnTo>
                <a:lnTo>
                  <a:pt x="39" y="1188"/>
                </a:lnTo>
                <a:lnTo>
                  <a:pt x="32" y="1225"/>
                </a:lnTo>
                <a:lnTo>
                  <a:pt x="25" y="1262"/>
                </a:lnTo>
                <a:lnTo>
                  <a:pt x="18" y="1301"/>
                </a:lnTo>
                <a:lnTo>
                  <a:pt x="13" y="1339"/>
                </a:lnTo>
                <a:lnTo>
                  <a:pt x="9" y="1377"/>
                </a:lnTo>
                <a:lnTo>
                  <a:pt x="5" y="1416"/>
                </a:lnTo>
                <a:lnTo>
                  <a:pt x="2" y="1455"/>
                </a:lnTo>
                <a:lnTo>
                  <a:pt x="1" y="1495"/>
                </a:lnTo>
                <a:lnTo>
                  <a:pt x="0" y="1534"/>
                </a:lnTo>
                <a:lnTo>
                  <a:pt x="377" y="1534"/>
                </a:lnTo>
                <a:lnTo>
                  <a:pt x="377" y="1534"/>
                </a:lnTo>
                <a:lnTo>
                  <a:pt x="377" y="1504"/>
                </a:lnTo>
                <a:lnTo>
                  <a:pt x="378" y="1474"/>
                </a:lnTo>
                <a:lnTo>
                  <a:pt x="381" y="1444"/>
                </a:lnTo>
                <a:lnTo>
                  <a:pt x="383" y="1416"/>
                </a:lnTo>
                <a:lnTo>
                  <a:pt x="387" y="1387"/>
                </a:lnTo>
                <a:lnTo>
                  <a:pt x="390" y="1358"/>
                </a:lnTo>
                <a:lnTo>
                  <a:pt x="396" y="1329"/>
                </a:lnTo>
                <a:lnTo>
                  <a:pt x="401" y="1301"/>
                </a:lnTo>
                <a:lnTo>
                  <a:pt x="407" y="1273"/>
                </a:lnTo>
                <a:lnTo>
                  <a:pt x="414" y="1245"/>
                </a:lnTo>
                <a:lnTo>
                  <a:pt x="421" y="1217"/>
                </a:lnTo>
                <a:lnTo>
                  <a:pt x="430" y="1190"/>
                </a:lnTo>
                <a:lnTo>
                  <a:pt x="438" y="1163"/>
                </a:lnTo>
                <a:lnTo>
                  <a:pt x="448" y="1136"/>
                </a:lnTo>
                <a:lnTo>
                  <a:pt x="457" y="1110"/>
                </a:lnTo>
                <a:lnTo>
                  <a:pt x="468" y="1083"/>
                </a:lnTo>
                <a:lnTo>
                  <a:pt x="480" y="1057"/>
                </a:lnTo>
                <a:lnTo>
                  <a:pt x="491" y="1032"/>
                </a:lnTo>
                <a:lnTo>
                  <a:pt x="504" y="1007"/>
                </a:lnTo>
                <a:lnTo>
                  <a:pt x="517" y="983"/>
                </a:lnTo>
                <a:lnTo>
                  <a:pt x="531" y="958"/>
                </a:lnTo>
                <a:lnTo>
                  <a:pt x="545" y="934"/>
                </a:lnTo>
                <a:lnTo>
                  <a:pt x="560" y="910"/>
                </a:lnTo>
                <a:lnTo>
                  <a:pt x="575" y="887"/>
                </a:lnTo>
                <a:lnTo>
                  <a:pt x="591" y="865"/>
                </a:lnTo>
                <a:lnTo>
                  <a:pt x="608" y="841"/>
                </a:lnTo>
                <a:lnTo>
                  <a:pt x="624" y="820"/>
                </a:lnTo>
                <a:lnTo>
                  <a:pt x="642" y="797"/>
                </a:lnTo>
                <a:lnTo>
                  <a:pt x="660" y="777"/>
                </a:lnTo>
                <a:lnTo>
                  <a:pt x="678" y="756"/>
                </a:lnTo>
                <a:lnTo>
                  <a:pt x="697" y="736"/>
                </a:lnTo>
                <a:lnTo>
                  <a:pt x="716" y="715"/>
                </a:lnTo>
                <a:lnTo>
                  <a:pt x="736" y="696"/>
                </a:lnTo>
                <a:lnTo>
                  <a:pt x="757" y="677"/>
                </a:lnTo>
                <a:lnTo>
                  <a:pt x="777" y="659"/>
                </a:lnTo>
                <a:lnTo>
                  <a:pt x="798" y="641"/>
                </a:lnTo>
                <a:lnTo>
                  <a:pt x="820" y="624"/>
                </a:lnTo>
                <a:lnTo>
                  <a:pt x="842" y="607"/>
                </a:lnTo>
                <a:lnTo>
                  <a:pt x="865" y="591"/>
                </a:lnTo>
                <a:lnTo>
                  <a:pt x="887" y="575"/>
                </a:lnTo>
                <a:lnTo>
                  <a:pt x="910" y="559"/>
                </a:lnTo>
                <a:lnTo>
                  <a:pt x="935" y="545"/>
                </a:lnTo>
                <a:lnTo>
                  <a:pt x="958" y="530"/>
                </a:lnTo>
                <a:lnTo>
                  <a:pt x="983" y="516"/>
                </a:lnTo>
                <a:lnTo>
                  <a:pt x="1007" y="503"/>
                </a:lnTo>
                <a:lnTo>
                  <a:pt x="1033" y="490"/>
                </a:lnTo>
                <a:lnTo>
                  <a:pt x="1059" y="479"/>
                </a:lnTo>
                <a:lnTo>
                  <a:pt x="1084" y="468"/>
                </a:lnTo>
                <a:lnTo>
                  <a:pt x="1110" y="457"/>
                </a:lnTo>
                <a:lnTo>
                  <a:pt x="1136" y="447"/>
                </a:lnTo>
                <a:lnTo>
                  <a:pt x="1163" y="437"/>
                </a:lnTo>
                <a:lnTo>
                  <a:pt x="1191" y="429"/>
                </a:lnTo>
                <a:lnTo>
                  <a:pt x="1217" y="421"/>
                </a:lnTo>
                <a:lnTo>
                  <a:pt x="1245" y="414"/>
                </a:lnTo>
                <a:lnTo>
                  <a:pt x="1273" y="406"/>
                </a:lnTo>
                <a:lnTo>
                  <a:pt x="1302" y="400"/>
                </a:lnTo>
                <a:lnTo>
                  <a:pt x="1329" y="394"/>
                </a:lnTo>
                <a:lnTo>
                  <a:pt x="1358" y="390"/>
                </a:lnTo>
                <a:lnTo>
                  <a:pt x="1387" y="386"/>
                </a:lnTo>
                <a:lnTo>
                  <a:pt x="1416" y="383"/>
                </a:lnTo>
                <a:lnTo>
                  <a:pt x="1446" y="381"/>
                </a:lnTo>
                <a:lnTo>
                  <a:pt x="1475" y="378"/>
                </a:lnTo>
                <a:lnTo>
                  <a:pt x="1504" y="377"/>
                </a:lnTo>
                <a:lnTo>
                  <a:pt x="1534" y="376"/>
                </a:lnTo>
                <a:lnTo>
                  <a:pt x="1534" y="3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Freeform: Shape 24"/>
          <p:cNvSpPr/>
          <p:nvPr/>
        </p:nvSpPr>
        <p:spPr bwMode="auto">
          <a:xfrm>
            <a:off x="2661953" y="4006113"/>
            <a:ext cx="2392972" cy="1196487"/>
          </a:xfrm>
          <a:custGeom>
            <a:gdLst>
              <a:gd name="T0" fmla="*/ 1444 w 3068"/>
              <a:gd name="T1" fmla="*/ 1153 h 1534"/>
              <a:gd name="T2" fmla="*/ 1300 w 3068"/>
              <a:gd name="T3" fmla="*/ 1134 h 1534"/>
              <a:gd name="T4" fmla="*/ 1163 w 3068"/>
              <a:gd name="T5" fmla="*/ 1097 h 1534"/>
              <a:gd name="T6" fmla="*/ 1032 w 3068"/>
              <a:gd name="T7" fmla="*/ 1044 h 1534"/>
              <a:gd name="T8" fmla="*/ 910 w 3068"/>
              <a:gd name="T9" fmla="*/ 975 h 1534"/>
              <a:gd name="T10" fmla="*/ 797 w 3068"/>
              <a:gd name="T11" fmla="*/ 893 h 1534"/>
              <a:gd name="T12" fmla="*/ 696 w 3068"/>
              <a:gd name="T13" fmla="*/ 798 h 1534"/>
              <a:gd name="T14" fmla="*/ 606 w 3068"/>
              <a:gd name="T15" fmla="*/ 693 h 1534"/>
              <a:gd name="T16" fmla="*/ 530 w 3068"/>
              <a:gd name="T17" fmla="*/ 576 h 1534"/>
              <a:gd name="T18" fmla="*/ 467 w 3068"/>
              <a:gd name="T19" fmla="*/ 451 h 1534"/>
              <a:gd name="T20" fmla="*/ 420 w 3068"/>
              <a:gd name="T21" fmla="*/ 317 h 1534"/>
              <a:gd name="T22" fmla="*/ 390 w 3068"/>
              <a:gd name="T23" fmla="*/ 176 h 1534"/>
              <a:gd name="T24" fmla="*/ 376 w 3068"/>
              <a:gd name="T25" fmla="*/ 30 h 1534"/>
              <a:gd name="T26" fmla="*/ 1 w 3068"/>
              <a:gd name="T27" fmla="*/ 79 h 1534"/>
              <a:gd name="T28" fmla="*/ 23 w 3068"/>
              <a:gd name="T29" fmla="*/ 272 h 1534"/>
              <a:gd name="T30" fmla="*/ 68 w 3068"/>
              <a:gd name="T31" fmla="*/ 456 h 1534"/>
              <a:gd name="T32" fmla="*/ 135 w 3068"/>
              <a:gd name="T33" fmla="*/ 631 h 1534"/>
              <a:gd name="T34" fmla="*/ 222 w 3068"/>
              <a:gd name="T35" fmla="*/ 795 h 1534"/>
              <a:gd name="T36" fmla="*/ 327 w 3068"/>
              <a:gd name="T37" fmla="*/ 947 h 1534"/>
              <a:gd name="T38" fmla="*/ 449 w 3068"/>
              <a:gd name="T39" fmla="*/ 1085 h 1534"/>
              <a:gd name="T40" fmla="*/ 586 w 3068"/>
              <a:gd name="T41" fmla="*/ 1207 h 1534"/>
              <a:gd name="T42" fmla="*/ 738 w 3068"/>
              <a:gd name="T43" fmla="*/ 1312 h 1534"/>
              <a:gd name="T44" fmla="*/ 902 w 3068"/>
              <a:gd name="T45" fmla="*/ 1399 h 1534"/>
              <a:gd name="T46" fmla="*/ 1078 w 3068"/>
              <a:gd name="T47" fmla="*/ 1465 h 1534"/>
              <a:gd name="T48" fmla="*/ 1262 w 3068"/>
              <a:gd name="T49" fmla="*/ 1511 h 1534"/>
              <a:gd name="T50" fmla="*/ 1455 w 3068"/>
              <a:gd name="T51" fmla="*/ 1532 h 1534"/>
              <a:gd name="T52" fmla="*/ 1613 w 3068"/>
              <a:gd name="T53" fmla="*/ 1532 h 1534"/>
              <a:gd name="T54" fmla="*/ 1805 w 3068"/>
              <a:gd name="T55" fmla="*/ 1511 h 1534"/>
              <a:gd name="T56" fmla="*/ 1990 w 3068"/>
              <a:gd name="T57" fmla="*/ 1465 h 1534"/>
              <a:gd name="T58" fmla="*/ 2165 w 3068"/>
              <a:gd name="T59" fmla="*/ 1399 h 1534"/>
              <a:gd name="T60" fmla="*/ 2329 w 3068"/>
              <a:gd name="T61" fmla="*/ 1312 h 1534"/>
              <a:gd name="T62" fmla="*/ 2481 w 3068"/>
              <a:gd name="T63" fmla="*/ 1207 h 1534"/>
              <a:gd name="T64" fmla="*/ 2618 w 3068"/>
              <a:gd name="T65" fmla="*/ 1085 h 1534"/>
              <a:gd name="T66" fmla="*/ 2741 w 3068"/>
              <a:gd name="T67" fmla="*/ 947 h 1534"/>
              <a:gd name="T68" fmla="*/ 2845 w 3068"/>
              <a:gd name="T69" fmla="*/ 795 h 1534"/>
              <a:gd name="T70" fmla="*/ 2933 w 3068"/>
              <a:gd name="T71" fmla="*/ 631 h 1534"/>
              <a:gd name="T72" fmla="*/ 2999 w 3068"/>
              <a:gd name="T73" fmla="*/ 456 h 1534"/>
              <a:gd name="T74" fmla="*/ 3043 w 3068"/>
              <a:gd name="T75" fmla="*/ 272 h 1534"/>
              <a:gd name="T76" fmla="*/ 3066 w 3068"/>
              <a:gd name="T77" fmla="*/ 79 h 1534"/>
              <a:gd name="T78" fmla="*/ 2691 w 3068"/>
              <a:gd name="T79" fmla="*/ 30 h 1534"/>
              <a:gd name="T80" fmla="*/ 2678 w 3068"/>
              <a:gd name="T81" fmla="*/ 176 h 1534"/>
              <a:gd name="T82" fmla="*/ 2647 w 3068"/>
              <a:gd name="T83" fmla="*/ 317 h 1534"/>
              <a:gd name="T84" fmla="*/ 2600 w 3068"/>
              <a:gd name="T85" fmla="*/ 451 h 1534"/>
              <a:gd name="T86" fmla="*/ 2537 w 3068"/>
              <a:gd name="T87" fmla="*/ 576 h 1534"/>
              <a:gd name="T88" fmla="*/ 2461 w 3068"/>
              <a:gd name="T89" fmla="*/ 693 h 1534"/>
              <a:gd name="T90" fmla="*/ 2372 w 3068"/>
              <a:gd name="T91" fmla="*/ 798 h 1534"/>
              <a:gd name="T92" fmla="*/ 2270 w 3068"/>
              <a:gd name="T93" fmla="*/ 893 h 1534"/>
              <a:gd name="T94" fmla="*/ 2158 w 3068"/>
              <a:gd name="T95" fmla="*/ 975 h 1534"/>
              <a:gd name="T96" fmla="*/ 2035 w 3068"/>
              <a:gd name="T97" fmla="*/ 1044 h 1534"/>
              <a:gd name="T98" fmla="*/ 1905 w 3068"/>
              <a:gd name="T99" fmla="*/ 1097 h 1534"/>
              <a:gd name="T100" fmla="*/ 1766 w 3068"/>
              <a:gd name="T101" fmla="*/ 1134 h 1534"/>
              <a:gd name="T102" fmla="*/ 1622 w 3068"/>
              <a:gd name="T103" fmla="*/ 1153 h 153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68" h="1534">
                <a:moveTo>
                  <a:pt x="1534" y="1158"/>
                </a:moveTo>
                <a:lnTo>
                  <a:pt x="1534" y="1158"/>
                </a:lnTo>
                <a:lnTo>
                  <a:pt x="1504" y="1157"/>
                </a:lnTo>
                <a:lnTo>
                  <a:pt x="1474" y="1156"/>
                </a:lnTo>
                <a:lnTo>
                  <a:pt x="1444" y="1153"/>
                </a:lnTo>
                <a:lnTo>
                  <a:pt x="1416" y="1151"/>
                </a:lnTo>
                <a:lnTo>
                  <a:pt x="1386" y="1148"/>
                </a:lnTo>
                <a:lnTo>
                  <a:pt x="1357" y="1144"/>
                </a:lnTo>
                <a:lnTo>
                  <a:pt x="1329" y="1140"/>
                </a:lnTo>
                <a:lnTo>
                  <a:pt x="1300" y="1134"/>
                </a:lnTo>
                <a:lnTo>
                  <a:pt x="1273" y="1128"/>
                </a:lnTo>
                <a:lnTo>
                  <a:pt x="1244" y="1120"/>
                </a:lnTo>
                <a:lnTo>
                  <a:pt x="1217" y="1113"/>
                </a:lnTo>
                <a:lnTo>
                  <a:pt x="1190" y="1105"/>
                </a:lnTo>
                <a:lnTo>
                  <a:pt x="1163" y="1097"/>
                </a:lnTo>
                <a:lnTo>
                  <a:pt x="1135" y="1087"/>
                </a:lnTo>
                <a:lnTo>
                  <a:pt x="1110" y="1077"/>
                </a:lnTo>
                <a:lnTo>
                  <a:pt x="1083" y="1066"/>
                </a:lnTo>
                <a:lnTo>
                  <a:pt x="1057" y="1055"/>
                </a:lnTo>
                <a:lnTo>
                  <a:pt x="1032" y="1044"/>
                </a:lnTo>
                <a:lnTo>
                  <a:pt x="1006" y="1031"/>
                </a:lnTo>
                <a:lnTo>
                  <a:pt x="982" y="1018"/>
                </a:lnTo>
                <a:lnTo>
                  <a:pt x="957" y="1004"/>
                </a:lnTo>
                <a:lnTo>
                  <a:pt x="934" y="989"/>
                </a:lnTo>
                <a:lnTo>
                  <a:pt x="910" y="975"/>
                </a:lnTo>
                <a:lnTo>
                  <a:pt x="887" y="959"/>
                </a:lnTo>
                <a:lnTo>
                  <a:pt x="863" y="943"/>
                </a:lnTo>
                <a:lnTo>
                  <a:pt x="841" y="927"/>
                </a:lnTo>
                <a:lnTo>
                  <a:pt x="819" y="910"/>
                </a:lnTo>
                <a:lnTo>
                  <a:pt x="797" y="893"/>
                </a:lnTo>
                <a:lnTo>
                  <a:pt x="776" y="875"/>
                </a:lnTo>
                <a:lnTo>
                  <a:pt x="756" y="857"/>
                </a:lnTo>
                <a:lnTo>
                  <a:pt x="735" y="838"/>
                </a:lnTo>
                <a:lnTo>
                  <a:pt x="715" y="819"/>
                </a:lnTo>
                <a:lnTo>
                  <a:pt x="696" y="798"/>
                </a:lnTo>
                <a:lnTo>
                  <a:pt x="677" y="778"/>
                </a:lnTo>
                <a:lnTo>
                  <a:pt x="659" y="757"/>
                </a:lnTo>
                <a:lnTo>
                  <a:pt x="641" y="737"/>
                </a:lnTo>
                <a:lnTo>
                  <a:pt x="623" y="714"/>
                </a:lnTo>
                <a:lnTo>
                  <a:pt x="606" y="693"/>
                </a:lnTo>
                <a:lnTo>
                  <a:pt x="589" y="669"/>
                </a:lnTo>
                <a:lnTo>
                  <a:pt x="574" y="647"/>
                </a:lnTo>
                <a:lnTo>
                  <a:pt x="558" y="624"/>
                </a:lnTo>
                <a:lnTo>
                  <a:pt x="544" y="600"/>
                </a:lnTo>
                <a:lnTo>
                  <a:pt x="530" y="576"/>
                </a:lnTo>
                <a:lnTo>
                  <a:pt x="516" y="551"/>
                </a:lnTo>
                <a:lnTo>
                  <a:pt x="503" y="527"/>
                </a:lnTo>
                <a:lnTo>
                  <a:pt x="490" y="502"/>
                </a:lnTo>
                <a:lnTo>
                  <a:pt x="479" y="477"/>
                </a:lnTo>
                <a:lnTo>
                  <a:pt x="467" y="451"/>
                </a:lnTo>
                <a:lnTo>
                  <a:pt x="456" y="424"/>
                </a:lnTo>
                <a:lnTo>
                  <a:pt x="447" y="398"/>
                </a:lnTo>
                <a:lnTo>
                  <a:pt x="437" y="371"/>
                </a:lnTo>
                <a:lnTo>
                  <a:pt x="428" y="344"/>
                </a:lnTo>
                <a:lnTo>
                  <a:pt x="420" y="317"/>
                </a:lnTo>
                <a:lnTo>
                  <a:pt x="412" y="289"/>
                </a:lnTo>
                <a:lnTo>
                  <a:pt x="406" y="261"/>
                </a:lnTo>
                <a:lnTo>
                  <a:pt x="400" y="233"/>
                </a:lnTo>
                <a:lnTo>
                  <a:pt x="394" y="205"/>
                </a:lnTo>
                <a:lnTo>
                  <a:pt x="390" y="176"/>
                </a:lnTo>
                <a:lnTo>
                  <a:pt x="386" y="147"/>
                </a:lnTo>
                <a:lnTo>
                  <a:pt x="383" y="118"/>
                </a:lnTo>
                <a:lnTo>
                  <a:pt x="379" y="90"/>
                </a:lnTo>
                <a:lnTo>
                  <a:pt x="378" y="60"/>
                </a:lnTo>
                <a:lnTo>
                  <a:pt x="376" y="30"/>
                </a:lnTo>
                <a:lnTo>
                  <a:pt x="376" y="0"/>
                </a:lnTo>
                <a:lnTo>
                  <a:pt x="0" y="0"/>
                </a:lnTo>
                <a:lnTo>
                  <a:pt x="0" y="0"/>
                </a:lnTo>
                <a:lnTo>
                  <a:pt x="0" y="39"/>
                </a:lnTo>
                <a:lnTo>
                  <a:pt x="1" y="79"/>
                </a:lnTo>
                <a:lnTo>
                  <a:pt x="4" y="118"/>
                </a:lnTo>
                <a:lnTo>
                  <a:pt x="7" y="157"/>
                </a:lnTo>
                <a:lnTo>
                  <a:pt x="12" y="195"/>
                </a:lnTo>
                <a:lnTo>
                  <a:pt x="17" y="233"/>
                </a:lnTo>
                <a:lnTo>
                  <a:pt x="23" y="272"/>
                </a:lnTo>
                <a:lnTo>
                  <a:pt x="31" y="309"/>
                </a:lnTo>
                <a:lnTo>
                  <a:pt x="38" y="346"/>
                </a:lnTo>
                <a:lnTo>
                  <a:pt x="48" y="384"/>
                </a:lnTo>
                <a:lnTo>
                  <a:pt x="57" y="420"/>
                </a:lnTo>
                <a:lnTo>
                  <a:pt x="68" y="456"/>
                </a:lnTo>
                <a:lnTo>
                  <a:pt x="80" y="493"/>
                </a:lnTo>
                <a:lnTo>
                  <a:pt x="93" y="528"/>
                </a:lnTo>
                <a:lnTo>
                  <a:pt x="105" y="563"/>
                </a:lnTo>
                <a:lnTo>
                  <a:pt x="120" y="597"/>
                </a:lnTo>
                <a:lnTo>
                  <a:pt x="135" y="631"/>
                </a:lnTo>
                <a:lnTo>
                  <a:pt x="151" y="665"/>
                </a:lnTo>
                <a:lnTo>
                  <a:pt x="167" y="698"/>
                </a:lnTo>
                <a:lnTo>
                  <a:pt x="184" y="731"/>
                </a:lnTo>
                <a:lnTo>
                  <a:pt x="202" y="763"/>
                </a:lnTo>
                <a:lnTo>
                  <a:pt x="222" y="795"/>
                </a:lnTo>
                <a:lnTo>
                  <a:pt x="241" y="827"/>
                </a:lnTo>
                <a:lnTo>
                  <a:pt x="261" y="858"/>
                </a:lnTo>
                <a:lnTo>
                  <a:pt x="282" y="888"/>
                </a:lnTo>
                <a:lnTo>
                  <a:pt x="305" y="918"/>
                </a:lnTo>
                <a:lnTo>
                  <a:pt x="327" y="947"/>
                </a:lnTo>
                <a:lnTo>
                  <a:pt x="350" y="975"/>
                </a:lnTo>
                <a:lnTo>
                  <a:pt x="374" y="1004"/>
                </a:lnTo>
                <a:lnTo>
                  <a:pt x="397" y="1032"/>
                </a:lnTo>
                <a:lnTo>
                  <a:pt x="423" y="1059"/>
                </a:lnTo>
                <a:lnTo>
                  <a:pt x="449" y="1085"/>
                </a:lnTo>
                <a:lnTo>
                  <a:pt x="475" y="1111"/>
                </a:lnTo>
                <a:lnTo>
                  <a:pt x="502" y="1135"/>
                </a:lnTo>
                <a:lnTo>
                  <a:pt x="530" y="1160"/>
                </a:lnTo>
                <a:lnTo>
                  <a:pt x="557" y="1183"/>
                </a:lnTo>
                <a:lnTo>
                  <a:pt x="586" y="1207"/>
                </a:lnTo>
                <a:lnTo>
                  <a:pt x="616" y="1229"/>
                </a:lnTo>
                <a:lnTo>
                  <a:pt x="646" y="1252"/>
                </a:lnTo>
                <a:lnTo>
                  <a:pt x="676" y="1272"/>
                </a:lnTo>
                <a:lnTo>
                  <a:pt x="707" y="1292"/>
                </a:lnTo>
                <a:lnTo>
                  <a:pt x="738" y="1312"/>
                </a:lnTo>
                <a:lnTo>
                  <a:pt x="770" y="1330"/>
                </a:lnTo>
                <a:lnTo>
                  <a:pt x="803" y="1349"/>
                </a:lnTo>
                <a:lnTo>
                  <a:pt x="836" y="1367"/>
                </a:lnTo>
                <a:lnTo>
                  <a:pt x="869" y="1383"/>
                </a:lnTo>
                <a:lnTo>
                  <a:pt x="902" y="1399"/>
                </a:lnTo>
                <a:lnTo>
                  <a:pt x="937" y="1414"/>
                </a:lnTo>
                <a:lnTo>
                  <a:pt x="971" y="1427"/>
                </a:lnTo>
                <a:lnTo>
                  <a:pt x="1006" y="1441"/>
                </a:lnTo>
                <a:lnTo>
                  <a:pt x="1041" y="1453"/>
                </a:lnTo>
                <a:lnTo>
                  <a:pt x="1078" y="1465"/>
                </a:lnTo>
                <a:lnTo>
                  <a:pt x="1114" y="1475"/>
                </a:lnTo>
                <a:lnTo>
                  <a:pt x="1150" y="1486"/>
                </a:lnTo>
                <a:lnTo>
                  <a:pt x="1187" y="1495"/>
                </a:lnTo>
                <a:lnTo>
                  <a:pt x="1225" y="1503"/>
                </a:lnTo>
                <a:lnTo>
                  <a:pt x="1262" y="1511"/>
                </a:lnTo>
                <a:lnTo>
                  <a:pt x="1300" y="1516"/>
                </a:lnTo>
                <a:lnTo>
                  <a:pt x="1338" y="1522"/>
                </a:lnTo>
                <a:lnTo>
                  <a:pt x="1377" y="1527"/>
                </a:lnTo>
                <a:lnTo>
                  <a:pt x="1416" y="1530"/>
                </a:lnTo>
                <a:lnTo>
                  <a:pt x="1455" y="1532"/>
                </a:lnTo>
                <a:lnTo>
                  <a:pt x="1494" y="1534"/>
                </a:lnTo>
                <a:lnTo>
                  <a:pt x="1534" y="1534"/>
                </a:lnTo>
                <a:lnTo>
                  <a:pt x="1534" y="1534"/>
                </a:lnTo>
                <a:lnTo>
                  <a:pt x="1573" y="1534"/>
                </a:lnTo>
                <a:lnTo>
                  <a:pt x="1613" y="1532"/>
                </a:lnTo>
                <a:lnTo>
                  <a:pt x="1651" y="1530"/>
                </a:lnTo>
                <a:lnTo>
                  <a:pt x="1691" y="1527"/>
                </a:lnTo>
                <a:lnTo>
                  <a:pt x="1729" y="1522"/>
                </a:lnTo>
                <a:lnTo>
                  <a:pt x="1767" y="1516"/>
                </a:lnTo>
                <a:lnTo>
                  <a:pt x="1805" y="1511"/>
                </a:lnTo>
                <a:lnTo>
                  <a:pt x="1843" y="1503"/>
                </a:lnTo>
                <a:lnTo>
                  <a:pt x="1880" y="1495"/>
                </a:lnTo>
                <a:lnTo>
                  <a:pt x="1917" y="1486"/>
                </a:lnTo>
                <a:lnTo>
                  <a:pt x="1954" y="1475"/>
                </a:lnTo>
                <a:lnTo>
                  <a:pt x="1990" y="1465"/>
                </a:lnTo>
                <a:lnTo>
                  <a:pt x="2025" y="1453"/>
                </a:lnTo>
                <a:lnTo>
                  <a:pt x="2062" y="1441"/>
                </a:lnTo>
                <a:lnTo>
                  <a:pt x="2096" y="1427"/>
                </a:lnTo>
                <a:lnTo>
                  <a:pt x="2131" y="1414"/>
                </a:lnTo>
                <a:lnTo>
                  <a:pt x="2165" y="1399"/>
                </a:lnTo>
                <a:lnTo>
                  <a:pt x="2199" y="1383"/>
                </a:lnTo>
                <a:lnTo>
                  <a:pt x="2232" y="1367"/>
                </a:lnTo>
                <a:lnTo>
                  <a:pt x="2265" y="1349"/>
                </a:lnTo>
                <a:lnTo>
                  <a:pt x="2297" y="1330"/>
                </a:lnTo>
                <a:lnTo>
                  <a:pt x="2329" y="1312"/>
                </a:lnTo>
                <a:lnTo>
                  <a:pt x="2360" y="1292"/>
                </a:lnTo>
                <a:lnTo>
                  <a:pt x="2391" y="1272"/>
                </a:lnTo>
                <a:lnTo>
                  <a:pt x="2422" y="1252"/>
                </a:lnTo>
                <a:lnTo>
                  <a:pt x="2452" y="1229"/>
                </a:lnTo>
                <a:lnTo>
                  <a:pt x="2481" y="1207"/>
                </a:lnTo>
                <a:lnTo>
                  <a:pt x="2509" y="1183"/>
                </a:lnTo>
                <a:lnTo>
                  <a:pt x="2537" y="1160"/>
                </a:lnTo>
                <a:lnTo>
                  <a:pt x="2565" y="1135"/>
                </a:lnTo>
                <a:lnTo>
                  <a:pt x="2593" y="1111"/>
                </a:lnTo>
                <a:lnTo>
                  <a:pt x="2618" y="1085"/>
                </a:lnTo>
                <a:lnTo>
                  <a:pt x="2644" y="1059"/>
                </a:lnTo>
                <a:lnTo>
                  <a:pt x="2669" y="1032"/>
                </a:lnTo>
                <a:lnTo>
                  <a:pt x="2694" y="1004"/>
                </a:lnTo>
                <a:lnTo>
                  <a:pt x="2717" y="975"/>
                </a:lnTo>
                <a:lnTo>
                  <a:pt x="2741" y="947"/>
                </a:lnTo>
                <a:lnTo>
                  <a:pt x="2763" y="918"/>
                </a:lnTo>
                <a:lnTo>
                  <a:pt x="2784" y="888"/>
                </a:lnTo>
                <a:lnTo>
                  <a:pt x="2806" y="858"/>
                </a:lnTo>
                <a:lnTo>
                  <a:pt x="2826" y="827"/>
                </a:lnTo>
                <a:lnTo>
                  <a:pt x="2845" y="795"/>
                </a:lnTo>
                <a:lnTo>
                  <a:pt x="2864" y="763"/>
                </a:lnTo>
                <a:lnTo>
                  <a:pt x="2883" y="731"/>
                </a:lnTo>
                <a:lnTo>
                  <a:pt x="2900" y="698"/>
                </a:lnTo>
                <a:lnTo>
                  <a:pt x="2917" y="665"/>
                </a:lnTo>
                <a:lnTo>
                  <a:pt x="2933" y="631"/>
                </a:lnTo>
                <a:lnTo>
                  <a:pt x="2948" y="597"/>
                </a:lnTo>
                <a:lnTo>
                  <a:pt x="2961" y="563"/>
                </a:lnTo>
                <a:lnTo>
                  <a:pt x="2974" y="528"/>
                </a:lnTo>
                <a:lnTo>
                  <a:pt x="2987" y="493"/>
                </a:lnTo>
                <a:lnTo>
                  <a:pt x="2999" y="456"/>
                </a:lnTo>
                <a:lnTo>
                  <a:pt x="3009" y="420"/>
                </a:lnTo>
                <a:lnTo>
                  <a:pt x="3019" y="384"/>
                </a:lnTo>
                <a:lnTo>
                  <a:pt x="3029" y="346"/>
                </a:lnTo>
                <a:lnTo>
                  <a:pt x="3037" y="309"/>
                </a:lnTo>
                <a:lnTo>
                  <a:pt x="3043" y="272"/>
                </a:lnTo>
                <a:lnTo>
                  <a:pt x="3050" y="233"/>
                </a:lnTo>
                <a:lnTo>
                  <a:pt x="3055" y="195"/>
                </a:lnTo>
                <a:lnTo>
                  <a:pt x="3059" y="157"/>
                </a:lnTo>
                <a:lnTo>
                  <a:pt x="3064" y="118"/>
                </a:lnTo>
                <a:lnTo>
                  <a:pt x="3066" y="79"/>
                </a:lnTo>
                <a:lnTo>
                  <a:pt x="3067" y="39"/>
                </a:lnTo>
                <a:lnTo>
                  <a:pt x="3068" y="0"/>
                </a:lnTo>
                <a:lnTo>
                  <a:pt x="2691" y="0"/>
                </a:lnTo>
                <a:lnTo>
                  <a:pt x="2691" y="0"/>
                </a:lnTo>
                <a:lnTo>
                  <a:pt x="2691" y="30"/>
                </a:lnTo>
                <a:lnTo>
                  <a:pt x="2690" y="60"/>
                </a:lnTo>
                <a:lnTo>
                  <a:pt x="2687" y="90"/>
                </a:lnTo>
                <a:lnTo>
                  <a:pt x="2685" y="118"/>
                </a:lnTo>
                <a:lnTo>
                  <a:pt x="2682" y="147"/>
                </a:lnTo>
                <a:lnTo>
                  <a:pt x="2678" y="176"/>
                </a:lnTo>
                <a:lnTo>
                  <a:pt x="2672" y="205"/>
                </a:lnTo>
                <a:lnTo>
                  <a:pt x="2667" y="233"/>
                </a:lnTo>
                <a:lnTo>
                  <a:pt x="2661" y="261"/>
                </a:lnTo>
                <a:lnTo>
                  <a:pt x="2654" y="289"/>
                </a:lnTo>
                <a:lnTo>
                  <a:pt x="2647" y="317"/>
                </a:lnTo>
                <a:lnTo>
                  <a:pt x="2638" y="344"/>
                </a:lnTo>
                <a:lnTo>
                  <a:pt x="2630" y="371"/>
                </a:lnTo>
                <a:lnTo>
                  <a:pt x="2620" y="398"/>
                </a:lnTo>
                <a:lnTo>
                  <a:pt x="2611" y="424"/>
                </a:lnTo>
                <a:lnTo>
                  <a:pt x="2600" y="451"/>
                </a:lnTo>
                <a:lnTo>
                  <a:pt x="2588" y="477"/>
                </a:lnTo>
                <a:lnTo>
                  <a:pt x="2577" y="502"/>
                </a:lnTo>
                <a:lnTo>
                  <a:pt x="2565" y="527"/>
                </a:lnTo>
                <a:lnTo>
                  <a:pt x="2551" y="551"/>
                </a:lnTo>
                <a:lnTo>
                  <a:pt x="2537" y="576"/>
                </a:lnTo>
                <a:lnTo>
                  <a:pt x="2523" y="600"/>
                </a:lnTo>
                <a:lnTo>
                  <a:pt x="2508" y="624"/>
                </a:lnTo>
                <a:lnTo>
                  <a:pt x="2493" y="647"/>
                </a:lnTo>
                <a:lnTo>
                  <a:pt x="2477" y="669"/>
                </a:lnTo>
                <a:lnTo>
                  <a:pt x="2461" y="693"/>
                </a:lnTo>
                <a:lnTo>
                  <a:pt x="2444" y="714"/>
                </a:lnTo>
                <a:lnTo>
                  <a:pt x="2426" y="737"/>
                </a:lnTo>
                <a:lnTo>
                  <a:pt x="2409" y="757"/>
                </a:lnTo>
                <a:lnTo>
                  <a:pt x="2390" y="778"/>
                </a:lnTo>
                <a:lnTo>
                  <a:pt x="2372" y="798"/>
                </a:lnTo>
                <a:lnTo>
                  <a:pt x="2352" y="819"/>
                </a:lnTo>
                <a:lnTo>
                  <a:pt x="2332" y="838"/>
                </a:lnTo>
                <a:lnTo>
                  <a:pt x="2312" y="857"/>
                </a:lnTo>
                <a:lnTo>
                  <a:pt x="2291" y="875"/>
                </a:lnTo>
                <a:lnTo>
                  <a:pt x="2270" y="893"/>
                </a:lnTo>
                <a:lnTo>
                  <a:pt x="2248" y="910"/>
                </a:lnTo>
                <a:lnTo>
                  <a:pt x="2226" y="927"/>
                </a:lnTo>
                <a:lnTo>
                  <a:pt x="2203" y="943"/>
                </a:lnTo>
                <a:lnTo>
                  <a:pt x="2181" y="959"/>
                </a:lnTo>
                <a:lnTo>
                  <a:pt x="2158" y="975"/>
                </a:lnTo>
                <a:lnTo>
                  <a:pt x="2134" y="989"/>
                </a:lnTo>
                <a:lnTo>
                  <a:pt x="2110" y="1004"/>
                </a:lnTo>
                <a:lnTo>
                  <a:pt x="2085" y="1018"/>
                </a:lnTo>
                <a:lnTo>
                  <a:pt x="2061" y="1031"/>
                </a:lnTo>
                <a:lnTo>
                  <a:pt x="2035" y="1044"/>
                </a:lnTo>
                <a:lnTo>
                  <a:pt x="2009" y="1055"/>
                </a:lnTo>
                <a:lnTo>
                  <a:pt x="1984" y="1066"/>
                </a:lnTo>
                <a:lnTo>
                  <a:pt x="1958" y="1077"/>
                </a:lnTo>
                <a:lnTo>
                  <a:pt x="1932" y="1087"/>
                </a:lnTo>
                <a:lnTo>
                  <a:pt x="1905" y="1097"/>
                </a:lnTo>
                <a:lnTo>
                  <a:pt x="1878" y="1105"/>
                </a:lnTo>
                <a:lnTo>
                  <a:pt x="1851" y="1113"/>
                </a:lnTo>
                <a:lnTo>
                  <a:pt x="1823" y="1120"/>
                </a:lnTo>
                <a:lnTo>
                  <a:pt x="1795" y="1128"/>
                </a:lnTo>
                <a:lnTo>
                  <a:pt x="1766" y="1134"/>
                </a:lnTo>
                <a:lnTo>
                  <a:pt x="1739" y="1140"/>
                </a:lnTo>
                <a:lnTo>
                  <a:pt x="1710" y="1144"/>
                </a:lnTo>
                <a:lnTo>
                  <a:pt x="1681" y="1148"/>
                </a:lnTo>
                <a:lnTo>
                  <a:pt x="1652" y="1151"/>
                </a:lnTo>
                <a:lnTo>
                  <a:pt x="1622" y="1153"/>
                </a:lnTo>
                <a:lnTo>
                  <a:pt x="1594" y="1156"/>
                </a:lnTo>
                <a:lnTo>
                  <a:pt x="1564" y="1157"/>
                </a:lnTo>
                <a:lnTo>
                  <a:pt x="1534" y="1158"/>
                </a:lnTo>
                <a:lnTo>
                  <a:pt x="1534" y="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Freeform: Shape 32"/>
          <p:cNvSpPr/>
          <p:nvPr/>
        </p:nvSpPr>
        <p:spPr bwMode="auto">
          <a:xfrm>
            <a:off x="1514653" y="3518983"/>
            <a:ext cx="486884" cy="486884"/>
          </a:xfrm>
          <a:custGeom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7650" y="778510"/>
            <a:ext cx="630618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14. invite  vt.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邀请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 sb. to do sth. 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邀请某人做某事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 invitation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 sb. to +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地点名词，邀请某人去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......  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invite sb to do sth   邀请某人去做某事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2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）当面对某人提出邀请时并不用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彼得，请你来参加我的生日聚会好吗？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Would you please come to my birthday party, Peter?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125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Freeform: Shape 23"/>
          <p:cNvSpPr/>
          <p:nvPr/>
        </p:nvSpPr>
        <p:spPr>
          <a:xfrm>
            <a:off x="7195115" y="4222010"/>
            <a:ext cx="2392973" cy="2359525"/>
          </a:xfrm>
          <a:custGeom>
            <a:rect l="l" t="t" r="r" b="b"/>
            <a:pathLst>
              <a:path w="2154443" h="2124329">
                <a:moveTo>
                  <a:pt x="0" y="0"/>
                </a:moveTo>
                <a:lnTo>
                  <a:pt x="264483" y="0"/>
                </a:lnTo>
                <a:lnTo>
                  <a:pt x="264483" y="1047108"/>
                </a:lnTo>
                <a:lnTo>
                  <a:pt x="264039" y="1047108"/>
                </a:lnTo>
                <a:lnTo>
                  <a:pt x="264039" y="1068175"/>
                </a:lnTo>
                <a:lnTo>
                  <a:pt x="265444" y="1089242"/>
                </a:lnTo>
                <a:lnTo>
                  <a:pt x="266146" y="1110309"/>
                </a:lnTo>
                <a:lnTo>
                  <a:pt x="268955" y="1129971"/>
                </a:lnTo>
                <a:lnTo>
                  <a:pt x="271062" y="1150336"/>
                </a:lnTo>
                <a:lnTo>
                  <a:pt x="273871" y="1170701"/>
                </a:lnTo>
                <a:lnTo>
                  <a:pt x="276680" y="1191065"/>
                </a:lnTo>
                <a:lnTo>
                  <a:pt x="280893" y="1210728"/>
                </a:lnTo>
                <a:lnTo>
                  <a:pt x="285106" y="1230390"/>
                </a:lnTo>
                <a:lnTo>
                  <a:pt x="289320" y="1250053"/>
                </a:lnTo>
                <a:lnTo>
                  <a:pt x="294938" y="1269715"/>
                </a:lnTo>
                <a:lnTo>
                  <a:pt x="300555" y="1288675"/>
                </a:lnTo>
                <a:lnTo>
                  <a:pt x="306875" y="1307636"/>
                </a:lnTo>
                <a:lnTo>
                  <a:pt x="313898" y="1326596"/>
                </a:lnTo>
                <a:lnTo>
                  <a:pt x="320218" y="1344854"/>
                </a:lnTo>
                <a:lnTo>
                  <a:pt x="327942" y="1363814"/>
                </a:lnTo>
                <a:lnTo>
                  <a:pt x="336369" y="1382072"/>
                </a:lnTo>
                <a:lnTo>
                  <a:pt x="344094" y="1399628"/>
                </a:lnTo>
                <a:lnTo>
                  <a:pt x="353223" y="1417183"/>
                </a:lnTo>
                <a:lnTo>
                  <a:pt x="362352" y="1434037"/>
                </a:lnTo>
                <a:lnTo>
                  <a:pt x="372183" y="1451593"/>
                </a:lnTo>
                <a:lnTo>
                  <a:pt x="382014" y="1468446"/>
                </a:lnTo>
                <a:lnTo>
                  <a:pt x="391845" y="1485300"/>
                </a:lnTo>
                <a:lnTo>
                  <a:pt x="403081" y="1501451"/>
                </a:lnTo>
                <a:lnTo>
                  <a:pt x="413614" y="1516900"/>
                </a:lnTo>
                <a:lnTo>
                  <a:pt x="425552" y="1533754"/>
                </a:lnTo>
                <a:lnTo>
                  <a:pt x="437490" y="1548501"/>
                </a:lnTo>
                <a:lnTo>
                  <a:pt x="450130" y="1564652"/>
                </a:lnTo>
                <a:lnTo>
                  <a:pt x="462771" y="1578696"/>
                </a:lnTo>
                <a:lnTo>
                  <a:pt x="475411" y="1593443"/>
                </a:lnTo>
                <a:lnTo>
                  <a:pt x="488753" y="1607488"/>
                </a:lnTo>
                <a:lnTo>
                  <a:pt x="502095" y="1622235"/>
                </a:lnTo>
                <a:lnTo>
                  <a:pt x="516140" y="1635577"/>
                </a:lnTo>
                <a:lnTo>
                  <a:pt x="530887" y="1648919"/>
                </a:lnTo>
                <a:lnTo>
                  <a:pt x="544931" y="1661560"/>
                </a:lnTo>
                <a:lnTo>
                  <a:pt x="559678" y="1674200"/>
                </a:lnTo>
                <a:lnTo>
                  <a:pt x="575127" y="1686138"/>
                </a:lnTo>
                <a:lnTo>
                  <a:pt x="590576" y="1698076"/>
                </a:lnTo>
                <a:lnTo>
                  <a:pt x="606025" y="1709311"/>
                </a:lnTo>
                <a:lnTo>
                  <a:pt x="622879" y="1720547"/>
                </a:lnTo>
                <a:lnTo>
                  <a:pt x="639030" y="1731783"/>
                </a:lnTo>
                <a:lnTo>
                  <a:pt x="655884" y="1741614"/>
                </a:lnTo>
                <a:lnTo>
                  <a:pt x="672035" y="1752147"/>
                </a:lnTo>
                <a:lnTo>
                  <a:pt x="689591" y="1761978"/>
                </a:lnTo>
                <a:lnTo>
                  <a:pt x="706444" y="1771107"/>
                </a:lnTo>
                <a:lnTo>
                  <a:pt x="724702" y="1780236"/>
                </a:lnTo>
                <a:lnTo>
                  <a:pt x="742258" y="1787961"/>
                </a:lnTo>
                <a:lnTo>
                  <a:pt x="760516" y="1795686"/>
                </a:lnTo>
                <a:lnTo>
                  <a:pt x="779476" y="1803410"/>
                </a:lnTo>
                <a:lnTo>
                  <a:pt x="797032" y="1810432"/>
                </a:lnTo>
                <a:lnTo>
                  <a:pt x="816695" y="1817455"/>
                </a:lnTo>
                <a:lnTo>
                  <a:pt x="835655" y="1823072"/>
                </a:lnTo>
                <a:lnTo>
                  <a:pt x="854615" y="1828690"/>
                </a:lnTo>
                <a:lnTo>
                  <a:pt x="873575" y="1833606"/>
                </a:lnTo>
                <a:lnTo>
                  <a:pt x="893940" y="1839224"/>
                </a:lnTo>
                <a:lnTo>
                  <a:pt x="912900" y="1843437"/>
                </a:lnTo>
                <a:lnTo>
                  <a:pt x="933265" y="1847651"/>
                </a:lnTo>
                <a:lnTo>
                  <a:pt x="952927" y="1850459"/>
                </a:lnTo>
                <a:lnTo>
                  <a:pt x="973292" y="1853268"/>
                </a:lnTo>
                <a:lnTo>
                  <a:pt x="994359" y="1855375"/>
                </a:lnTo>
                <a:lnTo>
                  <a:pt x="1014021" y="1856780"/>
                </a:lnTo>
                <a:lnTo>
                  <a:pt x="1035088" y="1858886"/>
                </a:lnTo>
                <a:lnTo>
                  <a:pt x="1056155" y="1859588"/>
                </a:lnTo>
                <a:lnTo>
                  <a:pt x="1077222" y="1860291"/>
                </a:lnTo>
                <a:lnTo>
                  <a:pt x="1098289" y="1859588"/>
                </a:lnTo>
                <a:lnTo>
                  <a:pt x="1119356" y="1858886"/>
                </a:lnTo>
                <a:lnTo>
                  <a:pt x="1139018" y="1856780"/>
                </a:lnTo>
                <a:lnTo>
                  <a:pt x="1160085" y="1855375"/>
                </a:lnTo>
                <a:lnTo>
                  <a:pt x="1180450" y="1853268"/>
                </a:lnTo>
                <a:lnTo>
                  <a:pt x="1200814" y="1850459"/>
                </a:lnTo>
                <a:lnTo>
                  <a:pt x="1221179" y="1847651"/>
                </a:lnTo>
                <a:lnTo>
                  <a:pt x="1240139" y="1843437"/>
                </a:lnTo>
                <a:lnTo>
                  <a:pt x="1260504" y="1839224"/>
                </a:lnTo>
                <a:lnTo>
                  <a:pt x="1280166" y="1833606"/>
                </a:lnTo>
                <a:lnTo>
                  <a:pt x="1299829" y="1828690"/>
                </a:lnTo>
                <a:lnTo>
                  <a:pt x="1318789" y="1823072"/>
                </a:lnTo>
                <a:lnTo>
                  <a:pt x="1337749" y="1817455"/>
                </a:lnTo>
                <a:lnTo>
                  <a:pt x="1356709" y="1810432"/>
                </a:lnTo>
                <a:lnTo>
                  <a:pt x="1374967" y="1803410"/>
                </a:lnTo>
                <a:lnTo>
                  <a:pt x="1393225" y="1795686"/>
                </a:lnTo>
                <a:lnTo>
                  <a:pt x="1410781" y="1787961"/>
                </a:lnTo>
                <a:lnTo>
                  <a:pt x="1429039" y="1780236"/>
                </a:lnTo>
                <a:lnTo>
                  <a:pt x="1447297" y="1771107"/>
                </a:lnTo>
                <a:lnTo>
                  <a:pt x="1464151" y="1761978"/>
                </a:lnTo>
                <a:lnTo>
                  <a:pt x="1481706" y="1752147"/>
                </a:lnTo>
                <a:lnTo>
                  <a:pt x="1498560" y="1741614"/>
                </a:lnTo>
                <a:lnTo>
                  <a:pt x="1515413" y="1731783"/>
                </a:lnTo>
                <a:lnTo>
                  <a:pt x="1531565" y="1720547"/>
                </a:lnTo>
                <a:lnTo>
                  <a:pt x="1547014" y="1709311"/>
                </a:lnTo>
                <a:lnTo>
                  <a:pt x="1563165" y="1698076"/>
                </a:lnTo>
                <a:lnTo>
                  <a:pt x="1578614" y="1686138"/>
                </a:lnTo>
                <a:lnTo>
                  <a:pt x="1594063" y="1674200"/>
                </a:lnTo>
                <a:lnTo>
                  <a:pt x="1608810" y="1661560"/>
                </a:lnTo>
                <a:lnTo>
                  <a:pt x="1623557" y="1648919"/>
                </a:lnTo>
                <a:lnTo>
                  <a:pt x="1637601" y="1635577"/>
                </a:lnTo>
                <a:lnTo>
                  <a:pt x="1651646" y="1622235"/>
                </a:lnTo>
                <a:lnTo>
                  <a:pt x="1665691" y="1607488"/>
                </a:lnTo>
                <a:lnTo>
                  <a:pt x="1678331" y="1593443"/>
                </a:lnTo>
                <a:lnTo>
                  <a:pt x="1691673" y="1578696"/>
                </a:lnTo>
                <a:lnTo>
                  <a:pt x="1703611" y="1564652"/>
                </a:lnTo>
                <a:lnTo>
                  <a:pt x="1716251" y="1548501"/>
                </a:lnTo>
                <a:lnTo>
                  <a:pt x="1728189" y="1533754"/>
                </a:lnTo>
                <a:lnTo>
                  <a:pt x="1739425" y="1516900"/>
                </a:lnTo>
                <a:lnTo>
                  <a:pt x="1750660" y="1501451"/>
                </a:lnTo>
                <a:lnTo>
                  <a:pt x="1761194" y="1485300"/>
                </a:lnTo>
                <a:lnTo>
                  <a:pt x="1771727" y="1468446"/>
                </a:lnTo>
                <a:lnTo>
                  <a:pt x="1781559" y="1451593"/>
                </a:lnTo>
                <a:lnTo>
                  <a:pt x="1791390" y="1434037"/>
                </a:lnTo>
                <a:lnTo>
                  <a:pt x="1801221" y="1417183"/>
                </a:lnTo>
                <a:lnTo>
                  <a:pt x="1809648" y="1399628"/>
                </a:lnTo>
                <a:lnTo>
                  <a:pt x="1817372" y="1382072"/>
                </a:lnTo>
                <a:lnTo>
                  <a:pt x="1825799" y="1363814"/>
                </a:lnTo>
                <a:lnTo>
                  <a:pt x="1833524" y="1344854"/>
                </a:lnTo>
                <a:lnTo>
                  <a:pt x="1839844" y="1326596"/>
                </a:lnTo>
                <a:lnTo>
                  <a:pt x="1846866" y="1307636"/>
                </a:lnTo>
                <a:lnTo>
                  <a:pt x="1852484" y="1288675"/>
                </a:lnTo>
                <a:lnTo>
                  <a:pt x="1858804" y="1269715"/>
                </a:lnTo>
                <a:lnTo>
                  <a:pt x="1863720" y="1250053"/>
                </a:lnTo>
                <a:lnTo>
                  <a:pt x="1868635" y="1230390"/>
                </a:lnTo>
                <a:lnTo>
                  <a:pt x="1872848" y="1210728"/>
                </a:lnTo>
                <a:lnTo>
                  <a:pt x="1876360" y="1191065"/>
                </a:lnTo>
                <a:lnTo>
                  <a:pt x="1880573" y="1170701"/>
                </a:lnTo>
                <a:lnTo>
                  <a:pt x="1883382" y="1150336"/>
                </a:lnTo>
                <a:lnTo>
                  <a:pt x="1885489" y="1129971"/>
                </a:lnTo>
                <a:lnTo>
                  <a:pt x="1886893" y="1110309"/>
                </a:lnTo>
                <a:lnTo>
                  <a:pt x="1889000" y="1089242"/>
                </a:lnTo>
                <a:lnTo>
                  <a:pt x="1889702" y="1068175"/>
                </a:lnTo>
                <a:lnTo>
                  <a:pt x="1889702" y="1047108"/>
                </a:lnTo>
                <a:lnTo>
                  <a:pt x="1889960" y="1047108"/>
                </a:lnTo>
                <a:lnTo>
                  <a:pt x="1889960" y="0"/>
                </a:lnTo>
                <a:lnTo>
                  <a:pt x="2154443" y="0"/>
                </a:lnTo>
                <a:lnTo>
                  <a:pt x="2154443" y="1047108"/>
                </a:lnTo>
                <a:lnTo>
                  <a:pt x="2153741" y="1074495"/>
                </a:lnTo>
                <a:lnTo>
                  <a:pt x="2153039" y="1102584"/>
                </a:lnTo>
                <a:lnTo>
                  <a:pt x="2151634" y="1129971"/>
                </a:lnTo>
                <a:lnTo>
                  <a:pt x="2148123" y="1157358"/>
                </a:lnTo>
                <a:lnTo>
                  <a:pt x="2145314" y="1184043"/>
                </a:lnTo>
                <a:lnTo>
                  <a:pt x="2141803" y="1210728"/>
                </a:lnTo>
                <a:lnTo>
                  <a:pt x="2136887" y="1238115"/>
                </a:lnTo>
                <a:lnTo>
                  <a:pt x="2132674" y="1264097"/>
                </a:lnTo>
                <a:lnTo>
                  <a:pt x="2127056" y="1290080"/>
                </a:lnTo>
                <a:lnTo>
                  <a:pt x="2120034" y="1316765"/>
                </a:lnTo>
                <a:lnTo>
                  <a:pt x="2113012" y="1342045"/>
                </a:lnTo>
                <a:lnTo>
                  <a:pt x="2105989" y="1367325"/>
                </a:lnTo>
                <a:lnTo>
                  <a:pt x="2097562" y="1393308"/>
                </a:lnTo>
                <a:lnTo>
                  <a:pt x="2088434" y="1417886"/>
                </a:lnTo>
                <a:lnTo>
                  <a:pt x="2079305" y="1442464"/>
                </a:lnTo>
                <a:lnTo>
                  <a:pt x="2070176" y="1466340"/>
                </a:lnTo>
                <a:lnTo>
                  <a:pt x="2059642" y="1490215"/>
                </a:lnTo>
                <a:lnTo>
                  <a:pt x="2048406" y="1514091"/>
                </a:lnTo>
                <a:lnTo>
                  <a:pt x="2036468" y="1537265"/>
                </a:lnTo>
                <a:lnTo>
                  <a:pt x="2024531" y="1560438"/>
                </a:lnTo>
                <a:lnTo>
                  <a:pt x="2011188" y="1582910"/>
                </a:lnTo>
                <a:lnTo>
                  <a:pt x="1997846" y="1605381"/>
                </a:lnTo>
                <a:lnTo>
                  <a:pt x="1984503" y="1627853"/>
                </a:lnTo>
                <a:lnTo>
                  <a:pt x="1970459" y="1649622"/>
                </a:lnTo>
                <a:lnTo>
                  <a:pt x="1955010" y="1670689"/>
                </a:lnTo>
                <a:lnTo>
                  <a:pt x="1940263" y="1691755"/>
                </a:lnTo>
                <a:lnTo>
                  <a:pt x="1924814" y="1712120"/>
                </a:lnTo>
                <a:lnTo>
                  <a:pt x="1907960" y="1731783"/>
                </a:lnTo>
                <a:lnTo>
                  <a:pt x="1891809" y="1752147"/>
                </a:lnTo>
                <a:lnTo>
                  <a:pt x="1874253" y="1771810"/>
                </a:lnTo>
                <a:lnTo>
                  <a:pt x="1856697" y="1790770"/>
                </a:lnTo>
                <a:lnTo>
                  <a:pt x="1838439" y="1809028"/>
                </a:lnTo>
                <a:lnTo>
                  <a:pt x="1820883" y="1827286"/>
                </a:lnTo>
                <a:lnTo>
                  <a:pt x="1801221" y="1844139"/>
                </a:lnTo>
                <a:lnTo>
                  <a:pt x="1781559" y="1861695"/>
                </a:lnTo>
                <a:lnTo>
                  <a:pt x="1761896" y="1877846"/>
                </a:lnTo>
                <a:lnTo>
                  <a:pt x="1742234" y="1894700"/>
                </a:lnTo>
                <a:lnTo>
                  <a:pt x="1721869" y="1910149"/>
                </a:lnTo>
                <a:lnTo>
                  <a:pt x="1700802" y="1926300"/>
                </a:lnTo>
                <a:lnTo>
                  <a:pt x="1679033" y="1940345"/>
                </a:lnTo>
                <a:lnTo>
                  <a:pt x="1657264" y="1954390"/>
                </a:lnTo>
                <a:lnTo>
                  <a:pt x="1635495" y="1968434"/>
                </a:lnTo>
                <a:lnTo>
                  <a:pt x="1613023" y="1981074"/>
                </a:lnTo>
                <a:lnTo>
                  <a:pt x="1590552" y="1994417"/>
                </a:lnTo>
                <a:lnTo>
                  <a:pt x="1567378" y="2007057"/>
                </a:lnTo>
                <a:lnTo>
                  <a:pt x="1544205" y="2018292"/>
                </a:lnTo>
                <a:lnTo>
                  <a:pt x="1520329" y="2029528"/>
                </a:lnTo>
                <a:lnTo>
                  <a:pt x="1496453" y="2040062"/>
                </a:lnTo>
                <a:lnTo>
                  <a:pt x="1471875" y="2049191"/>
                </a:lnTo>
                <a:lnTo>
                  <a:pt x="1447999" y="2059022"/>
                </a:lnTo>
                <a:lnTo>
                  <a:pt x="1422017" y="2067449"/>
                </a:lnTo>
                <a:lnTo>
                  <a:pt x="1397439" y="2075875"/>
                </a:lnTo>
                <a:lnTo>
                  <a:pt x="1372159" y="2082898"/>
                </a:lnTo>
                <a:lnTo>
                  <a:pt x="1346176" y="2090622"/>
                </a:lnTo>
                <a:lnTo>
                  <a:pt x="1320194" y="2096942"/>
                </a:lnTo>
                <a:lnTo>
                  <a:pt x="1294211" y="2102560"/>
                </a:lnTo>
                <a:lnTo>
                  <a:pt x="1267526" y="2108178"/>
                </a:lnTo>
                <a:lnTo>
                  <a:pt x="1240842" y="2111689"/>
                </a:lnTo>
                <a:lnTo>
                  <a:pt x="1214157" y="2115902"/>
                </a:lnTo>
                <a:lnTo>
                  <a:pt x="1187472" y="2119414"/>
                </a:lnTo>
                <a:lnTo>
                  <a:pt x="1159383" y="2121520"/>
                </a:lnTo>
                <a:lnTo>
                  <a:pt x="1132698" y="2122925"/>
                </a:lnTo>
                <a:lnTo>
                  <a:pt x="1104609" y="2124329"/>
                </a:lnTo>
                <a:lnTo>
                  <a:pt x="1077222" y="2124329"/>
                </a:lnTo>
                <a:lnTo>
                  <a:pt x="1049133" y="2124329"/>
                </a:lnTo>
                <a:lnTo>
                  <a:pt x="1021746" y="2122925"/>
                </a:lnTo>
                <a:lnTo>
                  <a:pt x="994359" y="2121520"/>
                </a:lnTo>
                <a:lnTo>
                  <a:pt x="966972" y="2119414"/>
                </a:lnTo>
                <a:lnTo>
                  <a:pt x="939585" y="2115902"/>
                </a:lnTo>
                <a:lnTo>
                  <a:pt x="912900" y="2111689"/>
                </a:lnTo>
                <a:lnTo>
                  <a:pt x="886215" y="2108178"/>
                </a:lnTo>
                <a:lnTo>
                  <a:pt x="860233" y="2102560"/>
                </a:lnTo>
                <a:lnTo>
                  <a:pt x="833548" y="2096942"/>
                </a:lnTo>
                <a:lnTo>
                  <a:pt x="807566" y="2090622"/>
                </a:lnTo>
                <a:lnTo>
                  <a:pt x="782285" y="2082898"/>
                </a:lnTo>
                <a:lnTo>
                  <a:pt x="757005" y="2075875"/>
                </a:lnTo>
                <a:lnTo>
                  <a:pt x="731022" y="2067449"/>
                </a:lnTo>
                <a:lnTo>
                  <a:pt x="706444" y="2059022"/>
                </a:lnTo>
                <a:lnTo>
                  <a:pt x="681866" y="2049191"/>
                </a:lnTo>
                <a:lnTo>
                  <a:pt x="657991" y="2040062"/>
                </a:lnTo>
                <a:lnTo>
                  <a:pt x="633412" y="2029528"/>
                </a:lnTo>
                <a:lnTo>
                  <a:pt x="610239" y="2018292"/>
                </a:lnTo>
                <a:lnTo>
                  <a:pt x="587065" y="2007057"/>
                </a:lnTo>
                <a:lnTo>
                  <a:pt x="563892" y="1994417"/>
                </a:lnTo>
                <a:lnTo>
                  <a:pt x="540718" y="1981074"/>
                </a:lnTo>
                <a:lnTo>
                  <a:pt x="518247" y="1968434"/>
                </a:lnTo>
                <a:lnTo>
                  <a:pt x="496478" y="1954390"/>
                </a:lnTo>
                <a:lnTo>
                  <a:pt x="474708" y="1940345"/>
                </a:lnTo>
                <a:lnTo>
                  <a:pt x="453642" y="1926300"/>
                </a:lnTo>
                <a:lnTo>
                  <a:pt x="432575" y="1910149"/>
                </a:lnTo>
                <a:lnTo>
                  <a:pt x="411508" y="1894700"/>
                </a:lnTo>
                <a:lnTo>
                  <a:pt x="391143" y="1877846"/>
                </a:lnTo>
                <a:lnTo>
                  <a:pt x="372183" y="1861695"/>
                </a:lnTo>
                <a:lnTo>
                  <a:pt x="352520" y="1844139"/>
                </a:lnTo>
                <a:lnTo>
                  <a:pt x="333560" y="1827286"/>
                </a:lnTo>
                <a:lnTo>
                  <a:pt x="315302" y="1809028"/>
                </a:lnTo>
                <a:lnTo>
                  <a:pt x="297044" y="1790770"/>
                </a:lnTo>
                <a:lnTo>
                  <a:pt x="278786" y="1771810"/>
                </a:lnTo>
                <a:lnTo>
                  <a:pt x="262635" y="1752147"/>
                </a:lnTo>
                <a:lnTo>
                  <a:pt x="245781" y="1731783"/>
                </a:lnTo>
                <a:lnTo>
                  <a:pt x="229630" y="1712120"/>
                </a:lnTo>
                <a:lnTo>
                  <a:pt x="214181" y="1691755"/>
                </a:lnTo>
                <a:lnTo>
                  <a:pt x="198030" y="1670689"/>
                </a:lnTo>
                <a:lnTo>
                  <a:pt x="183283" y="1649622"/>
                </a:lnTo>
                <a:lnTo>
                  <a:pt x="169238" y="1627853"/>
                </a:lnTo>
                <a:lnTo>
                  <a:pt x="155896" y="1605381"/>
                </a:lnTo>
                <a:lnTo>
                  <a:pt x="141851" y="1582910"/>
                </a:lnTo>
                <a:lnTo>
                  <a:pt x="129211" y="1560438"/>
                </a:lnTo>
                <a:lnTo>
                  <a:pt x="117273" y="1537265"/>
                </a:lnTo>
                <a:lnTo>
                  <a:pt x="106038" y="1514091"/>
                </a:lnTo>
                <a:lnTo>
                  <a:pt x="94802" y="1490215"/>
                </a:lnTo>
                <a:lnTo>
                  <a:pt x="84269" y="1466340"/>
                </a:lnTo>
                <a:lnTo>
                  <a:pt x="73735" y="1442464"/>
                </a:lnTo>
                <a:lnTo>
                  <a:pt x="65308" y="1417886"/>
                </a:lnTo>
                <a:lnTo>
                  <a:pt x="56179" y="1393308"/>
                </a:lnTo>
                <a:lnTo>
                  <a:pt x="47753" y="1367325"/>
                </a:lnTo>
                <a:lnTo>
                  <a:pt x="40028" y="1342045"/>
                </a:lnTo>
                <a:lnTo>
                  <a:pt x="33708" y="1316765"/>
                </a:lnTo>
                <a:lnTo>
                  <a:pt x="26686" y="1290080"/>
                </a:lnTo>
                <a:lnTo>
                  <a:pt x="21770" y="1264097"/>
                </a:lnTo>
                <a:lnTo>
                  <a:pt x="16152" y="1238115"/>
                </a:lnTo>
                <a:lnTo>
                  <a:pt x="11939" y="1210728"/>
                </a:lnTo>
                <a:lnTo>
                  <a:pt x="8428" y="1184043"/>
                </a:lnTo>
                <a:lnTo>
                  <a:pt x="4917" y="1157358"/>
                </a:lnTo>
                <a:lnTo>
                  <a:pt x="2810" y="1129971"/>
                </a:lnTo>
                <a:lnTo>
                  <a:pt x="703" y="1102584"/>
                </a:lnTo>
                <a:lnTo>
                  <a:pt x="1" y="1074495"/>
                </a:lnTo>
                <a:lnTo>
                  <a:pt x="1" y="1047108"/>
                </a:lnTo>
                <a:lnTo>
                  <a:pt x="0" y="1047108"/>
                </a:lnTo>
                <a:close/>
              </a:path>
            </a:pathLst>
          </a:custGeom>
          <a:solidFill>
            <a:srgbClr val="E0E0E0"/>
          </a:solidFill>
          <a:ln w="12700">
            <a:noFill/>
            <a:prstDash val="solid"/>
            <a:round/>
          </a:ln>
        </p:spPr>
        <p:txBody>
          <a:bodyPr vert="horz" wrap="square" lIns="360000" tIns="360000" rIns="360000" bIns="60960" anchor="t" anchorCtr="1" compatLnSpc="1">
            <a:normAutofit/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5" name="Freeform: Shape 1"/>
          <p:cNvSpPr/>
          <p:nvPr/>
        </p:nvSpPr>
        <p:spPr>
          <a:xfrm flipH="1" flipV="1">
            <a:off x="9300444" y="1862485"/>
            <a:ext cx="2392973" cy="2359525"/>
          </a:xfrm>
          <a:custGeom>
            <a:rect l="l" t="t" r="r" b="b"/>
            <a:pathLst>
              <a:path w="2154443" h="2124329">
                <a:moveTo>
                  <a:pt x="0" y="0"/>
                </a:moveTo>
                <a:lnTo>
                  <a:pt x="264483" y="0"/>
                </a:lnTo>
                <a:lnTo>
                  <a:pt x="264483" y="1047108"/>
                </a:lnTo>
                <a:lnTo>
                  <a:pt x="264039" y="1047108"/>
                </a:lnTo>
                <a:lnTo>
                  <a:pt x="264039" y="1068175"/>
                </a:lnTo>
                <a:lnTo>
                  <a:pt x="265444" y="1089242"/>
                </a:lnTo>
                <a:lnTo>
                  <a:pt x="266146" y="1110309"/>
                </a:lnTo>
                <a:lnTo>
                  <a:pt x="268955" y="1129971"/>
                </a:lnTo>
                <a:lnTo>
                  <a:pt x="271062" y="1150336"/>
                </a:lnTo>
                <a:lnTo>
                  <a:pt x="273871" y="1170701"/>
                </a:lnTo>
                <a:lnTo>
                  <a:pt x="276680" y="1191065"/>
                </a:lnTo>
                <a:lnTo>
                  <a:pt x="280893" y="1210728"/>
                </a:lnTo>
                <a:lnTo>
                  <a:pt x="285106" y="1230390"/>
                </a:lnTo>
                <a:lnTo>
                  <a:pt x="289320" y="1250053"/>
                </a:lnTo>
                <a:lnTo>
                  <a:pt x="294938" y="1269715"/>
                </a:lnTo>
                <a:lnTo>
                  <a:pt x="300555" y="1288675"/>
                </a:lnTo>
                <a:lnTo>
                  <a:pt x="306875" y="1307636"/>
                </a:lnTo>
                <a:lnTo>
                  <a:pt x="313898" y="1326596"/>
                </a:lnTo>
                <a:lnTo>
                  <a:pt x="320218" y="1344854"/>
                </a:lnTo>
                <a:lnTo>
                  <a:pt x="327942" y="1363814"/>
                </a:lnTo>
                <a:lnTo>
                  <a:pt x="336369" y="1382072"/>
                </a:lnTo>
                <a:lnTo>
                  <a:pt x="344094" y="1399628"/>
                </a:lnTo>
                <a:lnTo>
                  <a:pt x="353223" y="1417183"/>
                </a:lnTo>
                <a:lnTo>
                  <a:pt x="362352" y="1434037"/>
                </a:lnTo>
                <a:lnTo>
                  <a:pt x="372183" y="1451593"/>
                </a:lnTo>
                <a:lnTo>
                  <a:pt x="382014" y="1468446"/>
                </a:lnTo>
                <a:lnTo>
                  <a:pt x="391845" y="1485300"/>
                </a:lnTo>
                <a:lnTo>
                  <a:pt x="403081" y="1501451"/>
                </a:lnTo>
                <a:lnTo>
                  <a:pt x="413614" y="1516900"/>
                </a:lnTo>
                <a:lnTo>
                  <a:pt x="425552" y="1533754"/>
                </a:lnTo>
                <a:lnTo>
                  <a:pt x="437490" y="1548501"/>
                </a:lnTo>
                <a:lnTo>
                  <a:pt x="450130" y="1564652"/>
                </a:lnTo>
                <a:lnTo>
                  <a:pt x="462771" y="1578696"/>
                </a:lnTo>
                <a:lnTo>
                  <a:pt x="475411" y="1593443"/>
                </a:lnTo>
                <a:lnTo>
                  <a:pt x="488753" y="1607488"/>
                </a:lnTo>
                <a:lnTo>
                  <a:pt x="502095" y="1622235"/>
                </a:lnTo>
                <a:lnTo>
                  <a:pt x="516140" y="1635577"/>
                </a:lnTo>
                <a:lnTo>
                  <a:pt x="530887" y="1648919"/>
                </a:lnTo>
                <a:lnTo>
                  <a:pt x="544931" y="1661560"/>
                </a:lnTo>
                <a:lnTo>
                  <a:pt x="559678" y="1674200"/>
                </a:lnTo>
                <a:lnTo>
                  <a:pt x="575127" y="1686138"/>
                </a:lnTo>
                <a:lnTo>
                  <a:pt x="590576" y="1698076"/>
                </a:lnTo>
                <a:lnTo>
                  <a:pt x="606025" y="1709311"/>
                </a:lnTo>
                <a:lnTo>
                  <a:pt x="622879" y="1720547"/>
                </a:lnTo>
                <a:lnTo>
                  <a:pt x="639030" y="1731783"/>
                </a:lnTo>
                <a:lnTo>
                  <a:pt x="655884" y="1741614"/>
                </a:lnTo>
                <a:lnTo>
                  <a:pt x="672035" y="1752147"/>
                </a:lnTo>
                <a:lnTo>
                  <a:pt x="689591" y="1761978"/>
                </a:lnTo>
                <a:lnTo>
                  <a:pt x="706444" y="1771107"/>
                </a:lnTo>
                <a:lnTo>
                  <a:pt x="724702" y="1780236"/>
                </a:lnTo>
                <a:lnTo>
                  <a:pt x="742258" y="1787961"/>
                </a:lnTo>
                <a:lnTo>
                  <a:pt x="760516" y="1795686"/>
                </a:lnTo>
                <a:lnTo>
                  <a:pt x="779476" y="1803410"/>
                </a:lnTo>
                <a:lnTo>
                  <a:pt x="797032" y="1810432"/>
                </a:lnTo>
                <a:lnTo>
                  <a:pt x="816695" y="1817455"/>
                </a:lnTo>
                <a:lnTo>
                  <a:pt x="835655" y="1823072"/>
                </a:lnTo>
                <a:lnTo>
                  <a:pt x="854615" y="1828690"/>
                </a:lnTo>
                <a:lnTo>
                  <a:pt x="873575" y="1833606"/>
                </a:lnTo>
                <a:lnTo>
                  <a:pt x="893940" y="1839224"/>
                </a:lnTo>
                <a:lnTo>
                  <a:pt x="912900" y="1843437"/>
                </a:lnTo>
                <a:lnTo>
                  <a:pt x="933265" y="1847651"/>
                </a:lnTo>
                <a:lnTo>
                  <a:pt x="952927" y="1850459"/>
                </a:lnTo>
                <a:lnTo>
                  <a:pt x="973292" y="1853268"/>
                </a:lnTo>
                <a:lnTo>
                  <a:pt x="994359" y="1855375"/>
                </a:lnTo>
                <a:lnTo>
                  <a:pt x="1014021" y="1856780"/>
                </a:lnTo>
                <a:lnTo>
                  <a:pt x="1035088" y="1858886"/>
                </a:lnTo>
                <a:lnTo>
                  <a:pt x="1056155" y="1859588"/>
                </a:lnTo>
                <a:lnTo>
                  <a:pt x="1077222" y="1860291"/>
                </a:lnTo>
                <a:lnTo>
                  <a:pt x="1098289" y="1859588"/>
                </a:lnTo>
                <a:lnTo>
                  <a:pt x="1119356" y="1858886"/>
                </a:lnTo>
                <a:lnTo>
                  <a:pt x="1139018" y="1856780"/>
                </a:lnTo>
                <a:lnTo>
                  <a:pt x="1160085" y="1855375"/>
                </a:lnTo>
                <a:lnTo>
                  <a:pt x="1180450" y="1853268"/>
                </a:lnTo>
                <a:lnTo>
                  <a:pt x="1200814" y="1850459"/>
                </a:lnTo>
                <a:lnTo>
                  <a:pt x="1221179" y="1847651"/>
                </a:lnTo>
                <a:lnTo>
                  <a:pt x="1240139" y="1843437"/>
                </a:lnTo>
                <a:lnTo>
                  <a:pt x="1260504" y="1839224"/>
                </a:lnTo>
                <a:lnTo>
                  <a:pt x="1280166" y="1833606"/>
                </a:lnTo>
                <a:lnTo>
                  <a:pt x="1299829" y="1828690"/>
                </a:lnTo>
                <a:lnTo>
                  <a:pt x="1318789" y="1823072"/>
                </a:lnTo>
                <a:lnTo>
                  <a:pt x="1337749" y="1817455"/>
                </a:lnTo>
                <a:lnTo>
                  <a:pt x="1356709" y="1810432"/>
                </a:lnTo>
                <a:lnTo>
                  <a:pt x="1374967" y="1803410"/>
                </a:lnTo>
                <a:lnTo>
                  <a:pt x="1393225" y="1795686"/>
                </a:lnTo>
                <a:lnTo>
                  <a:pt x="1410781" y="1787961"/>
                </a:lnTo>
                <a:lnTo>
                  <a:pt x="1429039" y="1780236"/>
                </a:lnTo>
                <a:lnTo>
                  <a:pt x="1447297" y="1771107"/>
                </a:lnTo>
                <a:lnTo>
                  <a:pt x="1464151" y="1761978"/>
                </a:lnTo>
                <a:lnTo>
                  <a:pt x="1481706" y="1752147"/>
                </a:lnTo>
                <a:lnTo>
                  <a:pt x="1498560" y="1741614"/>
                </a:lnTo>
                <a:lnTo>
                  <a:pt x="1515413" y="1731783"/>
                </a:lnTo>
                <a:lnTo>
                  <a:pt x="1531565" y="1720547"/>
                </a:lnTo>
                <a:lnTo>
                  <a:pt x="1547014" y="1709311"/>
                </a:lnTo>
                <a:lnTo>
                  <a:pt x="1563165" y="1698076"/>
                </a:lnTo>
                <a:lnTo>
                  <a:pt x="1578614" y="1686138"/>
                </a:lnTo>
                <a:lnTo>
                  <a:pt x="1594063" y="1674200"/>
                </a:lnTo>
                <a:lnTo>
                  <a:pt x="1608810" y="1661560"/>
                </a:lnTo>
                <a:lnTo>
                  <a:pt x="1623557" y="1648919"/>
                </a:lnTo>
                <a:lnTo>
                  <a:pt x="1637601" y="1635577"/>
                </a:lnTo>
                <a:lnTo>
                  <a:pt x="1651646" y="1622235"/>
                </a:lnTo>
                <a:lnTo>
                  <a:pt x="1665691" y="1607488"/>
                </a:lnTo>
                <a:lnTo>
                  <a:pt x="1678331" y="1593443"/>
                </a:lnTo>
                <a:lnTo>
                  <a:pt x="1691673" y="1578696"/>
                </a:lnTo>
                <a:lnTo>
                  <a:pt x="1703611" y="1564652"/>
                </a:lnTo>
                <a:lnTo>
                  <a:pt x="1716251" y="1548501"/>
                </a:lnTo>
                <a:lnTo>
                  <a:pt x="1728189" y="1533754"/>
                </a:lnTo>
                <a:lnTo>
                  <a:pt x="1739425" y="1516900"/>
                </a:lnTo>
                <a:lnTo>
                  <a:pt x="1750660" y="1501451"/>
                </a:lnTo>
                <a:lnTo>
                  <a:pt x="1761194" y="1485300"/>
                </a:lnTo>
                <a:lnTo>
                  <a:pt x="1771727" y="1468446"/>
                </a:lnTo>
                <a:lnTo>
                  <a:pt x="1781559" y="1451593"/>
                </a:lnTo>
                <a:lnTo>
                  <a:pt x="1791390" y="1434037"/>
                </a:lnTo>
                <a:lnTo>
                  <a:pt x="1801221" y="1417183"/>
                </a:lnTo>
                <a:lnTo>
                  <a:pt x="1809648" y="1399628"/>
                </a:lnTo>
                <a:lnTo>
                  <a:pt x="1817372" y="1382072"/>
                </a:lnTo>
                <a:lnTo>
                  <a:pt x="1825799" y="1363814"/>
                </a:lnTo>
                <a:lnTo>
                  <a:pt x="1833524" y="1344854"/>
                </a:lnTo>
                <a:lnTo>
                  <a:pt x="1839844" y="1326596"/>
                </a:lnTo>
                <a:lnTo>
                  <a:pt x="1846866" y="1307636"/>
                </a:lnTo>
                <a:lnTo>
                  <a:pt x="1852484" y="1288675"/>
                </a:lnTo>
                <a:lnTo>
                  <a:pt x="1858804" y="1269715"/>
                </a:lnTo>
                <a:lnTo>
                  <a:pt x="1863720" y="1250053"/>
                </a:lnTo>
                <a:lnTo>
                  <a:pt x="1868635" y="1230390"/>
                </a:lnTo>
                <a:lnTo>
                  <a:pt x="1872848" y="1210728"/>
                </a:lnTo>
                <a:lnTo>
                  <a:pt x="1876360" y="1191065"/>
                </a:lnTo>
                <a:lnTo>
                  <a:pt x="1880573" y="1170701"/>
                </a:lnTo>
                <a:lnTo>
                  <a:pt x="1883382" y="1150336"/>
                </a:lnTo>
                <a:lnTo>
                  <a:pt x="1885489" y="1129971"/>
                </a:lnTo>
                <a:lnTo>
                  <a:pt x="1886893" y="1110309"/>
                </a:lnTo>
                <a:lnTo>
                  <a:pt x="1889000" y="1089242"/>
                </a:lnTo>
                <a:lnTo>
                  <a:pt x="1889702" y="1068175"/>
                </a:lnTo>
                <a:lnTo>
                  <a:pt x="1889702" y="1047108"/>
                </a:lnTo>
                <a:lnTo>
                  <a:pt x="1889960" y="1047108"/>
                </a:lnTo>
                <a:lnTo>
                  <a:pt x="1889960" y="0"/>
                </a:lnTo>
                <a:lnTo>
                  <a:pt x="2154443" y="0"/>
                </a:lnTo>
                <a:lnTo>
                  <a:pt x="2154443" y="1047108"/>
                </a:lnTo>
                <a:lnTo>
                  <a:pt x="2153741" y="1074495"/>
                </a:lnTo>
                <a:lnTo>
                  <a:pt x="2153039" y="1102584"/>
                </a:lnTo>
                <a:lnTo>
                  <a:pt x="2151634" y="1129971"/>
                </a:lnTo>
                <a:lnTo>
                  <a:pt x="2148123" y="1157358"/>
                </a:lnTo>
                <a:lnTo>
                  <a:pt x="2145314" y="1184043"/>
                </a:lnTo>
                <a:lnTo>
                  <a:pt x="2141803" y="1210728"/>
                </a:lnTo>
                <a:lnTo>
                  <a:pt x="2136887" y="1238115"/>
                </a:lnTo>
                <a:lnTo>
                  <a:pt x="2132674" y="1264097"/>
                </a:lnTo>
                <a:lnTo>
                  <a:pt x="2127056" y="1290080"/>
                </a:lnTo>
                <a:lnTo>
                  <a:pt x="2120034" y="1316765"/>
                </a:lnTo>
                <a:lnTo>
                  <a:pt x="2113012" y="1342045"/>
                </a:lnTo>
                <a:lnTo>
                  <a:pt x="2105989" y="1367325"/>
                </a:lnTo>
                <a:lnTo>
                  <a:pt x="2097562" y="1393308"/>
                </a:lnTo>
                <a:lnTo>
                  <a:pt x="2088434" y="1417886"/>
                </a:lnTo>
                <a:lnTo>
                  <a:pt x="2079305" y="1442464"/>
                </a:lnTo>
                <a:lnTo>
                  <a:pt x="2070176" y="1466340"/>
                </a:lnTo>
                <a:lnTo>
                  <a:pt x="2059642" y="1490215"/>
                </a:lnTo>
                <a:lnTo>
                  <a:pt x="2048406" y="1514091"/>
                </a:lnTo>
                <a:lnTo>
                  <a:pt x="2036468" y="1537265"/>
                </a:lnTo>
                <a:lnTo>
                  <a:pt x="2024531" y="1560438"/>
                </a:lnTo>
                <a:lnTo>
                  <a:pt x="2011188" y="1582910"/>
                </a:lnTo>
                <a:lnTo>
                  <a:pt x="1997846" y="1605381"/>
                </a:lnTo>
                <a:lnTo>
                  <a:pt x="1984503" y="1627853"/>
                </a:lnTo>
                <a:lnTo>
                  <a:pt x="1970459" y="1649622"/>
                </a:lnTo>
                <a:lnTo>
                  <a:pt x="1955010" y="1670689"/>
                </a:lnTo>
                <a:lnTo>
                  <a:pt x="1940263" y="1691755"/>
                </a:lnTo>
                <a:lnTo>
                  <a:pt x="1924814" y="1712120"/>
                </a:lnTo>
                <a:lnTo>
                  <a:pt x="1907960" y="1731783"/>
                </a:lnTo>
                <a:lnTo>
                  <a:pt x="1891809" y="1752147"/>
                </a:lnTo>
                <a:lnTo>
                  <a:pt x="1874253" y="1771810"/>
                </a:lnTo>
                <a:lnTo>
                  <a:pt x="1856697" y="1790770"/>
                </a:lnTo>
                <a:lnTo>
                  <a:pt x="1838439" y="1809028"/>
                </a:lnTo>
                <a:lnTo>
                  <a:pt x="1820883" y="1827286"/>
                </a:lnTo>
                <a:lnTo>
                  <a:pt x="1801221" y="1844139"/>
                </a:lnTo>
                <a:lnTo>
                  <a:pt x="1781559" y="1861695"/>
                </a:lnTo>
                <a:lnTo>
                  <a:pt x="1761896" y="1877846"/>
                </a:lnTo>
                <a:lnTo>
                  <a:pt x="1742234" y="1894700"/>
                </a:lnTo>
                <a:lnTo>
                  <a:pt x="1721869" y="1910149"/>
                </a:lnTo>
                <a:lnTo>
                  <a:pt x="1700802" y="1926300"/>
                </a:lnTo>
                <a:lnTo>
                  <a:pt x="1679033" y="1940345"/>
                </a:lnTo>
                <a:lnTo>
                  <a:pt x="1657264" y="1954390"/>
                </a:lnTo>
                <a:lnTo>
                  <a:pt x="1635495" y="1968434"/>
                </a:lnTo>
                <a:lnTo>
                  <a:pt x="1613023" y="1981074"/>
                </a:lnTo>
                <a:lnTo>
                  <a:pt x="1590552" y="1994417"/>
                </a:lnTo>
                <a:lnTo>
                  <a:pt x="1567378" y="2007057"/>
                </a:lnTo>
                <a:lnTo>
                  <a:pt x="1544205" y="2018292"/>
                </a:lnTo>
                <a:lnTo>
                  <a:pt x="1520329" y="2029528"/>
                </a:lnTo>
                <a:lnTo>
                  <a:pt x="1496453" y="2040062"/>
                </a:lnTo>
                <a:lnTo>
                  <a:pt x="1471875" y="2049191"/>
                </a:lnTo>
                <a:lnTo>
                  <a:pt x="1447999" y="2059022"/>
                </a:lnTo>
                <a:lnTo>
                  <a:pt x="1422017" y="2067449"/>
                </a:lnTo>
                <a:lnTo>
                  <a:pt x="1397439" y="2075875"/>
                </a:lnTo>
                <a:lnTo>
                  <a:pt x="1372159" y="2082898"/>
                </a:lnTo>
                <a:lnTo>
                  <a:pt x="1346176" y="2090622"/>
                </a:lnTo>
                <a:lnTo>
                  <a:pt x="1320194" y="2096942"/>
                </a:lnTo>
                <a:lnTo>
                  <a:pt x="1294211" y="2102560"/>
                </a:lnTo>
                <a:lnTo>
                  <a:pt x="1267526" y="2108178"/>
                </a:lnTo>
                <a:lnTo>
                  <a:pt x="1240842" y="2111689"/>
                </a:lnTo>
                <a:lnTo>
                  <a:pt x="1214157" y="2115902"/>
                </a:lnTo>
                <a:lnTo>
                  <a:pt x="1187472" y="2119414"/>
                </a:lnTo>
                <a:lnTo>
                  <a:pt x="1159383" y="2121520"/>
                </a:lnTo>
                <a:lnTo>
                  <a:pt x="1132698" y="2122925"/>
                </a:lnTo>
                <a:lnTo>
                  <a:pt x="1104609" y="2124329"/>
                </a:lnTo>
                <a:lnTo>
                  <a:pt x="1077222" y="2124329"/>
                </a:lnTo>
                <a:lnTo>
                  <a:pt x="1049133" y="2124329"/>
                </a:lnTo>
                <a:lnTo>
                  <a:pt x="1021746" y="2122925"/>
                </a:lnTo>
                <a:lnTo>
                  <a:pt x="994359" y="2121520"/>
                </a:lnTo>
                <a:lnTo>
                  <a:pt x="966972" y="2119414"/>
                </a:lnTo>
                <a:lnTo>
                  <a:pt x="939585" y="2115902"/>
                </a:lnTo>
                <a:lnTo>
                  <a:pt x="912900" y="2111689"/>
                </a:lnTo>
                <a:lnTo>
                  <a:pt x="886215" y="2108178"/>
                </a:lnTo>
                <a:lnTo>
                  <a:pt x="860233" y="2102560"/>
                </a:lnTo>
                <a:lnTo>
                  <a:pt x="833548" y="2096942"/>
                </a:lnTo>
                <a:lnTo>
                  <a:pt x="807566" y="2090622"/>
                </a:lnTo>
                <a:lnTo>
                  <a:pt x="782285" y="2082898"/>
                </a:lnTo>
                <a:lnTo>
                  <a:pt x="757005" y="2075875"/>
                </a:lnTo>
                <a:lnTo>
                  <a:pt x="731022" y="2067449"/>
                </a:lnTo>
                <a:lnTo>
                  <a:pt x="706444" y="2059022"/>
                </a:lnTo>
                <a:lnTo>
                  <a:pt x="681866" y="2049191"/>
                </a:lnTo>
                <a:lnTo>
                  <a:pt x="657991" y="2040062"/>
                </a:lnTo>
                <a:lnTo>
                  <a:pt x="633412" y="2029528"/>
                </a:lnTo>
                <a:lnTo>
                  <a:pt x="610239" y="2018292"/>
                </a:lnTo>
                <a:lnTo>
                  <a:pt x="587065" y="2007057"/>
                </a:lnTo>
                <a:lnTo>
                  <a:pt x="563892" y="1994417"/>
                </a:lnTo>
                <a:lnTo>
                  <a:pt x="540718" y="1981074"/>
                </a:lnTo>
                <a:lnTo>
                  <a:pt x="518247" y="1968434"/>
                </a:lnTo>
                <a:lnTo>
                  <a:pt x="496478" y="1954390"/>
                </a:lnTo>
                <a:lnTo>
                  <a:pt x="474708" y="1940345"/>
                </a:lnTo>
                <a:lnTo>
                  <a:pt x="453642" y="1926300"/>
                </a:lnTo>
                <a:lnTo>
                  <a:pt x="432575" y="1910149"/>
                </a:lnTo>
                <a:lnTo>
                  <a:pt x="411508" y="1894700"/>
                </a:lnTo>
                <a:lnTo>
                  <a:pt x="391143" y="1877846"/>
                </a:lnTo>
                <a:lnTo>
                  <a:pt x="372183" y="1861695"/>
                </a:lnTo>
                <a:lnTo>
                  <a:pt x="352520" y="1844139"/>
                </a:lnTo>
                <a:lnTo>
                  <a:pt x="333560" y="1827286"/>
                </a:lnTo>
                <a:lnTo>
                  <a:pt x="315302" y="1809028"/>
                </a:lnTo>
                <a:lnTo>
                  <a:pt x="297044" y="1790770"/>
                </a:lnTo>
                <a:lnTo>
                  <a:pt x="278786" y="1771810"/>
                </a:lnTo>
                <a:lnTo>
                  <a:pt x="262635" y="1752147"/>
                </a:lnTo>
                <a:lnTo>
                  <a:pt x="245781" y="1731783"/>
                </a:lnTo>
                <a:lnTo>
                  <a:pt x="229630" y="1712120"/>
                </a:lnTo>
                <a:lnTo>
                  <a:pt x="214181" y="1691755"/>
                </a:lnTo>
                <a:lnTo>
                  <a:pt x="198030" y="1670689"/>
                </a:lnTo>
                <a:lnTo>
                  <a:pt x="183283" y="1649622"/>
                </a:lnTo>
                <a:lnTo>
                  <a:pt x="169238" y="1627853"/>
                </a:lnTo>
                <a:lnTo>
                  <a:pt x="155896" y="1605381"/>
                </a:lnTo>
                <a:lnTo>
                  <a:pt x="141851" y="1582910"/>
                </a:lnTo>
                <a:lnTo>
                  <a:pt x="129211" y="1560438"/>
                </a:lnTo>
                <a:lnTo>
                  <a:pt x="117273" y="1537265"/>
                </a:lnTo>
                <a:lnTo>
                  <a:pt x="106038" y="1514091"/>
                </a:lnTo>
                <a:lnTo>
                  <a:pt x="94802" y="1490215"/>
                </a:lnTo>
                <a:lnTo>
                  <a:pt x="84269" y="1466340"/>
                </a:lnTo>
                <a:lnTo>
                  <a:pt x="73735" y="1442464"/>
                </a:lnTo>
                <a:lnTo>
                  <a:pt x="65308" y="1417886"/>
                </a:lnTo>
                <a:lnTo>
                  <a:pt x="56179" y="1393308"/>
                </a:lnTo>
                <a:lnTo>
                  <a:pt x="47753" y="1367325"/>
                </a:lnTo>
                <a:lnTo>
                  <a:pt x="40028" y="1342045"/>
                </a:lnTo>
                <a:lnTo>
                  <a:pt x="33708" y="1316765"/>
                </a:lnTo>
                <a:lnTo>
                  <a:pt x="26686" y="1290080"/>
                </a:lnTo>
                <a:lnTo>
                  <a:pt x="21770" y="1264097"/>
                </a:lnTo>
                <a:lnTo>
                  <a:pt x="16152" y="1238115"/>
                </a:lnTo>
                <a:lnTo>
                  <a:pt x="11939" y="1210728"/>
                </a:lnTo>
                <a:lnTo>
                  <a:pt x="8428" y="1184043"/>
                </a:lnTo>
                <a:lnTo>
                  <a:pt x="4917" y="1157358"/>
                </a:lnTo>
                <a:lnTo>
                  <a:pt x="2810" y="1129971"/>
                </a:lnTo>
                <a:lnTo>
                  <a:pt x="703" y="1102584"/>
                </a:lnTo>
                <a:lnTo>
                  <a:pt x="1" y="1074495"/>
                </a:lnTo>
                <a:lnTo>
                  <a:pt x="1" y="1047108"/>
                </a:lnTo>
                <a:lnTo>
                  <a:pt x="0" y="1047108"/>
                </a:lnTo>
                <a:close/>
              </a:path>
            </a:pathLst>
          </a:custGeom>
          <a:solidFill>
            <a:srgbClr val="E0E0E0"/>
          </a:solidFill>
          <a:ln w="12700">
            <a:noFill/>
            <a:prstDash val="solid"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6"/>
          <p:cNvSpPr/>
          <p:nvPr/>
        </p:nvSpPr>
        <p:spPr bwMode="auto">
          <a:xfrm>
            <a:off x="9300444" y="4222013"/>
            <a:ext cx="2392973" cy="1196487"/>
          </a:xfrm>
          <a:custGeom>
            <a:gdLst>
              <a:gd name="T0" fmla="*/ 1444 w 3068"/>
              <a:gd name="T1" fmla="*/ 1153 h 1534"/>
              <a:gd name="T2" fmla="*/ 1300 w 3068"/>
              <a:gd name="T3" fmla="*/ 1134 h 1534"/>
              <a:gd name="T4" fmla="*/ 1163 w 3068"/>
              <a:gd name="T5" fmla="*/ 1097 h 1534"/>
              <a:gd name="T6" fmla="*/ 1032 w 3068"/>
              <a:gd name="T7" fmla="*/ 1044 h 1534"/>
              <a:gd name="T8" fmla="*/ 910 w 3068"/>
              <a:gd name="T9" fmla="*/ 975 h 1534"/>
              <a:gd name="T10" fmla="*/ 797 w 3068"/>
              <a:gd name="T11" fmla="*/ 893 h 1534"/>
              <a:gd name="T12" fmla="*/ 696 w 3068"/>
              <a:gd name="T13" fmla="*/ 798 h 1534"/>
              <a:gd name="T14" fmla="*/ 606 w 3068"/>
              <a:gd name="T15" fmla="*/ 693 h 1534"/>
              <a:gd name="T16" fmla="*/ 530 w 3068"/>
              <a:gd name="T17" fmla="*/ 576 h 1534"/>
              <a:gd name="T18" fmla="*/ 467 w 3068"/>
              <a:gd name="T19" fmla="*/ 451 h 1534"/>
              <a:gd name="T20" fmla="*/ 420 w 3068"/>
              <a:gd name="T21" fmla="*/ 317 h 1534"/>
              <a:gd name="T22" fmla="*/ 390 w 3068"/>
              <a:gd name="T23" fmla="*/ 176 h 1534"/>
              <a:gd name="T24" fmla="*/ 376 w 3068"/>
              <a:gd name="T25" fmla="*/ 30 h 1534"/>
              <a:gd name="T26" fmla="*/ 1 w 3068"/>
              <a:gd name="T27" fmla="*/ 79 h 1534"/>
              <a:gd name="T28" fmla="*/ 23 w 3068"/>
              <a:gd name="T29" fmla="*/ 272 h 1534"/>
              <a:gd name="T30" fmla="*/ 68 w 3068"/>
              <a:gd name="T31" fmla="*/ 456 h 1534"/>
              <a:gd name="T32" fmla="*/ 135 w 3068"/>
              <a:gd name="T33" fmla="*/ 631 h 1534"/>
              <a:gd name="T34" fmla="*/ 222 w 3068"/>
              <a:gd name="T35" fmla="*/ 795 h 1534"/>
              <a:gd name="T36" fmla="*/ 327 w 3068"/>
              <a:gd name="T37" fmla="*/ 947 h 1534"/>
              <a:gd name="T38" fmla="*/ 449 w 3068"/>
              <a:gd name="T39" fmla="*/ 1085 h 1534"/>
              <a:gd name="T40" fmla="*/ 586 w 3068"/>
              <a:gd name="T41" fmla="*/ 1207 h 1534"/>
              <a:gd name="T42" fmla="*/ 738 w 3068"/>
              <a:gd name="T43" fmla="*/ 1312 h 1534"/>
              <a:gd name="T44" fmla="*/ 902 w 3068"/>
              <a:gd name="T45" fmla="*/ 1399 h 1534"/>
              <a:gd name="T46" fmla="*/ 1078 w 3068"/>
              <a:gd name="T47" fmla="*/ 1465 h 1534"/>
              <a:gd name="T48" fmla="*/ 1262 w 3068"/>
              <a:gd name="T49" fmla="*/ 1511 h 1534"/>
              <a:gd name="T50" fmla="*/ 1455 w 3068"/>
              <a:gd name="T51" fmla="*/ 1532 h 1534"/>
              <a:gd name="T52" fmla="*/ 1613 w 3068"/>
              <a:gd name="T53" fmla="*/ 1532 h 1534"/>
              <a:gd name="T54" fmla="*/ 1805 w 3068"/>
              <a:gd name="T55" fmla="*/ 1511 h 1534"/>
              <a:gd name="T56" fmla="*/ 1990 w 3068"/>
              <a:gd name="T57" fmla="*/ 1465 h 1534"/>
              <a:gd name="T58" fmla="*/ 2165 w 3068"/>
              <a:gd name="T59" fmla="*/ 1399 h 1534"/>
              <a:gd name="T60" fmla="*/ 2329 w 3068"/>
              <a:gd name="T61" fmla="*/ 1312 h 1534"/>
              <a:gd name="T62" fmla="*/ 2481 w 3068"/>
              <a:gd name="T63" fmla="*/ 1207 h 1534"/>
              <a:gd name="T64" fmla="*/ 2618 w 3068"/>
              <a:gd name="T65" fmla="*/ 1085 h 1534"/>
              <a:gd name="T66" fmla="*/ 2741 w 3068"/>
              <a:gd name="T67" fmla="*/ 947 h 1534"/>
              <a:gd name="T68" fmla="*/ 2845 w 3068"/>
              <a:gd name="T69" fmla="*/ 795 h 1534"/>
              <a:gd name="T70" fmla="*/ 2933 w 3068"/>
              <a:gd name="T71" fmla="*/ 631 h 1534"/>
              <a:gd name="T72" fmla="*/ 2999 w 3068"/>
              <a:gd name="T73" fmla="*/ 456 h 1534"/>
              <a:gd name="T74" fmla="*/ 3043 w 3068"/>
              <a:gd name="T75" fmla="*/ 272 h 1534"/>
              <a:gd name="T76" fmla="*/ 3066 w 3068"/>
              <a:gd name="T77" fmla="*/ 79 h 1534"/>
              <a:gd name="T78" fmla="*/ 2691 w 3068"/>
              <a:gd name="T79" fmla="*/ 30 h 1534"/>
              <a:gd name="T80" fmla="*/ 2678 w 3068"/>
              <a:gd name="T81" fmla="*/ 176 h 1534"/>
              <a:gd name="T82" fmla="*/ 2647 w 3068"/>
              <a:gd name="T83" fmla="*/ 317 h 1534"/>
              <a:gd name="T84" fmla="*/ 2600 w 3068"/>
              <a:gd name="T85" fmla="*/ 451 h 1534"/>
              <a:gd name="T86" fmla="*/ 2537 w 3068"/>
              <a:gd name="T87" fmla="*/ 576 h 1534"/>
              <a:gd name="T88" fmla="*/ 2461 w 3068"/>
              <a:gd name="T89" fmla="*/ 693 h 1534"/>
              <a:gd name="T90" fmla="*/ 2372 w 3068"/>
              <a:gd name="T91" fmla="*/ 798 h 1534"/>
              <a:gd name="T92" fmla="*/ 2270 w 3068"/>
              <a:gd name="T93" fmla="*/ 893 h 1534"/>
              <a:gd name="T94" fmla="*/ 2158 w 3068"/>
              <a:gd name="T95" fmla="*/ 975 h 1534"/>
              <a:gd name="T96" fmla="*/ 2035 w 3068"/>
              <a:gd name="T97" fmla="*/ 1044 h 1534"/>
              <a:gd name="T98" fmla="*/ 1905 w 3068"/>
              <a:gd name="T99" fmla="*/ 1097 h 1534"/>
              <a:gd name="T100" fmla="*/ 1766 w 3068"/>
              <a:gd name="T101" fmla="*/ 1134 h 1534"/>
              <a:gd name="T102" fmla="*/ 1622 w 3068"/>
              <a:gd name="T103" fmla="*/ 1153 h 153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68" h="1534">
                <a:moveTo>
                  <a:pt x="1534" y="1158"/>
                </a:moveTo>
                <a:lnTo>
                  <a:pt x="1534" y="1158"/>
                </a:lnTo>
                <a:lnTo>
                  <a:pt x="1504" y="1157"/>
                </a:lnTo>
                <a:lnTo>
                  <a:pt x="1474" y="1156"/>
                </a:lnTo>
                <a:lnTo>
                  <a:pt x="1444" y="1153"/>
                </a:lnTo>
                <a:lnTo>
                  <a:pt x="1416" y="1151"/>
                </a:lnTo>
                <a:lnTo>
                  <a:pt x="1386" y="1148"/>
                </a:lnTo>
                <a:lnTo>
                  <a:pt x="1357" y="1144"/>
                </a:lnTo>
                <a:lnTo>
                  <a:pt x="1329" y="1140"/>
                </a:lnTo>
                <a:lnTo>
                  <a:pt x="1300" y="1134"/>
                </a:lnTo>
                <a:lnTo>
                  <a:pt x="1273" y="1128"/>
                </a:lnTo>
                <a:lnTo>
                  <a:pt x="1244" y="1120"/>
                </a:lnTo>
                <a:lnTo>
                  <a:pt x="1217" y="1113"/>
                </a:lnTo>
                <a:lnTo>
                  <a:pt x="1190" y="1105"/>
                </a:lnTo>
                <a:lnTo>
                  <a:pt x="1163" y="1097"/>
                </a:lnTo>
                <a:lnTo>
                  <a:pt x="1135" y="1087"/>
                </a:lnTo>
                <a:lnTo>
                  <a:pt x="1110" y="1077"/>
                </a:lnTo>
                <a:lnTo>
                  <a:pt x="1083" y="1066"/>
                </a:lnTo>
                <a:lnTo>
                  <a:pt x="1057" y="1055"/>
                </a:lnTo>
                <a:lnTo>
                  <a:pt x="1032" y="1044"/>
                </a:lnTo>
                <a:lnTo>
                  <a:pt x="1006" y="1031"/>
                </a:lnTo>
                <a:lnTo>
                  <a:pt x="982" y="1018"/>
                </a:lnTo>
                <a:lnTo>
                  <a:pt x="957" y="1004"/>
                </a:lnTo>
                <a:lnTo>
                  <a:pt x="934" y="989"/>
                </a:lnTo>
                <a:lnTo>
                  <a:pt x="910" y="975"/>
                </a:lnTo>
                <a:lnTo>
                  <a:pt x="887" y="959"/>
                </a:lnTo>
                <a:lnTo>
                  <a:pt x="863" y="943"/>
                </a:lnTo>
                <a:lnTo>
                  <a:pt x="841" y="927"/>
                </a:lnTo>
                <a:lnTo>
                  <a:pt x="819" y="910"/>
                </a:lnTo>
                <a:lnTo>
                  <a:pt x="797" y="893"/>
                </a:lnTo>
                <a:lnTo>
                  <a:pt x="776" y="875"/>
                </a:lnTo>
                <a:lnTo>
                  <a:pt x="756" y="857"/>
                </a:lnTo>
                <a:lnTo>
                  <a:pt x="735" y="838"/>
                </a:lnTo>
                <a:lnTo>
                  <a:pt x="715" y="819"/>
                </a:lnTo>
                <a:lnTo>
                  <a:pt x="696" y="798"/>
                </a:lnTo>
                <a:lnTo>
                  <a:pt x="677" y="778"/>
                </a:lnTo>
                <a:lnTo>
                  <a:pt x="659" y="757"/>
                </a:lnTo>
                <a:lnTo>
                  <a:pt x="641" y="737"/>
                </a:lnTo>
                <a:lnTo>
                  <a:pt x="623" y="714"/>
                </a:lnTo>
                <a:lnTo>
                  <a:pt x="606" y="693"/>
                </a:lnTo>
                <a:lnTo>
                  <a:pt x="589" y="669"/>
                </a:lnTo>
                <a:lnTo>
                  <a:pt x="574" y="647"/>
                </a:lnTo>
                <a:lnTo>
                  <a:pt x="558" y="624"/>
                </a:lnTo>
                <a:lnTo>
                  <a:pt x="544" y="600"/>
                </a:lnTo>
                <a:lnTo>
                  <a:pt x="530" y="576"/>
                </a:lnTo>
                <a:lnTo>
                  <a:pt x="516" y="551"/>
                </a:lnTo>
                <a:lnTo>
                  <a:pt x="503" y="527"/>
                </a:lnTo>
                <a:lnTo>
                  <a:pt x="490" y="502"/>
                </a:lnTo>
                <a:lnTo>
                  <a:pt x="479" y="477"/>
                </a:lnTo>
                <a:lnTo>
                  <a:pt x="467" y="451"/>
                </a:lnTo>
                <a:lnTo>
                  <a:pt x="456" y="424"/>
                </a:lnTo>
                <a:lnTo>
                  <a:pt x="447" y="398"/>
                </a:lnTo>
                <a:lnTo>
                  <a:pt x="437" y="371"/>
                </a:lnTo>
                <a:lnTo>
                  <a:pt x="428" y="344"/>
                </a:lnTo>
                <a:lnTo>
                  <a:pt x="420" y="317"/>
                </a:lnTo>
                <a:lnTo>
                  <a:pt x="412" y="289"/>
                </a:lnTo>
                <a:lnTo>
                  <a:pt x="406" y="261"/>
                </a:lnTo>
                <a:lnTo>
                  <a:pt x="400" y="233"/>
                </a:lnTo>
                <a:lnTo>
                  <a:pt x="394" y="205"/>
                </a:lnTo>
                <a:lnTo>
                  <a:pt x="390" y="176"/>
                </a:lnTo>
                <a:lnTo>
                  <a:pt x="386" y="147"/>
                </a:lnTo>
                <a:lnTo>
                  <a:pt x="383" y="118"/>
                </a:lnTo>
                <a:lnTo>
                  <a:pt x="379" y="90"/>
                </a:lnTo>
                <a:lnTo>
                  <a:pt x="378" y="60"/>
                </a:lnTo>
                <a:lnTo>
                  <a:pt x="376" y="30"/>
                </a:lnTo>
                <a:lnTo>
                  <a:pt x="376" y="0"/>
                </a:lnTo>
                <a:lnTo>
                  <a:pt x="0" y="0"/>
                </a:lnTo>
                <a:lnTo>
                  <a:pt x="0" y="0"/>
                </a:lnTo>
                <a:lnTo>
                  <a:pt x="0" y="39"/>
                </a:lnTo>
                <a:lnTo>
                  <a:pt x="1" y="79"/>
                </a:lnTo>
                <a:lnTo>
                  <a:pt x="4" y="118"/>
                </a:lnTo>
                <a:lnTo>
                  <a:pt x="7" y="157"/>
                </a:lnTo>
                <a:lnTo>
                  <a:pt x="12" y="195"/>
                </a:lnTo>
                <a:lnTo>
                  <a:pt x="17" y="233"/>
                </a:lnTo>
                <a:lnTo>
                  <a:pt x="23" y="272"/>
                </a:lnTo>
                <a:lnTo>
                  <a:pt x="31" y="309"/>
                </a:lnTo>
                <a:lnTo>
                  <a:pt x="38" y="346"/>
                </a:lnTo>
                <a:lnTo>
                  <a:pt x="48" y="384"/>
                </a:lnTo>
                <a:lnTo>
                  <a:pt x="57" y="420"/>
                </a:lnTo>
                <a:lnTo>
                  <a:pt x="68" y="456"/>
                </a:lnTo>
                <a:lnTo>
                  <a:pt x="80" y="493"/>
                </a:lnTo>
                <a:lnTo>
                  <a:pt x="93" y="528"/>
                </a:lnTo>
                <a:lnTo>
                  <a:pt x="105" y="563"/>
                </a:lnTo>
                <a:lnTo>
                  <a:pt x="120" y="597"/>
                </a:lnTo>
                <a:lnTo>
                  <a:pt x="135" y="631"/>
                </a:lnTo>
                <a:lnTo>
                  <a:pt x="151" y="665"/>
                </a:lnTo>
                <a:lnTo>
                  <a:pt x="167" y="698"/>
                </a:lnTo>
                <a:lnTo>
                  <a:pt x="184" y="731"/>
                </a:lnTo>
                <a:lnTo>
                  <a:pt x="202" y="763"/>
                </a:lnTo>
                <a:lnTo>
                  <a:pt x="222" y="795"/>
                </a:lnTo>
                <a:lnTo>
                  <a:pt x="241" y="827"/>
                </a:lnTo>
                <a:lnTo>
                  <a:pt x="261" y="858"/>
                </a:lnTo>
                <a:lnTo>
                  <a:pt x="282" y="888"/>
                </a:lnTo>
                <a:lnTo>
                  <a:pt x="305" y="918"/>
                </a:lnTo>
                <a:lnTo>
                  <a:pt x="327" y="947"/>
                </a:lnTo>
                <a:lnTo>
                  <a:pt x="350" y="975"/>
                </a:lnTo>
                <a:lnTo>
                  <a:pt x="374" y="1004"/>
                </a:lnTo>
                <a:lnTo>
                  <a:pt x="397" y="1032"/>
                </a:lnTo>
                <a:lnTo>
                  <a:pt x="423" y="1059"/>
                </a:lnTo>
                <a:lnTo>
                  <a:pt x="449" y="1085"/>
                </a:lnTo>
                <a:lnTo>
                  <a:pt x="475" y="1111"/>
                </a:lnTo>
                <a:lnTo>
                  <a:pt x="502" y="1135"/>
                </a:lnTo>
                <a:lnTo>
                  <a:pt x="530" y="1160"/>
                </a:lnTo>
                <a:lnTo>
                  <a:pt x="557" y="1183"/>
                </a:lnTo>
                <a:lnTo>
                  <a:pt x="586" y="1207"/>
                </a:lnTo>
                <a:lnTo>
                  <a:pt x="616" y="1229"/>
                </a:lnTo>
                <a:lnTo>
                  <a:pt x="646" y="1252"/>
                </a:lnTo>
                <a:lnTo>
                  <a:pt x="676" y="1272"/>
                </a:lnTo>
                <a:lnTo>
                  <a:pt x="707" y="1292"/>
                </a:lnTo>
                <a:lnTo>
                  <a:pt x="738" y="1312"/>
                </a:lnTo>
                <a:lnTo>
                  <a:pt x="770" y="1330"/>
                </a:lnTo>
                <a:lnTo>
                  <a:pt x="803" y="1349"/>
                </a:lnTo>
                <a:lnTo>
                  <a:pt x="836" y="1367"/>
                </a:lnTo>
                <a:lnTo>
                  <a:pt x="869" y="1383"/>
                </a:lnTo>
                <a:lnTo>
                  <a:pt x="902" y="1399"/>
                </a:lnTo>
                <a:lnTo>
                  <a:pt x="937" y="1414"/>
                </a:lnTo>
                <a:lnTo>
                  <a:pt x="971" y="1427"/>
                </a:lnTo>
                <a:lnTo>
                  <a:pt x="1006" y="1441"/>
                </a:lnTo>
                <a:lnTo>
                  <a:pt x="1041" y="1453"/>
                </a:lnTo>
                <a:lnTo>
                  <a:pt x="1078" y="1465"/>
                </a:lnTo>
                <a:lnTo>
                  <a:pt x="1114" y="1475"/>
                </a:lnTo>
                <a:lnTo>
                  <a:pt x="1150" y="1486"/>
                </a:lnTo>
                <a:lnTo>
                  <a:pt x="1187" y="1495"/>
                </a:lnTo>
                <a:lnTo>
                  <a:pt x="1225" y="1503"/>
                </a:lnTo>
                <a:lnTo>
                  <a:pt x="1262" y="1511"/>
                </a:lnTo>
                <a:lnTo>
                  <a:pt x="1300" y="1516"/>
                </a:lnTo>
                <a:lnTo>
                  <a:pt x="1338" y="1522"/>
                </a:lnTo>
                <a:lnTo>
                  <a:pt x="1377" y="1527"/>
                </a:lnTo>
                <a:lnTo>
                  <a:pt x="1416" y="1530"/>
                </a:lnTo>
                <a:lnTo>
                  <a:pt x="1455" y="1532"/>
                </a:lnTo>
                <a:lnTo>
                  <a:pt x="1494" y="1534"/>
                </a:lnTo>
                <a:lnTo>
                  <a:pt x="1534" y="1534"/>
                </a:lnTo>
                <a:lnTo>
                  <a:pt x="1534" y="1534"/>
                </a:lnTo>
                <a:lnTo>
                  <a:pt x="1573" y="1534"/>
                </a:lnTo>
                <a:lnTo>
                  <a:pt x="1613" y="1532"/>
                </a:lnTo>
                <a:lnTo>
                  <a:pt x="1651" y="1530"/>
                </a:lnTo>
                <a:lnTo>
                  <a:pt x="1691" y="1527"/>
                </a:lnTo>
                <a:lnTo>
                  <a:pt x="1729" y="1522"/>
                </a:lnTo>
                <a:lnTo>
                  <a:pt x="1767" y="1516"/>
                </a:lnTo>
                <a:lnTo>
                  <a:pt x="1805" y="1511"/>
                </a:lnTo>
                <a:lnTo>
                  <a:pt x="1843" y="1503"/>
                </a:lnTo>
                <a:lnTo>
                  <a:pt x="1880" y="1495"/>
                </a:lnTo>
                <a:lnTo>
                  <a:pt x="1917" y="1486"/>
                </a:lnTo>
                <a:lnTo>
                  <a:pt x="1954" y="1475"/>
                </a:lnTo>
                <a:lnTo>
                  <a:pt x="1990" y="1465"/>
                </a:lnTo>
                <a:lnTo>
                  <a:pt x="2025" y="1453"/>
                </a:lnTo>
                <a:lnTo>
                  <a:pt x="2062" y="1441"/>
                </a:lnTo>
                <a:lnTo>
                  <a:pt x="2096" y="1427"/>
                </a:lnTo>
                <a:lnTo>
                  <a:pt x="2131" y="1414"/>
                </a:lnTo>
                <a:lnTo>
                  <a:pt x="2165" y="1399"/>
                </a:lnTo>
                <a:lnTo>
                  <a:pt x="2199" y="1383"/>
                </a:lnTo>
                <a:lnTo>
                  <a:pt x="2232" y="1367"/>
                </a:lnTo>
                <a:lnTo>
                  <a:pt x="2265" y="1349"/>
                </a:lnTo>
                <a:lnTo>
                  <a:pt x="2297" y="1330"/>
                </a:lnTo>
                <a:lnTo>
                  <a:pt x="2329" y="1312"/>
                </a:lnTo>
                <a:lnTo>
                  <a:pt x="2360" y="1292"/>
                </a:lnTo>
                <a:lnTo>
                  <a:pt x="2391" y="1272"/>
                </a:lnTo>
                <a:lnTo>
                  <a:pt x="2422" y="1252"/>
                </a:lnTo>
                <a:lnTo>
                  <a:pt x="2452" y="1229"/>
                </a:lnTo>
                <a:lnTo>
                  <a:pt x="2481" y="1207"/>
                </a:lnTo>
                <a:lnTo>
                  <a:pt x="2509" y="1183"/>
                </a:lnTo>
                <a:lnTo>
                  <a:pt x="2537" y="1160"/>
                </a:lnTo>
                <a:lnTo>
                  <a:pt x="2565" y="1135"/>
                </a:lnTo>
                <a:lnTo>
                  <a:pt x="2593" y="1111"/>
                </a:lnTo>
                <a:lnTo>
                  <a:pt x="2618" y="1085"/>
                </a:lnTo>
                <a:lnTo>
                  <a:pt x="2644" y="1059"/>
                </a:lnTo>
                <a:lnTo>
                  <a:pt x="2669" y="1032"/>
                </a:lnTo>
                <a:lnTo>
                  <a:pt x="2694" y="1004"/>
                </a:lnTo>
                <a:lnTo>
                  <a:pt x="2717" y="975"/>
                </a:lnTo>
                <a:lnTo>
                  <a:pt x="2741" y="947"/>
                </a:lnTo>
                <a:lnTo>
                  <a:pt x="2763" y="918"/>
                </a:lnTo>
                <a:lnTo>
                  <a:pt x="2784" y="888"/>
                </a:lnTo>
                <a:lnTo>
                  <a:pt x="2806" y="858"/>
                </a:lnTo>
                <a:lnTo>
                  <a:pt x="2826" y="827"/>
                </a:lnTo>
                <a:lnTo>
                  <a:pt x="2845" y="795"/>
                </a:lnTo>
                <a:lnTo>
                  <a:pt x="2864" y="763"/>
                </a:lnTo>
                <a:lnTo>
                  <a:pt x="2883" y="731"/>
                </a:lnTo>
                <a:lnTo>
                  <a:pt x="2900" y="698"/>
                </a:lnTo>
                <a:lnTo>
                  <a:pt x="2917" y="665"/>
                </a:lnTo>
                <a:lnTo>
                  <a:pt x="2933" y="631"/>
                </a:lnTo>
                <a:lnTo>
                  <a:pt x="2948" y="597"/>
                </a:lnTo>
                <a:lnTo>
                  <a:pt x="2961" y="563"/>
                </a:lnTo>
                <a:lnTo>
                  <a:pt x="2974" y="528"/>
                </a:lnTo>
                <a:lnTo>
                  <a:pt x="2987" y="493"/>
                </a:lnTo>
                <a:lnTo>
                  <a:pt x="2999" y="456"/>
                </a:lnTo>
                <a:lnTo>
                  <a:pt x="3009" y="420"/>
                </a:lnTo>
                <a:lnTo>
                  <a:pt x="3019" y="384"/>
                </a:lnTo>
                <a:lnTo>
                  <a:pt x="3029" y="346"/>
                </a:lnTo>
                <a:lnTo>
                  <a:pt x="3037" y="309"/>
                </a:lnTo>
                <a:lnTo>
                  <a:pt x="3043" y="272"/>
                </a:lnTo>
                <a:lnTo>
                  <a:pt x="3050" y="233"/>
                </a:lnTo>
                <a:lnTo>
                  <a:pt x="3055" y="195"/>
                </a:lnTo>
                <a:lnTo>
                  <a:pt x="3059" y="157"/>
                </a:lnTo>
                <a:lnTo>
                  <a:pt x="3064" y="118"/>
                </a:lnTo>
                <a:lnTo>
                  <a:pt x="3066" y="79"/>
                </a:lnTo>
                <a:lnTo>
                  <a:pt x="3067" y="39"/>
                </a:lnTo>
                <a:lnTo>
                  <a:pt x="3068" y="0"/>
                </a:lnTo>
                <a:lnTo>
                  <a:pt x="2691" y="0"/>
                </a:lnTo>
                <a:lnTo>
                  <a:pt x="2691" y="0"/>
                </a:lnTo>
                <a:lnTo>
                  <a:pt x="2691" y="30"/>
                </a:lnTo>
                <a:lnTo>
                  <a:pt x="2690" y="60"/>
                </a:lnTo>
                <a:lnTo>
                  <a:pt x="2687" y="90"/>
                </a:lnTo>
                <a:lnTo>
                  <a:pt x="2685" y="118"/>
                </a:lnTo>
                <a:lnTo>
                  <a:pt x="2682" y="147"/>
                </a:lnTo>
                <a:lnTo>
                  <a:pt x="2678" y="176"/>
                </a:lnTo>
                <a:lnTo>
                  <a:pt x="2672" y="205"/>
                </a:lnTo>
                <a:lnTo>
                  <a:pt x="2667" y="233"/>
                </a:lnTo>
                <a:lnTo>
                  <a:pt x="2661" y="261"/>
                </a:lnTo>
                <a:lnTo>
                  <a:pt x="2654" y="289"/>
                </a:lnTo>
                <a:lnTo>
                  <a:pt x="2647" y="317"/>
                </a:lnTo>
                <a:lnTo>
                  <a:pt x="2638" y="344"/>
                </a:lnTo>
                <a:lnTo>
                  <a:pt x="2630" y="371"/>
                </a:lnTo>
                <a:lnTo>
                  <a:pt x="2620" y="398"/>
                </a:lnTo>
                <a:lnTo>
                  <a:pt x="2611" y="424"/>
                </a:lnTo>
                <a:lnTo>
                  <a:pt x="2600" y="451"/>
                </a:lnTo>
                <a:lnTo>
                  <a:pt x="2588" y="477"/>
                </a:lnTo>
                <a:lnTo>
                  <a:pt x="2577" y="502"/>
                </a:lnTo>
                <a:lnTo>
                  <a:pt x="2565" y="527"/>
                </a:lnTo>
                <a:lnTo>
                  <a:pt x="2551" y="551"/>
                </a:lnTo>
                <a:lnTo>
                  <a:pt x="2537" y="576"/>
                </a:lnTo>
                <a:lnTo>
                  <a:pt x="2523" y="600"/>
                </a:lnTo>
                <a:lnTo>
                  <a:pt x="2508" y="624"/>
                </a:lnTo>
                <a:lnTo>
                  <a:pt x="2493" y="647"/>
                </a:lnTo>
                <a:lnTo>
                  <a:pt x="2477" y="669"/>
                </a:lnTo>
                <a:lnTo>
                  <a:pt x="2461" y="693"/>
                </a:lnTo>
                <a:lnTo>
                  <a:pt x="2444" y="714"/>
                </a:lnTo>
                <a:lnTo>
                  <a:pt x="2426" y="737"/>
                </a:lnTo>
                <a:lnTo>
                  <a:pt x="2409" y="757"/>
                </a:lnTo>
                <a:lnTo>
                  <a:pt x="2390" y="778"/>
                </a:lnTo>
                <a:lnTo>
                  <a:pt x="2372" y="798"/>
                </a:lnTo>
                <a:lnTo>
                  <a:pt x="2352" y="819"/>
                </a:lnTo>
                <a:lnTo>
                  <a:pt x="2332" y="838"/>
                </a:lnTo>
                <a:lnTo>
                  <a:pt x="2312" y="857"/>
                </a:lnTo>
                <a:lnTo>
                  <a:pt x="2291" y="875"/>
                </a:lnTo>
                <a:lnTo>
                  <a:pt x="2270" y="893"/>
                </a:lnTo>
                <a:lnTo>
                  <a:pt x="2248" y="910"/>
                </a:lnTo>
                <a:lnTo>
                  <a:pt x="2226" y="927"/>
                </a:lnTo>
                <a:lnTo>
                  <a:pt x="2203" y="943"/>
                </a:lnTo>
                <a:lnTo>
                  <a:pt x="2181" y="959"/>
                </a:lnTo>
                <a:lnTo>
                  <a:pt x="2158" y="975"/>
                </a:lnTo>
                <a:lnTo>
                  <a:pt x="2134" y="989"/>
                </a:lnTo>
                <a:lnTo>
                  <a:pt x="2110" y="1004"/>
                </a:lnTo>
                <a:lnTo>
                  <a:pt x="2085" y="1018"/>
                </a:lnTo>
                <a:lnTo>
                  <a:pt x="2061" y="1031"/>
                </a:lnTo>
                <a:lnTo>
                  <a:pt x="2035" y="1044"/>
                </a:lnTo>
                <a:lnTo>
                  <a:pt x="2009" y="1055"/>
                </a:lnTo>
                <a:lnTo>
                  <a:pt x="1984" y="1066"/>
                </a:lnTo>
                <a:lnTo>
                  <a:pt x="1958" y="1077"/>
                </a:lnTo>
                <a:lnTo>
                  <a:pt x="1932" y="1087"/>
                </a:lnTo>
                <a:lnTo>
                  <a:pt x="1905" y="1097"/>
                </a:lnTo>
                <a:lnTo>
                  <a:pt x="1878" y="1105"/>
                </a:lnTo>
                <a:lnTo>
                  <a:pt x="1851" y="1113"/>
                </a:lnTo>
                <a:lnTo>
                  <a:pt x="1823" y="1120"/>
                </a:lnTo>
                <a:lnTo>
                  <a:pt x="1795" y="1128"/>
                </a:lnTo>
                <a:lnTo>
                  <a:pt x="1766" y="1134"/>
                </a:lnTo>
                <a:lnTo>
                  <a:pt x="1739" y="1140"/>
                </a:lnTo>
                <a:lnTo>
                  <a:pt x="1710" y="1144"/>
                </a:lnTo>
                <a:lnTo>
                  <a:pt x="1681" y="1148"/>
                </a:lnTo>
                <a:lnTo>
                  <a:pt x="1652" y="1151"/>
                </a:lnTo>
                <a:lnTo>
                  <a:pt x="1622" y="1153"/>
                </a:lnTo>
                <a:lnTo>
                  <a:pt x="1594" y="1156"/>
                </a:lnTo>
                <a:lnTo>
                  <a:pt x="1564" y="1157"/>
                </a:lnTo>
                <a:lnTo>
                  <a:pt x="1534" y="1158"/>
                </a:lnTo>
                <a:lnTo>
                  <a:pt x="1534" y="11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Freeform: Shape 7"/>
          <p:cNvSpPr/>
          <p:nvPr/>
        </p:nvSpPr>
        <p:spPr bwMode="auto">
          <a:xfrm>
            <a:off x="7200744" y="3025526"/>
            <a:ext cx="2393752" cy="1196487"/>
          </a:xfrm>
          <a:custGeom>
            <a:gdLst>
              <a:gd name="T0" fmla="*/ 1624 w 3069"/>
              <a:gd name="T1" fmla="*/ 381 h 1534"/>
              <a:gd name="T2" fmla="*/ 1768 w 3069"/>
              <a:gd name="T3" fmla="*/ 400 h 1534"/>
              <a:gd name="T4" fmla="*/ 1906 w 3069"/>
              <a:gd name="T5" fmla="*/ 437 h 1534"/>
              <a:gd name="T6" fmla="*/ 2036 w 3069"/>
              <a:gd name="T7" fmla="*/ 490 h 1534"/>
              <a:gd name="T8" fmla="*/ 2159 w 3069"/>
              <a:gd name="T9" fmla="*/ 559 h 1534"/>
              <a:gd name="T10" fmla="*/ 2271 w 3069"/>
              <a:gd name="T11" fmla="*/ 641 h 1534"/>
              <a:gd name="T12" fmla="*/ 2372 w 3069"/>
              <a:gd name="T13" fmla="*/ 736 h 1534"/>
              <a:gd name="T14" fmla="*/ 2462 w 3069"/>
              <a:gd name="T15" fmla="*/ 841 h 1534"/>
              <a:gd name="T16" fmla="*/ 2538 w 3069"/>
              <a:gd name="T17" fmla="*/ 958 h 1534"/>
              <a:gd name="T18" fmla="*/ 2601 w 3069"/>
              <a:gd name="T19" fmla="*/ 1083 h 1534"/>
              <a:gd name="T20" fmla="*/ 2648 w 3069"/>
              <a:gd name="T21" fmla="*/ 1217 h 1534"/>
              <a:gd name="T22" fmla="*/ 2679 w 3069"/>
              <a:gd name="T23" fmla="*/ 1358 h 1534"/>
              <a:gd name="T24" fmla="*/ 2692 w 3069"/>
              <a:gd name="T25" fmla="*/ 1504 h 1534"/>
              <a:gd name="T26" fmla="*/ 3067 w 3069"/>
              <a:gd name="T27" fmla="*/ 1455 h 1534"/>
              <a:gd name="T28" fmla="*/ 3045 w 3069"/>
              <a:gd name="T29" fmla="*/ 1262 h 1534"/>
              <a:gd name="T30" fmla="*/ 3000 w 3069"/>
              <a:gd name="T31" fmla="*/ 1078 h 1534"/>
              <a:gd name="T32" fmla="*/ 2933 w 3069"/>
              <a:gd name="T33" fmla="*/ 903 h 1534"/>
              <a:gd name="T34" fmla="*/ 2846 w 3069"/>
              <a:gd name="T35" fmla="*/ 739 h 1534"/>
              <a:gd name="T36" fmla="*/ 2742 w 3069"/>
              <a:gd name="T37" fmla="*/ 587 h 1534"/>
              <a:gd name="T38" fmla="*/ 2619 w 3069"/>
              <a:gd name="T39" fmla="*/ 449 h 1534"/>
              <a:gd name="T40" fmla="*/ 2482 w 3069"/>
              <a:gd name="T41" fmla="*/ 327 h 1534"/>
              <a:gd name="T42" fmla="*/ 2330 w 3069"/>
              <a:gd name="T43" fmla="*/ 222 h 1534"/>
              <a:gd name="T44" fmla="*/ 2166 w 3069"/>
              <a:gd name="T45" fmla="*/ 135 h 1534"/>
              <a:gd name="T46" fmla="*/ 1990 w 3069"/>
              <a:gd name="T47" fmla="*/ 69 h 1534"/>
              <a:gd name="T48" fmla="*/ 1806 w 3069"/>
              <a:gd name="T49" fmla="*/ 23 h 1534"/>
              <a:gd name="T50" fmla="*/ 1614 w 3069"/>
              <a:gd name="T51" fmla="*/ 2 h 1534"/>
              <a:gd name="T52" fmla="*/ 1455 w 3069"/>
              <a:gd name="T53" fmla="*/ 2 h 1534"/>
              <a:gd name="T54" fmla="*/ 1263 w 3069"/>
              <a:gd name="T55" fmla="*/ 23 h 1534"/>
              <a:gd name="T56" fmla="*/ 1079 w 3069"/>
              <a:gd name="T57" fmla="*/ 69 h 1534"/>
              <a:gd name="T58" fmla="*/ 903 w 3069"/>
              <a:gd name="T59" fmla="*/ 135 h 1534"/>
              <a:gd name="T60" fmla="*/ 739 w 3069"/>
              <a:gd name="T61" fmla="*/ 222 h 1534"/>
              <a:gd name="T62" fmla="*/ 587 w 3069"/>
              <a:gd name="T63" fmla="*/ 327 h 1534"/>
              <a:gd name="T64" fmla="*/ 450 w 3069"/>
              <a:gd name="T65" fmla="*/ 449 h 1534"/>
              <a:gd name="T66" fmla="*/ 327 w 3069"/>
              <a:gd name="T67" fmla="*/ 587 h 1534"/>
              <a:gd name="T68" fmla="*/ 223 w 3069"/>
              <a:gd name="T69" fmla="*/ 739 h 1534"/>
              <a:gd name="T70" fmla="*/ 135 w 3069"/>
              <a:gd name="T71" fmla="*/ 903 h 1534"/>
              <a:gd name="T72" fmla="*/ 69 w 3069"/>
              <a:gd name="T73" fmla="*/ 1078 h 1534"/>
              <a:gd name="T74" fmla="*/ 25 w 3069"/>
              <a:gd name="T75" fmla="*/ 1262 h 1534"/>
              <a:gd name="T76" fmla="*/ 2 w 3069"/>
              <a:gd name="T77" fmla="*/ 1455 h 1534"/>
              <a:gd name="T78" fmla="*/ 377 w 3069"/>
              <a:gd name="T79" fmla="*/ 1504 h 1534"/>
              <a:gd name="T80" fmla="*/ 390 w 3069"/>
              <a:gd name="T81" fmla="*/ 1358 h 1534"/>
              <a:gd name="T82" fmla="*/ 421 w 3069"/>
              <a:gd name="T83" fmla="*/ 1217 h 1534"/>
              <a:gd name="T84" fmla="*/ 468 w 3069"/>
              <a:gd name="T85" fmla="*/ 1083 h 1534"/>
              <a:gd name="T86" fmla="*/ 531 w 3069"/>
              <a:gd name="T87" fmla="*/ 958 h 1534"/>
              <a:gd name="T88" fmla="*/ 608 w 3069"/>
              <a:gd name="T89" fmla="*/ 841 h 1534"/>
              <a:gd name="T90" fmla="*/ 697 w 3069"/>
              <a:gd name="T91" fmla="*/ 736 h 1534"/>
              <a:gd name="T92" fmla="*/ 798 w 3069"/>
              <a:gd name="T93" fmla="*/ 641 h 1534"/>
              <a:gd name="T94" fmla="*/ 910 w 3069"/>
              <a:gd name="T95" fmla="*/ 559 h 1534"/>
              <a:gd name="T96" fmla="*/ 1033 w 3069"/>
              <a:gd name="T97" fmla="*/ 490 h 1534"/>
              <a:gd name="T98" fmla="*/ 1163 w 3069"/>
              <a:gd name="T99" fmla="*/ 437 h 1534"/>
              <a:gd name="T100" fmla="*/ 1302 w 3069"/>
              <a:gd name="T101" fmla="*/ 400 h 1534"/>
              <a:gd name="T102" fmla="*/ 1446 w 3069"/>
              <a:gd name="T103" fmla="*/ 381 h 153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69" h="1534">
                <a:moveTo>
                  <a:pt x="1534" y="376"/>
                </a:moveTo>
                <a:lnTo>
                  <a:pt x="1534" y="376"/>
                </a:lnTo>
                <a:lnTo>
                  <a:pt x="1564" y="377"/>
                </a:lnTo>
                <a:lnTo>
                  <a:pt x="1594" y="378"/>
                </a:lnTo>
                <a:lnTo>
                  <a:pt x="1624" y="381"/>
                </a:lnTo>
                <a:lnTo>
                  <a:pt x="1652" y="383"/>
                </a:lnTo>
                <a:lnTo>
                  <a:pt x="1682" y="386"/>
                </a:lnTo>
                <a:lnTo>
                  <a:pt x="1711" y="390"/>
                </a:lnTo>
                <a:lnTo>
                  <a:pt x="1740" y="394"/>
                </a:lnTo>
                <a:lnTo>
                  <a:pt x="1768" y="400"/>
                </a:lnTo>
                <a:lnTo>
                  <a:pt x="1796" y="406"/>
                </a:lnTo>
                <a:lnTo>
                  <a:pt x="1824" y="414"/>
                </a:lnTo>
                <a:lnTo>
                  <a:pt x="1852" y="421"/>
                </a:lnTo>
                <a:lnTo>
                  <a:pt x="1878" y="429"/>
                </a:lnTo>
                <a:lnTo>
                  <a:pt x="1906" y="437"/>
                </a:lnTo>
                <a:lnTo>
                  <a:pt x="1933" y="447"/>
                </a:lnTo>
                <a:lnTo>
                  <a:pt x="1958" y="457"/>
                </a:lnTo>
                <a:lnTo>
                  <a:pt x="1985" y="468"/>
                </a:lnTo>
                <a:lnTo>
                  <a:pt x="2011" y="479"/>
                </a:lnTo>
                <a:lnTo>
                  <a:pt x="2036" y="490"/>
                </a:lnTo>
                <a:lnTo>
                  <a:pt x="2062" y="503"/>
                </a:lnTo>
                <a:lnTo>
                  <a:pt x="2086" y="516"/>
                </a:lnTo>
                <a:lnTo>
                  <a:pt x="2111" y="530"/>
                </a:lnTo>
                <a:lnTo>
                  <a:pt x="2134" y="545"/>
                </a:lnTo>
                <a:lnTo>
                  <a:pt x="2159" y="559"/>
                </a:lnTo>
                <a:lnTo>
                  <a:pt x="2181" y="575"/>
                </a:lnTo>
                <a:lnTo>
                  <a:pt x="2205" y="591"/>
                </a:lnTo>
                <a:lnTo>
                  <a:pt x="2227" y="607"/>
                </a:lnTo>
                <a:lnTo>
                  <a:pt x="2249" y="624"/>
                </a:lnTo>
                <a:lnTo>
                  <a:pt x="2271" y="641"/>
                </a:lnTo>
                <a:lnTo>
                  <a:pt x="2292" y="659"/>
                </a:lnTo>
                <a:lnTo>
                  <a:pt x="2312" y="677"/>
                </a:lnTo>
                <a:lnTo>
                  <a:pt x="2333" y="696"/>
                </a:lnTo>
                <a:lnTo>
                  <a:pt x="2353" y="715"/>
                </a:lnTo>
                <a:lnTo>
                  <a:pt x="2372" y="736"/>
                </a:lnTo>
                <a:lnTo>
                  <a:pt x="2391" y="756"/>
                </a:lnTo>
                <a:lnTo>
                  <a:pt x="2409" y="777"/>
                </a:lnTo>
                <a:lnTo>
                  <a:pt x="2427" y="797"/>
                </a:lnTo>
                <a:lnTo>
                  <a:pt x="2445" y="820"/>
                </a:lnTo>
                <a:lnTo>
                  <a:pt x="2462" y="841"/>
                </a:lnTo>
                <a:lnTo>
                  <a:pt x="2479" y="865"/>
                </a:lnTo>
                <a:lnTo>
                  <a:pt x="2495" y="887"/>
                </a:lnTo>
                <a:lnTo>
                  <a:pt x="2510" y="910"/>
                </a:lnTo>
                <a:lnTo>
                  <a:pt x="2524" y="934"/>
                </a:lnTo>
                <a:lnTo>
                  <a:pt x="2538" y="958"/>
                </a:lnTo>
                <a:lnTo>
                  <a:pt x="2552" y="983"/>
                </a:lnTo>
                <a:lnTo>
                  <a:pt x="2565" y="1007"/>
                </a:lnTo>
                <a:lnTo>
                  <a:pt x="2578" y="1032"/>
                </a:lnTo>
                <a:lnTo>
                  <a:pt x="2589" y="1057"/>
                </a:lnTo>
                <a:lnTo>
                  <a:pt x="2601" y="1083"/>
                </a:lnTo>
                <a:lnTo>
                  <a:pt x="2612" y="1110"/>
                </a:lnTo>
                <a:lnTo>
                  <a:pt x="2621" y="1136"/>
                </a:lnTo>
                <a:lnTo>
                  <a:pt x="2631" y="1163"/>
                </a:lnTo>
                <a:lnTo>
                  <a:pt x="2640" y="1190"/>
                </a:lnTo>
                <a:lnTo>
                  <a:pt x="2648" y="1217"/>
                </a:lnTo>
                <a:lnTo>
                  <a:pt x="2656" y="1245"/>
                </a:lnTo>
                <a:lnTo>
                  <a:pt x="2662" y="1273"/>
                </a:lnTo>
                <a:lnTo>
                  <a:pt x="2668" y="1301"/>
                </a:lnTo>
                <a:lnTo>
                  <a:pt x="2674" y="1329"/>
                </a:lnTo>
                <a:lnTo>
                  <a:pt x="2679" y="1358"/>
                </a:lnTo>
                <a:lnTo>
                  <a:pt x="2682" y="1387"/>
                </a:lnTo>
                <a:lnTo>
                  <a:pt x="2685" y="1416"/>
                </a:lnTo>
                <a:lnTo>
                  <a:pt x="2689" y="1444"/>
                </a:lnTo>
                <a:lnTo>
                  <a:pt x="2691" y="1474"/>
                </a:lnTo>
                <a:lnTo>
                  <a:pt x="2692" y="1504"/>
                </a:lnTo>
                <a:lnTo>
                  <a:pt x="2692" y="1534"/>
                </a:lnTo>
                <a:lnTo>
                  <a:pt x="3069" y="1534"/>
                </a:lnTo>
                <a:lnTo>
                  <a:pt x="3069" y="1534"/>
                </a:lnTo>
                <a:lnTo>
                  <a:pt x="3068" y="1495"/>
                </a:lnTo>
                <a:lnTo>
                  <a:pt x="3067" y="1455"/>
                </a:lnTo>
                <a:lnTo>
                  <a:pt x="3064" y="1416"/>
                </a:lnTo>
                <a:lnTo>
                  <a:pt x="3061" y="1377"/>
                </a:lnTo>
                <a:lnTo>
                  <a:pt x="3056" y="1339"/>
                </a:lnTo>
                <a:lnTo>
                  <a:pt x="3051" y="1301"/>
                </a:lnTo>
                <a:lnTo>
                  <a:pt x="3045" y="1262"/>
                </a:lnTo>
                <a:lnTo>
                  <a:pt x="3037" y="1225"/>
                </a:lnTo>
                <a:lnTo>
                  <a:pt x="3030" y="1188"/>
                </a:lnTo>
                <a:lnTo>
                  <a:pt x="3020" y="1150"/>
                </a:lnTo>
                <a:lnTo>
                  <a:pt x="3011" y="1114"/>
                </a:lnTo>
                <a:lnTo>
                  <a:pt x="3000" y="1078"/>
                </a:lnTo>
                <a:lnTo>
                  <a:pt x="2988" y="1041"/>
                </a:lnTo>
                <a:lnTo>
                  <a:pt x="2975" y="1006"/>
                </a:lnTo>
                <a:lnTo>
                  <a:pt x="2963" y="971"/>
                </a:lnTo>
                <a:lnTo>
                  <a:pt x="2948" y="937"/>
                </a:lnTo>
                <a:lnTo>
                  <a:pt x="2933" y="903"/>
                </a:lnTo>
                <a:lnTo>
                  <a:pt x="2918" y="869"/>
                </a:lnTo>
                <a:lnTo>
                  <a:pt x="2901" y="836"/>
                </a:lnTo>
                <a:lnTo>
                  <a:pt x="2884" y="803"/>
                </a:lnTo>
                <a:lnTo>
                  <a:pt x="2866" y="771"/>
                </a:lnTo>
                <a:lnTo>
                  <a:pt x="2846" y="739"/>
                </a:lnTo>
                <a:lnTo>
                  <a:pt x="2827" y="707"/>
                </a:lnTo>
                <a:lnTo>
                  <a:pt x="2807" y="676"/>
                </a:lnTo>
                <a:lnTo>
                  <a:pt x="2786" y="646"/>
                </a:lnTo>
                <a:lnTo>
                  <a:pt x="2764" y="616"/>
                </a:lnTo>
                <a:lnTo>
                  <a:pt x="2742" y="587"/>
                </a:lnTo>
                <a:lnTo>
                  <a:pt x="2718" y="559"/>
                </a:lnTo>
                <a:lnTo>
                  <a:pt x="2695" y="530"/>
                </a:lnTo>
                <a:lnTo>
                  <a:pt x="2671" y="502"/>
                </a:lnTo>
                <a:lnTo>
                  <a:pt x="2645" y="475"/>
                </a:lnTo>
                <a:lnTo>
                  <a:pt x="2619" y="449"/>
                </a:lnTo>
                <a:lnTo>
                  <a:pt x="2593" y="423"/>
                </a:lnTo>
                <a:lnTo>
                  <a:pt x="2566" y="399"/>
                </a:lnTo>
                <a:lnTo>
                  <a:pt x="2538" y="374"/>
                </a:lnTo>
                <a:lnTo>
                  <a:pt x="2511" y="351"/>
                </a:lnTo>
                <a:lnTo>
                  <a:pt x="2482" y="327"/>
                </a:lnTo>
                <a:lnTo>
                  <a:pt x="2452" y="305"/>
                </a:lnTo>
                <a:lnTo>
                  <a:pt x="2423" y="282"/>
                </a:lnTo>
                <a:lnTo>
                  <a:pt x="2392" y="262"/>
                </a:lnTo>
                <a:lnTo>
                  <a:pt x="2361" y="242"/>
                </a:lnTo>
                <a:lnTo>
                  <a:pt x="2330" y="222"/>
                </a:lnTo>
                <a:lnTo>
                  <a:pt x="2298" y="204"/>
                </a:lnTo>
                <a:lnTo>
                  <a:pt x="2265" y="185"/>
                </a:lnTo>
                <a:lnTo>
                  <a:pt x="2233" y="167"/>
                </a:lnTo>
                <a:lnTo>
                  <a:pt x="2199" y="151"/>
                </a:lnTo>
                <a:lnTo>
                  <a:pt x="2166" y="135"/>
                </a:lnTo>
                <a:lnTo>
                  <a:pt x="2132" y="120"/>
                </a:lnTo>
                <a:lnTo>
                  <a:pt x="2097" y="107"/>
                </a:lnTo>
                <a:lnTo>
                  <a:pt x="2062" y="93"/>
                </a:lnTo>
                <a:lnTo>
                  <a:pt x="2027" y="81"/>
                </a:lnTo>
                <a:lnTo>
                  <a:pt x="1990" y="69"/>
                </a:lnTo>
                <a:lnTo>
                  <a:pt x="1954" y="59"/>
                </a:lnTo>
                <a:lnTo>
                  <a:pt x="1918" y="48"/>
                </a:lnTo>
                <a:lnTo>
                  <a:pt x="1881" y="39"/>
                </a:lnTo>
                <a:lnTo>
                  <a:pt x="1843" y="31"/>
                </a:lnTo>
                <a:lnTo>
                  <a:pt x="1806" y="23"/>
                </a:lnTo>
                <a:lnTo>
                  <a:pt x="1769" y="18"/>
                </a:lnTo>
                <a:lnTo>
                  <a:pt x="1730" y="12"/>
                </a:lnTo>
                <a:lnTo>
                  <a:pt x="1692" y="7"/>
                </a:lnTo>
                <a:lnTo>
                  <a:pt x="1652" y="4"/>
                </a:lnTo>
                <a:lnTo>
                  <a:pt x="1614" y="2"/>
                </a:lnTo>
                <a:lnTo>
                  <a:pt x="1575" y="0"/>
                </a:lnTo>
                <a:lnTo>
                  <a:pt x="1534" y="0"/>
                </a:lnTo>
                <a:lnTo>
                  <a:pt x="1534" y="0"/>
                </a:lnTo>
                <a:lnTo>
                  <a:pt x="1495" y="0"/>
                </a:lnTo>
                <a:lnTo>
                  <a:pt x="1455" y="2"/>
                </a:lnTo>
                <a:lnTo>
                  <a:pt x="1417" y="4"/>
                </a:lnTo>
                <a:lnTo>
                  <a:pt x="1377" y="7"/>
                </a:lnTo>
                <a:lnTo>
                  <a:pt x="1339" y="12"/>
                </a:lnTo>
                <a:lnTo>
                  <a:pt x="1301" y="18"/>
                </a:lnTo>
                <a:lnTo>
                  <a:pt x="1263" y="23"/>
                </a:lnTo>
                <a:lnTo>
                  <a:pt x="1225" y="31"/>
                </a:lnTo>
                <a:lnTo>
                  <a:pt x="1188" y="39"/>
                </a:lnTo>
                <a:lnTo>
                  <a:pt x="1151" y="48"/>
                </a:lnTo>
                <a:lnTo>
                  <a:pt x="1114" y="59"/>
                </a:lnTo>
                <a:lnTo>
                  <a:pt x="1079" y="69"/>
                </a:lnTo>
                <a:lnTo>
                  <a:pt x="1043" y="81"/>
                </a:lnTo>
                <a:lnTo>
                  <a:pt x="1007" y="93"/>
                </a:lnTo>
                <a:lnTo>
                  <a:pt x="972" y="107"/>
                </a:lnTo>
                <a:lnTo>
                  <a:pt x="937" y="120"/>
                </a:lnTo>
                <a:lnTo>
                  <a:pt x="903" y="135"/>
                </a:lnTo>
                <a:lnTo>
                  <a:pt x="870" y="151"/>
                </a:lnTo>
                <a:lnTo>
                  <a:pt x="836" y="167"/>
                </a:lnTo>
                <a:lnTo>
                  <a:pt x="803" y="185"/>
                </a:lnTo>
                <a:lnTo>
                  <a:pt x="771" y="204"/>
                </a:lnTo>
                <a:lnTo>
                  <a:pt x="739" y="222"/>
                </a:lnTo>
                <a:lnTo>
                  <a:pt x="708" y="242"/>
                </a:lnTo>
                <a:lnTo>
                  <a:pt x="677" y="262"/>
                </a:lnTo>
                <a:lnTo>
                  <a:pt x="646" y="282"/>
                </a:lnTo>
                <a:lnTo>
                  <a:pt x="616" y="305"/>
                </a:lnTo>
                <a:lnTo>
                  <a:pt x="587" y="327"/>
                </a:lnTo>
                <a:lnTo>
                  <a:pt x="559" y="351"/>
                </a:lnTo>
                <a:lnTo>
                  <a:pt x="531" y="374"/>
                </a:lnTo>
                <a:lnTo>
                  <a:pt x="503" y="399"/>
                </a:lnTo>
                <a:lnTo>
                  <a:pt x="477" y="423"/>
                </a:lnTo>
                <a:lnTo>
                  <a:pt x="450" y="449"/>
                </a:lnTo>
                <a:lnTo>
                  <a:pt x="424" y="475"/>
                </a:lnTo>
                <a:lnTo>
                  <a:pt x="399" y="502"/>
                </a:lnTo>
                <a:lnTo>
                  <a:pt x="374" y="530"/>
                </a:lnTo>
                <a:lnTo>
                  <a:pt x="351" y="559"/>
                </a:lnTo>
                <a:lnTo>
                  <a:pt x="327" y="587"/>
                </a:lnTo>
                <a:lnTo>
                  <a:pt x="305" y="616"/>
                </a:lnTo>
                <a:lnTo>
                  <a:pt x="284" y="646"/>
                </a:lnTo>
                <a:lnTo>
                  <a:pt x="262" y="676"/>
                </a:lnTo>
                <a:lnTo>
                  <a:pt x="242" y="707"/>
                </a:lnTo>
                <a:lnTo>
                  <a:pt x="223" y="739"/>
                </a:lnTo>
                <a:lnTo>
                  <a:pt x="204" y="771"/>
                </a:lnTo>
                <a:lnTo>
                  <a:pt x="185" y="803"/>
                </a:lnTo>
                <a:lnTo>
                  <a:pt x="168" y="836"/>
                </a:lnTo>
                <a:lnTo>
                  <a:pt x="151" y="869"/>
                </a:lnTo>
                <a:lnTo>
                  <a:pt x="135" y="903"/>
                </a:lnTo>
                <a:lnTo>
                  <a:pt x="120" y="937"/>
                </a:lnTo>
                <a:lnTo>
                  <a:pt x="107" y="971"/>
                </a:lnTo>
                <a:lnTo>
                  <a:pt x="94" y="1006"/>
                </a:lnTo>
                <a:lnTo>
                  <a:pt x="81" y="1041"/>
                </a:lnTo>
                <a:lnTo>
                  <a:pt x="69" y="1078"/>
                </a:lnTo>
                <a:lnTo>
                  <a:pt x="59" y="1114"/>
                </a:lnTo>
                <a:lnTo>
                  <a:pt x="49" y="1150"/>
                </a:lnTo>
                <a:lnTo>
                  <a:pt x="39" y="1188"/>
                </a:lnTo>
                <a:lnTo>
                  <a:pt x="32" y="1225"/>
                </a:lnTo>
                <a:lnTo>
                  <a:pt x="25" y="1262"/>
                </a:lnTo>
                <a:lnTo>
                  <a:pt x="18" y="1301"/>
                </a:lnTo>
                <a:lnTo>
                  <a:pt x="13" y="1339"/>
                </a:lnTo>
                <a:lnTo>
                  <a:pt x="9" y="1377"/>
                </a:lnTo>
                <a:lnTo>
                  <a:pt x="5" y="1416"/>
                </a:lnTo>
                <a:lnTo>
                  <a:pt x="2" y="1455"/>
                </a:lnTo>
                <a:lnTo>
                  <a:pt x="1" y="1495"/>
                </a:lnTo>
                <a:lnTo>
                  <a:pt x="0" y="1534"/>
                </a:lnTo>
                <a:lnTo>
                  <a:pt x="377" y="1534"/>
                </a:lnTo>
                <a:lnTo>
                  <a:pt x="377" y="1534"/>
                </a:lnTo>
                <a:lnTo>
                  <a:pt x="377" y="1504"/>
                </a:lnTo>
                <a:lnTo>
                  <a:pt x="378" y="1474"/>
                </a:lnTo>
                <a:lnTo>
                  <a:pt x="381" y="1444"/>
                </a:lnTo>
                <a:lnTo>
                  <a:pt x="383" y="1416"/>
                </a:lnTo>
                <a:lnTo>
                  <a:pt x="387" y="1387"/>
                </a:lnTo>
                <a:lnTo>
                  <a:pt x="390" y="1358"/>
                </a:lnTo>
                <a:lnTo>
                  <a:pt x="396" y="1329"/>
                </a:lnTo>
                <a:lnTo>
                  <a:pt x="401" y="1301"/>
                </a:lnTo>
                <a:lnTo>
                  <a:pt x="407" y="1273"/>
                </a:lnTo>
                <a:lnTo>
                  <a:pt x="414" y="1245"/>
                </a:lnTo>
                <a:lnTo>
                  <a:pt x="421" y="1217"/>
                </a:lnTo>
                <a:lnTo>
                  <a:pt x="430" y="1190"/>
                </a:lnTo>
                <a:lnTo>
                  <a:pt x="438" y="1163"/>
                </a:lnTo>
                <a:lnTo>
                  <a:pt x="448" y="1136"/>
                </a:lnTo>
                <a:lnTo>
                  <a:pt x="457" y="1110"/>
                </a:lnTo>
                <a:lnTo>
                  <a:pt x="468" y="1083"/>
                </a:lnTo>
                <a:lnTo>
                  <a:pt x="480" y="1057"/>
                </a:lnTo>
                <a:lnTo>
                  <a:pt x="491" y="1032"/>
                </a:lnTo>
                <a:lnTo>
                  <a:pt x="504" y="1007"/>
                </a:lnTo>
                <a:lnTo>
                  <a:pt x="517" y="983"/>
                </a:lnTo>
                <a:lnTo>
                  <a:pt x="531" y="958"/>
                </a:lnTo>
                <a:lnTo>
                  <a:pt x="545" y="934"/>
                </a:lnTo>
                <a:lnTo>
                  <a:pt x="560" y="910"/>
                </a:lnTo>
                <a:lnTo>
                  <a:pt x="575" y="887"/>
                </a:lnTo>
                <a:lnTo>
                  <a:pt x="591" y="865"/>
                </a:lnTo>
                <a:lnTo>
                  <a:pt x="608" y="841"/>
                </a:lnTo>
                <a:lnTo>
                  <a:pt x="624" y="820"/>
                </a:lnTo>
                <a:lnTo>
                  <a:pt x="642" y="797"/>
                </a:lnTo>
                <a:lnTo>
                  <a:pt x="660" y="777"/>
                </a:lnTo>
                <a:lnTo>
                  <a:pt x="678" y="756"/>
                </a:lnTo>
                <a:lnTo>
                  <a:pt x="697" y="736"/>
                </a:lnTo>
                <a:lnTo>
                  <a:pt x="716" y="715"/>
                </a:lnTo>
                <a:lnTo>
                  <a:pt x="736" y="696"/>
                </a:lnTo>
                <a:lnTo>
                  <a:pt x="757" y="677"/>
                </a:lnTo>
                <a:lnTo>
                  <a:pt x="777" y="659"/>
                </a:lnTo>
                <a:lnTo>
                  <a:pt x="798" y="641"/>
                </a:lnTo>
                <a:lnTo>
                  <a:pt x="820" y="624"/>
                </a:lnTo>
                <a:lnTo>
                  <a:pt x="842" y="607"/>
                </a:lnTo>
                <a:lnTo>
                  <a:pt x="865" y="591"/>
                </a:lnTo>
                <a:lnTo>
                  <a:pt x="887" y="575"/>
                </a:lnTo>
                <a:lnTo>
                  <a:pt x="910" y="559"/>
                </a:lnTo>
                <a:lnTo>
                  <a:pt x="935" y="545"/>
                </a:lnTo>
                <a:lnTo>
                  <a:pt x="958" y="530"/>
                </a:lnTo>
                <a:lnTo>
                  <a:pt x="983" y="516"/>
                </a:lnTo>
                <a:lnTo>
                  <a:pt x="1007" y="503"/>
                </a:lnTo>
                <a:lnTo>
                  <a:pt x="1033" y="490"/>
                </a:lnTo>
                <a:lnTo>
                  <a:pt x="1059" y="479"/>
                </a:lnTo>
                <a:lnTo>
                  <a:pt x="1084" y="468"/>
                </a:lnTo>
                <a:lnTo>
                  <a:pt x="1110" y="457"/>
                </a:lnTo>
                <a:lnTo>
                  <a:pt x="1136" y="447"/>
                </a:lnTo>
                <a:lnTo>
                  <a:pt x="1163" y="437"/>
                </a:lnTo>
                <a:lnTo>
                  <a:pt x="1191" y="429"/>
                </a:lnTo>
                <a:lnTo>
                  <a:pt x="1217" y="421"/>
                </a:lnTo>
                <a:lnTo>
                  <a:pt x="1245" y="414"/>
                </a:lnTo>
                <a:lnTo>
                  <a:pt x="1273" y="406"/>
                </a:lnTo>
                <a:lnTo>
                  <a:pt x="1302" y="400"/>
                </a:lnTo>
                <a:lnTo>
                  <a:pt x="1329" y="394"/>
                </a:lnTo>
                <a:lnTo>
                  <a:pt x="1358" y="390"/>
                </a:lnTo>
                <a:lnTo>
                  <a:pt x="1387" y="386"/>
                </a:lnTo>
                <a:lnTo>
                  <a:pt x="1416" y="383"/>
                </a:lnTo>
                <a:lnTo>
                  <a:pt x="1446" y="381"/>
                </a:lnTo>
                <a:lnTo>
                  <a:pt x="1475" y="378"/>
                </a:lnTo>
                <a:lnTo>
                  <a:pt x="1504" y="377"/>
                </a:lnTo>
                <a:lnTo>
                  <a:pt x="1534" y="376"/>
                </a:lnTo>
                <a:lnTo>
                  <a:pt x="1534" y="3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30"/>
          <p:cNvSpPr/>
          <p:nvPr/>
        </p:nvSpPr>
        <p:spPr bwMode="auto">
          <a:xfrm>
            <a:off x="10252853" y="4442646"/>
            <a:ext cx="486884" cy="486884"/>
          </a:xfrm>
          <a:custGeom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083310"/>
            <a:ext cx="10453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15. Each room has a new computer...      each  adj.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每个，修饰可数名词单数。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Each student has a dictionary.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each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做代词时，可单独用作主语，也可后接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“of+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复数名词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代词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作主语，谓语用单数。若作同位语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须放在主语的后面，谓语动词用复数形式。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Each of us has a room. = We each               a room.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辨析：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each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every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① each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指两个或两个以上的人或物中的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每一个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个别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的意味较重，强调个体。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②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every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指三个或三个以上的人或物中的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每一个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，强调整体。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Every boy is here.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4385" y="3481705"/>
            <a:ext cx="662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125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15"/>
          <p:cNvGrpSpPr/>
          <p:nvPr/>
        </p:nvGrpSpPr>
        <p:grpSpPr>
          <a:xfrm>
            <a:off x="8142277" y="3002103"/>
            <a:ext cx="2683669" cy="1509569"/>
            <a:chOff x="3167769" y="1831895"/>
            <a:chExt cx="2012752" cy="1132177"/>
          </a:xfrm>
        </p:grpSpPr>
        <p:sp>
          <p:nvSpPr>
            <p:cNvPr id="33" name="Freeform: Shape 16"/>
            <p:cNvSpPr/>
            <p:nvPr/>
          </p:nvSpPr>
          <p:spPr>
            <a:xfrm rot="8715477">
              <a:off x="3167769" y="1831895"/>
              <a:ext cx="2012752" cy="1132177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7"/>
            <p:cNvSpPr/>
            <p:nvPr/>
          </p:nvSpPr>
          <p:spPr>
            <a:xfrm rot="8715477">
              <a:off x="3570017" y="2155219"/>
              <a:ext cx="1395075" cy="784733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8"/>
            <p:cNvSpPr/>
            <p:nvPr/>
          </p:nvSpPr>
          <p:spPr>
            <a:xfrm rot="8715477">
              <a:off x="3846124" y="2384619"/>
              <a:ext cx="970477" cy="545895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8483998" y="3540068"/>
            <a:ext cx="1509569" cy="2683668"/>
            <a:chOff x="3424059" y="2235369"/>
            <a:chExt cx="1132177" cy="2012751"/>
          </a:xfrm>
        </p:grpSpPr>
        <p:sp>
          <p:nvSpPr>
            <p:cNvPr id="30" name="Freeform: Shape 20"/>
            <p:cNvSpPr/>
            <p:nvPr/>
          </p:nvSpPr>
          <p:spPr>
            <a:xfrm rot="3482913">
              <a:off x="2983772" y="2675656"/>
              <a:ext cx="2012751" cy="1132177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21"/>
            <p:cNvSpPr/>
            <p:nvPr/>
          </p:nvSpPr>
          <p:spPr>
            <a:xfrm rot="3482913">
              <a:off x="3442485" y="2740045"/>
              <a:ext cx="1395075" cy="784733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22"/>
            <p:cNvSpPr/>
            <p:nvPr/>
          </p:nvSpPr>
          <p:spPr>
            <a:xfrm rot="3482913">
              <a:off x="3757407" y="2791450"/>
              <a:ext cx="970476" cy="545895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9081407" y="4386765"/>
            <a:ext cx="2683669" cy="1509569"/>
            <a:chOff x="3872116" y="2870392"/>
            <a:chExt cx="2012752" cy="1132177"/>
          </a:xfrm>
        </p:grpSpPr>
        <p:sp>
          <p:nvSpPr>
            <p:cNvPr id="27" name="Freeform: Shape 24"/>
            <p:cNvSpPr/>
            <p:nvPr/>
          </p:nvSpPr>
          <p:spPr>
            <a:xfrm rot="19516764">
              <a:off x="3872116" y="2870392"/>
              <a:ext cx="2012752" cy="1132177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25"/>
            <p:cNvSpPr/>
            <p:nvPr/>
          </p:nvSpPr>
          <p:spPr>
            <a:xfrm rot="19516764">
              <a:off x="4058213" y="2875020"/>
              <a:ext cx="1395075" cy="784733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26"/>
            <p:cNvSpPr/>
            <p:nvPr/>
          </p:nvSpPr>
          <p:spPr>
            <a:xfrm rot="19516764">
              <a:off x="4185735" y="2885345"/>
              <a:ext cx="970477" cy="545895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9858116" y="2636609"/>
            <a:ext cx="1509570" cy="2683668"/>
            <a:chOff x="4454644" y="1557775"/>
            <a:chExt cx="1132177" cy="2012751"/>
          </a:xfrm>
        </p:grpSpPr>
        <p:sp>
          <p:nvSpPr>
            <p:cNvPr id="24" name="Freeform: Shape 28"/>
            <p:cNvSpPr/>
            <p:nvPr/>
          </p:nvSpPr>
          <p:spPr>
            <a:xfrm rot="14077763">
              <a:off x="4254319" y="2464739"/>
              <a:ext cx="970476" cy="545895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29"/>
            <p:cNvSpPr/>
            <p:nvPr/>
          </p:nvSpPr>
          <p:spPr>
            <a:xfrm rot="14077763">
              <a:off x="4156802" y="2270392"/>
              <a:ext cx="1395075" cy="784733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30"/>
            <p:cNvSpPr/>
            <p:nvPr/>
          </p:nvSpPr>
          <p:spPr>
            <a:xfrm rot="14077763">
              <a:off x="4014357" y="1998062"/>
              <a:ext cx="2012751" cy="1132177"/>
            </a:xfrm>
            <a:custGeom>
              <a:gdLst>
                <a:gd name="connsiteX0" fmla="*/ 0 w 3089430"/>
                <a:gd name="connsiteY0" fmla="*/ 2663302 h 2663302"/>
                <a:gd name="connsiteX1" fmla="*/ 1544715 w 3089430"/>
                <a:gd name="connsiteY1" fmla="*/ 0 h 2663302"/>
                <a:gd name="connsiteX2" fmla="*/ 3089430 w 3089430"/>
                <a:gd name="connsiteY2" fmla="*/ 2663302 h 2663302"/>
                <a:gd name="connsiteX3" fmla="*/ 0 w 3089430"/>
                <a:gd name="connsiteY3" fmla="*/ 2663302 h 2663302"/>
                <a:gd name="connsiteX0-1" fmla="*/ 0 w 3089430"/>
                <a:gd name="connsiteY0-2" fmla="*/ 2663302 h 2781670"/>
                <a:gd name="connsiteX1-3" fmla="*/ 1544715 w 3089430"/>
                <a:gd name="connsiteY1-4" fmla="*/ 0 h 2781670"/>
                <a:gd name="connsiteX2-5" fmla="*/ 3089430 w 3089430"/>
                <a:gd name="connsiteY2-6" fmla="*/ 2663302 h 2781670"/>
                <a:gd name="connsiteX3-7" fmla="*/ 0 w 3089430"/>
                <a:gd name="connsiteY3-8" fmla="*/ 2663302 h 2781670"/>
                <a:gd name="connsiteX0-9" fmla="*/ 0 w 3089430"/>
                <a:gd name="connsiteY0-10" fmla="*/ 2663302 h 2819838"/>
                <a:gd name="connsiteX1-11" fmla="*/ 1544715 w 3089430"/>
                <a:gd name="connsiteY1-12" fmla="*/ 0 h 2819838"/>
                <a:gd name="connsiteX2-13" fmla="*/ 3089430 w 3089430"/>
                <a:gd name="connsiteY2-14" fmla="*/ 2663302 h 2819838"/>
                <a:gd name="connsiteX3-15" fmla="*/ 0 w 3089430"/>
                <a:gd name="connsiteY3-16" fmla="*/ 2663302 h 2819838"/>
                <a:gd name="connsiteX0-17" fmla="*/ 0 w 3089430"/>
                <a:gd name="connsiteY0-18" fmla="*/ 2663302 h 2819838"/>
                <a:gd name="connsiteX1-19" fmla="*/ 1544715 w 3089430"/>
                <a:gd name="connsiteY1-20" fmla="*/ 0 h 2819838"/>
                <a:gd name="connsiteX2-21" fmla="*/ 3089430 w 3089430"/>
                <a:gd name="connsiteY2-22" fmla="*/ 2663302 h 2819838"/>
                <a:gd name="connsiteX3-23" fmla="*/ 0 w 3089430"/>
                <a:gd name="connsiteY3-24" fmla="*/ 2663302 h 2819838"/>
                <a:gd name="connsiteX0-25" fmla="*/ 0 w 3089430"/>
                <a:gd name="connsiteY0-26" fmla="*/ 2663302 h 2819838"/>
                <a:gd name="connsiteX1-27" fmla="*/ 1544715 w 3089430"/>
                <a:gd name="connsiteY1-28" fmla="*/ 0 h 2819838"/>
                <a:gd name="connsiteX2-29" fmla="*/ 3089430 w 3089430"/>
                <a:gd name="connsiteY2-30" fmla="*/ 2663302 h 2819838"/>
                <a:gd name="connsiteX3-31" fmla="*/ 0 w 3089430"/>
                <a:gd name="connsiteY3-32" fmla="*/ 2663302 h 2819838"/>
                <a:gd name="connsiteX0-33" fmla="*/ 0 w 3089430"/>
                <a:gd name="connsiteY0-34" fmla="*/ 2663302 h 2819838"/>
                <a:gd name="connsiteX1-35" fmla="*/ 1544715 w 3089430"/>
                <a:gd name="connsiteY1-36" fmla="*/ 0 h 2819838"/>
                <a:gd name="connsiteX2-37" fmla="*/ 3089430 w 3089430"/>
                <a:gd name="connsiteY2-38" fmla="*/ 2663302 h 2819838"/>
                <a:gd name="connsiteX3-39" fmla="*/ 0 w 3089430"/>
                <a:gd name="connsiteY3-40" fmla="*/ 2663302 h 2819838"/>
                <a:gd name="connsiteX0-41" fmla="*/ 0 w 3089430"/>
                <a:gd name="connsiteY0-42" fmla="*/ 2663302 h 2819838"/>
                <a:gd name="connsiteX1-43" fmla="*/ 1544715 w 3089430"/>
                <a:gd name="connsiteY1-44" fmla="*/ 0 h 2819838"/>
                <a:gd name="connsiteX2-45" fmla="*/ 3089430 w 3089430"/>
                <a:gd name="connsiteY2-46" fmla="*/ 2663302 h 2819838"/>
                <a:gd name="connsiteX3-47" fmla="*/ 0 w 3089430"/>
                <a:gd name="connsiteY3-48" fmla="*/ 2663302 h 2819838"/>
                <a:gd name="connsiteX0-49" fmla="*/ 0 w 3089430"/>
                <a:gd name="connsiteY0-50" fmla="*/ 2663302 h 2819838"/>
                <a:gd name="connsiteX1-51" fmla="*/ 1544715 w 3089430"/>
                <a:gd name="connsiteY1-52" fmla="*/ 0 h 2819838"/>
                <a:gd name="connsiteX2-53" fmla="*/ 3089430 w 3089430"/>
                <a:gd name="connsiteY2-54" fmla="*/ 2663302 h 2819838"/>
                <a:gd name="connsiteX3-55" fmla="*/ 0 w 3089430"/>
                <a:gd name="connsiteY3-56" fmla="*/ 2663302 h 2819838"/>
                <a:gd name="connsiteX0-57" fmla="*/ 0 w 3089430"/>
                <a:gd name="connsiteY0-58" fmla="*/ 2663302 h 2819838"/>
                <a:gd name="connsiteX1-59" fmla="*/ 1544715 w 3089430"/>
                <a:gd name="connsiteY1-60" fmla="*/ 0 h 2819838"/>
                <a:gd name="connsiteX2-61" fmla="*/ 3089430 w 3089430"/>
                <a:gd name="connsiteY2-62" fmla="*/ 2663302 h 2819838"/>
                <a:gd name="connsiteX3-63" fmla="*/ 0 w 3089430"/>
                <a:gd name="connsiteY3-64" fmla="*/ 2663302 h 2819838"/>
                <a:gd name="connsiteX0-65" fmla="*/ 0 w 3089430"/>
                <a:gd name="connsiteY0-66" fmla="*/ 2663302 h 2819838"/>
                <a:gd name="connsiteX1-67" fmla="*/ 1544715 w 3089430"/>
                <a:gd name="connsiteY1-68" fmla="*/ 0 h 2819838"/>
                <a:gd name="connsiteX2-69" fmla="*/ 3089430 w 3089430"/>
                <a:gd name="connsiteY2-70" fmla="*/ 2663302 h 2819838"/>
                <a:gd name="connsiteX3-71" fmla="*/ 0 w 3089430"/>
                <a:gd name="connsiteY3-72" fmla="*/ 2663302 h 2819838"/>
                <a:gd name="connsiteX0-73" fmla="*/ 0 w 3089430"/>
                <a:gd name="connsiteY0-74" fmla="*/ 2663302 h 2819838"/>
                <a:gd name="connsiteX1-75" fmla="*/ 1544715 w 3089430"/>
                <a:gd name="connsiteY1-76" fmla="*/ 0 h 2819838"/>
                <a:gd name="connsiteX2-77" fmla="*/ 3089430 w 3089430"/>
                <a:gd name="connsiteY2-78" fmla="*/ 2663302 h 2819838"/>
                <a:gd name="connsiteX3-79" fmla="*/ 0 w 3089430"/>
                <a:gd name="connsiteY3-80" fmla="*/ 2663302 h 2819838"/>
                <a:gd name="connsiteX0-81" fmla="*/ 0 w 3089430"/>
                <a:gd name="connsiteY0-82" fmla="*/ 2663302 h 2819838"/>
                <a:gd name="connsiteX1-83" fmla="*/ 1544715 w 3089430"/>
                <a:gd name="connsiteY1-84" fmla="*/ 0 h 2819838"/>
                <a:gd name="connsiteX2-85" fmla="*/ 3089430 w 3089430"/>
                <a:gd name="connsiteY2-86" fmla="*/ 2663302 h 2819838"/>
                <a:gd name="connsiteX3-87" fmla="*/ 0 w 3089430"/>
                <a:gd name="connsiteY3-88" fmla="*/ 2663302 h 2819838"/>
                <a:gd name="connsiteX0-89" fmla="*/ 0 w 3089430"/>
                <a:gd name="connsiteY0-90" fmla="*/ 2663302 h 2819838"/>
                <a:gd name="connsiteX1-91" fmla="*/ 1544715 w 3089430"/>
                <a:gd name="connsiteY1-92" fmla="*/ 0 h 2819838"/>
                <a:gd name="connsiteX2-93" fmla="*/ 3089430 w 3089430"/>
                <a:gd name="connsiteY2-94" fmla="*/ 2663302 h 2819838"/>
                <a:gd name="connsiteX3-95" fmla="*/ 0 w 3089430"/>
                <a:gd name="connsiteY3-96" fmla="*/ 2663302 h 2819838"/>
                <a:gd name="connsiteX0-97" fmla="*/ 0 w 3089430"/>
                <a:gd name="connsiteY0-98" fmla="*/ 2663302 h 2819838"/>
                <a:gd name="connsiteX1-99" fmla="*/ 1544715 w 3089430"/>
                <a:gd name="connsiteY1-100" fmla="*/ 0 h 2819838"/>
                <a:gd name="connsiteX2-101" fmla="*/ 3089430 w 3089430"/>
                <a:gd name="connsiteY2-102" fmla="*/ 2663302 h 2819838"/>
                <a:gd name="connsiteX3-103" fmla="*/ 0 w 3089430"/>
                <a:gd name="connsiteY3-104" fmla="*/ 2663302 h 2819838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89430" h="2819838">
                  <a:moveTo>
                    <a:pt x="0" y="2663302"/>
                  </a:moveTo>
                  <a:cubicBezTo>
                    <a:pt x="870011" y="1509206"/>
                    <a:pt x="1136342" y="958789"/>
                    <a:pt x="1544715" y="0"/>
                  </a:cubicBezTo>
                  <a:cubicBezTo>
                    <a:pt x="2024109" y="1189608"/>
                    <a:pt x="2228296" y="1793290"/>
                    <a:pt x="3089430" y="2663302"/>
                  </a:cubicBezTo>
                  <a:cubicBezTo>
                    <a:pt x="2086253" y="2805345"/>
                    <a:pt x="1056443" y="2929632"/>
                    <a:pt x="0" y="2663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" name="Freeform: Shape 31"/>
          <p:cNvSpPr/>
          <p:nvPr/>
        </p:nvSpPr>
        <p:spPr bwMode="auto">
          <a:xfrm>
            <a:off x="9197422" y="4638403"/>
            <a:ext cx="330375" cy="486484"/>
          </a:xfrm>
          <a:custGeom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/>
          <p:nvPr/>
        </p:nvSpPr>
        <p:spPr bwMode="auto">
          <a:xfrm>
            <a:off x="10046596" y="4764208"/>
            <a:ext cx="382873" cy="377324"/>
          </a:xfrm>
          <a:custGeom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2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Freeform: Shape 33"/>
          <p:cNvSpPr/>
          <p:nvPr/>
        </p:nvSpPr>
        <p:spPr bwMode="auto">
          <a:xfrm>
            <a:off x="9220594" y="3670367"/>
            <a:ext cx="410611" cy="410611"/>
          </a:xfrm>
          <a:custGeom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reeform: Shape 34"/>
          <p:cNvSpPr/>
          <p:nvPr/>
        </p:nvSpPr>
        <p:spPr bwMode="auto">
          <a:xfrm>
            <a:off x="10374366" y="3903678"/>
            <a:ext cx="403471" cy="315759"/>
          </a:xfrm>
          <a:custGeom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72770"/>
            <a:ext cx="779589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例题：</a:t>
            </a:r>
            <a:endParaRPr lang="zh-CN" altLang="en-US" sz="20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--There're four bedrooms in the house, ______ with its own shower.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--That's what I want. I've got a few kids.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A. either              B. neither               C. each                 D. none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Each student __________________(have) a book in his hand.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Each of the students______________(have) a book in his hand.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students each________________(have) a book in his hand.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020310" y="107569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21965" y="2520950"/>
            <a:ext cx="521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has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46450" y="306705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has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8820" y="3435350"/>
            <a:ext cx="662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  <p:cond evt="onBegin" delay="0">
                          <p:tn val="56"/>
                        </p:cond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  <p:cond evt="onBegin" delay="0">
                          <p:tn val="61"/>
                        </p:cond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25"/>
          <p:cNvGrpSpPr/>
          <p:nvPr/>
        </p:nvGrpSpPr>
        <p:grpSpPr>
          <a:xfrm>
            <a:off x="8965704" y="3135851"/>
            <a:ext cx="2737172" cy="2906696"/>
            <a:chOff x="6290203" y="1210379"/>
            <a:chExt cx="2737172" cy="2906696"/>
          </a:xfrm>
        </p:grpSpPr>
        <p:sp>
          <p:nvSpPr>
            <p:cNvPr id="24" name="Freeform: Shape 4"/>
            <p:cNvSpPr/>
            <p:nvPr/>
          </p:nvSpPr>
          <p:spPr bwMode="auto">
            <a:xfrm rot="2700000">
              <a:off x="7988290" y="3077990"/>
              <a:ext cx="1402709" cy="675461"/>
            </a:xfrm>
            <a:custGeom>
              <a:gdLst>
                <a:gd name="T0" fmla="*/ 0 w 1273"/>
                <a:gd name="T1" fmla="*/ 0 h 613"/>
                <a:gd name="T2" fmla="*/ 1273 w 1273"/>
                <a:gd name="T3" fmla="*/ 613 h 613"/>
                <a:gd name="T4" fmla="*/ 985 w 1273"/>
                <a:gd name="T5" fmla="*/ 52 h 613"/>
                <a:gd name="T6" fmla="*/ 0 w 1273"/>
                <a:gd name="T7" fmla="*/ 0 h 6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1273" y="613"/>
                  </a:lnTo>
                  <a:lnTo>
                    <a:pt x="985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5"/>
            <p:cNvSpPr/>
            <p:nvPr/>
          </p:nvSpPr>
          <p:spPr bwMode="auto">
            <a:xfrm rot="2700000">
              <a:off x="7104069" y="2256328"/>
              <a:ext cx="2402126" cy="776835"/>
            </a:xfrm>
            <a:custGeom>
              <a:gdLst>
                <a:gd name="T0" fmla="*/ 0 w 2180"/>
                <a:gd name="T1" fmla="*/ 705 h 705"/>
                <a:gd name="T2" fmla="*/ 2180 w 2180"/>
                <a:gd name="T3" fmla="*/ 346 h 705"/>
                <a:gd name="T4" fmla="*/ 1588 w 2180"/>
                <a:gd name="T5" fmla="*/ 0 h 705"/>
                <a:gd name="T6" fmla="*/ 0 w 2180"/>
                <a:gd name="T7" fmla="*/ 705 h 7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0" h="705">
                  <a:moveTo>
                    <a:pt x="0" y="705"/>
                  </a:moveTo>
                  <a:lnTo>
                    <a:pt x="2180" y="346"/>
                  </a:lnTo>
                  <a:lnTo>
                    <a:pt x="1588" y="0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6"/>
            <p:cNvSpPr/>
            <p:nvPr/>
          </p:nvSpPr>
          <p:spPr bwMode="auto">
            <a:xfrm rot="2700000">
              <a:off x="7156745" y="1974269"/>
              <a:ext cx="1970699" cy="442920"/>
            </a:xfrm>
            <a:custGeom>
              <a:gdLst>
                <a:gd name="T0" fmla="*/ 0 w 1785"/>
                <a:gd name="T1" fmla="*/ 397 h 397"/>
                <a:gd name="T2" fmla="*/ 1785 w 1785"/>
                <a:gd name="T3" fmla="*/ 34 h 397"/>
                <a:gd name="T4" fmla="*/ 919 w 1785"/>
                <a:gd name="T5" fmla="*/ 0 h 397"/>
                <a:gd name="T6" fmla="*/ 0 w 1785"/>
                <a:gd name="T7" fmla="*/ 397 h 397"/>
                <a:gd name="connsiteX0" fmla="*/ 0 w 9675"/>
                <a:gd name="connsiteY0" fmla="*/ 10000 h 10000"/>
                <a:gd name="connsiteX1" fmla="*/ 9675 w 9675"/>
                <a:gd name="connsiteY1" fmla="*/ 2770 h 10000"/>
                <a:gd name="connsiteX2" fmla="*/ 5148 w 9675"/>
                <a:gd name="connsiteY2" fmla="*/ 0 h 10000"/>
                <a:gd name="connsiteX3" fmla="*/ 0 w 9675"/>
                <a:gd name="connsiteY3" fmla="*/ 10000 h 10000"/>
                <a:gd name="connsiteX0-1" fmla="*/ 0 w 10371"/>
                <a:gd name="connsiteY0-2" fmla="*/ 10000 h 10000"/>
                <a:gd name="connsiteX1-3" fmla="*/ 10371 w 10371"/>
                <a:gd name="connsiteY1-4" fmla="*/ 805 h 10000"/>
                <a:gd name="connsiteX2-5" fmla="*/ 5321 w 10371"/>
                <a:gd name="connsiteY2-6" fmla="*/ 0 h 10000"/>
                <a:gd name="connsiteX3-7" fmla="*/ 0 w 10371"/>
                <a:gd name="connsiteY3-8" fmla="*/ 10000 h 10000"/>
                <a:gd name="connsiteX0-9" fmla="*/ 0 w 10362"/>
                <a:gd name="connsiteY0-10" fmla="*/ 10000 h 10000"/>
                <a:gd name="connsiteX1-11" fmla="*/ 10362 w 10362"/>
                <a:gd name="connsiteY1-12" fmla="*/ 843 h 10000"/>
                <a:gd name="connsiteX2-13" fmla="*/ 5321 w 10362"/>
                <a:gd name="connsiteY2-14" fmla="*/ 0 h 10000"/>
                <a:gd name="connsiteX3-15" fmla="*/ 0 w 10362"/>
                <a:gd name="connsiteY3-16" fmla="*/ 10000 h 10000"/>
                <a:gd name="connsiteX0-17" fmla="*/ 0 w 10362"/>
                <a:gd name="connsiteY0-18" fmla="*/ 10000 h 10000"/>
                <a:gd name="connsiteX1-19" fmla="*/ 10362 w 10362"/>
                <a:gd name="connsiteY1-20" fmla="*/ 843 h 10000"/>
                <a:gd name="connsiteX2-21" fmla="*/ 5321 w 10362"/>
                <a:gd name="connsiteY2-22" fmla="*/ 0 h 10000"/>
                <a:gd name="connsiteX3-23" fmla="*/ 0 w 10362"/>
                <a:gd name="connsiteY3-24" fmla="*/ 10000 h 10000"/>
                <a:gd name="connsiteX0-25" fmla="*/ 0 w 10362"/>
                <a:gd name="connsiteY0-26" fmla="*/ 10000 h 10000"/>
                <a:gd name="connsiteX1-27" fmla="*/ 10362 w 10362"/>
                <a:gd name="connsiteY1-28" fmla="*/ 1221 h 10000"/>
                <a:gd name="connsiteX2-29" fmla="*/ 5321 w 10362"/>
                <a:gd name="connsiteY2-30" fmla="*/ 0 h 10000"/>
                <a:gd name="connsiteX3-31" fmla="*/ 0 w 10362"/>
                <a:gd name="connsiteY3-32" fmla="*/ 10000 h 10000"/>
                <a:gd name="connsiteX0-33" fmla="*/ 0 w 10345"/>
                <a:gd name="connsiteY0-34" fmla="*/ 10000 h 10000"/>
                <a:gd name="connsiteX1-35" fmla="*/ 10345 w 10345"/>
                <a:gd name="connsiteY1-36" fmla="*/ 768 h 10000"/>
                <a:gd name="connsiteX2-37" fmla="*/ 5321 w 10345"/>
                <a:gd name="connsiteY2-38" fmla="*/ 0 h 10000"/>
                <a:gd name="connsiteX3-39" fmla="*/ 0 w 10345"/>
                <a:gd name="connsiteY3-40" fmla="*/ 10000 h 10000"/>
                <a:gd name="connsiteX0-41" fmla="*/ 0 w 10345"/>
                <a:gd name="connsiteY0-42" fmla="*/ 10000 h 10000"/>
                <a:gd name="connsiteX1-43" fmla="*/ 10345 w 10345"/>
                <a:gd name="connsiteY1-44" fmla="*/ 806 h 10000"/>
                <a:gd name="connsiteX2-45" fmla="*/ 5321 w 10345"/>
                <a:gd name="connsiteY2-46" fmla="*/ 0 h 10000"/>
                <a:gd name="connsiteX3-47" fmla="*/ 0 w 10345"/>
                <a:gd name="connsiteY3-48" fmla="*/ 10000 h 10000"/>
                <a:gd name="connsiteX0-49" fmla="*/ 0 w 10371"/>
                <a:gd name="connsiteY0-50" fmla="*/ 10000 h 10000"/>
                <a:gd name="connsiteX1-51" fmla="*/ 10371 w 10371"/>
                <a:gd name="connsiteY1-52" fmla="*/ 1599 h 10000"/>
                <a:gd name="connsiteX2-53" fmla="*/ 5321 w 10371"/>
                <a:gd name="connsiteY2-54" fmla="*/ 0 h 10000"/>
                <a:gd name="connsiteX3-55" fmla="*/ 0 w 10371"/>
                <a:gd name="connsiteY3-56" fmla="*/ 10000 h 10000"/>
                <a:gd name="connsiteX0-57" fmla="*/ 0 w 10354"/>
                <a:gd name="connsiteY0-58" fmla="*/ 10000 h 10000"/>
                <a:gd name="connsiteX1-59" fmla="*/ 10354 w 10354"/>
                <a:gd name="connsiteY1-60" fmla="*/ 806 h 10000"/>
                <a:gd name="connsiteX2-61" fmla="*/ 5321 w 10354"/>
                <a:gd name="connsiteY2-62" fmla="*/ 0 h 10000"/>
                <a:gd name="connsiteX3-63" fmla="*/ 0 w 10354"/>
                <a:gd name="connsiteY3-64" fmla="*/ 10000 h 10000"/>
                <a:gd name="connsiteX0-65" fmla="*/ 0 w 10356"/>
                <a:gd name="connsiteY0-66" fmla="*/ 10000 h 10125"/>
                <a:gd name="connsiteX1-67" fmla="*/ 5420 w 10356"/>
                <a:gd name="connsiteY1-68" fmla="*/ 5932 h 10125"/>
                <a:gd name="connsiteX2-69" fmla="*/ 10354 w 10356"/>
                <a:gd name="connsiteY2-70" fmla="*/ 806 h 10125"/>
                <a:gd name="connsiteX3-71" fmla="*/ 5321 w 10356"/>
                <a:gd name="connsiteY3-72" fmla="*/ 0 h 10125"/>
                <a:gd name="connsiteX4" fmla="*/ 0 w 10356"/>
                <a:gd name="connsiteY4" fmla="*/ 10000 h 10125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125">
                  <a:moveTo>
                    <a:pt x="0" y="10000"/>
                  </a:moveTo>
                  <a:cubicBezTo>
                    <a:pt x="97" y="10812"/>
                    <a:pt x="3694" y="7464"/>
                    <a:pt x="5420" y="5932"/>
                  </a:cubicBezTo>
                  <a:cubicBezTo>
                    <a:pt x="7146" y="4400"/>
                    <a:pt x="10451" y="1618"/>
                    <a:pt x="10354" y="806"/>
                  </a:cubicBezTo>
                  <a:lnTo>
                    <a:pt x="5321" y="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7"/>
            <p:cNvSpPr/>
            <p:nvPr/>
          </p:nvSpPr>
          <p:spPr bwMode="auto">
            <a:xfrm rot="2700000">
              <a:off x="6881080" y="1893763"/>
              <a:ext cx="1966878" cy="1153683"/>
            </a:xfrm>
            <a:custGeom>
              <a:gdLst>
                <a:gd name="T0" fmla="*/ 395 w 1785"/>
                <a:gd name="T1" fmla="*/ 1047 h 1047"/>
                <a:gd name="T2" fmla="*/ 1785 w 1785"/>
                <a:gd name="T3" fmla="*/ 0 h 1047"/>
                <a:gd name="T4" fmla="*/ 0 w 1785"/>
                <a:gd name="T5" fmla="*/ 363 h 1047"/>
                <a:gd name="T6" fmla="*/ 395 w 1785"/>
                <a:gd name="T7" fmla="*/ 1047 h 10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5" h="1047">
                  <a:moveTo>
                    <a:pt x="395" y="1047"/>
                  </a:moveTo>
                  <a:lnTo>
                    <a:pt x="1785" y="0"/>
                  </a:lnTo>
                  <a:lnTo>
                    <a:pt x="0" y="363"/>
                  </a:lnTo>
                  <a:lnTo>
                    <a:pt x="395" y="10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8"/>
            <p:cNvSpPr/>
            <p:nvPr/>
          </p:nvSpPr>
          <p:spPr bwMode="auto">
            <a:xfrm rot="2700000">
              <a:off x="6456760" y="1171643"/>
              <a:ext cx="1258142" cy="1591256"/>
            </a:xfrm>
            <a:custGeom>
              <a:gdLst>
                <a:gd name="T0" fmla="*/ 982 w 982"/>
                <a:gd name="T1" fmla="*/ 1242 h 1242"/>
                <a:gd name="T2" fmla="*/ 0 w 982"/>
                <a:gd name="T3" fmla="*/ 981 h 1242"/>
                <a:gd name="T4" fmla="*/ 265 w 982"/>
                <a:gd name="T5" fmla="*/ 0 h 1242"/>
                <a:gd name="T6" fmla="*/ 982 w 982"/>
                <a:gd name="T7" fmla="*/ 1242 h 12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2" h="1242">
                  <a:moveTo>
                    <a:pt x="982" y="1242"/>
                  </a:moveTo>
                  <a:lnTo>
                    <a:pt x="0" y="981"/>
                  </a:lnTo>
                  <a:lnTo>
                    <a:pt x="265" y="0"/>
                  </a:lnTo>
                  <a:lnTo>
                    <a:pt x="982" y="12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8342597" y="3757863"/>
            <a:ext cx="2737172" cy="2906695"/>
            <a:chOff x="5270856" y="3049686"/>
            <a:chExt cx="2737172" cy="2906695"/>
          </a:xfrm>
        </p:grpSpPr>
        <p:sp>
          <p:nvSpPr>
            <p:cNvPr id="19" name="Freeform: Shape 17"/>
            <p:cNvSpPr/>
            <p:nvPr/>
          </p:nvSpPr>
          <p:spPr bwMode="auto">
            <a:xfrm rot="2700000" flipH="1" flipV="1">
              <a:off x="4907232" y="3413310"/>
              <a:ext cx="1402709" cy="675461"/>
            </a:xfrm>
            <a:custGeom>
              <a:gdLst>
                <a:gd name="T0" fmla="*/ 0 w 1273"/>
                <a:gd name="T1" fmla="*/ 0 h 613"/>
                <a:gd name="T2" fmla="*/ 1273 w 1273"/>
                <a:gd name="T3" fmla="*/ 613 h 613"/>
                <a:gd name="T4" fmla="*/ 985 w 1273"/>
                <a:gd name="T5" fmla="*/ 52 h 613"/>
                <a:gd name="T6" fmla="*/ 0 w 1273"/>
                <a:gd name="T7" fmla="*/ 0 h 6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1273" y="613"/>
                  </a:lnTo>
                  <a:lnTo>
                    <a:pt x="985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/>
          </p:nvSpPr>
          <p:spPr bwMode="auto">
            <a:xfrm rot="2700000" flipH="1" flipV="1">
              <a:off x="4792037" y="4133598"/>
              <a:ext cx="2402125" cy="776836"/>
            </a:xfrm>
            <a:custGeom>
              <a:gdLst>
                <a:gd name="T0" fmla="*/ 0 w 2180"/>
                <a:gd name="T1" fmla="*/ 705 h 705"/>
                <a:gd name="T2" fmla="*/ 2180 w 2180"/>
                <a:gd name="T3" fmla="*/ 346 h 705"/>
                <a:gd name="T4" fmla="*/ 1588 w 2180"/>
                <a:gd name="T5" fmla="*/ 0 h 705"/>
                <a:gd name="T6" fmla="*/ 0 w 2180"/>
                <a:gd name="T7" fmla="*/ 705 h 7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0" h="705">
                  <a:moveTo>
                    <a:pt x="0" y="705"/>
                  </a:moveTo>
                  <a:lnTo>
                    <a:pt x="2180" y="346"/>
                  </a:lnTo>
                  <a:lnTo>
                    <a:pt x="1588" y="0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/>
          </p:nvSpPr>
          <p:spPr bwMode="auto">
            <a:xfrm rot="2700000" flipH="1" flipV="1">
              <a:off x="5170787" y="4749572"/>
              <a:ext cx="1970698" cy="442920"/>
            </a:xfrm>
            <a:custGeom>
              <a:gdLst>
                <a:gd name="T0" fmla="*/ 0 w 1785"/>
                <a:gd name="T1" fmla="*/ 397 h 397"/>
                <a:gd name="T2" fmla="*/ 1785 w 1785"/>
                <a:gd name="T3" fmla="*/ 34 h 397"/>
                <a:gd name="T4" fmla="*/ 919 w 1785"/>
                <a:gd name="T5" fmla="*/ 0 h 397"/>
                <a:gd name="T6" fmla="*/ 0 w 1785"/>
                <a:gd name="T7" fmla="*/ 397 h 397"/>
                <a:gd name="connsiteX0" fmla="*/ 0 w 9675"/>
                <a:gd name="connsiteY0" fmla="*/ 10000 h 10000"/>
                <a:gd name="connsiteX1" fmla="*/ 9675 w 9675"/>
                <a:gd name="connsiteY1" fmla="*/ 2770 h 10000"/>
                <a:gd name="connsiteX2" fmla="*/ 5148 w 9675"/>
                <a:gd name="connsiteY2" fmla="*/ 0 h 10000"/>
                <a:gd name="connsiteX3" fmla="*/ 0 w 9675"/>
                <a:gd name="connsiteY3" fmla="*/ 10000 h 10000"/>
                <a:gd name="connsiteX0-1" fmla="*/ 0 w 10371"/>
                <a:gd name="connsiteY0-2" fmla="*/ 10000 h 10000"/>
                <a:gd name="connsiteX1-3" fmla="*/ 10371 w 10371"/>
                <a:gd name="connsiteY1-4" fmla="*/ 805 h 10000"/>
                <a:gd name="connsiteX2-5" fmla="*/ 5321 w 10371"/>
                <a:gd name="connsiteY2-6" fmla="*/ 0 h 10000"/>
                <a:gd name="connsiteX3-7" fmla="*/ 0 w 10371"/>
                <a:gd name="connsiteY3-8" fmla="*/ 10000 h 10000"/>
                <a:gd name="connsiteX0-9" fmla="*/ 0 w 10362"/>
                <a:gd name="connsiteY0-10" fmla="*/ 10000 h 10000"/>
                <a:gd name="connsiteX1-11" fmla="*/ 10362 w 10362"/>
                <a:gd name="connsiteY1-12" fmla="*/ 843 h 10000"/>
                <a:gd name="connsiteX2-13" fmla="*/ 5321 w 10362"/>
                <a:gd name="connsiteY2-14" fmla="*/ 0 h 10000"/>
                <a:gd name="connsiteX3-15" fmla="*/ 0 w 10362"/>
                <a:gd name="connsiteY3-16" fmla="*/ 10000 h 10000"/>
                <a:gd name="connsiteX0-17" fmla="*/ 0 w 10362"/>
                <a:gd name="connsiteY0-18" fmla="*/ 10000 h 10000"/>
                <a:gd name="connsiteX1-19" fmla="*/ 10362 w 10362"/>
                <a:gd name="connsiteY1-20" fmla="*/ 843 h 10000"/>
                <a:gd name="connsiteX2-21" fmla="*/ 5321 w 10362"/>
                <a:gd name="connsiteY2-22" fmla="*/ 0 h 10000"/>
                <a:gd name="connsiteX3-23" fmla="*/ 0 w 10362"/>
                <a:gd name="connsiteY3-24" fmla="*/ 10000 h 10000"/>
                <a:gd name="connsiteX0-25" fmla="*/ 0 w 10362"/>
                <a:gd name="connsiteY0-26" fmla="*/ 10000 h 10000"/>
                <a:gd name="connsiteX1-27" fmla="*/ 10362 w 10362"/>
                <a:gd name="connsiteY1-28" fmla="*/ 1221 h 10000"/>
                <a:gd name="connsiteX2-29" fmla="*/ 5321 w 10362"/>
                <a:gd name="connsiteY2-30" fmla="*/ 0 h 10000"/>
                <a:gd name="connsiteX3-31" fmla="*/ 0 w 10362"/>
                <a:gd name="connsiteY3-32" fmla="*/ 10000 h 10000"/>
                <a:gd name="connsiteX0-33" fmla="*/ 0 w 10345"/>
                <a:gd name="connsiteY0-34" fmla="*/ 10000 h 10000"/>
                <a:gd name="connsiteX1-35" fmla="*/ 10345 w 10345"/>
                <a:gd name="connsiteY1-36" fmla="*/ 768 h 10000"/>
                <a:gd name="connsiteX2-37" fmla="*/ 5321 w 10345"/>
                <a:gd name="connsiteY2-38" fmla="*/ 0 h 10000"/>
                <a:gd name="connsiteX3-39" fmla="*/ 0 w 10345"/>
                <a:gd name="connsiteY3-40" fmla="*/ 10000 h 10000"/>
                <a:gd name="connsiteX0-41" fmla="*/ 0 w 10345"/>
                <a:gd name="connsiteY0-42" fmla="*/ 10000 h 10000"/>
                <a:gd name="connsiteX1-43" fmla="*/ 10345 w 10345"/>
                <a:gd name="connsiteY1-44" fmla="*/ 806 h 10000"/>
                <a:gd name="connsiteX2-45" fmla="*/ 5321 w 10345"/>
                <a:gd name="connsiteY2-46" fmla="*/ 0 h 10000"/>
                <a:gd name="connsiteX3-47" fmla="*/ 0 w 10345"/>
                <a:gd name="connsiteY3-48" fmla="*/ 10000 h 10000"/>
                <a:gd name="connsiteX0-49" fmla="*/ 0 w 10371"/>
                <a:gd name="connsiteY0-50" fmla="*/ 10000 h 10000"/>
                <a:gd name="connsiteX1-51" fmla="*/ 10371 w 10371"/>
                <a:gd name="connsiteY1-52" fmla="*/ 1599 h 10000"/>
                <a:gd name="connsiteX2-53" fmla="*/ 5321 w 10371"/>
                <a:gd name="connsiteY2-54" fmla="*/ 0 h 10000"/>
                <a:gd name="connsiteX3-55" fmla="*/ 0 w 10371"/>
                <a:gd name="connsiteY3-56" fmla="*/ 10000 h 10000"/>
                <a:gd name="connsiteX0-57" fmla="*/ 0 w 10354"/>
                <a:gd name="connsiteY0-58" fmla="*/ 10000 h 10000"/>
                <a:gd name="connsiteX1-59" fmla="*/ 10354 w 10354"/>
                <a:gd name="connsiteY1-60" fmla="*/ 806 h 10000"/>
                <a:gd name="connsiteX2-61" fmla="*/ 5321 w 10354"/>
                <a:gd name="connsiteY2-62" fmla="*/ 0 h 10000"/>
                <a:gd name="connsiteX3-63" fmla="*/ 0 w 10354"/>
                <a:gd name="connsiteY3-64" fmla="*/ 10000 h 10000"/>
                <a:gd name="connsiteX0-65" fmla="*/ 0 w 10356"/>
                <a:gd name="connsiteY0-66" fmla="*/ 10000 h 10125"/>
                <a:gd name="connsiteX1-67" fmla="*/ 5420 w 10356"/>
                <a:gd name="connsiteY1-68" fmla="*/ 5932 h 10125"/>
                <a:gd name="connsiteX2-69" fmla="*/ 10354 w 10356"/>
                <a:gd name="connsiteY2-70" fmla="*/ 806 h 10125"/>
                <a:gd name="connsiteX3-71" fmla="*/ 5321 w 10356"/>
                <a:gd name="connsiteY3-72" fmla="*/ 0 h 10125"/>
                <a:gd name="connsiteX4" fmla="*/ 0 w 10356"/>
                <a:gd name="connsiteY4" fmla="*/ 10000 h 10125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125">
                  <a:moveTo>
                    <a:pt x="0" y="10000"/>
                  </a:moveTo>
                  <a:cubicBezTo>
                    <a:pt x="97" y="10812"/>
                    <a:pt x="3694" y="7464"/>
                    <a:pt x="5420" y="5932"/>
                  </a:cubicBezTo>
                  <a:cubicBezTo>
                    <a:pt x="7146" y="4400"/>
                    <a:pt x="10451" y="1618"/>
                    <a:pt x="10354" y="806"/>
                  </a:cubicBezTo>
                  <a:lnTo>
                    <a:pt x="5321" y="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20"/>
            <p:cNvSpPr/>
            <p:nvPr/>
          </p:nvSpPr>
          <p:spPr bwMode="auto">
            <a:xfrm rot="2700000" flipH="1" flipV="1">
              <a:off x="5450273" y="4119315"/>
              <a:ext cx="1966877" cy="1153683"/>
            </a:xfrm>
            <a:custGeom>
              <a:gdLst>
                <a:gd name="T0" fmla="*/ 395 w 1785"/>
                <a:gd name="T1" fmla="*/ 1047 h 1047"/>
                <a:gd name="T2" fmla="*/ 1785 w 1785"/>
                <a:gd name="T3" fmla="*/ 0 h 1047"/>
                <a:gd name="T4" fmla="*/ 0 w 1785"/>
                <a:gd name="T5" fmla="*/ 363 h 1047"/>
                <a:gd name="T6" fmla="*/ 395 w 1785"/>
                <a:gd name="T7" fmla="*/ 1047 h 10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5" h="1047">
                  <a:moveTo>
                    <a:pt x="395" y="1047"/>
                  </a:moveTo>
                  <a:lnTo>
                    <a:pt x="1785" y="0"/>
                  </a:lnTo>
                  <a:lnTo>
                    <a:pt x="0" y="363"/>
                  </a:lnTo>
                  <a:lnTo>
                    <a:pt x="395" y="10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21"/>
            <p:cNvSpPr/>
            <p:nvPr/>
          </p:nvSpPr>
          <p:spPr bwMode="auto">
            <a:xfrm rot="2700000" flipH="1" flipV="1">
              <a:off x="6583329" y="4403861"/>
              <a:ext cx="1258142" cy="1591256"/>
            </a:xfrm>
            <a:custGeom>
              <a:gdLst>
                <a:gd name="T0" fmla="*/ 982 w 982"/>
                <a:gd name="T1" fmla="*/ 1242 h 1242"/>
                <a:gd name="T2" fmla="*/ 0 w 982"/>
                <a:gd name="T3" fmla="*/ 981 h 1242"/>
                <a:gd name="T4" fmla="*/ 265 w 982"/>
                <a:gd name="T5" fmla="*/ 0 h 1242"/>
                <a:gd name="T6" fmla="*/ 982 w 982"/>
                <a:gd name="T7" fmla="*/ 1242 h 12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2" h="1242">
                  <a:moveTo>
                    <a:pt x="982" y="1242"/>
                  </a:moveTo>
                  <a:lnTo>
                    <a:pt x="0" y="981"/>
                  </a:lnTo>
                  <a:lnTo>
                    <a:pt x="265" y="0"/>
                  </a:lnTo>
                  <a:lnTo>
                    <a:pt x="982" y="12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1825" y="783590"/>
            <a:ext cx="848931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16. I live in a town 15 miles from London.  我住在离伦敦15英里的一个镇上。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be far (away) from  离……远，但出现具体距离时，不用far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1. My home is _________from the school.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2. My home is 5 kilometres _______from the school.  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A. away                          B. far                    C. close             D. next to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3. My mother works  in the museum 20 kilometres </a:t>
            </a:r>
            <a:r>
              <a:rPr lang="en-US" altLang="zh-CN" sz="2000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______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Suzhou. 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A. far away from           B. far from           C. away              D. from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4010025" y="2245995"/>
            <a:ext cx="400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79540" y="3134995"/>
            <a:ext cx="36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4440" y="1800860"/>
            <a:ext cx="1064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far away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160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4" name="Straight Connector 54"/>
          <p:cNvCxnSpPr/>
          <p:nvPr/>
        </p:nvCxnSpPr>
        <p:spPr>
          <a:xfrm>
            <a:off x="1581914" y="5259628"/>
            <a:ext cx="533102" cy="664119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5"/>
          <p:cNvCxnSpPr/>
          <p:nvPr/>
        </p:nvCxnSpPr>
        <p:spPr>
          <a:xfrm flipH="1">
            <a:off x="2684398" y="5961561"/>
            <a:ext cx="867577" cy="43379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57"/>
          <p:cNvCxnSpPr/>
          <p:nvPr/>
        </p:nvCxnSpPr>
        <p:spPr>
          <a:xfrm flipV="1">
            <a:off x="10116101" y="5669287"/>
            <a:ext cx="938298" cy="483994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Group 2"/>
          <p:cNvGrpSpPr/>
          <p:nvPr/>
        </p:nvGrpSpPr>
        <p:grpSpPr>
          <a:xfrm>
            <a:off x="9488170" y="5812155"/>
            <a:ext cx="650875" cy="731520"/>
            <a:chOff x="6509650" y="2281196"/>
            <a:chExt cx="731798" cy="731798"/>
          </a:xfrm>
        </p:grpSpPr>
        <p:sp>
          <p:nvSpPr>
            <p:cNvPr id="41" name="Oval 78"/>
            <p:cNvSpPr/>
            <p:nvPr/>
          </p:nvSpPr>
          <p:spPr>
            <a:xfrm>
              <a:off x="6509650" y="2281196"/>
              <a:ext cx="731798" cy="731798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Freeform: Shape 108"/>
            <p:cNvSpPr/>
            <p:nvPr/>
          </p:nvSpPr>
          <p:spPr bwMode="auto">
            <a:xfrm>
              <a:off x="6636788" y="2408334"/>
              <a:ext cx="477523" cy="477523"/>
            </a:xfrm>
            <a:custGeom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3556000" y="5390515"/>
            <a:ext cx="650875" cy="731520"/>
            <a:chOff x="5982869" y="3906819"/>
            <a:chExt cx="731798" cy="731798"/>
          </a:xfrm>
        </p:grpSpPr>
        <p:sp>
          <p:nvSpPr>
            <p:cNvPr id="39" name="Oval 86"/>
            <p:cNvSpPr/>
            <p:nvPr/>
          </p:nvSpPr>
          <p:spPr>
            <a:xfrm>
              <a:off x="5982869" y="3906819"/>
              <a:ext cx="731798" cy="731798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109"/>
            <p:cNvSpPr/>
            <p:nvPr/>
          </p:nvSpPr>
          <p:spPr bwMode="auto">
            <a:xfrm>
              <a:off x="6110007" y="4033957"/>
              <a:ext cx="477523" cy="477523"/>
            </a:xfrm>
            <a:custGeom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1043940" y="4612640"/>
            <a:ext cx="650875" cy="731520"/>
            <a:chOff x="3452743" y="3484756"/>
            <a:chExt cx="731798" cy="731798"/>
          </a:xfrm>
        </p:grpSpPr>
        <p:sp>
          <p:nvSpPr>
            <p:cNvPr id="37" name="Oval 62"/>
            <p:cNvSpPr/>
            <p:nvPr/>
          </p:nvSpPr>
          <p:spPr>
            <a:xfrm>
              <a:off x="3452743" y="3484756"/>
              <a:ext cx="731798" cy="731798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10"/>
            <p:cNvSpPr/>
            <p:nvPr/>
          </p:nvSpPr>
          <p:spPr bwMode="auto">
            <a:xfrm>
              <a:off x="3579881" y="3608242"/>
              <a:ext cx="477523" cy="477523"/>
            </a:xfrm>
            <a:custGeom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5"/>
          <p:cNvGrpSpPr/>
          <p:nvPr/>
        </p:nvGrpSpPr>
        <p:grpSpPr>
          <a:xfrm>
            <a:off x="2033270" y="5868035"/>
            <a:ext cx="650875" cy="731520"/>
            <a:chOff x="4441750" y="4632127"/>
            <a:chExt cx="731798" cy="731798"/>
          </a:xfrm>
        </p:grpSpPr>
        <p:sp>
          <p:nvSpPr>
            <p:cNvPr id="35" name="Oval 83"/>
            <p:cNvSpPr/>
            <p:nvPr/>
          </p:nvSpPr>
          <p:spPr>
            <a:xfrm>
              <a:off x="4441750" y="4632127"/>
              <a:ext cx="731798" cy="731798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11"/>
            <p:cNvSpPr/>
            <p:nvPr/>
          </p:nvSpPr>
          <p:spPr bwMode="auto">
            <a:xfrm>
              <a:off x="4568888" y="4759265"/>
              <a:ext cx="477523" cy="477523"/>
            </a:xfrm>
            <a:custGeom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Group 3"/>
          <p:cNvGrpSpPr/>
          <p:nvPr/>
        </p:nvGrpSpPr>
        <p:grpSpPr>
          <a:xfrm>
            <a:off x="10985927" y="5058965"/>
            <a:ext cx="731798" cy="731798"/>
            <a:chOff x="8097312" y="1431845"/>
            <a:chExt cx="731798" cy="731798"/>
          </a:xfrm>
        </p:grpSpPr>
        <p:sp>
          <p:nvSpPr>
            <p:cNvPr id="33" name="Oval 75"/>
            <p:cNvSpPr/>
            <p:nvPr/>
          </p:nvSpPr>
          <p:spPr>
            <a:xfrm>
              <a:off x="8097312" y="1431845"/>
              <a:ext cx="731798" cy="73179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12"/>
            <p:cNvSpPr/>
            <p:nvPr/>
          </p:nvSpPr>
          <p:spPr bwMode="auto">
            <a:xfrm>
              <a:off x="8224450" y="1558983"/>
              <a:ext cx="477523" cy="477523"/>
            </a:xfrm>
            <a:custGeom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4" name="Text Placeholder 7"/>
          <p:cNvSpPr txBox="1"/>
          <p:nvPr/>
        </p:nvSpPr>
        <p:spPr>
          <a:xfrm>
            <a:off x="2486025" y="254000"/>
            <a:ext cx="7539990" cy="712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l">
              <a:buNone/>
            </a:pPr>
            <a:r>
              <a:rPr lang="zh-CN" altLang="en-US" sz="4400" b="1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基数词和序数词语法专项</a:t>
            </a:r>
            <a:endParaRPr lang="zh-CN" altLang="en-US" sz="4400" b="1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1705" y="967105"/>
            <a:ext cx="849185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一、基数词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基数词常用来表示数量的多少，在句中相当于名词或形容词，可作主语、定语或表语等。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基数词的构成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）基数词从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是独立的单词。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13-19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的基数词均以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-teen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结尾，注意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fifteen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eighteen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nineteen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20-90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整十位的基数词均以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-ty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结尾，注意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forty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ninety</a:t>
            </a:r>
            <a:endParaRPr lang="en-US" altLang="zh-CN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21-99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几十几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的基数词，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由十位数和个位数之间加连字符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“-”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构成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21  twenty-one         43  forty-three         99  ninety-nine</a:t>
            </a:r>
            <a:endParaRPr lang="zh-CN" altLang="en-US"/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325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57"/>
          <p:cNvCxnSpPr/>
          <p:nvPr/>
        </p:nvCxnSpPr>
        <p:spPr>
          <a:xfrm flipV="1">
            <a:off x="10116101" y="5669287"/>
            <a:ext cx="938298" cy="483994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Group 2"/>
          <p:cNvGrpSpPr/>
          <p:nvPr/>
        </p:nvGrpSpPr>
        <p:grpSpPr>
          <a:xfrm>
            <a:off x="9488170" y="5812155"/>
            <a:ext cx="650875" cy="731520"/>
            <a:chOff x="6509650" y="2281196"/>
            <a:chExt cx="731798" cy="731798"/>
          </a:xfrm>
        </p:grpSpPr>
        <p:sp>
          <p:nvSpPr>
            <p:cNvPr id="41" name="Oval 78"/>
            <p:cNvSpPr/>
            <p:nvPr/>
          </p:nvSpPr>
          <p:spPr>
            <a:xfrm>
              <a:off x="6509650" y="2281196"/>
              <a:ext cx="731798" cy="731798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Freeform: Shape 108"/>
            <p:cNvSpPr/>
            <p:nvPr/>
          </p:nvSpPr>
          <p:spPr bwMode="auto">
            <a:xfrm>
              <a:off x="6636788" y="2408334"/>
              <a:ext cx="477523" cy="477523"/>
            </a:xfrm>
            <a:custGeom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Group 3"/>
          <p:cNvGrpSpPr/>
          <p:nvPr/>
        </p:nvGrpSpPr>
        <p:grpSpPr>
          <a:xfrm>
            <a:off x="10985927" y="5058965"/>
            <a:ext cx="731798" cy="731798"/>
            <a:chOff x="8097312" y="1431845"/>
            <a:chExt cx="731798" cy="731798"/>
          </a:xfrm>
        </p:grpSpPr>
        <p:sp>
          <p:nvSpPr>
            <p:cNvPr id="33" name="Oval 75"/>
            <p:cNvSpPr/>
            <p:nvPr/>
          </p:nvSpPr>
          <p:spPr>
            <a:xfrm>
              <a:off x="8097312" y="1431845"/>
              <a:ext cx="731798" cy="73179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12"/>
            <p:cNvSpPr/>
            <p:nvPr/>
          </p:nvSpPr>
          <p:spPr bwMode="auto">
            <a:xfrm>
              <a:off x="8224450" y="1558983"/>
              <a:ext cx="477523" cy="477523"/>
            </a:xfrm>
            <a:custGeom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06550" y="979170"/>
            <a:ext cx="85324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101-999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几百几十几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的基数词，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在百位数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hundred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之后加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and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，再加十位和个位数。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101   one hundred and one         365   three hundred and sixty-five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1000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及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1000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以上的数目表示方法：从右向左用分节号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“,”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分节，每三个数字为一个节，第一个分节号读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thousand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，第二个读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million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，第三个读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billion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（十亿）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1,214,000,000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读作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billion two hundred and fourteen million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--How do we say “2,056” ?     --________．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A. Two thousands and fifty-six              B. Two thousand and fifty-six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Two thousand, fifty-six                     D. Two thousand and five six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3640" y="3126105"/>
            <a:ext cx="352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325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508635" y="290830"/>
            <a:ext cx="1016825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基础词的用法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）在句中可作主语、宾语、定语、同位语和表语。</a:t>
            </a:r>
            <a:endParaRPr lang="zh-CN" altLang="en-US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Three of us are from Guangzhou.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）基数词表示具体数目时，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hundred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（百），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thousand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（千），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million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（百万）等用单数。在表示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数百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 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数千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 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数百万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等不确切的数目时，在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hundreds, thousands, millions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等后接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“of+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名词复数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几十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的基数词的复数形式，可用来表示某人的岁数或年代。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他在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20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多岁时去了美国。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went to the United States in his twenties.</a:t>
            </a:r>
            <a:endParaRPr lang="en-US" altLang="zh-CN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基数词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名词（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形容词）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构成的合成形容词作定语，其中的名词用单数。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two-month holiday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两个月的假期     </a:t>
            </a:r>
            <a:endParaRPr lang="zh-CN" altLang="en-US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eg.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wall is  </a:t>
            </a:r>
            <a:r>
              <a:rPr lang="zh-CN" altLang="en-US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zh-CN" altLang="en-US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.  It is a </a:t>
            </a:r>
            <a:r>
              <a:rPr lang="zh-CN" altLang="en-US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zh-CN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zh-CN" altLang="en-US" u="sng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wall.   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A. five metre long; five metres long          B. five-metres long; five-metre-long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C. five metres long; five-metre-long         D. five-metre long; five-metres-long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99335" y="4069715"/>
            <a:ext cx="352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86995" y="5069344"/>
            <a:ext cx="1526172" cy="1526171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任意多边形: 形状 14"/>
          <p:cNvSpPr>
            <a:spLocks noChangeAspect="1"/>
          </p:cNvSpPr>
          <p:nvPr/>
        </p:nvSpPr>
        <p:spPr bwMode="auto">
          <a:xfrm>
            <a:off x="10405055" y="5540857"/>
            <a:ext cx="690053" cy="583144"/>
          </a:xfrm>
          <a:custGeom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900">
        <p14:warp dir="in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椭圆 11"/>
          <p:cNvSpPr/>
          <p:nvPr/>
        </p:nvSpPr>
        <p:spPr>
          <a:xfrm>
            <a:off x="9377395" y="4993779"/>
            <a:ext cx="1526172" cy="1526171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/>
        </p:nvSpPr>
        <p:spPr bwMode="auto">
          <a:xfrm>
            <a:off x="9795455" y="5465292"/>
            <a:ext cx="690053" cy="583144"/>
          </a:xfrm>
          <a:custGeom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2660" y="604520"/>
            <a:ext cx="98393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二、序数词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序数词的构成方法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）一般在相应的基数词后加词尾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-th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。如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four--fourth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特殊变化：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one-first   two-second   three-third   five-fifth   eight-eighth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nine-ninth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twelve-twelfth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）以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-ty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结尾的基数词变序数词时，将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变为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ie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，再加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-th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forty--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fortieth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ninety--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ninetieth</a:t>
            </a:r>
            <a:endParaRPr lang="en-US" altLang="zh-CN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几十几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几百几十几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的基数词变序数词时，只需将个位数变为序数词，十位数和百位数不变。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twenty-one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twenty-first      forty-four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forty-fourth</a:t>
            </a:r>
            <a:endParaRPr lang="en-US" altLang="zh-CN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）序数词的缩略式由阿拉伯数字加上序数词的最后两个字母构成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first → 1st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second → 2nd     third → 3rd     fourth → 4th     twelfth → 12th     twenty-first → 21st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200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val 72"/>
          <p:cNvSpPr/>
          <p:nvPr/>
        </p:nvSpPr>
        <p:spPr bwMode="auto">
          <a:xfrm rot="10800000" flipH="1" flipV="1">
            <a:off x="10634536" y="3070934"/>
            <a:ext cx="748451" cy="748451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>
                <a:lumMod val="95000"/>
              </a:schemeClr>
            </a:solidFill>
            <a:round/>
          </a:ln>
          <a:effectLst/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76"/>
          <p:cNvSpPr/>
          <p:nvPr/>
        </p:nvSpPr>
        <p:spPr bwMode="auto">
          <a:xfrm rot="10800000" flipV="1">
            <a:off x="7290358" y="3129580"/>
            <a:ext cx="748451" cy="74845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95000"/>
              </a:schemeClr>
            </a:solidFill>
            <a:round/>
          </a:ln>
          <a:effectLst/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Oval 78"/>
          <p:cNvSpPr/>
          <p:nvPr/>
        </p:nvSpPr>
        <p:spPr bwMode="auto">
          <a:xfrm rot="10800000" flipH="1" flipV="1">
            <a:off x="10750741" y="4182007"/>
            <a:ext cx="748451" cy="74845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  <a:round/>
          </a:ln>
          <a:effectLst/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Group 5"/>
          <p:cNvGrpSpPr/>
          <p:nvPr/>
        </p:nvGrpSpPr>
        <p:grpSpPr>
          <a:xfrm>
            <a:off x="7057548" y="1959635"/>
            <a:ext cx="4711717" cy="3927916"/>
            <a:chOff x="3713177" y="1523944"/>
            <a:chExt cx="3555152" cy="3927916"/>
          </a:xfrm>
        </p:grpSpPr>
        <p:sp>
          <p:nvSpPr>
            <p:cNvPr id="26" name="Arrow: U-Turn 71"/>
            <p:cNvSpPr/>
            <p:nvPr/>
          </p:nvSpPr>
          <p:spPr bwMode="auto">
            <a:xfrm rot="16200000" flipV="1">
              <a:off x="5826854" y="1135189"/>
              <a:ext cx="1052720" cy="1830230"/>
            </a:xfrm>
            <a:prstGeom prst="uturnArrow">
              <a:avLst>
                <a:gd name="adj1" fmla="val 4743"/>
                <a:gd name="adj2" fmla="val 6771"/>
                <a:gd name="adj3" fmla="val 10101"/>
                <a:gd name="adj4" fmla="val 49922"/>
                <a:gd name="adj5" fmla="val 100000"/>
              </a:avLst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Arrow: U-Turn 73"/>
            <p:cNvSpPr/>
            <p:nvPr/>
          </p:nvSpPr>
          <p:spPr bwMode="auto">
            <a:xfrm rot="5400000" flipH="1" flipV="1">
              <a:off x="4102959" y="2094264"/>
              <a:ext cx="1052720" cy="1830230"/>
            </a:xfrm>
            <a:prstGeom prst="uturnArrow">
              <a:avLst>
                <a:gd name="adj1" fmla="val 4743"/>
                <a:gd name="adj2" fmla="val 6771"/>
                <a:gd name="adj3" fmla="val 10101"/>
                <a:gd name="adj4" fmla="val 49922"/>
                <a:gd name="adj5" fmla="val 10000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Arrow: U-Turn 77"/>
            <p:cNvSpPr/>
            <p:nvPr/>
          </p:nvSpPr>
          <p:spPr bwMode="auto">
            <a:xfrm rot="16200000" flipV="1">
              <a:off x="5826854" y="3053347"/>
              <a:ext cx="1052720" cy="1830230"/>
            </a:xfrm>
            <a:prstGeom prst="uturnArrow">
              <a:avLst>
                <a:gd name="adj1" fmla="val 4743"/>
                <a:gd name="adj2" fmla="val 6771"/>
                <a:gd name="adj3" fmla="val 10101"/>
                <a:gd name="adj4" fmla="val 49922"/>
                <a:gd name="adj5" fmla="val 10000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Arrow: U-Turn 81"/>
            <p:cNvSpPr/>
            <p:nvPr/>
          </p:nvSpPr>
          <p:spPr bwMode="auto">
            <a:xfrm rot="5400000" flipH="1" flipV="1">
              <a:off x="4101932" y="4010385"/>
              <a:ext cx="1052720" cy="1830230"/>
            </a:xfrm>
            <a:prstGeom prst="uturnArrow">
              <a:avLst>
                <a:gd name="adj1" fmla="val 4743"/>
                <a:gd name="adj2" fmla="val 6771"/>
                <a:gd name="adj3" fmla="val 10101"/>
                <a:gd name="adj4" fmla="val 49922"/>
                <a:gd name="adj5" fmla="val 10000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1" name="Oval 82"/>
          <p:cNvSpPr/>
          <p:nvPr/>
        </p:nvSpPr>
        <p:spPr bwMode="auto">
          <a:xfrm rot="10800000" flipV="1">
            <a:off x="7290602" y="4987280"/>
            <a:ext cx="748451" cy="7484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95000"/>
              </a:schemeClr>
            </a:solidFill>
            <a:round/>
          </a:ln>
          <a:effectLst/>
        </p:spPr>
        <p:txBody>
          <a:bodyPr vert="horz" wrap="none" lIns="91440" tIns="45720" rIns="91440" bIns="45720" anchor="ctr" anchorCtr="1" compatLnSpc="1">
            <a:normAutofit/>
          </a:bodyPr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Oval 84"/>
          <p:cNvSpPr/>
          <p:nvPr/>
        </p:nvSpPr>
        <p:spPr>
          <a:xfrm>
            <a:off x="9301594" y="2142736"/>
            <a:ext cx="687102" cy="6871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Freeform: Shape 85"/>
          <p:cNvSpPr/>
          <p:nvPr/>
        </p:nvSpPr>
        <p:spPr bwMode="auto">
          <a:xfrm>
            <a:off x="7380774" y="3301568"/>
            <a:ext cx="402512" cy="405248"/>
          </a:xfrm>
          <a:custGeom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Freeform: Shape 93"/>
          <p:cNvSpPr/>
          <p:nvPr/>
        </p:nvSpPr>
        <p:spPr bwMode="auto">
          <a:xfrm>
            <a:off x="9458704" y="2336159"/>
            <a:ext cx="371643" cy="299710"/>
          </a:xfrm>
          <a:custGeom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TextBox 41"/>
          <p:cNvSpPr txBox="1"/>
          <p:nvPr/>
        </p:nvSpPr>
        <p:spPr bwMode="auto">
          <a:xfrm>
            <a:off x="8503462" y="3669138"/>
            <a:ext cx="2879568" cy="309958"/>
          </a:xfrm>
          <a:prstGeom prst="rect">
            <a:avLst/>
          </a:prstGeom>
          <a:noFill/>
        </p:spPr>
        <p:txBody>
          <a:bodyPr wrap="none" lIns="288000" tIns="0" rIns="360000" bIns="0" anchor="ctr" anchorCtr="0">
            <a:normAutofit/>
          </a:bodyPr>
          <a:lstStyle/>
          <a:p>
            <a:pPr algn="l" latinLnBrk="0"/>
            <a:r>
              <a:rPr lang="zh-CN" altLang="en-US" sz="140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rPr>
              <a:t>标题文本预设</a:t>
            </a:r>
            <a:endParaRPr lang="zh-CN" altLang="en-US" sz="1400">
              <a:solidFill>
                <a:schemeClr val="accent2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565" y="118110"/>
            <a:ext cx="106616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序数词的用法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）序数词前通常要加定冠词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，在句中常作主语、宾语。定语、状语。</a:t>
            </a:r>
            <a:endParaRPr lang="zh-CN" altLang="en-US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second is yours.        I lent him the third.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）给东西编号时，序号在前用序数词，序号在后用基数词。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fifth lesson / Lesson Five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第五课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）分数表示法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分子用基数词，分母用序数词；分子是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，分母用单数；分子大于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，分母用复数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1/4→one fourth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quarter     3/4→three fourths     1/2→a half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half     1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¾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→one and three fourths</a:t>
            </a:r>
            <a:endParaRPr lang="en-US" altLang="zh-CN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（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）序数词前加不定冠词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a/an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，表示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再一，又一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的意思</a:t>
            </a:r>
            <a:endParaRPr lang="zh-CN" altLang="en-US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Try it a second time, please.     </a:t>
            </a:r>
            <a:r>
              <a:rPr lang="zh-CN" altLang="en-US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请再试一下。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380" y="4484370"/>
            <a:ext cx="10140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eg. 1. Li Ming will be ________. His parents are going to have a party for his ______ birthday.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A. sixteen; sixteenth        B. sixteenth; sixteenth          C. sixteen; sixteen        D. sixteenth; sixteen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Sunday is the _______ day of the week.</a:t>
            </a:r>
            <a:endParaRPr lang="en-US" altLang="zh-CN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A. seventh                       B. first                                    C. second                    D. third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53410" y="4588510"/>
            <a:ext cx="366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070" y="5337175"/>
            <a:ext cx="352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125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  <p:cond evt="onBegin" delay="0">
                          <p:tn val="63"/>
                        </p:cond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PA_MH_Number_2">
            <a:hlinkClick r:id="rId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079423" y="2891338"/>
            <a:ext cx="573158" cy="496368"/>
          </a:xfrm>
          <a:custGeom>
            <a:gdLst>
              <a:gd name="connsiteX0" fmla="*/ 93305 w 373220"/>
              <a:gd name="connsiteY0" fmla="*/ 0 h 323217"/>
              <a:gd name="connsiteX1" fmla="*/ 279915 w 373220"/>
              <a:gd name="connsiteY1" fmla="*/ 0 h 323217"/>
              <a:gd name="connsiteX2" fmla="*/ 373220 w 373220"/>
              <a:gd name="connsiteY2" fmla="*/ 161609 h 323217"/>
              <a:gd name="connsiteX3" fmla="*/ 279915 w 373220"/>
              <a:gd name="connsiteY3" fmla="*/ 323217 h 323217"/>
              <a:gd name="connsiteX4" fmla="*/ 93306 w 373220"/>
              <a:gd name="connsiteY4" fmla="*/ 323216 h 323217"/>
              <a:gd name="connsiteX5" fmla="*/ 0 w 373220"/>
              <a:gd name="connsiteY5" fmla="*/ 161608 h 323217"/>
              <a:gd name="connsiteX6" fmla="*/ 93305 w 373220"/>
              <a:gd name="connsiteY6" fmla="*/ 0 h 323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8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PA_MH_Entry_2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754180" y="2745048"/>
            <a:ext cx="4698999" cy="661117"/>
          </a:xfrm>
          <a:custGeom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60000"/>
                <a:lumOff val="4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新知讲解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PA_MH_Number_3">
            <a:hlinkClick r:id="rId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079423" y="3915873"/>
            <a:ext cx="573158" cy="496368"/>
          </a:xfrm>
          <a:custGeom>
            <a:gdLst>
              <a:gd name="connsiteX0" fmla="*/ 93305 w 373220"/>
              <a:gd name="connsiteY0" fmla="*/ 0 h 323217"/>
              <a:gd name="connsiteX1" fmla="*/ 279915 w 373220"/>
              <a:gd name="connsiteY1" fmla="*/ 0 h 323217"/>
              <a:gd name="connsiteX2" fmla="*/ 373220 w 373220"/>
              <a:gd name="connsiteY2" fmla="*/ 161609 h 323217"/>
              <a:gd name="connsiteX3" fmla="*/ 279915 w 373220"/>
              <a:gd name="connsiteY3" fmla="*/ 323217 h 323217"/>
              <a:gd name="connsiteX4" fmla="*/ 93306 w 373220"/>
              <a:gd name="connsiteY4" fmla="*/ 323216 h 323217"/>
              <a:gd name="connsiteX5" fmla="*/ 0 w 373220"/>
              <a:gd name="connsiteY5" fmla="*/ 161608 h 323217"/>
              <a:gd name="connsiteX6" fmla="*/ 93305 w 373220"/>
              <a:gd name="connsiteY6" fmla="*/ 0 h 323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8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PA_MH_Entry_3">
            <a:hlinkClick r:id="rId5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754180" y="3770299"/>
            <a:ext cx="4698999" cy="661117"/>
          </a:xfrm>
          <a:custGeom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60000"/>
                <a:lumOff val="4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当堂总结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PA_MH_Number_4">
            <a:hlinkClick r:id="rId5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079423" y="4940408"/>
            <a:ext cx="573158" cy="496368"/>
          </a:xfrm>
          <a:custGeom>
            <a:gdLst>
              <a:gd name="connsiteX0" fmla="*/ 93305 w 373220"/>
              <a:gd name="connsiteY0" fmla="*/ 0 h 323217"/>
              <a:gd name="connsiteX1" fmla="*/ 279915 w 373220"/>
              <a:gd name="connsiteY1" fmla="*/ 0 h 323217"/>
              <a:gd name="connsiteX2" fmla="*/ 373220 w 373220"/>
              <a:gd name="connsiteY2" fmla="*/ 161609 h 323217"/>
              <a:gd name="connsiteX3" fmla="*/ 279915 w 373220"/>
              <a:gd name="connsiteY3" fmla="*/ 323217 h 323217"/>
              <a:gd name="connsiteX4" fmla="*/ 93306 w 373220"/>
              <a:gd name="connsiteY4" fmla="*/ 323216 h 323217"/>
              <a:gd name="connsiteX5" fmla="*/ 0 w 373220"/>
              <a:gd name="connsiteY5" fmla="*/ 161608 h 323217"/>
              <a:gd name="connsiteX6" fmla="*/ 93305 w 373220"/>
              <a:gd name="connsiteY6" fmla="*/ 0 h 323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28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PA_MH_Entry_4">
            <a:hlinkClick r:id="rId5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5754180" y="4795550"/>
            <a:ext cx="4698999" cy="661117"/>
          </a:xfrm>
          <a:custGeom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60000"/>
                <a:lumOff val="4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练习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PA_MH_Number_1">
            <a:hlinkClick r:id="rId5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5079423" y="1866803"/>
            <a:ext cx="573158" cy="496368"/>
          </a:xfrm>
          <a:custGeom>
            <a:gdLst>
              <a:gd name="connsiteX0" fmla="*/ 93305 w 373220"/>
              <a:gd name="connsiteY0" fmla="*/ 0 h 323217"/>
              <a:gd name="connsiteX1" fmla="*/ 279915 w 373220"/>
              <a:gd name="connsiteY1" fmla="*/ 0 h 323217"/>
              <a:gd name="connsiteX2" fmla="*/ 373220 w 373220"/>
              <a:gd name="connsiteY2" fmla="*/ 161609 h 323217"/>
              <a:gd name="connsiteX3" fmla="*/ 279915 w 373220"/>
              <a:gd name="connsiteY3" fmla="*/ 323217 h 323217"/>
              <a:gd name="connsiteX4" fmla="*/ 93306 w 373220"/>
              <a:gd name="connsiteY4" fmla="*/ 323216 h 323217"/>
              <a:gd name="connsiteX5" fmla="*/ 0 w 373220"/>
              <a:gd name="connsiteY5" fmla="*/ 161608 h 323217"/>
              <a:gd name="connsiteX6" fmla="*/ 93305 w 373220"/>
              <a:gd name="connsiteY6" fmla="*/ 0 h 323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8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PA_MH_Entry_1">
            <a:hlinkClick r:id="rId5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5754180" y="1719797"/>
            <a:ext cx="4698999" cy="661117"/>
          </a:xfrm>
          <a:custGeom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60000"/>
                <a:lumOff val="4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旧知回顾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PA_MH_Others_1"/>
          <p:cNvSpPr/>
          <p:nvPr>
            <p:custDataLst>
              <p:tags r:id="rId13"/>
            </p:custDataLst>
          </p:nvPr>
        </p:nvSpPr>
        <p:spPr>
          <a:xfrm>
            <a:off x="1506241" y="763082"/>
            <a:ext cx="1317336" cy="1321695"/>
          </a:xfrm>
          <a:prstGeom prst="hex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180000" anchor="ctr">
            <a:noAutofit/>
          </a:bodyPr>
          <a:lstStyle/>
          <a:p>
            <a:pPr algn="ctr">
              <a:defRPr/>
            </a:pPr>
            <a:r>
              <a:rPr lang="zh-CN" altLang="en-US" sz="8800" b="1" kern="0">
                <a:ln>
                  <a:solidFill>
                    <a:srgbClr val="FFFFFF"/>
                  </a:solidFill>
                </a:ln>
                <a:cs typeface="+mn-ea"/>
                <a:sym typeface="+mn-lt"/>
              </a:rPr>
              <a:t>目</a:t>
            </a:r>
            <a:endParaRPr lang="zh-CN" altLang="en-US" sz="8800" b="1" kern="0">
              <a:ln>
                <a:solidFill>
                  <a:srgbClr val="FFFFFF"/>
                </a:solidFill>
              </a:ln>
              <a:cs typeface="+mn-ea"/>
              <a:sym typeface="+mn-lt"/>
            </a:endParaRPr>
          </a:p>
        </p:txBody>
      </p:sp>
      <p:sp>
        <p:nvSpPr>
          <p:cNvPr id="22" name="PA_MH_Others_2"/>
          <p:cNvSpPr/>
          <p:nvPr>
            <p:custDataLst>
              <p:tags r:id="rId14"/>
            </p:custDataLst>
          </p:nvPr>
        </p:nvSpPr>
        <p:spPr>
          <a:xfrm>
            <a:off x="2477292" y="1864894"/>
            <a:ext cx="772342" cy="764498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5400" b="1" kern="0">
                <a:ln>
                  <a:solidFill>
                    <a:srgbClr val="FFFFFF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录</a:t>
            </a:r>
            <a:endParaRPr lang="zh-CN" altLang="en-US" sz="5400" b="1" kern="0">
              <a:ln>
                <a:solidFill>
                  <a:srgbClr val="FFFFFF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PA_MH_Others_3"/>
          <p:cNvSpPr txBox="1"/>
          <p:nvPr>
            <p:custDataLst>
              <p:tags r:id="rId15"/>
            </p:custDataLst>
          </p:nvPr>
        </p:nvSpPr>
        <p:spPr>
          <a:xfrm rot="5400000">
            <a:off x="356682" y="3422023"/>
            <a:ext cx="3484512" cy="584775"/>
          </a:xfrm>
          <a:prstGeom prst="rect">
            <a:avLst/>
          </a:prstGeom>
          <a:noFill/>
        </p:spPr>
        <p:txBody>
          <a:bodyPr vert="horz" wrap="none" anchor="ctr" anchorCtr="0">
            <a:noAutofit/>
          </a:bodyPr>
          <a:lstStyle/>
          <a:p>
            <a:pPr>
              <a:defRPr/>
            </a:pPr>
            <a:r>
              <a:rPr lang="en-US" altLang="zh-CN" sz="4000" kern="0" spc="500">
                <a:solidFill>
                  <a:srgbClr val="A5D6DD"/>
                </a:solidFill>
                <a:cs typeface="+mn-ea"/>
                <a:sym typeface="+mn-lt"/>
              </a:rPr>
              <a:t>CONTENTS</a:t>
            </a:r>
            <a:endParaRPr lang="zh-CN" altLang="en-US" sz="3600" kern="0" spc="500">
              <a:solidFill>
                <a:srgbClr val="A5D6DD"/>
              </a:solidFill>
              <a:cs typeface="+mn-ea"/>
              <a:sym typeface="+mn-lt"/>
            </a:endParaRPr>
          </a:p>
        </p:txBody>
      </p:sp>
    </p:spTree>
    <p:custDataLst>
      <p:tags r:id="rId16"/>
    </p:custDataLst>
  </p:cSld>
  <p:clrMapOvr>
    <a:masterClrMapping/>
  </p:clrMapOvr>
  <mc:AlternateContent>
    <mc:Choice xmlns:p14="http://schemas.microsoft.com/office/powerpoint/2010/main" Requires="p14">
      <p:transition spd="slow" advClick="0" p14:dur="125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/>
      <p:bldP spid="17" grpId="0"/>
      <p:bldP spid="40" grpId="0"/>
      <p:bldP spid="19" grpId="0"/>
      <p:bldP spid="41" grpId="0"/>
      <p:bldP spid="2" grpId="0"/>
      <p:bldP spid="48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8" name="组合 37"/>
          <p:cNvGrpSpPr/>
          <p:nvPr/>
        </p:nvGrpSpPr>
        <p:grpSpPr>
          <a:xfrm>
            <a:off x="1986701" y="1955358"/>
            <a:ext cx="1428083" cy="1955222"/>
            <a:chOff x="1825326" y="2984058"/>
            <a:chExt cx="1428083" cy="1955222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529642" y="4416703"/>
              <a:ext cx="0" cy="522577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1825326" y="2984058"/>
              <a:ext cx="1428083" cy="1428084"/>
              <a:chOff x="1825326" y="2984058"/>
              <a:chExt cx="1428083" cy="142808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958945" y="3117676"/>
                <a:ext cx="1160847" cy="11608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 rot="5422425">
                <a:off x="1825326" y="2984058"/>
                <a:ext cx="1428084" cy="1428083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288551" y="3460034"/>
                <a:ext cx="501634" cy="476130"/>
              </a:xfrm>
              <a:custGeom>
                <a:rect l="0" t="0" r="0" b="0"/>
                <a:pathLst>
                  <a:path w="119999" h="119999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71"/>
          <p:cNvSpPr txBox="1"/>
          <p:nvPr/>
        </p:nvSpPr>
        <p:spPr>
          <a:xfrm>
            <a:off x="1728470" y="4039235"/>
            <a:ext cx="2190115" cy="7340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zh-CN" altLang="de-DE" sz="2000">
                <a:solidFill>
                  <a:schemeClr val="dk2">
                    <a:lumMod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基数词、序数词的变化规则</a:t>
            </a:r>
            <a:endParaRPr lang="zh-CN" altLang="de-DE" sz="2000">
              <a:solidFill>
                <a:schemeClr val="dk2">
                  <a:lumMod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250206" y="1955358"/>
            <a:ext cx="1428083" cy="1952164"/>
            <a:chOff x="4279779" y="2984058"/>
            <a:chExt cx="1428083" cy="195216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4973428" y="4413645"/>
              <a:ext cx="0" cy="522577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4279779" y="2984058"/>
              <a:ext cx="1428083" cy="1428084"/>
              <a:chOff x="4279779" y="2984058"/>
              <a:chExt cx="1428083" cy="142808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413398" y="3117676"/>
                <a:ext cx="1160847" cy="1160847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5422425">
                <a:off x="4279779" y="2984058"/>
                <a:ext cx="1428084" cy="142808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4743004" y="3478347"/>
                <a:ext cx="501634" cy="439504"/>
              </a:xfrm>
              <a:custGeom>
                <a:rect l="0" t="0" r="0" b="0"/>
                <a:pathLst>
                  <a:path w="119999" h="119999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文本框 72"/>
          <p:cNvSpPr txBox="1"/>
          <p:nvPr/>
        </p:nvSpPr>
        <p:spPr>
          <a:xfrm>
            <a:off x="4383405" y="4039235"/>
            <a:ext cx="1365885" cy="6769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de-DE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each</a:t>
            </a:r>
            <a:r>
              <a:rPr lang="zh-CN" altLang="en-US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用法</a:t>
            </a:r>
            <a:endParaRPr lang="zh-CN" altLang="en-US" sz="2000">
              <a:solidFill>
                <a:schemeClr val="dk2">
                  <a:lumMod val="10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13711" y="1958840"/>
            <a:ext cx="1428083" cy="1948682"/>
            <a:chOff x="6675236" y="2987540"/>
            <a:chExt cx="1428083" cy="194868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7362170" y="4413645"/>
              <a:ext cx="0" cy="522577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6675236" y="2987540"/>
              <a:ext cx="1428083" cy="1428084"/>
              <a:chOff x="6675236" y="2987540"/>
              <a:chExt cx="1428083" cy="142808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808855" y="3121158"/>
                <a:ext cx="1160847" cy="1160847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5422425">
                <a:off x="6675236" y="2987540"/>
                <a:ext cx="1428084" cy="142808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7138459" y="3454362"/>
                <a:ext cx="501638" cy="494438"/>
              </a:xfrm>
              <a:custGeom>
                <a:rect l="0" t="0" r="0" b="0"/>
                <a:pathLst>
                  <a:path w="119999" h="119999" extrusionOk="0">
                    <a:moveTo>
                      <a:pt x="105647" y="48605"/>
                    </a:moveTo>
                    <a:lnTo>
                      <a:pt x="105647" y="48605"/>
                    </a:lnTo>
                    <a:cubicBezTo>
                      <a:pt x="104252" y="50016"/>
                      <a:pt x="104252" y="58487"/>
                      <a:pt x="114219" y="64134"/>
                    </a:cubicBezTo>
                    <a:cubicBezTo>
                      <a:pt x="114219" y="64134"/>
                      <a:pt x="100066" y="66957"/>
                      <a:pt x="90299" y="54252"/>
                    </a:cubicBezTo>
                    <a:cubicBezTo>
                      <a:pt x="87308" y="54252"/>
                      <a:pt x="84518" y="55663"/>
                      <a:pt x="81727" y="55663"/>
                    </a:cubicBezTo>
                    <a:cubicBezTo>
                      <a:pt x="60598" y="55663"/>
                      <a:pt x="47840" y="42756"/>
                      <a:pt x="47840" y="27226"/>
                    </a:cubicBezTo>
                    <a:cubicBezTo>
                      <a:pt x="47840" y="12907"/>
                      <a:pt x="60598" y="0"/>
                      <a:pt x="81727" y="0"/>
                    </a:cubicBezTo>
                    <a:cubicBezTo>
                      <a:pt x="102857" y="0"/>
                      <a:pt x="119800" y="12907"/>
                      <a:pt x="119800" y="27226"/>
                    </a:cubicBezTo>
                    <a:cubicBezTo>
                      <a:pt x="119800" y="35697"/>
                      <a:pt x="114219" y="44168"/>
                      <a:pt x="105647" y="48605"/>
                    </a:cubicBezTo>
                    <a:close/>
                    <a:moveTo>
                      <a:pt x="40863" y="30050"/>
                    </a:moveTo>
                    <a:lnTo>
                      <a:pt x="40863" y="30050"/>
                    </a:lnTo>
                    <a:cubicBezTo>
                      <a:pt x="42259" y="46991"/>
                      <a:pt x="56411" y="61310"/>
                      <a:pt x="78936" y="62722"/>
                    </a:cubicBezTo>
                    <a:cubicBezTo>
                      <a:pt x="81727" y="62722"/>
                      <a:pt x="84518" y="62722"/>
                      <a:pt x="87308" y="61310"/>
                    </a:cubicBezTo>
                    <a:lnTo>
                      <a:pt x="87308" y="61310"/>
                    </a:lnTo>
                    <a:lnTo>
                      <a:pt x="87308" y="61310"/>
                    </a:lnTo>
                    <a:cubicBezTo>
                      <a:pt x="94485" y="68369"/>
                      <a:pt x="102857" y="69983"/>
                      <a:pt x="107043" y="69983"/>
                    </a:cubicBezTo>
                    <a:cubicBezTo>
                      <a:pt x="102857" y="88537"/>
                      <a:pt x="84518" y="102655"/>
                      <a:pt x="56411" y="102655"/>
                    </a:cubicBezTo>
                    <a:cubicBezTo>
                      <a:pt x="53621" y="102655"/>
                      <a:pt x="49435" y="101243"/>
                      <a:pt x="45049" y="99831"/>
                    </a:cubicBezTo>
                    <a:cubicBezTo>
                      <a:pt x="31096" y="119798"/>
                      <a:pt x="7176" y="115563"/>
                      <a:pt x="7176" y="115563"/>
                    </a:cubicBezTo>
                    <a:cubicBezTo>
                      <a:pt x="23920" y="108302"/>
                      <a:pt x="23920" y="94184"/>
                      <a:pt x="19734" y="92773"/>
                    </a:cubicBezTo>
                    <a:cubicBezTo>
                      <a:pt x="7176" y="85512"/>
                      <a:pt x="0" y="72806"/>
                      <a:pt x="0" y="59899"/>
                    </a:cubicBezTo>
                    <a:cubicBezTo>
                      <a:pt x="0" y="39932"/>
                      <a:pt x="18338" y="22789"/>
                      <a:pt x="43654" y="18554"/>
                    </a:cubicBezTo>
                    <a:cubicBezTo>
                      <a:pt x="42259" y="22789"/>
                      <a:pt x="40863" y="25815"/>
                      <a:pt x="40863" y="300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文本框 73"/>
          <p:cNvSpPr txBox="1"/>
          <p:nvPr/>
        </p:nvSpPr>
        <p:spPr>
          <a:xfrm>
            <a:off x="6433820" y="4039235"/>
            <a:ext cx="1513205" cy="6769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de-DE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invite</a:t>
            </a:r>
            <a:r>
              <a:rPr lang="zh-CN" altLang="en-US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用法</a:t>
            </a:r>
            <a:endParaRPr lang="zh-CN" altLang="en-US" sz="2000">
              <a:solidFill>
                <a:schemeClr val="dk2">
                  <a:lumMod val="10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77217" y="1955357"/>
            <a:ext cx="1428083" cy="1952165"/>
            <a:chOff x="9188684" y="2984057"/>
            <a:chExt cx="1428083" cy="1952165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9886601" y="4413645"/>
              <a:ext cx="0" cy="522577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9188684" y="2984057"/>
              <a:ext cx="1428083" cy="1428084"/>
              <a:chOff x="9188684" y="2984057"/>
              <a:chExt cx="1428083" cy="142808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9322303" y="3117675"/>
                <a:ext cx="1160847" cy="116084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5422425">
                <a:off x="9188684" y="2984057"/>
                <a:ext cx="1428084" cy="142808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9699509" y="3449044"/>
                <a:ext cx="406434" cy="498108"/>
              </a:xfrm>
              <a:custGeom>
                <a:rect l="0" t="0" r="0" b="0"/>
                <a:pathLst>
                  <a:path w="119999" h="119999" extrusionOk="0">
                    <a:moveTo>
                      <a:pt x="112868" y="119800"/>
                    </a:moveTo>
                    <a:lnTo>
                      <a:pt x="112868" y="119800"/>
                    </a:lnTo>
                    <a:cubicBezTo>
                      <a:pt x="6885" y="119800"/>
                      <a:pt x="6885" y="119800"/>
                      <a:pt x="6885" y="119800"/>
                    </a:cubicBezTo>
                    <a:cubicBezTo>
                      <a:pt x="1721" y="119800"/>
                      <a:pt x="0" y="117004"/>
                      <a:pt x="0" y="114209"/>
                    </a:cubicBezTo>
                    <a:cubicBezTo>
                      <a:pt x="0" y="64891"/>
                      <a:pt x="0" y="64891"/>
                      <a:pt x="0" y="64891"/>
                    </a:cubicBezTo>
                    <a:cubicBezTo>
                      <a:pt x="0" y="62096"/>
                      <a:pt x="1721" y="59101"/>
                      <a:pt x="6885" y="59101"/>
                    </a:cubicBezTo>
                    <a:cubicBezTo>
                      <a:pt x="17213" y="59101"/>
                      <a:pt x="17213" y="59101"/>
                      <a:pt x="17213" y="59101"/>
                    </a:cubicBezTo>
                    <a:cubicBezTo>
                      <a:pt x="17213" y="33743"/>
                      <a:pt x="17213" y="33743"/>
                      <a:pt x="17213" y="33743"/>
                    </a:cubicBezTo>
                    <a:cubicBezTo>
                      <a:pt x="17213" y="13976"/>
                      <a:pt x="36393" y="0"/>
                      <a:pt x="59016" y="0"/>
                    </a:cubicBezTo>
                    <a:cubicBezTo>
                      <a:pt x="83360" y="0"/>
                      <a:pt x="100573" y="13976"/>
                      <a:pt x="100573" y="33743"/>
                    </a:cubicBezTo>
                    <a:cubicBezTo>
                      <a:pt x="100573" y="36539"/>
                      <a:pt x="98852" y="39534"/>
                      <a:pt x="93688" y="39534"/>
                    </a:cubicBezTo>
                    <a:cubicBezTo>
                      <a:pt x="90245" y="39534"/>
                      <a:pt x="86803" y="36539"/>
                      <a:pt x="86803" y="33743"/>
                    </a:cubicBezTo>
                    <a:cubicBezTo>
                      <a:pt x="86803" y="21164"/>
                      <a:pt x="74754" y="11181"/>
                      <a:pt x="59016" y="11181"/>
                    </a:cubicBezTo>
                    <a:cubicBezTo>
                      <a:pt x="43278" y="11181"/>
                      <a:pt x="31229" y="21164"/>
                      <a:pt x="31229" y="33743"/>
                    </a:cubicBezTo>
                    <a:cubicBezTo>
                      <a:pt x="31229" y="59101"/>
                      <a:pt x="31229" y="59101"/>
                      <a:pt x="31229" y="59101"/>
                    </a:cubicBezTo>
                    <a:cubicBezTo>
                      <a:pt x="86803" y="59101"/>
                      <a:pt x="86803" y="59101"/>
                      <a:pt x="86803" y="59101"/>
                    </a:cubicBezTo>
                    <a:cubicBezTo>
                      <a:pt x="100573" y="59101"/>
                      <a:pt x="100573" y="59101"/>
                      <a:pt x="100573" y="59101"/>
                    </a:cubicBezTo>
                    <a:cubicBezTo>
                      <a:pt x="112868" y="59101"/>
                      <a:pt x="112868" y="59101"/>
                      <a:pt x="112868" y="59101"/>
                    </a:cubicBezTo>
                    <a:cubicBezTo>
                      <a:pt x="116311" y="59101"/>
                      <a:pt x="119754" y="62096"/>
                      <a:pt x="119754" y="64891"/>
                    </a:cubicBezTo>
                    <a:cubicBezTo>
                      <a:pt x="119754" y="114209"/>
                      <a:pt x="119754" y="114209"/>
                      <a:pt x="119754" y="114209"/>
                    </a:cubicBezTo>
                    <a:cubicBezTo>
                      <a:pt x="119754" y="117004"/>
                      <a:pt x="116311" y="119800"/>
                      <a:pt x="112868" y="119800"/>
                    </a:cubicBezTo>
                    <a:close/>
                    <a:moveTo>
                      <a:pt x="59016" y="70482"/>
                    </a:moveTo>
                    <a:lnTo>
                      <a:pt x="59016" y="70482"/>
                    </a:lnTo>
                    <a:cubicBezTo>
                      <a:pt x="52131" y="70482"/>
                      <a:pt x="45000" y="76073"/>
                      <a:pt x="45000" y="81863"/>
                    </a:cubicBezTo>
                    <a:cubicBezTo>
                      <a:pt x="45000" y="86056"/>
                      <a:pt x="48688" y="90249"/>
                      <a:pt x="52131" y="91647"/>
                    </a:cubicBezTo>
                    <a:cubicBezTo>
                      <a:pt x="52131" y="103028"/>
                      <a:pt x="52131" y="103028"/>
                      <a:pt x="52131" y="103028"/>
                    </a:cubicBezTo>
                    <a:cubicBezTo>
                      <a:pt x="52131" y="105823"/>
                      <a:pt x="55573" y="108618"/>
                      <a:pt x="59016" y="108618"/>
                    </a:cubicBezTo>
                    <a:cubicBezTo>
                      <a:pt x="64180" y="108618"/>
                      <a:pt x="65901" y="105823"/>
                      <a:pt x="65901" y="103028"/>
                    </a:cubicBezTo>
                    <a:cubicBezTo>
                      <a:pt x="65901" y="91647"/>
                      <a:pt x="65901" y="91647"/>
                      <a:pt x="65901" y="91647"/>
                    </a:cubicBezTo>
                    <a:cubicBezTo>
                      <a:pt x="71065" y="90249"/>
                      <a:pt x="72786" y="86056"/>
                      <a:pt x="72786" y="81863"/>
                    </a:cubicBezTo>
                    <a:cubicBezTo>
                      <a:pt x="72786" y="76073"/>
                      <a:pt x="67622" y="70482"/>
                      <a:pt x="59016" y="704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74"/>
          <p:cNvSpPr txBox="1"/>
          <p:nvPr/>
        </p:nvSpPr>
        <p:spPr>
          <a:xfrm>
            <a:off x="9101455" y="4039235"/>
            <a:ext cx="1230630" cy="3384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de-DE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call</a:t>
            </a:r>
            <a:r>
              <a:rPr lang="zh-CN" altLang="en-US" sz="2000">
                <a:solidFill>
                  <a:schemeClr val="dk2">
                    <a:lumMod val="10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用法</a:t>
            </a:r>
            <a:endParaRPr lang="zh-CN" altLang="en-US" sz="2000">
              <a:solidFill>
                <a:schemeClr val="dk2">
                  <a:lumMod val="10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48" name="Title 6"/>
          <p:cNvSpPr txBox="1"/>
          <p:nvPr/>
        </p:nvSpPr>
        <p:spPr>
          <a:xfrm>
            <a:off x="2449830" y="205740"/>
            <a:ext cx="7518400" cy="8337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当堂总结</a:t>
            </a:r>
            <a:endParaRPr lang="zh-CN" altLang="en-US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200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9" grpId="0"/>
      <p:bldP spid="19" grpId="0"/>
      <p:bldP spid="9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Teardrop 4"/>
          <p:cNvSpPr/>
          <p:nvPr/>
        </p:nvSpPr>
        <p:spPr>
          <a:xfrm rot="8100000">
            <a:off x="10039918" y="4295144"/>
            <a:ext cx="1800994" cy="1800993"/>
          </a:xfrm>
          <a:prstGeom prst="teardrop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Freeform: Shape 17"/>
          <p:cNvSpPr/>
          <p:nvPr/>
        </p:nvSpPr>
        <p:spPr bwMode="auto">
          <a:xfrm>
            <a:off x="10672258" y="5036723"/>
            <a:ext cx="535045" cy="439761"/>
          </a:xfrm>
          <a:custGeom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8" name="Title 6"/>
          <p:cNvSpPr txBox="1"/>
          <p:nvPr/>
        </p:nvSpPr>
        <p:spPr>
          <a:xfrm>
            <a:off x="2402840" y="158115"/>
            <a:ext cx="7518400" cy="8337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当堂练习</a:t>
            </a:r>
            <a:endParaRPr lang="zh-CN" altLang="en-US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315" y="922655"/>
            <a:ext cx="8230870" cy="4114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90000"/>
              </a:lnSpc>
            </a:pPr>
            <a:r>
              <a:rPr lang="zh-CN" sz="2000" b="1">
                <a:ea typeface="宋体" panose="02010600030101010101" pitchFamily="2" charset="-122"/>
              </a:rPr>
              <a:t>一、句型转换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Sometimes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he and his family have tea in the kitchen. (</a:t>
            </a:r>
            <a:r>
              <a:rPr lang="zh-CN" sz="2000" b="0">
                <a:ea typeface="宋体" panose="02010600030101010101" pitchFamily="2" charset="-122"/>
              </a:rPr>
              <a:t>对划线部分提问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  __________________________________________________________
</a:t>
            </a:r>
            <a:endParaRPr lang="en-US" sz="2000" b="0" u="sng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l">
              <a:lnSpc>
                <a:spcPct val="90000"/>
              </a:lnSpc>
            </a:pP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2. My classroom is on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the third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floor. (</a:t>
            </a:r>
            <a:r>
              <a:rPr lang="zh-CN" sz="2000" b="0">
                <a:ea typeface="宋体" panose="02010600030101010101" pitchFamily="2" charset="-122"/>
              </a:rPr>
              <a:t>对划线部分提问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_________________________________________________________
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266700" algn="l">
              <a:lnSpc>
                <a:spcPct val="90000"/>
              </a:lnSpc>
            </a:pPr>
            <a:r>
              <a:rPr lang="en-US" sz="20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3. I have my own computer. (</a:t>
            </a:r>
            <a:r>
              <a:rPr lang="zh-CN" sz="2000" b="0">
                <a:ea typeface="宋体" panose="02010600030101010101" pitchFamily="2" charset="-122"/>
              </a:rPr>
              <a:t>改为同义句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_________________________________________________________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
</a:t>
            </a:r>
            <a:endParaRPr lang="en-US" sz="2000" b="0" u="sng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 algn="l">
              <a:lnSpc>
                <a:spcPct val="90000"/>
              </a:lnSpc>
            </a:pP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4. Jimmy always has a good time with his little cat. (</a:t>
            </a:r>
            <a:r>
              <a:rPr lang="zh-CN" sz="2000" b="0">
                <a:ea typeface="宋体" panose="02010600030101010101" pitchFamily="2" charset="-122"/>
              </a:rPr>
              <a:t>改为同义句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_________________________________________________________
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266700" algn="l">
              <a:lnSpc>
                <a:spcPct val="90000"/>
              </a:lnSpc>
            </a:pP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5. Tom and his brother live in the same room. (</a:t>
            </a:r>
            <a:r>
              <a:rPr lang="zh-CN" sz="2000" b="0">
                <a:ea typeface="宋体" panose="02010600030101010101" pitchFamily="2" charset="-122"/>
              </a:rPr>
              <a:t>改为同义句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en-US" sz="105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____________________________________________________________________________________________________________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sz="105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
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907540" y="5036820"/>
            <a:ext cx="611759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How often do he and his family have tea in the kitchen?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Which floor is your classroom on?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I have a computer of my own.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Jimmy always has fun with his little cat.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Tom shares a room with his brother.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200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16"/>
          <p:cNvGrpSpPr/>
          <p:nvPr/>
        </p:nvGrpSpPr>
        <p:grpSpPr>
          <a:xfrm>
            <a:off x="9768740" y="4460132"/>
            <a:ext cx="1893873" cy="1895504"/>
            <a:chOff x="1137679" y="1882666"/>
            <a:chExt cx="1893873" cy="1895504"/>
          </a:xfrm>
        </p:grpSpPr>
        <p:sp>
          <p:nvSpPr>
            <p:cNvPr id="20" name="Oval 17"/>
            <p:cNvSpPr/>
            <p:nvPr/>
          </p:nvSpPr>
          <p:spPr>
            <a:xfrm>
              <a:off x="1343953" y="1965197"/>
              <a:ext cx="1523869" cy="1523869"/>
            </a:xfrm>
            <a:prstGeom prst="ellipse">
              <a:avLst/>
            </a:prstGeom>
            <a:solidFill>
              <a:schemeClr val="accent2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18"/>
            <p:cNvSpPr/>
            <p:nvPr/>
          </p:nvSpPr>
          <p:spPr>
            <a:xfrm>
              <a:off x="1993828" y="1882666"/>
              <a:ext cx="922997" cy="922997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19"/>
            <p:cNvSpPr/>
            <p:nvPr/>
          </p:nvSpPr>
          <p:spPr>
            <a:xfrm>
              <a:off x="1137679" y="2649356"/>
              <a:ext cx="1128814" cy="1128814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20">
              <a:hlinkClick action="ppaction://hlinkshowjump?jump=nextslide"/>
            </p:cNvPr>
            <p:cNvSpPr/>
            <p:nvPr/>
          </p:nvSpPr>
          <p:spPr>
            <a:xfrm>
              <a:off x="2443773" y="3008397"/>
              <a:ext cx="587779" cy="587779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" name="Freeform: Shape 21"/>
          <p:cNvSpPr/>
          <p:nvPr/>
        </p:nvSpPr>
        <p:spPr bwMode="auto">
          <a:xfrm>
            <a:off x="10414181" y="4939590"/>
            <a:ext cx="646619" cy="646620"/>
          </a:xfrm>
          <a:custGeom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8" name="Title 6"/>
          <p:cNvSpPr txBox="1"/>
          <p:nvPr/>
        </p:nvSpPr>
        <p:spPr>
          <a:xfrm>
            <a:off x="2456815" y="233680"/>
            <a:ext cx="7518400" cy="8337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010" y="968375"/>
            <a:ext cx="8950960" cy="3491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2000" b="0">
                <a:latin typeface="Times New Roman" panose="02020603050405020304" charset="0"/>
                <a:ea typeface="宋体" panose="02010600030101010101" pitchFamily="2" charset="-122"/>
              </a:rPr>
              <a:t>一、翻译</a:t>
            </a:r>
            <a:endParaRPr lang="zh-CN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sz="2000" b="0">
                <a:ea typeface="宋体" panose="02010600030101010101" pitchFamily="2" charset="-122"/>
              </a:rPr>
              <a:t>那个小男孩正向外看着大海。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     _______________________________________________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 2. </a:t>
            </a:r>
            <a:r>
              <a:rPr lang="zh-CN" sz="2000" b="0">
                <a:ea typeface="宋体" panose="02010600030101010101" pitchFamily="2" charset="-122"/>
              </a:rPr>
              <a:t>你住在这栋楼的几楼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?    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 3. </a:t>
            </a:r>
            <a:r>
              <a:rPr lang="zh-CN" sz="2000" b="0">
                <a:ea typeface="宋体" panose="02010600030101010101" pitchFamily="2" charset="-122"/>
              </a:rPr>
              <a:t>和别人分享一下你有趣的故事书怎么样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?    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4. </a:t>
            </a:r>
            <a:r>
              <a:rPr lang="zh-CN" sz="2000" b="0">
                <a:ea typeface="宋体" panose="02010600030101010101" pitchFamily="2" charset="-122"/>
              </a:rPr>
              <a:t>这个超市拥有超过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1,000</a:t>
            </a:r>
            <a:r>
              <a:rPr lang="zh-CN" sz="2000" b="0">
                <a:ea typeface="宋体" panose="02010600030101010101" pitchFamily="2" charset="-122"/>
              </a:rPr>
              <a:t>平方米的面积。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    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  5. </a:t>
            </a:r>
            <a:r>
              <a:rPr lang="zh-CN" sz="2000" b="0">
                <a:ea typeface="宋体" panose="02010600030101010101" pitchFamily="2" charset="-122"/>
              </a:rPr>
              <a:t>城里的公寓和镇上的房子真的不同。
</a:t>
            </a:r>
            <a:endParaRPr lang="zh-CN" sz="2000" b="0">
              <a:ea typeface="宋体" panose="02010600030101010101" pitchFamily="2" charset="-122"/>
            </a:endParaRPr>
          </a:p>
          <a:p>
            <a:pPr indent="26670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              </a:t>
            </a:r>
            <a:r>
              <a:rPr lang="en-US" sz="105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_________________________________________________________________________________________</a:t>
            </a:r>
            <a:r>
              <a:rPr lang="en-US" sz="1050" b="0" u="sng"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
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1800" y="4697730"/>
            <a:ext cx="659003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That little boy is looking out at the sea.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Which floor do you live on in this building?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How about sharing your interesting story books with others?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The supermarket has an area of over 1,000 square metres.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The flats in city are really different from the houses in town.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300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r="6132"/>
          <a:stretch>
            <a:fillRect/>
          </a:stretch>
        </p:blipFill>
        <p:spPr>
          <a:xfrm rot="5400000">
            <a:off x="377190" y="-2520950"/>
            <a:ext cx="6858000" cy="11899900"/>
          </a:xfrm>
          <a:prstGeom prst="rect">
            <a:avLst/>
          </a:prstGeom>
        </p:spPr>
      </p:pic>
      <p:cxnSp>
        <p:nvCxnSpPr>
          <p:cNvPr id="99" name="[动画大师]_Straight Connector 4"/>
          <p:cNvCxnSpPr/>
          <p:nvPr/>
        </p:nvCxnSpPr>
        <p:spPr>
          <a:xfrm>
            <a:off x="0" y="2867310"/>
            <a:ext cx="10023894" cy="0"/>
          </a:xfrm>
          <a:prstGeom prst="line">
            <a:avLst/>
          </a:prstGeom>
          <a:ln>
            <a:solidFill>
              <a:srgbClr val="FEE39A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rgbClr val="FEE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[动画大师]_Straight Connector 4"/>
          <p:cNvCxnSpPr/>
          <p:nvPr/>
        </p:nvCxnSpPr>
        <p:spPr>
          <a:xfrm>
            <a:off x="12192000" y="2070897"/>
            <a:ext cx="6096000" cy="0"/>
          </a:xfrm>
          <a:prstGeom prst="line">
            <a:avLst/>
          </a:prstGeom>
          <a:ln w="6350">
            <a:solidFill>
              <a:srgbClr val="FEE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_文本框 9"/>
          <p:cNvSpPr txBox="1"/>
          <p:nvPr>
            <p:custDataLst>
              <p:tags r:id="rId4"/>
            </p:custDataLst>
          </p:nvPr>
        </p:nvSpPr>
        <p:spPr>
          <a:xfrm>
            <a:off x="3743738" y="3614110"/>
            <a:ext cx="4704523" cy="43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endParaRPr lang="en-US" altLang="ko-KR" sz="1865">
              <a:solidFill>
                <a:srgbClr val="A5D6DD"/>
              </a:solidFill>
              <a:cs typeface="+mn-ea"/>
              <a:sym typeface="+mn-lt"/>
            </a:endParaRPr>
          </a:p>
        </p:txBody>
      </p:sp>
      <p:sp>
        <p:nvSpPr>
          <p:cNvPr id="107" name="PA_圆角矩形 1"/>
          <p:cNvSpPr/>
          <p:nvPr>
            <p:custDataLst>
              <p:tags r:id="rId5"/>
            </p:custDataLst>
          </p:nvPr>
        </p:nvSpPr>
        <p:spPr>
          <a:xfrm>
            <a:off x="3882390" y="4525010"/>
            <a:ext cx="3880485" cy="894080"/>
          </a:xfrm>
          <a:prstGeom prst="roundRect">
            <a:avLst>
              <a:gd name="adj" fmla="val 50000"/>
            </a:avLst>
          </a:prstGeom>
          <a:solidFill>
            <a:srgbClr val="F6E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Script" panose="030b0504020000000003" charset="0"/>
                <a:cs typeface="Segoe Script" panose="030b0504020000000003" charset="0"/>
                <a:sym typeface="+mn-lt"/>
              </a:rPr>
              <a:t>SEE YOU</a:t>
            </a:r>
            <a:r>
              <a:rPr lang="zh-CN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！！！</a:t>
            </a:r>
            <a:endParaRPr lang="zh-CN" sz="320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PA_文本框 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28898" y="1611207"/>
            <a:ext cx="6934205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>
                <a:solidFill>
                  <a:srgbClr val="01083E"/>
                </a:solidFill>
                <a:cs typeface="+mn-ea"/>
                <a:sym typeface="+mn-lt"/>
              </a:rPr>
              <a:t>感谢聆听</a:t>
            </a:r>
            <a:endParaRPr lang="en-US" altLang="ko-KR" sz="6600" b="1">
              <a:solidFill>
                <a:srgbClr val="01083E"/>
              </a:solidFill>
              <a:cs typeface="+mn-ea"/>
              <a:sym typeface="+mn-lt"/>
            </a:endParaRPr>
          </a:p>
        </p:txBody>
      </p:sp>
      <p:pic>
        <p:nvPicPr>
          <p:cNvPr id="108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11379200" y="12623800"/>
            <a:ext cx="304800" cy="2286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repeatCount="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06 2.96296E-06 L -0.80938 2.96296E-06" pathEditMode="relative" rAng="0" ptsTypes="AA">
                                      <p:cBhvr additive="base">
                                        <p:cTn id="14" dur="4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5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06 L -2.00625 -2.22222E-06" pathEditMode="relative" ptsTypes="">
                                      <p:cBhvr additive="base">
                                        <p:cTn id="16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7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33333E-06 L -0.48307 -3.33333E-06" pathEditMode="relative" rAng="0" ptsTypes="AA">
                                      <p:cBhvr additive="base"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0"/>
                                    </p:animMotion>
                                    <p:set>
                                      <p:cBhvr additive="base">
                                        <p:cTn id="20" dur="3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06 L -2.00625 -2.22222E-06" pathEditMode="relative" ptsTypes="">
                                      <p:cBhvr additive="base">
                                        <p:cTn id="21" dur="5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2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5" name="组合 14"/>
          <p:cNvGrpSpPr/>
          <p:nvPr/>
        </p:nvGrpSpPr>
        <p:grpSpPr>
          <a:xfrm>
            <a:off x="2329923" y="1232756"/>
            <a:ext cx="1515742" cy="1400986"/>
            <a:chOff x="1193800" y="840388"/>
            <a:chExt cx="1673945" cy="1547212"/>
          </a:xfrm>
        </p:grpSpPr>
        <p:sp>
          <p:nvSpPr>
            <p:cNvPr id="37" name="任意多边形: 形状 36"/>
            <p:cNvSpPr/>
            <p:nvPr/>
          </p:nvSpPr>
          <p:spPr bwMode="auto">
            <a:xfrm flipH="1">
              <a:off x="1193800" y="840388"/>
              <a:ext cx="1253637" cy="1155569"/>
            </a:xfrm>
            <a:custGeom>
              <a:gdLst>
                <a:gd name="connsiteX0" fmla="*/ 4805268 w 5554132"/>
                <a:gd name="connsiteY0" fmla="*/ 313 h 5119649"/>
                <a:gd name="connsiteX1" fmla="*/ 5490256 w 5554132"/>
                <a:gd name="connsiteY1" fmla="*/ 64567 h 5119649"/>
                <a:gd name="connsiteX2" fmla="*/ 5278097 w 5554132"/>
                <a:gd name="connsiteY2" fmla="*/ 1505924 h 5119649"/>
                <a:gd name="connsiteX3" fmla="*/ 3358319 w 5554132"/>
                <a:gd name="connsiteY3" fmla="*/ 2683807 h 5119649"/>
                <a:gd name="connsiteX4" fmla="*/ 3117700 w 5554132"/>
                <a:gd name="connsiteY4" fmla="*/ 3884938 h 5119649"/>
                <a:gd name="connsiteX5" fmla="*/ 3197906 w 5554132"/>
                <a:gd name="connsiteY5" fmla="*/ 4654695 h 5119649"/>
                <a:gd name="connsiteX6" fmla="*/ 2716668 w 5554132"/>
                <a:gd name="connsiteY6" fmla="*/ 5119649 h 5119649"/>
                <a:gd name="connsiteX7" fmla="*/ 0 w 5554132"/>
                <a:gd name="connsiteY7" fmla="*/ 2451330 h 5119649"/>
                <a:gd name="connsiteX8" fmla="*/ 450191 w 5554132"/>
                <a:gd name="connsiteY8" fmla="*/ 1895969 h 5119649"/>
                <a:gd name="connsiteX9" fmla="*/ 1399731 w 5554132"/>
                <a:gd name="connsiteY9" fmla="*/ 2231769 h 5119649"/>
                <a:gd name="connsiteX10" fmla="*/ 2582128 w 5554132"/>
                <a:gd name="connsiteY10" fmla="*/ 2089700 h 5119649"/>
                <a:gd name="connsiteX11" fmla="*/ 3891303 w 5554132"/>
                <a:gd name="connsiteY11" fmla="*/ 263464 h 5119649"/>
                <a:gd name="connsiteX12" fmla="*/ 4805268 w 5554132"/>
                <a:gd name="connsiteY12" fmla="*/ 313 h 5119649"/>
                <a:gd name="connsiteX13" fmla="*/ 4796632 w 5554132"/>
                <a:gd name="connsiteY13" fmla="*/ 453987 h 5119649"/>
                <a:gd name="connsiteX14" fmla="*/ 4552950 w 5554132"/>
                <a:gd name="connsiteY14" fmla="*/ 695287 h 5119649"/>
                <a:gd name="connsiteX15" fmla="*/ 4796632 w 5554132"/>
                <a:gd name="connsiteY15" fmla="*/ 936587 h 5119649"/>
                <a:gd name="connsiteX16" fmla="*/ 5040314 w 5554132"/>
                <a:gd name="connsiteY16" fmla="*/ 695287 h 5119649"/>
                <a:gd name="connsiteX17" fmla="*/ 4796632 w 5554132"/>
                <a:gd name="connsiteY17" fmla="*/ 453987 h 51196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54132" h="5119649">
                  <a:moveTo>
                    <a:pt x="4805268" y="313"/>
                  </a:moveTo>
                  <a:cubicBezTo>
                    <a:pt x="5166843" y="5156"/>
                    <a:pt x="5490256" y="64567"/>
                    <a:pt x="5490256" y="64567"/>
                  </a:cubicBezTo>
                  <a:cubicBezTo>
                    <a:pt x="5490256" y="64567"/>
                    <a:pt x="5730875" y="1020306"/>
                    <a:pt x="5278097" y="1505924"/>
                  </a:cubicBezTo>
                  <a:cubicBezTo>
                    <a:pt x="3358319" y="2683807"/>
                    <a:pt x="3358319" y="2683807"/>
                    <a:pt x="3358319" y="2683807"/>
                  </a:cubicBezTo>
                  <a:cubicBezTo>
                    <a:pt x="3358319" y="2683807"/>
                    <a:pt x="2507096" y="3267583"/>
                    <a:pt x="3117700" y="3884938"/>
                  </a:cubicBezTo>
                  <a:cubicBezTo>
                    <a:pt x="3117700" y="3884938"/>
                    <a:pt x="3715366" y="4192325"/>
                    <a:pt x="3197906" y="4654695"/>
                  </a:cubicBezTo>
                  <a:cubicBezTo>
                    <a:pt x="3197906" y="4654695"/>
                    <a:pt x="2724430" y="5109317"/>
                    <a:pt x="2716668" y="5119649"/>
                  </a:cubicBezTo>
                  <a:cubicBezTo>
                    <a:pt x="0" y="2451330"/>
                    <a:pt x="0" y="2451330"/>
                    <a:pt x="0" y="2451330"/>
                  </a:cubicBezTo>
                  <a:cubicBezTo>
                    <a:pt x="12937" y="2438415"/>
                    <a:pt x="450191" y="1895969"/>
                    <a:pt x="450191" y="1895969"/>
                  </a:cubicBezTo>
                  <a:cubicBezTo>
                    <a:pt x="450191" y="1895969"/>
                    <a:pt x="809826" y="1418100"/>
                    <a:pt x="1399731" y="2231769"/>
                  </a:cubicBezTo>
                  <a:cubicBezTo>
                    <a:pt x="2222493" y="2893037"/>
                    <a:pt x="2582128" y="2089700"/>
                    <a:pt x="2582128" y="2089700"/>
                  </a:cubicBezTo>
                  <a:cubicBezTo>
                    <a:pt x="3891303" y="263464"/>
                    <a:pt x="3891303" y="263464"/>
                    <a:pt x="3891303" y="263464"/>
                  </a:cubicBezTo>
                  <a:cubicBezTo>
                    <a:pt x="4043954" y="45194"/>
                    <a:pt x="4443692" y="-4530"/>
                    <a:pt x="4805268" y="313"/>
                  </a:cubicBezTo>
                  <a:close/>
                  <a:moveTo>
                    <a:pt x="4796632" y="453987"/>
                  </a:moveTo>
                  <a:cubicBezTo>
                    <a:pt x="4662050" y="453987"/>
                    <a:pt x="4552950" y="562021"/>
                    <a:pt x="4552950" y="695287"/>
                  </a:cubicBezTo>
                  <a:cubicBezTo>
                    <a:pt x="4552950" y="828553"/>
                    <a:pt x="4662050" y="936587"/>
                    <a:pt x="4796632" y="936587"/>
                  </a:cubicBezTo>
                  <a:cubicBezTo>
                    <a:pt x="4931214" y="936587"/>
                    <a:pt x="5040314" y="828553"/>
                    <a:pt x="5040314" y="695287"/>
                  </a:cubicBezTo>
                  <a:cubicBezTo>
                    <a:pt x="5040314" y="562021"/>
                    <a:pt x="4931214" y="453987"/>
                    <a:pt x="4796632" y="45398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 flipH="1">
              <a:off x="1880577" y="1444863"/>
              <a:ext cx="987168" cy="942737"/>
            </a:xfrm>
            <a:custGeom>
              <a:gdLst>
                <a:gd name="T0" fmla="*/ 650 w 1691"/>
                <a:gd name="T1" fmla="*/ 0 h 1617"/>
                <a:gd name="T2" fmla="*/ 0 w 1691"/>
                <a:gd name="T3" fmla="*/ 579 h 1617"/>
                <a:gd name="T4" fmla="*/ 47 w 1691"/>
                <a:gd name="T5" fmla="*/ 658 h 1617"/>
                <a:gd name="T6" fmla="*/ 377 w 1691"/>
                <a:gd name="T7" fmla="*/ 390 h 1617"/>
                <a:gd name="T8" fmla="*/ 92 w 1691"/>
                <a:gd name="T9" fmla="*/ 680 h 1617"/>
                <a:gd name="T10" fmla="*/ 144 w 1691"/>
                <a:gd name="T11" fmla="*/ 739 h 1617"/>
                <a:gd name="T12" fmla="*/ 542 w 1691"/>
                <a:gd name="T13" fmla="*/ 316 h 1617"/>
                <a:gd name="T14" fmla="*/ 159 w 1691"/>
                <a:gd name="T15" fmla="*/ 762 h 1617"/>
                <a:gd name="T16" fmla="*/ 459 w 1691"/>
                <a:gd name="T17" fmla="*/ 554 h 1617"/>
                <a:gd name="T18" fmla="*/ 212 w 1691"/>
                <a:gd name="T19" fmla="*/ 792 h 1617"/>
                <a:gd name="T20" fmla="*/ 249 w 1691"/>
                <a:gd name="T21" fmla="*/ 829 h 1617"/>
                <a:gd name="T22" fmla="*/ 392 w 1691"/>
                <a:gd name="T23" fmla="*/ 710 h 1617"/>
                <a:gd name="T24" fmla="*/ 287 w 1691"/>
                <a:gd name="T25" fmla="*/ 866 h 1617"/>
                <a:gd name="T26" fmla="*/ 324 w 1691"/>
                <a:gd name="T27" fmla="*/ 910 h 1617"/>
                <a:gd name="T28" fmla="*/ 699 w 1691"/>
                <a:gd name="T29" fmla="*/ 412 h 1617"/>
                <a:gd name="T30" fmla="*/ 354 w 1691"/>
                <a:gd name="T31" fmla="*/ 940 h 1617"/>
                <a:gd name="T32" fmla="*/ 384 w 1691"/>
                <a:gd name="T33" fmla="*/ 985 h 1617"/>
                <a:gd name="T34" fmla="*/ 609 w 1691"/>
                <a:gd name="T35" fmla="*/ 739 h 1617"/>
                <a:gd name="T36" fmla="*/ 422 w 1691"/>
                <a:gd name="T37" fmla="*/ 1007 h 1617"/>
                <a:gd name="T38" fmla="*/ 759 w 1691"/>
                <a:gd name="T39" fmla="*/ 635 h 1617"/>
                <a:gd name="T40" fmla="*/ 459 w 1691"/>
                <a:gd name="T41" fmla="*/ 1044 h 1617"/>
                <a:gd name="T42" fmla="*/ 489 w 1691"/>
                <a:gd name="T43" fmla="*/ 1067 h 1617"/>
                <a:gd name="T44" fmla="*/ 752 w 1691"/>
                <a:gd name="T45" fmla="*/ 754 h 1617"/>
                <a:gd name="T46" fmla="*/ 534 w 1691"/>
                <a:gd name="T47" fmla="*/ 1096 h 1617"/>
                <a:gd name="T48" fmla="*/ 556 w 1691"/>
                <a:gd name="T49" fmla="*/ 1128 h 1617"/>
                <a:gd name="T50" fmla="*/ 992 w 1691"/>
                <a:gd name="T51" fmla="*/ 635 h 1617"/>
                <a:gd name="T52" fmla="*/ 587 w 1691"/>
                <a:gd name="T53" fmla="*/ 1156 h 1617"/>
                <a:gd name="T54" fmla="*/ 624 w 1691"/>
                <a:gd name="T55" fmla="*/ 1193 h 1617"/>
                <a:gd name="T56" fmla="*/ 744 w 1691"/>
                <a:gd name="T57" fmla="*/ 1059 h 1617"/>
                <a:gd name="T58" fmla="*/ 662 w 1691"/>
                <a:gd name="T59" fmla="*/ 1238 h 1617"/>
                <a:gd name="T60" fmla="*/ 939 w 1691"/>
                <a:gd name="T61" fmla="*/ 925 h 1617"/>
                <a:gd name="T62" fmla="*/ 699 w 1691"/>
                <a:gd name="T63" fmla="*/ 1260 h 1617"/>
                <a:gd name="T64" fmla="*/ 729 w 1691"/>
                <a:gd name="T65" fmla="*/ 1304 h 1617"/>
                <a:gd name="T66" fmla="*/ 1007 w 1691"/>
                <a:gd name="T67" fmla="*/ 1059 h 1617"/>
                <a:gd name="T68" fmla="*/ 767 w 1691"/>
                <a:gd name="T69" fmla="*/ 1334 h 1617"/>
                <a:gd name="T70" fmla="*/ 789 w 1691"/>
                <a:gd name="T71" fmla="*/ 1371 h 1617"/>
                <a:gd name="T72" fmla="*/ 1292 w 1691"/>
                <a:gd name="T73" fmla="*/ 933 h 1617"/>
                <a:gd name="T74" fmla="*/ 819 w 1691"/>
                <a:gd name="T75" fmla="*/ 1416 h 1617"/>
                <a:gd name="T76" fmla="*/ 864 w 1691"/>
                <a:gd name="T77" fmla="*/ 1461 h 1617"/>
                <a:gd name="T78" fmla="*/ 1247 w 1691"/>
                <a:gd name="T79" fmla="*/ 1119 h 1617"/>
                <a:gd name="T80" fmla="*/ 917 w 1691"/>
                <a:gd name="T81" fmla="*/ 1498 h 1617"/>
                <a:gd name="T82" fmla="*/ 954 w 1691"/>
                <a:gd name="T83" fmla="*/ 1527 h 1617"/>
                <a:gd name="T84" fmla="*/ 1419 w 1691"/>
                <a:gd name="T85" fmla="*/ 1037 h 1617"/>
                <a:gd name="T86" fmla="*/ 999 w 1691"/>
                <a:gd name="T87" fmla="*/ 1565 h 1617"/>
                <a:gd name="T88" fmla="*/ 1037 w 1691"/>
                <a:gd name="T89" fmla="*/ 1617 h 1617"/>
                <a:gd name="T90" fmla="*/ 1691 w 1691"/>
                <a:gd name="T91" fmla="*/ 988 h 1617"/>
                <a:gd name="T92" fmla="*/ 650 w 1691"/>
                <a:gd name="T93" fmla="*/ 0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1" h="1617">
                  <a:moveTo>
                    <a:pt x="650" y="0"/>
                  </a:moveTo>
                  <a:cubicBezTo>
                    <a:pt x="0" y="579"/>
                    <a:pt x="0" y="579"/>
                    <a:pt x="0" y="579"/>
                  </a:cubicBezTo>
                  <a:cubicBezTo>
                    <a:pt x="47" y="658"/>
                    <a:pt x="47" y="658"/>
                    <a:pt x="47" y="658"/>
                  </a:cubicBezTo>
                  <a:cubicBezTo>
                    <a:pt x="377" y="390"/>
                    <a:pt x="377" y="390"/>
                    <a:pt x="377" y="390"/>
                  </a:cubicBezTo>
                  <a:cubicBezTo>
                    <a:pt x="92" y="680"/>
                    <a:pt x="92" y="680"/>
                    <a:pt x="92" y="680"/>
                  </a:cubicBezTo>
                  <a:cubicBezTo>
                    <a:pt x="144" y="739"/>
                    <a:pt x="144" y="739"/>
                    <a:pt x="144" y="73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159" y="762"/>
                    <a:pt x="159" y="762"/>
                    <a:pt x="159" y="762"/>
                  </a:cubicBezTo>
                  <a:cubicBezTo>
                    <a:pt x="459" y="554"/>
                    <a:pt x="459" y="554"/>
                    <a:pt x="459" y="554"/>
                  </a:cubicBezTo>
                  <a:cubicBezTo>
                    <a:pt x="212" y="792"/>
                    <a:pt x="212" y="792"/>
                    <a:pt x="212" y="792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392" y="710"/>
                    <a:pt x="392" y="710"/>
                    <a:pt x="392" y="710"/>
                  </a:cubicBezTo>
                  <a:cubicBezTo>
                    <a:pt x="287" y="866"/>
                    <a:pt x="287" y="866"/>
                    <a:pt x="287" y="866"/>
                  </a:cubicBezTo>
                  <a:cubicBezTo>
                    <a:pt x="324" y="910"/>
                    <a:pt x="324" y="910"/>
                    <a:pt x="324" y="910"/>
                  </a:cubicBezTo>
                  <a:cubicBezTo>
                    <a:pt x="699" y="412"/>
                    <a:pt x="699" y="412"/>
                    <a:pt x="699" y="412"/>
                  </a:cubicBezTo>
                  <a:cubicBezTo>
                    <a:pt x="354" y="940"/>
                    <a:pt x="354" y="940"/>
                    <a:pt x="354" y="940"/>
                  </a:cubicBezTo>
                  <a:cubicBezTo>
                    <a:pt x="384" y="985"/>
                    <a:pt x="384" y="985"/>
                    <a:pt x="384" y="985"/>
                  </a:cubicBezTo>
                  <a:cubicBezTo>
                    <a:pt x="609" y="739"/>
                    <a:pt x="609" y="739"/>
                    <a:pt x="609" y="739"/>
                  </a:cubicBezTo>
                  <a:cubicBezTo>
                    <a:pt x="422" y="1007"/>
                    <a:pt x="422" y="1007"/>
                    <a:pt x="422" y="1007"/>
                  </a:cubicBezTo>
                  <a:cubicBezTo>
                    <a:pt x="759" y="635"/>
                    <a:pt x="759" y="635"/>
                    <a:pt x="759" y="635"/>
                  </a:cubicBezTo>
                  <a:cubicBezTo>
                    <a:pt x="459" y="1044"/>
                    <a:pt x="459" y="1044"/>
                    <a:pt x="459" y="1044"/>
                  </a:cubicBezTo>
                  <a:cubicBezTo>
                    <a:pt x="489" y="1067"/>
                    <a:pt x="489" y="1067"/>
                    <a:pt x="489" y="1067"/>
                  </a:cubicBezTo>
                  <a:cubicBezTo>
                    <a:pt x="752" y="754"/>
                    <a:pt x="752" y="754"/>
                    <a:pt x="752" y="754"/>
                  </a:cubicBezTo>
                  <a:cubicBezTo>
                    <a:pt x="534" y="1096"/>
                    <a:pt x="534" y="1096"/>
                    <a:pt x="534" y="1096"/>
                  </a:cubicBezTo>
                  <a:cubicBezTo>
                    <a:pt x="556" y="1128"/>
                    <a:pt x="556" y="1128"/>
                    <a:pt x="556" y="1128"/>
                  </a:cubicBezTo>
                  <a:cubicBezTo>
                    <a:pt x="992" y="635"/>
                    <a:pt x="992" y="635"/>
                    <a:pt x="992" y="635"/>
                  </a:cubicBezTo>
                  <a:cubicBezTo>
                    <a:pt x="587" y="1156"/>
                    <a:pt x="587" y="1156"/>
                    <a:pt x="587" y="1156"/>
                  </a:cubicBezTo>
                  <a:cubicBezTo>
                    <a:pt x="624" y="1193"/>
                    <a:pt x="624" y="1193"/>
                    <a:pt x="624" y="1193"/>
                  </a:cubicBezTo>
                  <a:cubicBezTo>
                    <a:pt x="744" y="1059"/>
                    <a:pt x="744" y="1059"/>
                    <a:pt x="744" y="1059"/>
                  </a:cubicBezTo>
                  <a:cubicBezTo>
                    <a:pt x="662" y="1238"/>
                    <a:pt x="662" y="1238"/>
                    <a:pt x="662" y="1238"/>
                  </a:cubicBezTo>
                  <a:cubicBezTo>
                    <a:pt x="939" y="925"/>
                    <a:pt x="939" y="925"/>
                    <a:pt x="939" y="925"/>
                  </a:cubicBezTo>
                  <a:cubicBezTo>
                    <a:pt x="699" y="1260"/>
                    <a:pt x="699" y="1260"/>
                    <a:pt x="699" y="1260"/>
                  </a:cubicBezTo>
                  <a:cubicBezTo>
                    <a:pt x="729" y="1304"/>
                    <a:pt x="729" y="1304"/>
                    <a:pt x="729" y="1304"/>
                  </a:cubicBezTo>
                  <a:cubicBezTo>
                    <a:pt x="1007" y="1059"/>
                    <a:pt x="1007" y="1059"/>
                    <a:pt x="1007" y="1059"/>
                  </a:cubicBezTo>
                  <a:cubicBezTo>
                    <a:pt x="767" y="1334"/>
                    <a:pt x="767" y="1334"/>
                    <a:pt x="767" y="1334"/>
                  </a:cubicBezTo>
                  <a:cubicBezTo>
                    <a:pt x="789" y="1371"/>
                    <a:pt x="789" y="1371"/>
                    <a:pt x="789" y="1371"/>
                  </a:cubicBezTo>
                  <a:cubicBezTo>
                    <a:pt x="1292" y="933"/>
                    <a:pt x="1292" y="933"/>
                    <a:pt x="1292" y="933"/>
                  </a:cubicBezTo>
                  <a:cubicBezTo>
                    <a:pt x="1262" y="940"/>
                    <a:pt x="819" y="1416"/>
                    <a:pt x="819" y="1416"/>
                  </a:cubicBezTo>
                  <a:cubicBezTo>
                    <a:pt x="864" y="1461"/>
                    <a:pt x="864" y="1461"/>
                    <a:pt x="864" y="1461"/>
                  </a:cubicBezTo>
                  <a:cubicBezTo>
                    <a:pt x="1247" y="1119"/>
                    <a:pt x="1247" y="1119"/>
                    <a:pt x="1247" y="1119"/>
                  </a:cubicBezTo>
                  <a:cubicBezTo>
                    <a:pt x="917" y="1498"/>
                    <a:pt x="917" y="1498"/>
                    <a:pt x="917" y="1498"/>
                  </a:cubicBezTo>
                  <a:cubicBezTo>
                    <a:pt x="954" y="1527"/>
                    <a:pt x="954" y="1527"/>
                    <a:pt x="954" y="1527"/>
                  </a:cubicBezTo>
                  <a:cubicBezTo>
                    <a:pt x="1419" y="1037"/>
                    <a:pt x="1419" y="1037"/>
                    <a:pt x="1419" y="1037"/>
                  </a:cubicBezTo>
                  <a:cubicBezTo>
                    <a:pt x="999" y="1565"/>
                    <a:pt x="999" y="1565"/>
                    <a:pt x="999" y="1565"/>
                  </a:cubicBezTo>
                  <a:cubicBezTo>
                    <a:pt x="1037" y="1617"/>
                    <a:pt x="1037" y="1617"/>
                    <a:pt x="1037" y="1617"/>
                  </a:cubicBezTo>
                  <a:cubicBezTo>
                    <a:pt x="1691" y="988"/>
                    <a:pt x="1691" y="988"/>
                    <a:pt x="1691" y="988"/>
                  </a:cubicBezTo>
                  <a:cubicBezTo>
                    <a:pt x="650" y="0"/>
                    <a:pt x="650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29923" y="2633742"/>
            <a:ext cx="1515742" cy="1400986"/>
            <a:chOff x="1193800" y="2387600"/>
            <a:chExt cx="1673945" cy="1547212"/>
          </a:xfrm>
        </p:grpSpPr>
        <p:sp>
          <p:nvSpPr>
            <p:cNvPr id="35" name="任意多边形: 形状 34"/>
            <p:cNvSpPr/>
            <p:nvPr/>
          </p:nvSpPr>
          <p:spPr bwMode="auto">
            <a:xfrm flipH="1">
              <a:off x="1193800" y="2387600"/>
              <a:ext cx="1253637" cy="1155569"/>
            </a:xfrm>
            <a:custGeom>
              <a:gdLst>
                <a:gd name="connsiteX0" fmla="*/ 4805268 w 5554132"/>
                <a:gd name="connsiteY0" fmla="*/ 313 h 5119649"/>
                <a:gd name="connsiteX1" fmla="*/ 5490256 w 5554132"/>
                <a:gd name="connsiteY1" fmla="*/ 64567 h 5119649"/>
                <a:gd name="connsiteX2" fmla="*/ 5278097 w 5554132"/>
                <a:gd name="connsiteY2" fmla="*/ 1505924 h 5119649"/>
                <a:gd name="connsiteX3" fmla="*/ 3358319 w 5554132"/>
                <a:gd name="connsiteY3" fmla="*/ 2683807 h 5119649"/>
                <a:gd name="connsiteX4" fmla="*/ 3117700 w 5554132"/>
                <a:gd name="connsiteY4" fmla="*/ 3884938 h 5119649"/>
                <a:gd name="connsiteX5" fmla="*/ 3197906 w 5554132"/>
                <a:gd name="connsiteY5" fmla="*/ 4654695 h 5119649"/>
                <a:gd name="connsiteX6" fmla="*/ 2716668 w 5554132"/>
                <a:gd name="connsiteY6" fmla="*/ 5119649 h 5119649"/>
                <a:gd name="connsiteX7" fmla="*/ 0 w 5554132"/>
                <a:gd name="connsiteY7" fmla="*/ 2451330 h 5119649"/>
                <a:gd name="connsiteX8" fmla="*/ 450191 w 5554132"/>
                <a:gd name="connsiteY8" fmla="*/ 1895969 h 5119649"/>
                <a:gd name="connsiteX9" fmla="*/ 1399731 w 5554132"/>
                <a:gd name="connsiteY9" fmla="*/ 2231769 h 5119649"/>
                <a:gd name="connsiteX10" fmla="*/ 2582128 w 5554132"/>
                <a:gd name="connsiteY10" fmla="*/ 2089700 h 5119649"/>
                <a:gd name="connsiteX11" fmla="*/ 3891303 w 5554132"/>
                <a:gd name="connsiteY11" fmla="*/ 263464 h 5119649"/>
                <a:gd name="connsiteX12" fmla="*/ 4805268 w 5554132"/>
                <a:gd name="connsiteY12" fmla="*/ 313 h 5119649"/>
                <a:gd name="connsiteX13" fmla="*/ 4796632 w 5554132"/>
                <a:gd name="connsiteY13" fmla="*/ 453987 h 5119649"/>
                <a:gd name="connsiteX14" fmla="*/ 4552950 w 5554132"/>
                <a:gd name="connsiteY14" fmla="*/ 695287 h 5119649"/>
                <a:gd name="connsiteX15" fmla="*/ 4796632 w 5554132"/>
                <a:gd name="connsiteY15" fmla="*/ 936587 h 5119649"/>
                <a:gd name="connsiteX16" fmla="*/ 5040314 w 5554132"/>
                <a:gd name="connsiteY16" fmla="*/ 695287 h 5119649"/>
                <a:gd name="connsiteX17" fmla="*/ 4796632 w 5554132"/>
                <a:gd name="connsiteY17" fmla="*/ 453987 h 51196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54132" h="5119649">
                  <a:moveTo>
                    <a:pt x="4805268" y="313"/>
                  </a:moveTo>
                  <a:cubicBezTo>
                    <a:pt x="5166843" y="5156"/>
                    <a:pt x="5490256" y="64567"/>
                    <a:pt x="5490256" y="64567"/>
                  </a:cubicBezTo>
                  <a:cubicBezTo>
                    <a:pt x="5490256" y="64567"/>
                    <a:pt x="5730875" y="1020306"/>
                    <a:pt x="5278097" y="1505924"/>
                  </a:cubicBezTo>
                  <a:cubicBezTo>
                    <a:pt x="3358319" y="2683807"/>
                    <a:pt x="3358319" y="2683807"/>
                    <a:pt x="3358319" y="2683807"/>
                  </a:cubicBezTo>
                  <a:cubicBezTo>
                    <a:pt x="3358319" y="2683807"/>
                    <a:pt x="2507096" y="3267583"/>
                    <a:pt x="3117700" y="3884938"/>
                  </a:cubicBezTo>
                  <a:cubicBezTo>
                    <a:pt x="3117700" y="3884938"/>
                    <a:pt x="3715366" y="4192325"/>
                    <a:pt x="3197906" y="4654695"/>
                  </a:cubicBezTo>
                  <a:cubicBezTo>
                    <a:pt x="3197906" y="4654695"/>
                    <a:pt x="2724430" y="5109317"/>
                    <a:pt x="2716668" y="5119649"/>
                  </a:cubicBezTo>
                  <a:cubicBezTo>
                    <a:pt x="0" y="2451330"/>
                    <a:pt x="0" y="2451330"/>
                    <a:pt x="0" y="2451330"/>
                  </a:cubicBezTo>
                  <a:cubicBezTo>
                    <a:pt x="12937" y="2438415"/>
                    <a:pt x="450191" y="1895969"/>
                    <a:pt x="450191" y="1895969"/>
                  </a:cubicBezTo>
                  <a:cubicBezTo>
                    <a:pt x="450191" y="1895969"/>
                    <a:pt x="809826" y="1418100"/>
                    <a:pt x="1399731" y="2231769"/>
                  </a:cubicBezTo>
                  <a:cubicBezTo>
                    <a:pt x="2222493" y="2893037"/>
                    <a:pt x="2582128" y="2089700"/>
                    <a:pt x="2582128" y="2089700"/>
                  </a:cubicBezTo>
                  <a:cubicBezTo>
                    <a:pt x="3891303" y="263464"/>
                    <a:pt x="3891303" y="263464"/>
                    <a:pt x="3891303" y="263464"/>
                  </a:cubicBezTo>
                  <a:cubicBezTo>
                    <a:pt x="4043954" y="45194"/>
                    <a:pt x="4443692" y="-4530"/>
                    <a:pt x="4805268" y="313"/>
                  </a:cubicBezTo>
                  <a:close/>
                  <a:moveTo>
                    <a:pt x="4796632" y="453987"/>
                  </a:moveTo>
                  <a:cubicBezTo>
                    <a:pt x="4662050" y="453987"/>
                    <a:pt x="4552950" y="562021"/>
                    <a:pt x="4552950" y="695287"/>
                  </a:cubicBezTo>
                  <a:cubicBezTo>
                    <a:pt x="4552950" y="828553"/>
                    <a:pt x="4662050" y="936587"/>
                    <a:pt x="4796632" y="936587"/>
                  </a:cubicBezTo>
                  <a:cubicBezTo>
                    <a:pt x="4931214" y="936587"/>
                    <a:pt x="5040314" y="828553"/>
                    <a:pt x="5040314" y="695287"/>
                  </a:cubicBezTo>
                  <a:cubicBezTo>
                    <a:pt x="5040314" y="562021"/>
                    <a:pt x="4931214" y="453987"/>
                    <a:pt x="4796632" y="45398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 flipH="1">
              <a:off x="1880577" y="2992075"/>
              <a:ext cx="987168" cy="942737"/>
            </a:xfrm>
            <a:custGeom>
              <a:gdLst>
                <a:gd name="T0" fmla="*/ 650 w 1691"/>
                <a:gd name="T1" fmla="*/ 0 h 1617"/>
                <a:gd name="T2" fmla="*/ 0 w 1691"/>
                <a:gd name="T3" fmla="*/ 579 h 1617"/>
                <a:gd name="T4" fmla="*/ 47 w 1691"/>
                <a:gd name="T5" fmla="*/ 658 h 1617"/>
                <a:gd name="T6" fmla="*/ 377 w 1691"/>
                <a:gd name="T7" fmla="*/ 390 h 1617"/>
                <a:gd name="T8" fmla="*/ 92 w 1691"/>
                <a:gd name="T9" fmla="*/ 680 h 1617"/>
                <a:gd name="T10" fmla="*/ 144 w 1691"/>
                <a:gd name="T11" fmla="*/ 739 h 1617"/>
                <a:gd name="T12" fmla="*/ 542 w 1691"/>
                <a:gd name="T13" fmla="*/ 316 h 1617"/>
                <a:gd name="T14" fmla="*/ 159 w 1691"/>
                <a:gd name="T15" fmla="*/ 762 h 1617"/>
                <a:gd name="T16" fmla="*/ 459 w 1691"/>
                <a:gd name="T17" fmla="*/ 554 h 1617"/>
                <a:gd name="T18" fmla="*/ 212 w 1691"/>
                <a:gd name="T19" fmla="*/ 792 h 1617"/>
                <a:gd name="T20" fmla="*/ 249 w 1691"/>
                <a:gd name="T21" fmla="*/ 829 h 1617"/>
                <a:gd name="T22" fmla="*/ 392 w 1691"/>
                <a:gd name="T23" fmla="*/ 710 h 1617"/>
                <a:gd name="T24" fmla="*/ 287 w 1691"/>
                <a:gd name="T25" fmla="*/ 866 h 1617"/>
                <a:gd name="T26" fmla="*/ 324 w 1691"/>
                <a:gd name="T27" fmla="*/ 910 h 1617"/>
                <a:gd name="T28" fmla="*/ 699 w 1691"/>
                <a:gd name="T29" fmla="*/ 412 h 1617"/>
                <a:gd name="T30" fmla="*/ 354 w 1691"/>
                <a:gd name="T31" fmla="*/ 940 h 1617"/>
                <a:gd name="T32" fmla="*/ 384 w 1691"/>
                <a:gd name="T33" fmla="*/ 985 h 1617"/>
                <a:gd name="T34" fmla="*/ 609 w 1691"/>
                <a:gd name="T35" fmla="*/ 739 h 1617"/>
                <a:gd name="T36" fmla="*/ 422 w 1691"/>
                <a:gd name="T37" fmla="*/ 1007 h 1617"/>
                <a:gd name="T38" fmla="*/ 759 w 1691"/>
                <a:gd name="T39" fmla="*/ 635 h 1617"/>
                <a:gd name="T40" fmla="*/ 459 w 1691"/>
                <a:gd name="T41" fmla="*/ 1044 h 1617"/>
                <a:gd name="T42" fmla="*/ 489 w 1691"/>
                <a:gd name="T43" fmla="*/ 1067 h 1617"/>
                <a:gd name="T44" fmla="*/ 752 w 1691"/>
                <a:gd name="T45" fmla="*/ 754 h 1617"/>
                <a:gd name="T46" fmla="*/ 534 w 1691"/>
                <a:gd name="T47" fmla="*/ 1096 h 1617"/>
                <a:gd name="T48" fmla="*/ 556 w 1691"/>
                <a:gd name="T49" fmla="*/ 1128 h 1617"/>
                <a:gd name="T50" fmla="*/ 992 w 1691"/>
                <a:gd name="T51" fmla="*/ 635 h 1617"/>
                <a:gd name="T52" fmla="*/ 587 w 1691"/>
                <a:gd name="T53" fmla="*/ 1156 h 1617"/>
                <a:gd name="T54" fmla="*/ 624 w 1691"/>
                <a:gd name="T55" fmla="*/ 1193 h 1617"/>
                <a:gd name="T56" fmla="*/ 744 w 1691"/>
                <a:gd name="T57" fmla="*/ 1059 h 1617"/>
                <a:gd name="T58" fmla="*/ 662 w 1691"/>
                <a:gd name="T59" fmla="*/ 1238 h 1617"/>
                <a:gd name="T60" fmla="*/ 939 w 1691"/>
                <a:gd name="T61" fmla="*/ 925 h 1617"/>
                <a:gd name="T62" fmla="*/ 699 w 1691"/>
                <a:gd name="T63" fmla="*/ 1260 h 1617"/>
                <a:gd name="T64" fmla="*/ 729 w 1691"/>
                <a:gd name="T65" fmla="*/ 1304 h 1617"/>
                <a:gd name="T66" fmla="*/ 1007 w 1691"/>
                <a:gd name="T67" fmla="*/ 1059 h 1617"/>
                <a:gd name="T68" fmla="*/ 767 w 1691"/>
                <a:gd name="T69" fmla="*/ 1334 h 1617"/>
                <a:gd name="T70" fmla="*/ 789 w 1691"/>
                <a:gd name="T71" fmla="*/ 1371 h 1617"/>
                <a:gd name="T72" fmla="*/ 1292 w 1691"/>
                <a:gd name="T73" fmla="*/ 933 h 1617"/>
                <a:gd name="T74" fmla="*/ 819 w 1691"/>
                <a:gd name="T75" fmla="*/ 1416 h 1617"/>
                <a:gd name="T76" fmla="*/ 864 w 1691"/>
                <a:gd name="T77" fmla="*/ 1461 h 1617"/>
                <a:gd name="T78" fmla="*/ 1247 w 1691"/>
                <a:gd name="T79" fmla="*/ 1119 h 1617"/>
                <a:gd name="T80" fmla="*/ 917 w 1691"/>
                <a:gd name="T81" fmla="*/ 1498 h 1617"/>
                <a:gd name="T82" fmla="*/ 954 w 1691"/>
                <a:gd name="T83" fmla="*/ 1527 h 1617"/>
                <a:gd name="T84" fmla="*/ 1419 w 1691"/>
                <a:gd name="T85" fmla="*/ 1037 h 1617"/>
                <a:gd name="T86" fmla="*/ 999 w 1691"/>
                <a:gd name="T87" fmla="*/ 1565 h 1617"/>
                <a:gd name="T88" fmla="*/ 1037 w 1691"/>
                <a:gd name="T89" fmla="*/ 1617 h 1617"/>
                <a:gd name="T90" fmla="*/ 1691 w 1691"/>
                <a:gd name="T91" fmla="*/ 988 h 1617"/>
                <a:gd name="T92" fmla="*/ 650 w 1691"/>
                <a:gd name="T93" fmla="*/ 0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1" h="1617">
                  <a:moveTo>
                    <a:pt x="650" y="0"/>
                  </a:moveTo>
                  <a:cubicBezTo>
                    <a:pt x="0" y="579"/>
                    <a:pt x="0" y="579"/>
                    <a:pt x="0" y="579"/>
                  </a:cubicBezTo>
                  <a:cubicBezTo>
                    <a:pt x="47" y="658"/>
                    <a:pt x="47" y="658"/>
                    <a:pt x="47" y="658"/>
                  </a:cubicBezTo>
                  <a:cubicBezTo>
                    <a:pt x="377" y="390"/>
                    <a:pt x="377" y="390"/>
                    <a:pt x="377" y="390"/>
                  </a:cubicBezTo>
                  <a:cubicBezTo>
                    <a:pt x="92" y="680"/>
                    <a:pt x="92" y="680"/>
                    <a:pt x="92" y="680"/>
                  </a:cubicBezTo>
                  <a:cubicBezTo>
                    <a:pt x="144" y="739"/>
                    <a:pt x="144" y="739"/>
                    <a:pt x="144" y="73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159" y="762"/>
                    <a:pt x="159" y="762"/>
                    <a:pt x="159" y="762"/>
                  </a:cubicBezTo>
                  <a:cubicBezTo>
                    <a:pt x="459" y="554"/>
                    <a:pt x="459" y="554"/>
                    <a:pt x="459" y="554"/>
                  </a:cubicBezTo>
                  <a:cubicBezTo>
                    <a:pt x="212" y="792"/>
                    <a:pt x="212" y="792"/>
                    <a:pt x="212" y="792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392" y="710"/>
                    <a:pt x="392" y="710"/>
                    <a:pt x="392" y="710"/>
                  </a:cubicBezTo>
                  <a:cubicBezTo>
                    <a:pt x="287" y="866"/>
                    <a:pt x="287" y="866"/>
                    <a:pt x="287" y="866"/>
                  </a:cubicBezTo>
                  <a:cubicBezTo>
                    <a:pt x="324" y="910"/>
                    <a:pt x="324" y="910"/>
                    <a:pt x="324" y="910"/>
                  </a:cubicBezTo>
                  <a:cubicBezTo>
                    <a:pt x="699" y="412"/>
                    <a:pt x="699" y="412"/>
                    <a:pt x="699" y="412"/>
                  </a:cubicBezTo>
                  <a:cubicBezTo>
                    <a:pt x="354" y="940"/>
                    <a:pt x="354" y="940"/>
                    <a:pt x="354" y="940"/>
                  </a:cubicBezTo>
                  <a:cubicBezTo>
                    <a:pt x="384" y="985"/>
                    <a:pt x="384" y="985"/>
                    <a:pt x="384" y="985"/>
                  </a:cubicBezTo>
                  <a:cubicBezTo>
                    <a:pt x="609" y="739"/>
                    <a:pt x="609" y="739"/>
                    <a:pt x="609" y="739"/>
                  </a:cubicBezTo>
                  <a:cubicBezTo>
                    <a:pt x="422" y="1007"/>
                    <a:pt x="422" y="1007"/>
                    <a:pt x="422" y="1007"/>
                  </a:cubicBezTo>
                  <a:cubicBezTo>
                    <a:pt x="759" y="635"/>
                    <a:pt x="759" y="635"/>
                    <a:pt x="759" y="635"/>
                  </a:cubicBezTo>
                  <a:cubicBezTo>
                    <a:pt x="459" y="1044"/>
                    <a:pt x="459" y="1044"/>
                    <a:pt x="459" y="1044"/>
                  </a:cubicBezTo>
                  <a:cubicBezTo>
                    <a:pt x="489" y="1067"/>
                    <a:pt x="489" y="1067"/>
                    <a:pt x="489" y="1067"/>
                  </a:cubicBezTo>
                  <a:cubicBezTo>
                    <a:pt x="752" y="754"/>
                    <a:pt x="752" y="754"/>
                    <a:pt x="752" y="754"/>
                  </a:cubicBezTo>
                  <a:cubicBezTo>
                    <a:pt x="534" y="1096"/>
                    <a:pt x="534" y="1096"/>
                    <a:pt x="534" y="1096"/>
                  </a:cubicBezTo>
                  <a:cubicBezTo>
                    <a:pt x="556" y="1128"/>
                    <a:pt x="556" y="1128"/>
                    <a:pt x="556" y="1128"/>
                  </a:cubicBezTo>
                  <a:cubicBezTo>
                    <a:pt x="992" y="635"/>
                    <a:pt x="992" y="635"/>
                    <a:pt x="992" y="635"/>
                  </a:cubicBezTo>
                  <a:cubicBezTo>
                    <a:pt x="587" y="1156"/>
                    <a:pt x="587" y="1156"/>
                    <a:pt x="587" y="1156"/>
                  </a:cubicBezTo>
                  <a:cubicBezTo>
                    <a:pt x="624" y="1193"/>
                    <a:pt x="624" y="1193"/>
                    <a:pt x="624" y="1193"/>
                  </a:cubicBezTo>
                  <a:cubicBezTo>
                    <a:pt x="744" y="1059"/>
                    <a:pt x="744" y="1059"/>
                    <a:pt x="744" y="1059"/>
                  </a:cubicBezTo>
                  <a:cubicBezTo>
                    <a:pt x="662" y="1238"/>
                    <a:pt x="662" y="1238"/>
                    <a:pt x="662" y="1238"/>
                  </a:cubicBezTo>
                  <a:cubicBezTo>
                    <a:pt x="939" y="925"/>
                    <a:pt x="939" y="925"/>
                    <a:pt x="939" y="925"/>
                  </a:cubicBezTo>
                  <a:cubicBezTo>
                    <a:pt x="699" y="1260"/>
                    <a:pt x="699" y="1260"/>
                    <a:pt x="699" y="1260"/>
                  </a:cubicBezTo>
                  <a:cubicBezTo>
                    <a:pt x="729" y="1304"/>
                    <a:pt x="729" y="1304"/>
                    <a:pt x="729" y="1304"/>
                  </a:cubicBezTo>
                  <a:cubicBezTo>
                    <a:pt x="1007" y="1059"/>
                    <a:pt x="1007" y="1059"/>
                    <a:pt x="1007" y="1059"/>
                  </a:cubicBezTo>
                  <a:cubicBezTo>
                    <a:pt x="767" y="1334"/>
                    <a:pt x="767" y="1334"/>
                    <a:pt x="767" y="1334"/>
                  </a:cubicBezTo>
                  <a:cubicBezTo>
                    <a:pt x="789" y="1371"/>
                    <a:pt x="789" y="1371"/>
                    <a:pt x="789" y="1371"/>
                  </a:cubicBezTo>
                  <a:cubicBezTo>
                    <a:pt x="1292" y="933"/>
                    <a:pt x="1292" y="933"/>
                    <a:pt x="1292" y="933"/>
                  </a:cubicBezTo>
                  <a:cubicBezTo>
                    <a:pt x="1262" y="940"/>
                    <a:pt x="819" y="1416"/>
                    <a:pt x="819" y="1416"/>
                  </a:cubicBezTo>
                  <a:cubicBezTo>
                    <a:pt x="864" y="1461"/>
                    <a:pt x="864" y="1461"/>
                    <a:pt x="864" y="1461"/>
                  </a:cubicBezTo>
                  <a:cubicBezTo>
                    <a:pt x="1247" y="1119"/>
                    <a:pt x="1247" y="1119"/>
                    <a:pt x="1247" y="1119"/>
                  </a:cubicBezTo>
                  <a:cubicBezTo>
                    <a:pt x="917" y="1498"/>
                    <a:pt x="917" y="1498"/>
                    <a:pt x="917" y="1498"/>
                  </a:cubicBezTo>
                  <a:cubicBezTo>
                    <a:pt x="954" y="1527"/>
                    <a:pt x="954" y="1527"/>
                    <a:pt x="954" y="1527"/>
                  </a:cubicBezTo>
                  <a:cubicBezTo>
                    <a:pt x="1419" y="1037"/>
                    <a:pt x="1419" y="1037"/>
                    <a:pt x="1419" y="1037"/>
                  </a:cubicBezTo>
                  <a:cubicBezTo>
                    <a:pt x="999" y="1565"/>
                    <a:pt x="999" y="1565"/>
                    <a:pt x="999" y="1565"/>
                  </a:cubicBezTo>
                  <a:cubicBezTo>
                    <a:pt x="1037" y="1617"/>
                    <a:pt x="1037" y="1617"/>
                    <a:pt x="1037" y="1617"/>
                  </a:cubicBezTo>
                  <a:cubicBezTo>
                    <a:pt x="1691" y="988"/>
                    <a:pt x="1691" y="988"/>
                    <a:pt x="1691" y="988"/>
                  </a:cubicBezTo>
                  <a:cubicBezTo>
                    <a:pt x="650" y="0"/>
                    <a:pt x="650" y="0"/>
                    <a:pt x="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29923" y="4034728"/>
            <a:ext cx="1515742" cy="1400986"/>
            <a:chOff x="1193800" y="3934812"/>
            <a:chExt cx="1673945" cy="1547212"/>
          </a:xfrm>
        </p:grpSpPr>
        <p:sp>
          <p:nvSpPr>
            <p:cNvPr id="33" name="任意多边形: 形状 32"/>
            <p:cNvSpPr/>
            <p:nvPr/>
          </p:nvSpPr>
          <p:spPr bwMode="auto">
            <a:xfrm flipH="1">
              <a:off x="1193800" y="3934812"/>
              <a:ext cx="1253637" cy="1155569"/>
            </a:xfrm>
            <a:custGeom>
              <a:gdLst>
                <a:gd name="connsiteX0" fmla="*/ 4805268 w 5554132"/>
                <a:gd name="connsiteY0" fmla="*/ 313 h 5119649"/>
                <a:gd name="connsiteX1" fmla="*/ 5490256 w 5554132"/>
                <a:gd name="connsiteY1" fmla="*/ 64567 h 5119649"/>
                <a:gd name="connsiteX2" fmla="*/ 5278097 w 5554132"/>
                <a:gd name="connsiteY2" fmla="*/ 1505924 h 5119649"/>
                <a:gd name="connsiteX3" fmla="*/ 3358319 w 5554132"/>
                <a:gd name="connsiteY3" fmla="*/ 2683807 h 5119649"/>
                <a:gd name="connsiteX4" fmla="*/ 3117700 w 5554132"/>
                <a:gd name="connsiteY4" fmla="*/ 3884938 h 5119649"/>
                <a:gd name="connsiteX5" fmla="*/ 3197906 w 5554132"/>
                <a:gd name="connsiteY5" fmla="*/ 4654695 h 5119649"/>
                <a:gd name="connsiteX6" fmla="*/ 2716668 w 5554132"/>
                <a:gd name="connsiteY6" fmla="*/ 5119649 h 5119649"/>
                <a:gd name="connsiteX7" fmla="*/ 0 w 5554132"/>
                <a:gd name="connsiteY7" fmla="*/ 2451330 h 5119649"/>
                <a:gd name="connsiteX8" fmla="*/ 450191 w 5554132"/>
                <a:gd name="connsiteY8" fmla="*/ 1895969 h 5119649"/>
                <a:gd name="connsiteX9" fmla="*/ 1399731 w 5554132"/>
                <a:gd name="connsiteY9" fmla="*/ 2231769 h 5119649"/>
                <a:gd name="connsiteX10" fmla="*/ 2582128 w 5554132"/>
                <a:gd name="connsiteY10" fmla="*/ 2089700 h 5119649"/>
                <a:gd name="connsiteX11" fmla="*/ 3891303 w 5554132"/>
                <a:gd name="connsiteY11" fmla="*/ 263464 h 5119649"/>
                <a:gd name="connsiteX12" fmla="*/ 4805268 w 5554132"/>
                <a:gd name="connsiteY12" fmla="*/ 313 h 5119649"/>
                <a:gd name="connsiteX13" fmla="*/ 4796632 w 5554132"/>
                <a:gd name="connsiteY13" fmla="*/ 453987 h 5119649"/>
                <a:gd name="connsiteX14" fmla="*/ 4552950 w 5554132"/>
                <a:gd name="connsiteY14" fmla="*/ 695287 h 5119649"/>
                <a:gd name="connsiteX15" fmla="*/ 4796632 w 5554132"/>
                <a:gd name="connsiteY15" fmla="*/ 936587 h 5119649"/>
                <a:gd name="connsiteX16" fmla="*/ 5040314 w 5554132"/>
                <a:gd name="connsiteY16" fmla="*/ 695287 h 5119649"/>
                <a:gd name="connsiteX17" fmla="*/ 4796632 w 5554132"/>
                <a:gd name="connsiteY17" fmla="*/ 453987 h 51196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54132" h="5119649">
                  <a:moveTo>
                    <a:pt x="4805268" y="313"/>
                  </a:moveTo>
                  <a:cubicBezTo>
                    <a:pt x="5166843" y="5156"/>
                    <a:pt x="5490256" y="64567"/>
                    <a:pt x="5490256" y="64567"/>
                  </a:cubicBezTo>
                  <a:cubicBezTo>
                    <a:pt x="5490256" y="64567"/>
                    <a:pt x="5730875" y="1020306"/>
                    <a:pt x="5278097" y="1505924"/>
                  </a:cubicBezTo>
                  <a:cubicBezTo>
                    <a:pt x="3358319" y="2683807"/>
                    <a:pt x="3358319" y="2683807"/>
                    <a:pt x="3358319" y="2683807"/>
                  </a:cubicBezTo>
                  <a:cubicBezTo>
                    <a:pt x="3358319" y="2683807"/>
                    <a:pt x="2507096" y="3267583"/>
                    <a:pt x="3117700" y="3884938"/>
                  </a:cubicBezTo>
                  <a:cubicBezTo>
                    <a:pt x="3117700" y="3884938"/>
                    <a:pt x="3715366" y="4192325"/>
                    <a:pt x="3197906" y="4654695"/>
                  </a:cubicBezTo>
                  <a:cubicBezTo>
                    <a:pt x="3197906" y="4654695"/>
                    <a:pt x="2724430" y="5109317"/>
                    <a:pt x="2716668" y="5119649"/>
                  </a:cubicBezTo>
                  <a:cubicBezTo>
                    <a:pt x="0" y="2451330"/>
                    <a:pt x="0" y="2451330"/>
                    <a:pt x="0" y="2451330"/>
                  </a:cubicBezTo>
                  <a:cubicBezTo>
                    <a:pt x="12937" y="2438415"/>
                    <a:pt x="450191" y="1895969"/>
                    <a:pt x="450191" y="1895969"/>
                  </a:cubicBezTo>
                  <a:cubicBezTo>
                    <a:pt x="450191" y="1895969"/>
                    <a:pt x="809826" y="1418100"/>
                    <a:pt x="1399731" y="2231769"/>
                  </a:cubicBezTo>
                  <a:cubicBezTo>
                    <a:pt x="2222493" y="2893037"/>
                    <a:pt x="2582128" y="2089700"/>
                    <a:pt x="2582128" y="2089700"/>
                  </a:cubicBezTo>
                  <a:cubicBezTo>
                    <a:pt x="3891303" y="263464"/>
                    <a:pt x="3891303" y="263464"/>
                    <a:pt x="3891303" y="263464"/>
                  </a:cubicBezTo>
                  <a:cubicBezTo>
                    <a:pt x="4043954" y="45194"/>
                    <a:pt x="4443692" y="-4530"/>
                    <a:pt x="4805268" y="313"/>
                  </a:cubicBezTo>
                  <a:close/>
                  <a:moveTo>
                    <a:pt x="4796632" y="453987"/>
                  </a:moveTo>
                  <a:cubicBezTo>
                    <a:pt x="4662050" y="453987"/>
                    <a:pt x="4552950" y="562021"/>
                    <a:pt x="4552950" y="695287"/>
                  </a:cubicBezTo>
                  <a:cubicBezTo>
                    <a:pt x="4552950" y="828553"/>
                    <a:pt x="4662050" y="936587"/>
                    <a:pt x="4796632" y="936587"/>
                  </a:cubicBezTo>
                  <a:cubicBezTo>
                    <a:pt x="4931214" y="936587"/>
                    <a:pt x="5040314" y="828553"/>
                    <a:pt x="5040314" y="695287"/>
                  </a:cubicBezTo>
                  <a:cubicBezTo>
                    <a:pt x="5040314" y="562021"/>
                    <a:pt x="4931214" y="453987"/>
                    <a:pt x="4796632" y="45398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 flipH="1">
              <a:off x="1880577" y="4539287"/>
              <a:ext cx="987168" cy="942737"/>
            </a:xfrm>
            <a:custGeom>
              <a:gdLst>
                <a:gd name="T0" fmla="*/ 650 w 1691"/>
                <a:gd name="T1" fmla="*/ 0 h 1617"/>
                <a:gd name="T2" fmla="*/ 0 w 1691"/>
                <a:gd name="T3" fmla="*/ 579 h 1617"/>
                <a:gd name="T4" fmla="*/ 47 w 1691"/>
                <a:gd name="T5" fmla="*/ 658 h 1617"/>
                <a:gd name="T6" fmla="*/ 377 w 1691"/>
                <a:gd name="T7" fmla="*/ 390 h 1617"/>
                <a:gd name="T8" fmla="*/ 92 w 1691"/>
                <a:gd name="T9" fmla="*/ 680 h 1617"/>
                <a:gd name="T10" fmla="*/ 144 w 1691"/>
                <a:gd name="T11" fmla="*/ 739 h 1617"/>
                <a:gd name="T12" fmla="*/ 542 w 1691"/>
                <a:gd name="T13" fmla="*/ 316 h 1617"/>
                <a:gd name="T14" fmla="*/ 159 w 1691"/>
                <a:gd name="T15" fmla="*/ 762 h 1617"/>
                <a:gd name="T16" fmla="*/ 459 w 1691"/>
                <a:gd name="T17" fmla="*/ 554 h 1617"/>
                <a:gd name="T18" fmla="*/ 212 w 1691"/>
                <a:gd name="T19" fmla="*/ 792 h 1617"/>
                <a:gd name="T20" fmla="*/ 249 w 1691"/>
                <a:gd name="T21" fmla="*/ 829 h 1617"/>
                <a:gd name="T22" fmla="*/ 392 w 1691"/>
                <a:gd name="T23" fmla="*/ 710 h 1617"/>
                <a:gd name="T24" fmla="*/ 287 w 1691"/>
                <a:gd name="T25" fmla="*/ 866 h 1617"/>
                <a:gd name="T26" fmla="*/ 324 w 1691"/>
                <a:gd name="T27" fmla="*/ 910 h 1617"/>
                <a:gd name="T28" fmla="*/ 699 w 1691"/>
                <a:gd name="T29" fmla="*/ 412 h 1617"/>
                <a:gd name="T30" fmla="*/ 354 w 1691"/>
                <a:gd name="T31" fmla="*/ 940 h 1617"/>
                <a:gd name="T32" fmla="*/ 384 w 1691"/>
                <a:gd name="T33" fmla="*/ 985 h 1617"/>
                <a:gd name="T34" fmla="*/ 609 w 1691"/>
                <a:gd name="T35" fmla="*/ 739 h 1617"/>
                <a:gd name="T36" fmla="*/ 422 w 1691"/>
                <a:gd name="T37" fmla="*/ 1007 h 1617"/>
                <a:gd name="T38" fmla="*/ 759 w 1691"/>
                <a:gd name="T39" fmla="*/ 635 h 1617"/>
                <a:gd name="T40" fmla="*/ 459 w 1691"/>
                <a:gd name="T41" fmla="*/ 1044 h 1617"/>
                <a:gd name="T42" fmla="*/ 489 w 1691"/>
                <a:gd name="T43" fmla="*/ 1067 h 1617"/>
                <a:gd name="T44" fmla="*/ 752 w 1691"/>
                <a:gd name="T45" fmla="*/ 754 h 1617"/>
                <a:gd name="T46" fmla="*/ 534 w 1691"/>
                <a:gd name="T47" fmla="*/ 1096 h 1617"/>
                <a:gd name="T48" fmla="*/ 556 w 1691"/>
                <a:gd name="T49" fmla="*/ 1128 h 1617"/>
                <a:gd name="T50" fmla="*/ 992 w 1691"/>
                <a:gd name="T51" fmla="*/ 635 h 1617"/>
                <a:gd name="T52" fmla="*/ 587 w 1691"/>
                <a:gd name="T53" fmla="*/ 1156 h 1617"/>
                <a:gd name="T54" fmla="*/ 624 w 1691"/>
                <a:gd name="T55" fmla="*/ 1193 h 1617"/>
                <a:gd name="T56" fmla="*/ 744 w 1691"/>
                <a:gd name="T57" fmla="*/ 1059 h 1617"/>
                <a:gd name="T58" fmla="*/ 662 w 1691"/>
                <a:gd name="T59" fmla="*/ 1238 h 1617"/>
                <a:gd name="T60" fmla="*/ 939 w 1691"/>
                <a:gd name="T61" fmla="*/ 925 h 1617"/>
                <a:gd name="T62" fmla="*/ 699 w 1691"/>
                <a:gd name="T63" fmla="*/ 1260 h 1617"/>
                <a:gd name="T64" fmla="*/ 729 w 1691"/>
                <a:gd name="T65" fmla="*/ 1304 h 1617"/>
                <a:gd name="T66" fmla="*/ 1007 w 1691"/>
                <a:gd name="T67" fmla="*/ 1059 h 1617"/>
                <a:gd name="T68" fmla="*/ 767 w 1691"/>
                <a:gd name="T69" fmla="*/ 1334 h 1617"/>
                <a:gd name="T70" fmla="*/ 789 w 1691"/>
                <a:gd name="T71" fmla="*/ 1371 h 1617"/>
                <a:gd name="T72" fmla="*/ 1292 w 1691"/>
                <a:gd name="T73" fmla="*/ 933 h 1617"/>
                <a:gd name="T74" fmla="*/ 819 w 1691"/>
                <a:gd name="T75" fmla="*/ 1416 h 1617"/>
                <a:gd name="T76" fmla="*/ 864 w 1691"/>
                <a:gd name="T77" fmla="*/ 1461 h 1617"/>
                <a:gd name="T78" fmla="*/ 1247 w 1691"/>
                <a:gd name="T79" fmla="*/ 1119 h 1617"/>
                <a:gd name="T80" fmla="*/ 917 w 1691"/>
                <a:gd name="T81" fmla="*/ 1498 h 1617"/>
                <a:gd name="T82" fmla="*/ 954 w 1691"/>
                <a:gd name="T83" fmla="*/ 1527 h 1617"/>
                <a:gd name="T84" fmla="*/ 1419 w 1691"/>
                <a:gd name="T85" fmla="*/ 1037 h 1617"/>
                <a:gd name="T86" fmla="*/ 999 w 1691"/>
                <a:gd name="T87" fmla="*/ 1565 h 1617"/>
                <a:gd name="T88" fmla="*/ 1037 w 1691"/>
                <a:gd name="T89" fmla="*/ 1617 h 1617"/>
                <a:gd name="T90" fmla="*/ 1691 w 1691"/>
                <a:gd name="T91" fmla="*/ 988 h 1617"/>
                <a:gd name="T92" fmla="*/ 650 w 1691"/>
                <a:gd name="T93" fmla="*/ 0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1" h="1617">
                  <a:moveTo>
                    <a:pt x="650" y="0"/>
                  </a:moveTo>
                  <a:cubicBezTo>
                    <a:pt x="0" y="579"/>
                    <a:pt x="0" y="579"/>
                    <a:pt x="0" y="579"/>
                  </a:cubicBezTo>
                  <a:cubicBezTo>
                    <a:pt x="47" y="658"/>
                    <a:pt x="47" y="658"/>
                    <a:pt x="47" y="658"/>
                  </a:cubicBezTo>
                  <a:cubicBezTo>
                    <a:pt x="377" y="390"/>
                    <a:pt x="377" y="390"/>
                    <a:pt x="377" y="390"/>
                  </a:cubicBezTo>
                  <a:cubicBezTo>
                    <a:pt x="92" y="680"/>
                    <a:pt x="92" y="680"/>
                    <a:pt x="92" y="680"/>
                  </a:cubicBezTo>
                  <a:cubicBezTo>
                    <a:pt x="144" y="739"/>
                    <a:pt x="144" y="739"/>
                    <a:pt x="144" y="73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159" y="762"/>
                    <a:pt x="159" y="762"/>
                    <a:pt x="159" y="762"/>
                  </a:cubicBezTo>
                  <a:cubicBezTo>
                    <a:pt x="459" y="554"/>
                    <a:pt x="459" y="554"/>
                    <a:pt x="459" y="554"/>
                  </a:cubicBezTo>
                  <a:cubicBezTo>
                    <a:pt x="212" y="792"/>
                    <a:pt x="212" y="792"/>
                    <a:pt x="212" y="792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392" y="710"/>
                    <a:pt x="392" y="710"/>
                    <a:pt x="392" y="710"/>
                  </a:cubicBezTo>
                  <a:cubicBezTo>
                    <a:pt x="287" y="866"/>
                    <a:pt x="287" y="866"/>
                    <a:pt x="287" y="866"/>
                  </a:cubicBezTo>
                  <a:cubicBezTo>
                    <a:pt x="324" y="910"/>
                    <a:pt x="324" y="910"/>
                    <a:pt x="324" y="910"/>
                  </a:cubicBezTo>
                  <a:cubicBezTo>
                    <a:pt x="699" y="412"/>
                    <a:pt x="699" y="412"/>
                    <a:pt x="699" y="412"/>
                  </a:cubicBezTo>
                  <a:cubicBezTo>
                    <a:pt x="354" y="940"/>
                    <a:pt x="354" y="940"/>
                    <a:pt x="354" y="940"/>
                  </a:cubicBezTo>
                  <a:cubicBezTo>
                    <a:pt x="384" y="985"/>
                    <a:pt x="384" y="985"/>
                    <a:pt x="384" y="985"/>
                  </a:cubicBezTo>
                  <a:cubicBezTo>
                    <a:pt x="609" y="739"/>
                    <a:pt x="609" y="739"/>
                    <a:pt x="609" y="739"/>
                  </a:cubicBezTo>
                  <a:cubicBezTo>
                    <a:pt x="422" y="1007"/>
                    <a:pt x="422" y="1007"/>
                    <a:pt x="422" y="1007"/>
                  </a:cubicBezTo>
                  <a:cubicBezTo>
                    <a:pt x="759" y="635"/>
                    <a:pt x="759" y="635"/>
                    <a:pt x="759" y="635"/>
                  </a:cubicBezTo>
                  <a:cubicBezTo>
                    <a:pt x="459" y="1044"/>
                    <a:pt x="459" y="1044"/>
                    <a:pt x="459" y="1044"/>
                  </a:cubicBezTo>
                  <a:cubicBezTo>
                    <a:pt x="489" y="1067"/>
                    <a:pt x="489" y="1067"/>
                    <a:pt x="489" y="1067"/>
                  </a:cubicBezTo>
                  <a:cubicBezTo>
                    <a:pt x="752" y="754"/>
                    <a:pt x="752" y="754"/>
                    <a:pt x="752" y="754"/>
                  </a:cubicBezTo>
                  <a:cubicBezTo>
                    <a:pt x="534" y="1096"/>
                    <a:pt x="534" y="1096"/>
                    <a:pt x="534" y="1096"/>
                  </a:cubicBezTo>
                  <a:cubicBezTo>
                    <a:pt x="556" y="1128"/>
                    <a:pt x="556" y="1128"/>
                    <a:pt x="556" y="1128"/>
                  </a:cubicBezTo>
                  <a:cubicBezTo>
                    <a:pt x="992" y="635"/>
                    <a:pt x="992" y="635"/>
                    <a:pt x="992" y="635"/>
                  </a:cubicBezTo>
                  <a:cubicBezTo>
                    <a:pt x="587" y="1156"/>
                    <a:pt x="587" y="1156"/>
                    <a:pt x="587" y="1156"/>
                  </a:cubicBezTo>
                  <a:cubicBezTo>
                    <a:pt x="624" y="1193"/>
                    <a:pt x="624" y="1193"/>
                    <a:pt x="624" y="1193"/>
                  </a:cubicBezTo>
                  <a:cubicBezTo>
                    <a:pt x="744" y="1059"/>
                    <a:pt x="744" y="1059"/>
                    <a:pt x="744" y="1059"/>
                  </a:cubicBezTo>
                  <a:cubicBezTo>
                    <a:pt x="662" y="1238"/>
                    <a:pt x="662" y="1238"/>
                    <a:pt x="662" y="1238"/>
                  </a:cubicBezTo>
                  <a:cubicBezTo>
                    <a:pt x="939" y="925"/>
                    <a:pt x="939" y="925"/>
                    <a:pt x="939" y="925"/>
                  </a:cubicBezTo>
                  <a:cubicBezTo>
                    <a:pt x="699" y="1260"/>
                    <a:pt x="699" y="1260"/>
                    <a:pt x="699" y="1260"/>
                  </a:cubicBezTo>
                  <a:cubicBezTo>
                    <a:pt x="729" y="1304"/>
                    <a:pt x="729" y="1304"/>
                    <a:pt x="729" y="1304"/>
                  </a:cubicBezTo>
                  <a:cubicBezTo>
                    <a:pt x="1007" y="1059"/>
                    <a:pt x="1007" y="1059"/>
                    <a:pt x="1007" y="1059"/>
                  </a:cubicBezTo>
                  <a:cubicBezTo>
                    <a:pt x="767" y="1334"/>
                    <a:pt x="767" y="1334"/>
                    <a:pt x="767" y="1334"/>
                  </a:cubicBezTo>
                  <a:cubicBezTo>
                    <a:pt x="789" y="1371"/>
                    <a:pt x="789" y="1371"/>
                    <a:pt x="789" y="1371"/>
                  </a:cubicBezTo>
                  <a:cubicBezTo>
                    <a:pt x="1292" y="933"/>
                    <a:pt x="1292" y="933"/>
                    <a:pt x="1292" y="933"/>
                  </a:cubicBezTo>
                  <a:cubicBezTo>
                    <a:pt x="1262" y="940"/>
                    <a:pt x="819" y="1416"/>
                    <a:pt x="819" y="1416"/>
                  </a:cubicBezTo>
                  <a:cubicBezTo>
                    <a:pt x="864" y="1461"/>
                    <a:pt x="864" y="1461"/>
                    <a:pt x="864" y="1461"/>
                  </a:cubicBezTo>
                  <a:cubicBezTo>
                    <a:pt x="1247" y="1119"/>
                    <a:pt x="1247" y="1119"/>
                    <a:pt x="1247" y="1119"/>
                  </a:cubicBezTo>
                  <a:cubicBezTo>
                    <a:pt x="917" y="1498"/>
                    <a:pt x="917" y="1498"/>
                    <a:pt x="917" y="1498"/>
                  </a:cubicBezTo>
                  <a:cubicBezTo>
                    <a:pt x="954" y="1527"/>
                    <a:pt x="954" y="1527"/>
                    <a:pt x="954" y="1527"/>
                  </a:cubicBezTo>
                  <a:cubicBezTo>
                    <a:pt x="1419" y="1037"/>
                    <a:pt x="1419" y="1037"/>
                    <a:pt x="1419" y="1037"/>
                  </a:cubicBezTo>
                  <a:cubicBezTo>
                    <a:pt x="999" y="1565"/>
                    <a:pt x="999" y="1565"/>
                    <a:pt x="999" y="1565"/>
                  </a:cubicBezTo>
                  <a:cubicBezTo>
                    <a:pt x="1037" y="1617"/>
                    <a:pt x="1037" y="1617"/>
                    <a:pt x="1037" y="1617"/>
                  </a:cubicBezTo>
                  <a:cubicBezTo>
                    <a:pt x="1691" y="988"/>
                    <a:pt x="1691" y="988"/>
                    <a:pt x="1691" y="988"/>
                  </a:cubicBezTo>
                  <a:cubicBezTo>
                    <a:pt x="650" y="0"/>
                    <a:pt x="650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05559" y="2097567"/>
            <a:ext cx="1746926" cy="785562"/>
            <a:chOff x="2271266" y="1795463"/>
            <a:chExt cx="1929259" cy="867554"/>
          </a:xfrm>
        </p:grpSpPr>
        <p:sp>
          <p:nvSpPr>
            <p:cNvPr id="31" name="任意多边形: 形状 30"/>
            <p:cNvSpPr/>
            <p:nvPr/>
          </p:nvSpPr>
          <p:spPr>
            <a:xfrm>
              <a:off x="2271266" y="1795463"/>
              <a:ext cx="1736212" cy="867554"/>
            </a:xfrm>
            <a:custGeom>
              <a:gdLst>
                <a:gd name="connsiteX0" fmla="*/ 627788 w 1736212"/>
                <a:gd name="connsiteY0" fmla="*/ 0 h 867554"/>
                <a:gd name="connsiteX1" fmla="*/ 1736212 w 1736212"/>
                <a:gd name="connsiteY1" fmla="*/ 0 h 867554"/>
                <a:gd name="connsiteX2" fmla="*/ 1727862 w 1736212"/>
                <a:gd name="connsiteY2" fmla="*/ 44850 h 867554"/>
                <a:gd name="connsiteX3" fmla="*/ 649123 w 1736212"/>
                <a:gd name="connsiteY3" fmla="*/ 866972 h 867554"/>
                <a:gd name="connsiteX4" fmla="*/ 55413 w 1736212"/>
                <a:gd name="connsiteY4" fmla="*/ 664221 h 867554"/>
                <a:gd name="connsiteX5" fmla="*/ 0 w 1736212"/>
                <a:gd name="connsiteY5" fmla="*/ 619894 h 867554"/>
                <a:gd name="connsiteX6" fmla="*/ 627788 w 1736212"/>
                <a:gd name="connsiteY6" fmla="*/ 0 h 86755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212" h="867554">
                  <a:moveTo>
                    <a:pt x="627788" y="0"/>
                  </a:moveTo>
                  <a:lnTo>
                    <a:pt x="1736212" y="0"/>
                  </a:lnTo>
                  <a:lnTo>
                    <a:pt x="1727862" y="44850"/>
                  </a:lnTo>
                  <a:cubicBezTo>
                    <a:pt x="1611897" y="530341"/>
                    <a:pt x="1167445" y="883889"/>
                    <a:pt x="649123" y="866972"/>
                  </a:cubicBezTo>
                  <a:cubicBezTo>
                    <a:pt x="426985" y="859722"/>
                    <a:pt x="222823" y="785458"/>
                    <a:pt x="55413" y="664221"/>
                  </a:cubicBezTo>
                  <a:lnTo>
                    <a:pt x="0" y="619894"/>
                  </a:lnTo>
                  <a:lnTo>
                    <a:pt x="627788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57513" y="1795463"/>
              <a:ext cx="1243012" cy="867554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05559" y="3501280"/>
            <a:ext cx="1746926" cy="785562"/>
            <a:chOff x="2271266" y="1795463"/>
            <a:chExt cx="1929259" cy="867554"/>
          </a:xfrm>
          <a:solidFill>
            <a:schemeClr val="accent2"/>
          </a:solidFill>
        </p:grpSpPr>
        <p:sp>
          <p:nvSpPr>
            <p:cNvPr id="29" name="任意多边形: 形状 28"/>
            <p:cNvSpPr/>
            <p:nvPr/>
          </p:nvSpPr>
          <p:spPr>
            <a:xfrm>
              <a:off x="2271266" y="1795463"/>
              <a:ext cx="1736212" cy="867554"/>
            </a:xfrm>
            <a:custGeom>
              <a:gdLst>
                <a:gd name="connsiteX0" fmla="*/ 627788 w 1736212"/>
                <a:gd name="connsiteY0" fmla="*/ 0 h 867554"/>
                <a:gd name="connsiteX1" fmla="*/ 1736212 w 1736212"/>
                <a:gd name="connsiteY1" fmla="*/ 0 h 867554"/>
                <a:gd name="connsiteX2" fmla="*/ 1727862 w 1736212"/>
                <a:gd name="connsiteY2" fmla="*/ 44850 h 867554"/>
                <a:gd name="connsiteX3" fmla="*/ 649123 w 1736212"/>
                <a:gd name="connsiteY3" fmla="*/ 866972 h 867554"/>
                <a:gd name="connsiteX4" fmla="*/ 55413 w 1736212"/>
                <a:gd name="connsiteY4" fmla="*/ 664221 h 867554"/>
                <a:gd name="connsiteX5" fmla="*/ 0 w 1736212"/>
                <a:gd name="connsiteY5" fmla="*/ 619894 h 867554"/>
                <a:gd name="connsiteX6" fmla="*/ 627788 w 1736212"/>
                <a:gd name="connsiteY6" fmla="*/ 0 h 86755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212" h="867554">
                  <a:moveTo>
                    <a:pt x="627788" y="0"/>
                  </a:moveTo>
                  <a:lnTo>
                    <a:pt x="1736212" y="0"/>
                  </a:lnTo>
                  <a:lnTo>
                    <a:pt x="1727862" y="44850"/>
                  </a:lnTo>
                  <a:cubicBezTo>
                    <a:pt x="1611897" y="530341"/>
                    <a:pt x="1167445" y="883889"/>
                    <a:pt x="649123" y="866972"/>
                  </a:cubicBezTo>
                  <a:cubicBezTo>
                    <a:pt x="426985" y="859722"/>
                    <a:pt x="222823" y="785458"/>
                    <a:pt x="55413" y="664221"/>
                  </a:cubicBezTo>
                  <a:lnTo>
                    <a:pt x="0" y="619894"/>
                  </a:lnTo>
                  <a:lnTo>
                    <a:pt x="627788" y="0"/>
                  </a:ln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57513" y="1795463"/>
              <a:ext cx="1243012" cy="867554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05559" y="4896368"/>
            <a:ext cx="1746926" cy="785562"/>
            <a:chOff x="2271266" y="1795463"/>
            <a:chExt cx="1929259" cy="867554"/>
          </a:xfrm>
          <a:solidFill>
            <a:schemeClr val="accent4"/>
          </a:solidFill>
        </p:grpSpPr>
        <p:sp>
          <p:nvSpPr>
            <p:cNvPr id="27" name="任意多边形: 形状 26"/>
            <p:cNvSpPr/>
            <p:nvPr/>
          </p:nvSpPr>
          <p:spPr>
            <a:xfrm>
              <a:off x="2271266" y="1795463"/>
              <a:ext cx="1736212" cy="867554"/>
            </a:xfrm>
            <a:custGeom>
              <a:gdLst>
                <a:gd name="connsiteX0" fmla="*/ 627788 w 1736212"/>
                <a:gd name="connsiteY0" fmla="*/ 0 h 867554"/>
                <a:gd name="connsiteX1" fmla="*/ 1736212 w 1736212"/>
                <a:gd name="connsiteY1" fmla="*/ 0 h 867554"/>
                <a:gd name="connsiteX2" fmla="*/ 1727862 w 1736212"/>
                <a:gd name="connsiteY2" fmla="*/ 44850 h 867554"/>
                <a:gd name="connsiteX3" fmla="*/ 649123 w 1736212"/>
                <a:gd name="connsiteY3" fmla="*/ 866972 h 867554"/>
                <a:gd name="connsiteX4" fmla="*/ 55413 w 1736212"/>
                <a:gd name="connsiteY4" fmla="*/ 664221 h 867554"/>
                <a:gd name="connsiteX5" fmla="*/ 0 w 1736212"/>
                <a:gd name="connsiteY5" fmla="*/ 619894 h 867554"/>
                <a:gd name="connsiteX6" fmla="*/ 627788 w 1736212"/>
                <a:gd name="connsiteY6" fmla="*/ 0 h 86755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212" h="867554">
                  <a:moveTo>
                    <a:pt x="627788" y="0"/>
                  </a:moveTo>
                  <a:lnTo>
                    <a:pt x="1736212" y="0"/>
                  </a:lnTo>
                  <a:lnTo>
                    <a:pt x="1727862" y="44850"/>
                  </a:lnTo>
                  <a:cubicBezTo>
                    <a:pt x="1611897" y="530341"/>
                    <a:pt x="1167445" y="883889"/>
                    <a:pt x="649123" y="866972"/>
                  </a:cubicBezTo>
                  <a:cubicBezTo>
                    <a:pt x="426985" y="859722"/>
                    <a:pt x="222823" y="785458"/>
                    <a:pt x="55413" y="664221"/>
                  </a:cubicBezTo>
                  <a:lnTo>
                    <a:pt x="0" y="619894"/>
                  </a:lnTo>
                  <a:lnTo>
                    <a:pt x="627788" y="0"/>
                  </a:ln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57513" y="1795463"/>
              <a:ext cx="1243012" cy="867554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052485" y="2097567"/>
            <a:ext cx="836100" cy="785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52485" y="3501280"/>
            <a:ext cx="836100" cy="785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485" y="4896368"/>
            <a:ext cx="836100" cy="785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4305238" y="5044735"/>
            <a:ext cx="492483" cy="491569"/>
          </a:xfrm>
          <a:custGeom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 bwMode="auto">
          <a:xfrm>
            <a:off x="4295636" y="3683779"/>
            <a:ext cx="511688" cy="420564"/>
          </a:xfrm>
          <a:custGeom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任意多边形: 形状 25"/>
          <p:cNvSpPr>
            <a:spLocks noChangeAspect="1"/>
          </p:cNvSpPr>
          <p:nvPr/>
        </p:nvSpPr>
        <p:spPr bwMode="auto">
          <a:xfrm>
            <a:off x="4280107" y="2217022"/>
            <a:ext cx="542746" cy="542172"/>
          </a:xfrm>
          <a:custGeom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830423" y="2002365"/>
            <a:ext cx="721040" cy="721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52"/>
          <p:cNvSpPr txBox="1"/>
          <p:nvPr/>
        </p:nvSpPr>
        <p:spPr>
          <a:xfrm>
            <a:off x="7551463" y="2170022"/>
            <a:ext cx="2310615" cy="532069"/>
          </a:xfrm>
          <a:prstGeom prst="rect">
            <a:avLst/>
          </a:prstGeom>
          <a:noFill/>
        </p:spPr>
        <p:txBody>
          <a:bodyPr wrap="square" lIns="14400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own</a:t>
            </a:r>
            <a:r>
              <a:rPr lang="zh-CN" altLang="en-US" sz="2000" b="1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用法</a:t>
            </a:r>
            <a:endParaRPr lang="zh-CN" altLang="en-US" sz="2000" b="1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830423" y="3552509"/>
            <a:ext cx="721040" cy="721040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55"/>
          <p:cNvSpPr txBox="1"/>
          <p:nvPr/>
        </p:nvSpPr>
        <p:spPr>
          <a:xfrm>
            <a:off x="7551463" y="3720166"/>
            <a:ext cx="2310615" cy="532069"/>
          </a:xfrm>
          <a:prstGeom prst="rect">
            <a:avLst/>
          </a:prstGeom>
          <a:noFill/>
        </p:spPr>
        <p:txBody>
          <a:bodyPr wrap="square" lIns="14400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序数词的变化规则</a:t>
            </a:r>
            <a:endParaRPr lang="zh-CN" altLang="en-US" sz="2000" b="1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830423" y="5100448"/>
            <a:ext cx="721040" cy="721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58"/>
          <p:cNvSpPr txBox="1"/>
          <p:nvPr/>
        </p:nvSpPr>
        <p:spPr>
          <a:xfrm>
            <a:off x="7551463" y="5268105"/>
            <a:ext cx="2310615" cy="532069"/>
          </a:xfrm>
          <a:prstGeom prst="rect">
            <a:avLst/>
          </a:prstGeom>
          <a:noFill/>
        </p:spPr>
        <p:txBody>
          <a:bodyPr wrap="square" lIns="14400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充满的同义句转换</a:t>
            </a:r>
            <a:endParaRPr lang="zh-CN" altLang="en-US" sz="20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9" name="Title 6"/>
          <p:cNvSpPr txBox="1"/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旧知回顾</a:t>
            </a:r>
            <a:endParaRPr lang="zh-CN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2000">
        <p15:prstTrans prst="fallOve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6" grpId="0"/>
      <p:bldP spid="8" grpId="0"/>
      <p:bldP spid="9" grpId="0"/>
      <p:bldP spid="11" grpId="0"/>
      <p:bldP spid="12" grpId="0"/>
      <p:bldP spid="1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Group 11"/>
          <p:cNvGrpSpPr/>
          <p:nvPr/>
        </p:nvGrpSpPr>
        <p:grpSpPr>
          <a:xfrm>
            <a:off x="9855385" y="356762"/>
            <a:ext cx="1893873" cy="1895504"/>
            <a:chOff x="3859987" y="1882666"/>
            <a:chExt cx="1893873" cy="1895504"/>
          </a:xfrm>
          <a:solidFill>
            <a:schemeClr val="accent5">
              <a:alpha val="41000"/>
            </a:schemeClr>
          </a:solidFill>
        </p:grpSpPr>
        <p:sp>
          <p:nvSpPr>
            <p:cNvPr id="24" name="Oval 12"/>
            <p:cNvSpPr/>
            <p:nvPr/>
          </p:nvSpPr>
          <p:spPr>
            <a:xfrm>
              <a:off x="4066261" y="1965197"/>
              <a:ext cx="1523869" cy="1523869"/>
            </a:xfrm>
            <a:prstGeom prst="ellipse">
              <a:avLst/>
            </a:prstGeom>
            <a:solidFill>
              <a:schemeClr val="accent5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Oval 13"/>
            <p:cNvSpPr/>
            <p:nvPr/>
          </p:nvSpPr>
          <p:spPr>
            <a:xfrm>
              <a:off x="4716136" y="1882666"/>
              <a:ext cx="922997" cy="9229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Oval 14"/>
            <p:cNvSpPr/>
            <p:nvPr/>
          </p:nvSpPr>
          <p:spPr>
            <a:xfrm>
              <a:off x="3859987" y="2649356"/>
              <a:ext cx="1128814" cy="11288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Oval 15">
              <a:hlinkClick action="ppaction://hlinkshowjump?jump=nextslide"/>
            </p:cNvPr>
            <p:cNvSpPr/>
            <p:nvPr/>
          </p:nvSpPr>
          <p:spPr>
            <a:xfrm>
              <a:off x="5166081" y="3008397"/>
              <a:ext cx="587779" cy="5877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" name="Freeform: Shape 21"/>
          <p:cNvSpPr/>
          <p:nvPr/>
        </p:nvSpPr>
        <p:spPr bwMode="auto">
          <a:xfrm>
            <a:off x="1785801" y="2435150"/>
            <a:ext cx="646619" cy="646620"/>
          </a:xfrm>
          <a:custGeom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reeform: Shape 24"/>
          <p:cNvSpPr/>
          <p:nvPr/>
        </p:nvSpPr>
        <p:spPr bwMode="auto">
          <a:xfrm>
            <a:off x="10435724" y="1010180"/>
            <a:ext cx="725937" cy="660620"/>
          </a:xfrm>
          <a:custGeom>
            <a:gdLst>
              <a:gd name="T0" fmla="*/ 104 w 176"/>
              <a:gd name="T1" fmla="*/ 28 h 160"/>
              <a:gd name="T2" fmla="*/ 108 w 176"/>
              <a:gd name="T3" fmla="*/ 48 h 160"/>
              <a:gd name="T4" fmla="*/ 112 w 176"/>
              <a:gd name="T5" fmla="*/ 28 h 160"/>
              <a:gd name="T6" fmla="*/ 132 w 176"/>
              <a:gd name="T7" fmla="*/ 24 h 160"/>
              <a:gd name="T8" fmla="*/ 112 w 176"/>
              <a:gd name="T9" fmla="*/ 20 h 160"/>
              <a:gd name="T10" fmla="*/ 108 w 176"/>
              <a:gd name="T11" fmla="*/ 0 h 160"/>
              <a:gd name="T12" fmla="*/ 104 w 176"/>
              <a:gd name="T13" fmla="*/ 20 h 160"/>
              <a:gd name="T14" fmla="*/ 84 w 176"/>
              <a:gd name="T15" fmla="*/ 24 h 160"/>
              <a:gd name="T16" fmla="*/ 160 w 176"/>
              <a:gd name="T17" fmla="*/ 133 h 160"/>
              <a:gd name="T18" fmla="*/ 176 w 176"/>
              <a:gd name="T19" fmla="*/ 61 h 160"/>
              <a:gd name="T20" fmla="*/ 176 w 176"/>
              <a:gd name="T21" fmla="*/ 60 h 160"/>
              <a:gd name="T22" fmla="*/ 44 w 176"/>
              <a:gd name="T23" fmla="*/ 56 h 160"/>
              <a:gd name="T24" fmla="*/ 38 w 176"/>
              <a:gd name="T25" fmla="*/ 35 h 160"/>
              <a:gd name="T26" fmla="*/ 4 w 176"/>
              <a:gd name="T27" fmla="*/ 32 h 160"/>
              <a:gd name="T28" fmla="*/ 4 w 176"/>
              <a:gd name="T29" fmla="*/ 40 h 160"/>
              <a:gd name="T30" fmla="*/ 56 w 176"/>
              <a:gd name="T31" fmla="*/ 133 h 160"/>
              <a:gd name="T32" fmla="*/ 58 w 176"/>
              <a:gd name="T33" fmla="*/ 136 h 160"/>
              <a:gd name="T34" fmla="*/ 72 w 176"/>
              <a:gd name="T35" fmla="*/ 160 h 160"/>
              <a:gd name="T36" fmla="*/ 86 w 176"/>
              <a:gd name="T37" fmla="*/ 136 h 160"/>
              <a:gd name="T38" fmla="*/ 128 w 176"/>
              <a:gd name="T39" fmla="*/ 144 h 160"/>
              <a:gd name="T40" fmla="*/ 160 w 176"/>
              <a:gd name="T41" fmla="*/ 144 h 160"/>
              <a:gd name="T42" fmla="*/ 160 w 176"/>
              <a:gd name="T43" fmla="*/ 133 h 160"/>
              <a:gd name="T44" fmla="*/ 167 w 176"/>
              <a:gd name="T45" fmla="*/ 64 h 160"/>
              <a:gd name="T46" fmla="*/ 142 w 176"/>
              <a:gd name="T47" fmla="*/ 80 h 160"/>
              <a:gd name="T48" fmla="*/ 46 w 176"/>
              <a:gd name="T49" fmla="*/ 64 h 160"/>
              <a:gd name="T50" fmla="*/ 74 w 176"/>
              <a:gd name="T51" fmla="*/ 80 h 160"/>
              <a:gd name="T52" fmla="*/ 46 w 176"/>
              <a:gd name="T53" fmla="*/ 64 h 160"/>
              <a:gd name="T54" fmla="*/ 52 w 176"/>
              <a:gd name="T55" fmla="*/ 88 h 160"/>
              <a:gd name="T56" fmla="*/ 77 w 176"/>
              <a:gd name="T57" fmla="*/ 104 h 160"/>
              <a:gd name="T58" fmla="*/ 59 w 176"/>
              <a:gd name="T59" fmla="*/ 112 h 160"/>
              <a:gd name="T60" fmla="*/ 80 w 176"/>
              <a:gd name="T61" fmla="*/ 128 h 160"/>
              <a:gd name="T62" fmla="*/ 59 w 176"/>
              <a:gd name="T63" fmla="*/ 112 h 160"/>
              <a:gd name="T64" fmla="*/ 64 w 176"/>
              <a:gd name="T65" fmla="*/ 144 h 160"/>
              <a:gd name="T66" fmla="*/ 80 w 176"/>
              <a:gd name="T67" fmla="*/ 144 h 160"/>
              <a:gd name="T68" fmla="*/ 104 w 176"/>
              <a:gd name="T69" fmla="*/ 128 h 160"/>
              <a:gd name="T70" fmla="*/ 86 w 176"/>
              <a:gd name="T71" fmla="*/ 112 h 160"/>
              <a:gd name="T72" fmla="*/ 104 w 176"/>
              <a:gd name="T73" fmla="*/ 128 h 160"/>
              <a:gd name="T74" fmla="*/ 85 w 176"/>
              <a:gd name="T75" fmla="*/ 104 h 160"/>
              <a:gd name="T76" fmla="*/ 104 w 176"/>
              <a:gd name="T77" fmla="*/ 88 h 160"/>
              <a:gd name="T78" fmla="*/ 104 w 176"/>
              <a:gd name="T79" fmla="*/ 80 h 160"/>
              <a:gd name="T80" fmla="*/ 80 w 176"/>
              <a:gd name="T81" fmla="*/ 64 h 160"/>
              <a:gd name="T82" fmla="*/ 104 w 176"/>
              <a:gd name="T83" fmla="*/ 80 h 160"/>
              <a:gd name="T84" fmla="*/ 112 w 176"/>
              <a:gd name="T85" fmla="*/ 128 h 160"/>
              <a:gd name="T86" fmla="*/ 130 w 176"/>
              <a:gd name="T87" fmla="*/ 112 h 160"/>
              <a:gd name="T88" fmla="*/ 131 w 176"/>
              <a:gd name="T89" fmla="*/ 104 h 160"/>
              <a:gd name="T90" fmla="*/ 112 w 176"/>
              <a:gd name="T91" fmla="*/ 88 h 160"/>
              <a:gd name="T92" fmla="*/ 131 w 176"/>
              <a:gd name="T93" fmla="*/ 104 h 160"/>
              <a:gd name="T94" fmla="*/ 112 w 176"/>
              <a:gd name="T95" fmla="*/ 80 h 160"/>
              <a:gd name="T96" fmla="*/ 136 w 176"/>
              <a:gd name="T97" fmla="*/ 64 h 160"/>
              <a:gd name="T98" fmla="*/ 144 w 176"/>
              <a:gd name="T99" fmla="*/ 152 h 160"/>
              <a:gd name="T100" fmla="*/ 144 w 176"/>
              <a:gd name="T101" fmla="*/ 136 h 160"/>
              <a:gd name="T102" fmla="*/ 144 w 176"/>
              <a:gd name="T103" fmla="*/ 152 h 160"/>
              <a:gd name="T104" fmla="*/ 136 w 176"/>
              <a:gd name="T105" fmla="*/ 128 h 160"/>
              <a:gd name="T106" fmla="*/ 156 w 176"/>
              <a:gd name="T107" fmla="*/ 112 h 160"/>
              <a:gd name="T108" fmla="*/ 139 w 176"/>
              <a:gd name="T109" fmla="*/ 104 h 160"/>
              <a:gd name="T110" fmla="*/ 162 w 176"/>
              <a:gd name="T111" fmla="*/ 88 h 160"/>
              <a:gd name="T112" fmla="*/ 139 w 176"/>
              <a:gd name="T113" fmla="*/ 104 h 1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88" y="28"/>
                </a:moveTo>
                <a:cubicBezTo>
                  <a:pt x="104" y="28"/>
                  <a:pt x="104" y="28"/>
                  <a:pt x="104" y="28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6"/>
                  <a:pt x="106" y="48"/>
                  <a:pt x="108" y="48"/>
                </a:cubicBezTo>
                <a:cubicBezTo>
                  <a:pt x="110" y="48"/>
                  <a:pt x="112" y="46"/>
                  <a:pt x="112" y="44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30" y="28"/>
                  <a:pt x="132" y="26"/>
                  <a:pt x="132" y="24"/>
                </a:cubicBezTo>
                <a:cubicBezTo>
                  <a:pt x="132" y="22"/>
                  <a:pt x="130" y="20"/>
                  <a:pt x="128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106" y="0"/>
                  <a:pt x="104" y="2"/>
                  <a:pt x="104" y="4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6" y="20"/>
                  <a:pt x="84" y="22"/>
                  <a:pt x="84" y="24"/>
                </a:cubicBezTo>
                <a:cubicBezTo>
                  <a:pt x="84" y="26"/>
                  <a:pt x="86" y="28"/>
                  <a:pt x="88" y="28"/>
                </a:cubicBezTo>
                <a:moveTo>
                  <a:pt x="160" y="133"/>
                </a:moveTo>
                <a:cubicBezTo>
                  <a:pt x="160" y="133"/>
                  <a:pt x="160" y="133"/>
                  <a:pt x="160" y="133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76" y="61"/>
                  <a:pt x="176" y="60"/>
                  <a:pt x="176" y="60"/>
                </a:cubicBezTo>
                <a:cubicBezTo>
                  <a:pt x="176" y="58"/>
                  <a:pt x="174" y="56"/>
                  <a:pt x="17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3"/>
                  <a:pt x="36" y="32"/>
                  <a:pt x="3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7" y="134"/>
                  <a:pt x="57" y="135"/>
                  <a:pt x="58" y="136"/>
                </a:cubicBezTo>
                <a:cubicBezTo>
                  <a:pt x="57" y="138"/>
                  <a:pt x="56" y="141"/>
                  <a:pt x="56" y="144"/>
                </a:cubicBezTo>
                <a:cubicBezTo>
                  <a:pt x="56" y="153"/>
                  <a:pt x="63" y="160"/>
                  <a:pt x="72" y="160"/>
                </a:cubicBezTo>
                <a:cubicBezTo>
                  <a:pt x="81" y="160"/>
                  <a:pt x="88" y="153"/>
                  <a:pt x="88" y="144"/>
                </a:cubicBezTo>
                <a:cubicBezTo>
                  <a:pt x="88" y="141"/>
                  <a:pt x="87" y="138"/>
                  <a:pt x="86" y="136"/>
                </a:cubicBezTo>
                <a:cubicBezTo>
                  <a:pt x="130" y="136"/>
                  <a:pt x="130" y="136"/>
                  <a:pt x="130" y="136"/>
                </a:cubicBezTo>
                <a:cubicBezTo>
                  <a:pt x="129" y="138"/>
                  <a:pt x="128" y="141"/>
                  <a:pt x="128" y="144"/>
                </a:cubicBezTo>
                <a:cubicBezTo>
                  <a:pt x="128" y="153"/>
                  <a:pt x="135" y="160"/>
                  <a:pt x="144" y="160"/>
                </a:cubicBezTo>
                <a:cubicBezTo>
                  <a:pt x="153" y="160"/>
                  <a:pt x="160" y="153"/>
                  <a:pt x="160" y="144"/>
                </a:cubicBezTo>
                <a:cubicBezTo>
                  <a:pt x="160" y="141"/>
                  <a:pt x="159" y="138"/>
                  <a:pt x="158" y="136"/>
                </a:cubicBezTo>
                <a:cubicBezTo>
                  <a:pt x="159" y="135"/>
                  <a:pt x="160" y="134"/>
                  <a:pt x="160" y="133"/>
                </a:cubicBezTo>
                <a:moveTo>
                  <a:pt x="144" y="64"/>
                </a:moveTo>
                <a:cubicBezTo>
                  <a:pt x="167" y="64"/>
                  <a:pt x="167" y="64"/>
                  <a:pt x="167" y="64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42" y="80"/>
                  <a:pt x="142" y="80"/>
                  <a:pt x="142" y="80"/>
                </a:cubicBezTo>
                <a:lnTo>
                  <a:pt x="144" y="64"/>
                </a:lnTo>
                <a:close/>
                <a:moveTo>
                  <a:pt x="46" y="64"/>
                </a:moveTo>
                <a:cubicBezTo>
                  <a:pt x="72" y="64"/>
                  <a:pt x="72" y="64"/>
                  <a:pt x="72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50" y="80"/>
                  <a:pt x="50" y="80"/>
                  <a:pt x="50" y="80"/>
                </a:cubicBezTo>
                <a:lnTo>
                  <a:pt x="46" y="64"/>
                </a:lnTo>
                <a:close/>
                <a:moveTo>
                  <a:pt x="57" y="104"/>
                </a:moveTo>
                <a:cubicBezTo>
                  <a:pt x="52" y="88"/>
                  <a:pt x="52" y="88"/>
                  <a:pt x="52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7" y="104"/>
                  <a:pt x="77" y="104"/>
                  <a:pt x="77" y="104"/>
                </a:cubicBezTo>
                <a:lnTo>
                  <a:pt x="57" y="104"/>
                </a:lnTo>
                <a:close/>
                <a:moveTo>
                  <a:pt x="59" y="112"/>
                </a:moveTo>
                <a:cubicBezTo>
                  <a:pt x="78" y="112"/>
                  <a:pt x="78" y="112"/>
                  <a:pt x="78" y="112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63" y="128"/>
                  <a:pt x="63" y="128"/>
                  <a:pt x="63" y="128"/>
                </a:cubicBezTo>
                <a:lnTo>
                  <a:pt x="59" y="112"/>
                </a:lnTo>
                <a:close/>
                <a:moveTo>
                  <a:pt x="72" y="152"/>
                </a:moveTo>
                <a:cubicBezTo>
                  <a:pt x="68" y="152"/>
                  <a:pt x="64" y="148"/>
                  <a:pt x="64" y="144"/>
                </a:cubicBezTo>
                <a:cubicBezTo>
                  <a:pt x="64" y="140"/>
                  <a:pt x="68" y="136"/>
                  <a:pt x="72" y="136"/>
                </a:cubicBezTo>
                <a:cubicBezTo>
                  <a:pt x="76" y="136"/>
                  <a:pt x="80" y="140"/>
                  <a:pt x="80" y="144"/>
                </a:cubicBezTo>
                <a:cubicBezTo>
                  <a:pt x="80" y="148"/>
                  <a:pt x="76" y="152"/>
                  <a:pt x="72" y="152"/>
                </a:cubicBezTo>
                <a:moveTo>
                  <a:pt x="104" y="128"/>
                </a:moveTo>
                <a:cubicBezTo>
                  <a:pt x="88" y="128"/>
                  <a:pt x="88" y="128"/>
                  <a:pt x="88" y="128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104" y="112"/>
                  <a:pt x="104" y="112"/>
                  <a:pt x="104" y="112"/>
                </a:cubicBezTo>
                <a:lnTo>
                  <a:pt x="104" y="128"/>
                </a:lnTo>
                <a:close/>
                <a:moveTo>
                  <a:pt x="104" y="104"/>
                </a:moveTo>
                <a:cubicBezTo>
                  <a:pt x="85" y="104"/>
                  <a:pt x="85" y="104"/>
                  <a:pt x="85" y="104"/>
                </a:cubicBezTo>
                <a:cubicBezTo>
                  <a:pt x="83" y="88"/>
                  <a:pt x="83" y="88"/>
                  <a:pt x="83" y="88"/>
                </a:cubicBezTo>
                <a:cubicBezTo>
                  <a:pt x="104" y="88"/>
                  <a:pt x="104" y="88"/>
                  <a:pt x="104" y="88"/>
                </a:cubicBezTo>
                <a:lnTo>
                  <a:pt x="104" y="104"/>
                </a:lnTo>
                <a:close/>
                <a:moveTo>
                  <a:pt x="104" y="80"/>
                </a:moveTo>
                <a:cubicBezTo>
                  <a:pt x="82" y="80"/>
                  <a:pt x="82" y="80"/>
                  <a:pt x="82" y="80"/>
                </a:cubicBezTo>
                <a:cubicBezTo>
                  <a:pt x="80" y="64"/>
                  <a:pt x="80" y="64"/>
                  <a:pt x="80" y="64"/>
                </a:cubicBezTo>
                <a:cubicBezTo>
                  <a:pt x="104" y="64"/>
                  <a:pt x="104" y="64"/>
                  <a:pt x="104" y="64"/>
                </a:cubicBezTo>
                <a:lnTo>
                  <a:pt x="104" y="80"/>
                </a:lnTo>
                <a:close/>
                <a:moveTo>
                  <a:pt x="128" y="128"/>
                </a:moveTo>
                <a:cubicBezTo>
                  <a:pt x="112" y="128"/>
                  <a:pt x="112" y="128"/>
                  <a:pt x="112" y="128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30" y="112"/>
                  <a:pt x="130" y="112"/>
                  <a:pt x="130" y="112"/>
                </a:cubicBezTo>
                <a:lnTo>
                  <a:pt x="128" y="128"/>
                </a:lnTo>
                <a:close/>
                <a:moveTo>
                  <a:pt x="131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33" y="88"/>
                  <a:pt x="133" y="88"/>
                  <a:pt x="133" y="88"/>
                </a:cubicBezTo>
                <a:lnTo>
                  <a:pt x="131" y="104"/>
                </a:lnTo>
                <a:close/>
                <a:moveTo>
                  <a:pt x="134" y="80"/>
                </a:moveTo>
                <a:cubicBezTo>
                  <a:pt x="112" y="80"/>
                  <a:pt x="112" y="80"/>
                  <a:pt x="112" y="80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36" y="64"/>
                  <a:pt x="136" y="64"/>
                  <a:pt x="136" y="64"/>
                </a:cubicBezTo>
                <a:lnTo>
                  <a:pt x="134" y="80"/>
                </a:lnTo>
                <a:close/>
                <a:moveTo>
                  <a:pt x="144" y="152"/>
                </a:moveTo>
                <a:cubicBezTo>
                  <a:pt x="140" y="152"/>
                  <a:pt x="136" y="148"/>
                  <a:pt x="136" y="144"/>
                </a:cubicBezTo>
                <a:cubicBezTo>
                  <a:pt x="136" y="140"/>
                  <a:pt x="140" y="136"/>
                  <a:pt x="144" y="136"/>
                </a:cubicBezTo>
                <a:cubicBezTo>
                  <a:pt x="148" y="136"/>
                  <a:pt x="152" y="140"/>
                  <a:pt x="152" y="144"/>
                </a:cubicBezTo>
                <a:cubicBezTo>
                  <a:pt x="152" y="148"/>
                  <a:pt x="148" y="152"/>
                  <a:pt x="144" y="152"/>
                </a:cubicBezTo>
                <a:moveTo>
                  <a:pt x="153" y="128"/>
                </a:moveTo>
                <a:cubicBezTo>
                  <a:pt x="136" y="128"/>
                  <a:pt x="136" y="128"/>
                  <a:pt x="136" y="128"/>
                </a:cubicBezTo>
                <a:cubicBezTo>
                  <a:pt x="138" y="112"/>
                  <a:pt x="138" y="112"/>
                  <a:pt x="138" y="112"/>
                </a:cubicBezTo>
                <a:cubicBezTo>
                  <a:pt x="156" y="112"/>
                  <a:pt x="156" y="112"/>
                  <a:pt x="156" y="112"/>
                </a:cubicBezTo>
                <a:lnTo>
                  <a:pt x="153" y="128"/>
                </a:lnTo>
                <a:close/>
                <a:moveTo>
                  <a:pt x="139" y="104"/>
                </a:moveTo>
                <a:cubicBezTo>
                  <a:pt x="141" y="88"/>
                  <a:pt x="141" y="88"/>
                  <a:pt x="141" y="88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8" y="104"/>
                  <a:pt x="158" y="104"/>
                  <a:pt x="158" y="104"/>
                </a:cubicBezTo>
                <a:lnTo>
                  <a:pt x="139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Title 6"/>
          <p:cNvSpPr txBox="1"/>
          <p:nvPr/>
        </p:nvSpPr>
        <p:spPr>
          <a:xfrm>
            <a:off x="2336800" y="238125"/>
            <a:ext cx="7518400" cy="7721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08380" y="1123315"/>
            <a:ext cx="8696960" cy="456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1">
                <a:ea typeface="宋体" panose="02010600030101010101" pitchFamily="2" charset="-122"/>
              </a:rPr>
              <a:t>一、单词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1. There are many nice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饭店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in Nanjing. You can have a nice meal in them.2. The Bank of China is about half a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英里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down the street.3. There are more than two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百万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people living in the city now.4. December is the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十二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month of the year.5. People in England eat with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刀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and forks.6. In the summer holiday, Wilson likes to stay at home and watch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录像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every evening.7. Let me ask you the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九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question.8. The living room is about thirty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平方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metres.9. My cousin plans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(dress) up as Snow White in the show.10. Tommy's mother often makes him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(do) lots of maths exercises at home.11. -Who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teach) you English this year, John?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-Mr Hu does.12. It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(rain). We have to stay at home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           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(do) some shopping.</a:t>
            </a:r>
            <a:r>
              <a:rPr lang="en-US" sz="1050" b="1">
                <a:latin typeface="Times New Roman" panose="02020603050405020304" charset="0"/>
                <a:ea typeface="宋体" panose="02010600030101010101" pitchFamily="2" charset="-122"/>
              </a:rPr>
              <a:t> 
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85620" y="5785485"/>
            <a:ext cx="7533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restaurants   2. mile   3. million   4. twelfth  5. knives  6. videos   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ninth    8. square   9. to dress  10. do  11. teaches   12. is raining, to do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300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0" name="Freeform: Shape 4"/>
          <p:cNvSpPr/>
          <p:nvPr/>
        </p:nvSpPr>
        <p:spPr bwMode="auto">
          <a:xfrm>
            <a:off x="6719744" y="3385397"/>
            <a:ext cx="1125265" cy="807289"/>
          </a:xfrm>
          <a:custGeom>
            <a:gdLst>
              <a:gd name="T0" fmla="*/ 222 w 443"/>
              <a:gd name="T1" fmla="*/ 0 h 318"/>
              <a:gd name="T2" fmla="*/ 115 w 443"/>
              <a:gd name="T3" fmla="*/ 44 h 318"/>
              <a:gd name="T4" fmla="*/ 0 w 443"/>
              <a:gd name="T5" fmla="*/ 159 h 318"/>
              <a:gd name="T6" fmla="*/ 115 w 443"/>
              <a:gd name="T7" fmla="*/ 274 h 318"/>
              <a:gd name="T8" fmla="*/ 222 w 443"/>
              <a:gd name="T9" fmla="*/ 318 h 318"/>
              <a:gd name="T10" fmla="*/ 328 w 443"/>
              <a:gd name="T11" fmla="*/ 274 h 318"/>
              <a:gd name="T12" fmla="*/ 443 w 443"/>
              <a:gd name="T13" fmla="*/ 159 h 318"/>
              <a:gd name="T14" fmla="*/ 328 w 443"/>
              <a:gd name="T15" fmla="*/ 44 h 318"/>
              <a:gd name="T16" fmla="*/ 222 w 443"/>
              <a:gd name="T17" fmla="*/ 0 h 3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318">
                <a:moveTo>
                  <a:pt x="222" y="0"/>
                </a:moveTo>
                <a:cubicBezTo>
                  <a:pt x="183" y="0"/>
                  <a:pt x="144" y="14"/>
                  <a:pt x="115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44" y="304"/>
                  <a:pt x="183" y="318"/>
                  <a:pt x="222" y="318"/>
                </a:cubicBezTo>
                <a:cubicBezTo>
                  <a:pt x="260" y="318"/>
                  <a:pt x="299" y="304"/>
                  <a:pt x="328" y="274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328" y="44"/>
                  <a:pt x="328" y="44"/>
                  <a:pt x="328" y="44"/>
                </a:cubicBezTo>
                <a:cubicBezTo>
                  <a:pt x="299" y="14"/>
                  <a:pt x="260" y="0"/>
                  <a:pt x="222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1" name="Freeform: Shape 5"/>
          <p:cNvSpPr/>
          <p:nvPr/>
        </p:nvSpPr>
        <p:spPr bwMode="auto">
          <a:xfrm>
            <a:off x="4223790" y="3385397"/>
            <a:ext cx="1128352" cy="807289"/>
          </a:xfrm>
          <a:custGeom>
            <a:gdLst>
              <a:gd name="T0" fmla="*/ 222 w 444"/>
              <a:gd name="T1" fmla="*/ 0 h 318"/>
              <a:gd name="T2" fmla="*/ 116 w 444"/>
              <a:gd name="T3" fmla="*/ 44 h 318"/>
              <a:gd name="T4" fmla="*/ 0 w 444"/>
              <a:gd name="T5" fmla="*/ 159 h 318"/>
              <a:gd name="T6" fmla="*/ 116 w 444"/>
              <a:gd name="T7" fmla="*/ 274 h 318"/>
              <a:gd name="T8" fmla="*/ 222 w 444"/>
              <a:gd name="T9" fmla="*/ 318 h 318"/>
              <a:gd name="T10" fmla="*/ 329 w 444"/>
              <a:gd name="T11" fmla="*/ 274 h 318"/>
              <a:gd name="T12" fmla="*/ 444 w 444"/>
              <a:gd name="T13" fmla="*/ 159 h 318"/>
              <a:gd name="T14" fmla="*/ 329 w 444"/>
              <a:gd name="T15" fmla="*/ 44 h 318"/>
              <a:gd name="T16" fmla="*/ 222 w 444"/>
              <a:gd name="T17" fmla="*/ 0 h 3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318">
                <a:moveTo>
                  <a:pt x="222" y="0"/>
                </a:moveTo>
                <a:cubicBezTo>
                  <a:pt x="184" y="0"/>
                  <a:pt x="145" y="14"/>
                  <a:pt x="116" y="44"/>
                </a:cubicBezTo>
                <a:cubicBezTo>
                  <a:pt x="0" y="159"/>
                  <a:pt x="0" y="159"/>
                  <a:pt x="0" y="159"/>
                </a:cubicBezTo>
                <a:cubicBezTo>
                  <a:pt x="116" y="274"/>
                  <a:pt x="116" y="274"/>
                  <a:pt x="116" y="274"/>
                </a:cubicBezTo>
                <a:cubicBezTo>
                  <a:pt x="145" y="304"/>
                  <a:pt x="184" y="318"/>
                  <a:pt x="222" y="318"/>
                </a:cubicBezTo>
                <a:cubicBezTo>
                  <a:pt x="261" y="318"/>
                  <a:pt x="299" y="304"/>
                  <a:pt x="329" y="274"/>
                </a:cubicBezTo>
                <a:cubicBezTo>
                  <a:pt x="444" y="159"/>
                  <a:pt x="444" y="159"/>
                  <a:pt x="444" y="159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299" y="14"/>
                  <a:pt x="261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2" name="Freeform: Shape 6"/>
          <p:cNvSpPr/>
          <p:nvPr/>
        </p:nvSpPr>
        <p:spPr bwMode="auto">
          <a:xfrm>
            <a:off x="4742623" y="2505559"/>
            <a:ext cx="802657" cy="793397"/>
          </a:xfrm>
          <a:custGeom>
            <a:gdLst>
              <a:gd name="T0" fmla="*/ 162 w 316"/>
              <a:gd name="T1" fmla="*/ 0 h 312"/>
              <a:gd name="T2" fmla="*/ 0 w 316"/>
              <a:gd name="T3" fmla="*/ 0 h 312"/>
              <a:gd name="T4" fmla="*/ 0 w 316"/>
              <a:gd name="T5" fmla="*/ 164 h 312"/>
              <a:gd name="T6" fmla="*/ 150 w 316"/>
              <a:gd name="T7" fmla="*/ 312 h 312"/>
              <a:gd name="T8" fmla="*/ 316 w 316"/>
              <a:gd name="T9" fmla="*/ 312 h 312"/>
              <a:gd name="T10" fmla="*/ 316 w 316"/>
              <a:gd name="T11" fmla="*/ 152 h 312"/>
              <a:gd name="T12" fmla="*/ 162 w 316"/>
              <a:gd name="T13" fmla="*/ 0 h 31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1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47"/>
                  <a:pt x="67" y="312"/>
                  <a:pt x="150" y="312"/>
                </a:cubicBezTo>
                <a:cubicBezTo>
                  <a:pt x="316" y="312"/>
                  <a:pt x="316" y="312"/>
                  <a:pt x="316" y="31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6" y="68"/>
                  <a:pt x="245" y="0"/>
                  <a:pt x="16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3" name="Freeform: Shape 7"/>
          <p:cNvSpPr/>
          <p:nvPr/>
        </p:nvSpPr>
        <p:spPr bwMode="auto">
          <a:xfrm>
            <a:off x="6514447" y="4274492"/>
            <a:ext cx="791853" cy="793397"/>
          </a:xfrm>
          <a:custGeom>
            <a:gdLst>
              <a:gd name="T0" fmla="*/ 165 w 312"/>
              <a:gd name="T1" fmla="*/ 0 h 312"/>
              <a:gd name="T2" fmla="*/ 0 w 312"/>
              <a:gd name="T3" fmla="*/ 0 h 312"/>
              <a:gd name="T4" fmla="*/ 0 w 312"/>
              <a:gd name="T5" fmla="*/ 162 h 312"/>
              <a:gd name="T6" fmla="*/ 153 w 312"/>
              <a:gd name="T7" fmla="*/ 312 h 312"/>
              <a:gd name="T8" fmla="*/ 312 w 312"/>
              <a:gd name="T9" fmla="*/ 312 h 312"/>
              <a:gd name="T10" fmla="*/ 312 w 312"/>
              <a:gd name="T11" fmla="*/ 150 h 312"/>
              <a:gd name="T12" fmla="*/ 165 w 312"/>
              <a:gd name="T13" fmla="*/ 0 h 31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16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46"/>
                  <a:pt x="69" y="312"/>
                  <a:pt x="153" y="312"/>
                </a:cubicBezTo>
                <a:cubicBezTo>
                  <a:pt x="312" y="312"/>
                  <a:pt x="312" y="312"/>
                  <a:pt x="312" y="312"/>
                </a:cubicBezTo>
                <a:cubicBezTo>
                  <a:pt x="312" y="150"/>
                  <a:pt x="312" y="150"/>
                  <a:pt x="312" y="150"/>
                </a:cubicBezTo>
                <a:cubicBezTo>
                  <a:pt x="312" y="67"/>
                  <a:pt x="248" y="0"/>
                  <a:pt x="165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4" name="Freeform: Shape 8"/>
          <p:cNvSpPr/>
          <p:nvPr/>
        </p:nvSpPr>
        <p:spPr bwMode="auto">
          <a:xfrm>
            <a:off x="6514447" y="2505559"/>
            <a:ext cx="791853" cy="793397"/>
          </a:xfrm>
          <a:custGeom>
            <a:gdLst>
              <a:gd name="T0" fmla="*/ 312 w 312"/>
              <a:gd name="T1" fmla="*/ 0 h 312"/>
              <a:gd name="T2" fmla="*/ 153 w 312"/>
              <a:gd name="T3" fmla="*/ 0 h 312"/>
              <a:gd name="T4" fmla="*/ 0 w 312"/>
              <a:gd name="T5" fmla="*/ 152 h 312"/>
              <a:gd name="T6" fmla="*/ 0 w 312"/>
              <a:gd name="T7" fmla="*/ 312 h 312"/>
              <a:gd name="T8" fmla="*/ 165 w 312"/>
              <a:gd name="T9" fmla="*/ 312 h 312"/>
              <a:gd name="T10" fmla="*/ 312 w 312"/>
              <a:gd name="T11" fmla="*/ 164 h 312"/>
              <a:gd name="T12" fmla="*/ 312 w 312"/>
              <a:gd name="T13" fmla="*/ 0 h 31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312">
                <a:moveTo>
                  <a:pt x="312" y="0"/>
                </a:moveTo>
                <a:cubicBezTo>
                  <a:pt x="153" y="0"/>
                  <a:pt x="153" y="0"/>
                  <a:pt x="153" y="0"/>
                </a:cubicBezTo>
                <a:cubicBezTo>
                  <a:pt x="69" y="0"/>
                  <a:pt x="0" y="68"/>
                  <a:pt x="0" y="152"/>
                </a:cubicBezTo>
                <a:cubicBezTo>
                  <a:pt x="0" y="312"/>
                  <a:pt x="0" y="312"/>
                  <a:pt x="0" y="312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48" y="312"/>
                  <a:pt x="312" y="247"/>
                  <a:pt x="312" y="164"/>
                </a:cubicBezTo>
                <a:cubicBezTo>
                  <a:pt x="312" y="0"/>
                  <a:pt x="312" y="0"/>
                  <a:pt x="31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5" name="Freeform: Shape 9"/>
          <p:cNvSpPr/>
          <p:nvPr/>
        </p:nvSpPr>
        <p:spPr bwMode="auto">
          <a:xfrm>
            <a:off x="4757863" y="4274492"/>
            <a:ext cx="802657" cy="793397"/>
          </a:xfrm>
          <a:custGeom>
            <a:gdLst>
              <a:gd name="T0" fmla="*/ 316 w 316"/>
              <a:gd name="T1" fmla="*/ 0 h 312"/>
              <a:gd name="T2" fmla="*/ 150 w 316"/>
              <a:gd name="T3" fmla="*/ 0 h 312"/>
              <a:gd name="T4" fmla="*/ 0 w 316"/>
              <a:gd name="T5" fmla="*/ 150 h 312"/>
              <a:gd name="T6" fmla="*/ 0 w 316"/>
              <a:gd name="T7" fmla="*/ 312 h 312"/>
              <a:gd name="T8" fmla="*/ 162 w 316"/>
              <a:gd name="T9" fmla="*/ 312 h 312"/>
              <a:gd name="T10" fmla="*/ 316 w 316"/>
              <a:gd name="T11" fmla="*/ 162 h 312"/>
              <a:gd name="T12" fmla="*/ 316 w 316"/>
              <a:gd name="T13" fmla="*/ 0 h 31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" h="312">
                <a:moveTo>
                  <a:pt x="316" y="0"/>
                </a:moveTo>
                <a:cubicBezTo>
                  <a:pt x="150" y="0"/>
                  <a:pt x="150" y="0"/>
                  <a:pt x="150" y="0"/>
                </a:cubicBezTo>
                <a:cubicBezTo>
                  <a:pt x="67" y="0"/>
                  <a:pt x="0" y="67"/>
                  <a:pt x="0" y="150"/>
                </a:cubicBezTo>
                <a:cubicBezTo>
                  <a:pt x="0" y="312"/>
                  <a:pt x="0" y="312"/>
                  <a:pt x="0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245" y="312"/>
                  <a:pt x="316" y="246"/>
                  <a:pt x="316" y="162"/>
                </a:cubicBezTo>
                <a:cubicBezTo>
                  <a:pt x="316" y="0"/>
                  <a:pt x="316" y="0"/>
                  <a:pt x="31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76" name="Group 24"/>
          <p:cNvGrpSpPr/>
          <p:nvPr/>
        </p:nvGrpSpPr>
        <p:grpSpPr>
          <a:xfrm>
            <a:off x="5423143" y="3177012"/>
            <a:ext cx="1225597" cy="1773561"/>
            <a:chOff x="4061109" y="2382841"/>
            <a:chExt cx="1010694" cy="14625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5" name="Freeform: Shape 10"/>
            <p:cNvSpPr/>
            <p:nvPr/>
          </p:nvSpPr>
          <p:spPr bwMode="auto">
            <a:xfrm>
              <a:off x="4414979" y="3615019"/>
              <a:ext cx="302954" cy="52190"/>
            </a:xfrm>
            <a:custGeom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Freeform: Shape 11"/>
            <p:cNvSpPr/>
            <p:nvPr/>
          </p:nvSpPr>
          <p:spPr bwMode="auto">
            <a:xfrm>
              <a:off x="4414979" y="3673573"/>
              <a:ext cx="302954" cy="52190"/>
            </a:xfrm>
            <a:custGeom>
              <a:gdLst>
                <a:gd name="T0" fmla="*/ 145 w 145"/>
                <a:gd name="T1" fmla="*/ 13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3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3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3"/>
                  </a:moveTo>
                  <a:cubicBezTo>
                    <a:pt x="145" y="20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20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6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Freeform: Shape 12"/>
            <p:cNvSpPr/>
            <p:nvPr/>
          </p:nvSpPr>
          <p:spPr bwMode="auto">
            <a:xfrm>
              <a:off x="4414979" y="3734673"/>
              <a:ext cx="302954" cy="52190"/>
            </a:xfrm>
            <a:custGeom>
              <a:gdLst>
                <a:gd name="T0" fmla="*/ 145 w 145"/>
                <a:gd name="T1" fmla="*/ 12 h 25"/>
                <a:gd name="T2" fmla="*/ 129 w 145"/>
                <a:gd name="T3" fmla="*/ 25 h 25"/>
                <a:gd name="T4" fmla="*/ 16 w 145"/>
                <a:gd name="T5" fmla="*/ 25 h 25"/>
                <a:gd name="T6" fmla="*/ 0 w 145"/>
                <a:gd name="T7" fmla="*/ 12 h 25"/>
                <a:gd name="T8" fmla="*/ 16 w 145"/>
                <a:gd name="T9" fmla="*/ 0 h 25"/>
                <a:gd name="T10" fmla="*/ 129 w 145"/>
                <a:gd name="T11" fmla="*/ 0 h 25"/>
                <a:gd name="T12" fmla="*/ 145 w 145"/>
                <a:gd name="T13" fmla="*/ 12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5">
                  <a:moveTo>
                    <a:pt x="145" y="12"/>
                  </a:moveTo>
                  <a:cubicBezTo>
                    <a:pt x="145" y="19"/>
                    <a:pt x="138" y="25"/>
                    <a:pt x="129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" y="25"/>
                    <a:pt x="0" y="19"/>
                    <a:pt x="0" y="12"/>
                  </a:cubicBezTo>
                  <a:cubicBezTo>
                    <a:pt x="0" y="5"/>
                    <a:pt x="7" y="0"/>
                    <a:pt x="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5" y="5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Freeform: Shape 13"/>
            <p:cNvSpPr/>
            <p:nvPr/>
          </p:nvSpPr>
          <p:spPr bwMode="auto">
            <a:xfrm>
              <a:off x="4479897" y="3793227"/>
              <a:ext cx="171844" cy="52190"/>
            </a:xfrm>
            <a:custGeom>
              <a:gdLst>
                <a:gd name="T0" fmla="*/ 82 w 82"/>
                <a:gd name="T1" fmla="*/ 0 h 25"/>
                <a:gd name="T2" fmla="*/ 41 w 82"/>
                <a:gd name="T3" fmla="*/ 25 h 25"/>
                <a:gd name="T4" fmla="*/ 0 w 82"/>
                <a:gd name="T5" fmla="*/ 0 h 25"/>
                <a:gd name="T6" fmla="*/ 82 w 82"/>
                <a:gd name="T7" fmla="*/ 0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5">
                  <a:moveTo>
                    <a:pt x="82" y="0"/>
                  </a:moveTo>
                  <a:cubicBezTo>
                    <a:pt x="82" y="14"/>
                    <a:pt x="64" y="25"/>
                    <a:pt x="41" y="25"/>
                  </a:cubicBezTo>
                  <a:cubicBezTo>
                    <a:pt x="18" y="25"/>
                    <a:pt x="0" y="14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Freeform: Shape 14"/>
            <p:cNvSpPr/>
            <p:nvPr/>
          </p:nvSpPr>
          <p:spPr bwMode="auto">
            <a:xfrm>
              <a:off x="4061109" y="2382841"/>
              <a:ext cx="1010694" cy="1215633"/>
            </a:xfrm>
            <a:custGeom>
              <a:gdLst>
                <a:gd name="T0" fmla="*/ 241 w 483"/>
                <a:gd name="T1" fmla="*/ 0 h 580"/>
                <a:gd name="T2" fmla="*/ 0 w 483"/>
                <a:gd name="T3" fmla="*/ 241 h 580"/>
                <a:gd name="T4" fmla="*/ 62 w 483"/>
                <a:gd name="T5" fmla="*/ 402 h 580"/>
                <a:gd name="T6" fmla="*/ 62 w 483"/>
                <a:gd name="T7" fmla="*/ 402 h 580"/>
                <a:gd name="T8" fmla="*/ 63 w 483"/>
                <a:gd name="T9" fmla="*/ 403 h 580"/>
                <a:gd name="T10" fmla="*/ 73 w 483"/>
                <a:gd name="T11" fmla="*/ 414 h 580"/>
                <a:gd name="T12" fmla="*/ 129 w 483"/>
                <a:gd name="T13" fmla="*/ 483 h 580"/>
                <a:gd name="T14" fmla="*/ 199 w 483"/>
                <a:gd name="T15" fmla="*/ 580 h 580"/>
                <a:gd name="T16" fmla="*/ 235 w 483"/>
                <a:gd name="T17" fmla="*/ 580 h 580"/>
                <a:gd name="T18" fmla="*/ 247 w 483"/>
                <a:gd name="T19" fmla="*/ 580 h 580"/>
                <a:gd name="T20" fmla="*/ 284 w 483"/>
                <a:gd name="T21" fmla="*/ 580 h 580"/>
                <a:gd name="T22" fmla="*/ 353 w 483"/>
                <a:gd name="T23" fmla="*/ 483 h 580"/>
                <a:gd name="T24" fmla="*/ 407 w 483"/>
                <a:gd name="T25" fmla="*/ 416 h 580"/>
                <a:gd name="T26" fmla="*/ 483 w 483"/>
                <a:gd name="T27" fmla="*/ 241 h 580"/>
                <a:gd name="T28" fmla="*/ 241 w 483"/>
                <a:gd name="T29" fmla="*/ 0 h 580"/>
                <a:gd name="T30" fmla="*/ 331 w 483"/>
                <a:gd name="T31" fmla="*/ 349 h 580"/>
                <a:gd name="T32" fmla="*/ 302 w 483"/>
                <a:gd name="T33" fmla="*/ 388 h 580"/>
                <a:gd name="T34" fmla="*/ 264 w 483"/>
                <a:gd name="T35" fmla="*/ 443 h 580"/>
                <a:gd name="T36" fmla="*/ 245 w 483"/>
                <a:gd name="T37" fmla="*/ 443 h 580"/>
                <a:gd name="T38" fmla="*/ 238 w 483"/>
                <a:gd name="T39" fmla="*/ 443 h 580"/>
                <a:gd name="T40" fmla="*/ 218 w 483"/>
                <a:gd name="T41" fmla="*/ 443 h 580"/>
                <a:gd name="T42" fmla="*/ 181 w 483"/>
                <a:gd name="T43" fmla="*/ 388 h 580"/>
                <a:gd name="T44" fmla="*/ 150 w 483"/>
                <a:gd name="T45" fmla="*/ 348 h 580"/>
                <a:gd name="T46" fmla="*/ 145 w 483"/>
                <a:gd name="T47" fmla="*/ 341 h 580"/>
                <a:gd name="T48" fmla="*/ 144 w 483"/>
                <a:gd name="T49" fmla="*/ 341 h 580"/>
                <a:gd name="T50" fmla="*/ 144 w 483"/>
                <a:gd name="T51" fmla="*/ 341 h 580"/>
                <a:gd name="T52" fmla="*/ 111 w 483"/>
                <a:gd name="T53" fmla="*/ 248 h 580"/>
                <a:gd name="T54" fmla="*/ 241 w 483"/>
                <a:gd name="T55" fmla="*/ 109 h 580"/>
                <a:gd name="T56" fmla="*/ 372 w 483"/>
                <a:gd name="T57" fmla="*/ 248 h 580"/>
                <a:gd name="T58" fmla="*/ 331 w 483"/>
                <a:gd name="T59" fmla="*/ 349 h 5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2" h="58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03"/>
                    <a:pt x="23" y="359"/>
                    <a:pt x="62" y="402"/>
                  </a:cubicBezTo>
                  <a:cubicBezTo>
                    <a:pt x="62" y="402"/>
                    <a:pt x="62" y="402"/>
                    <a:pt x="62" y="402"/>
                  </a:cubicBezTo>
                  <a:cubicBezTo>
                    <a:pt x="62" y="402"/>
                    <a:pt x="62" y="402"/>
                    <a:pt x="63" y="403"/>
                  </a:cubicBezTo>
                  <a:cubicBezTo>
                    <a:pt x="66" y="407"/>
                    <a:pt x="70" y="410"/>
                    <a:pt x="73" y="414"/>
                  </a:cubicBezTo>
                  <a:cubicBezTo>
                    <a:pt x="88" y="429"/>
                    <a:pt x="112" y="457"/>
                    <a:pt x="129" y="483"/>
                  </a:cubicBezTo>
                  <a:cubicBezTo>
                    <a:pt x="154" y="523"/>
                    <a:pt x="141" y="580"/>
                    <a:pt x="199" y="580"/>
                  </a:cubicBezTo>
                  <a:cubicBezTo>
                    <a:pt x="235" y="580"/>
                    <a:pt x="235" y="580"/>
                    <a:pt x="235" y="580"/>
                  </a:cubicBezTo>
                  <a:cubicBezTo>
                    <a:pt x="247" y="580"/>
                    <a:pt x="247" y="580"/>
                    <a:pt x="247" y="580"/>
                  </a:cubicBezTo>
                  <a:cubicBezTo>
                    <a:pt x="284" y="580"/>
                    <a:pt x="284" y="580"/>
                    <a:pt x="284" y="580"/>
                  </a:cubicBezTo>
                  <a:cubicBezTo>
                    <a:pt x="341" y="580"/>
                    <a:pt x="329" y="523"/>
                    <a:pt x="353" y="483"/>
                  </a:cubicBezTo>
                  <a:cubicBezTo>
                    <a:pt x="369" y="458"/>
                    <a:pt x="393" y="431"/>
                    <a:pt x="407" y="416"/>
                  </a:cubicBezTo>
                  <a:cubicBezTo>
                    <a:pt x="454" y="372"/>
                    <a:pt x="483" y="310"/>
                    <a:pt x="483" y="241"/>
                  </a:cubicBezTo>
                  <a:cubicBezTo>
                    <a:pt x="483" y="108"/>
                    <a:pt x="375" y="0"/>
                    <a:pt x="241" y="0"/>
                  </a:cubicBezTo>
                  <a:close/>
                  <a:moveTo>
                    <a:pt x="331" y="349"/>
                  </a:moveTo>
                  <a:cubicBezTo>
                    <a:pt x="323" y="358"/>
                    <a:pt x="311" y="373"/>
                    <a:pt x="302" y="388"/>
                  </a:cubicBezTo>
                  <a:cubicBezTo>
                    <a:pt x="289" y="411"/>
                    <a:pt x="295" y="443"/>
                    <a:pt x="264" y="443"/>
                  </a:cubicBezTo>
                  <a:cubicBezTo>
                    <a:pt x="245" y="443"/>
                    <a:pt x="245" y="443"/>
                    <a:pt x="245" y="443"/>
                  </a:cubicBezTo>
                  <a:cubicBezTo>
                    <a:pt x="238" y="443"/>
                    <a:pt x="238" y="443"/>
                    <a:pt x="238" y="443"/>
                  </a:cubicBezTo>
                  <a:cubicBezTo>
                    <a:pt x="218" y="443"/>
                    <a:pt x="218" y="443"/>
                    <a:pt x="218" y="443"/>
                  </a:cubicBezTo>
                  <a:cubicBezTo>
                    <a:pt x="187" y="443"/>
                    <a:pt x="194" y="411"/>
                    <a:pt x="181" y="388"/>
                  </a:cubicBezTo>
                  <a:cubicBezTo>
                    <a:pt x="172" y="372"/>
                    <a:pt x="158" y="356"/>
                    <a:pt x="150" y="348"/>
                  </a:cubicBezTo>
                  <a:cubicBezTo>
                    <a:pt x="148" y="345"/>
                    <a:pt x="146" y="343"/>
                    <a:pt x="145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44" y="341"/>
                    <a:pt x="144" y="341"/>
                    <a:pt x="144" y="341"/>
                  </a:cubicBezTo>
                  <a:cubicBezTo>
                    <a:pt x="123" y="316"/>
                    <a:pt x="111" y="284"/>
                    <a:pt x="111" y="248"/>
                  </a:cubicBezTo>
                  <a:cubicBezTo>
                    <a:pt x="111" y="171"/>
                    <a:pt x="169" y="109"/>
                    <a:pt x="241" y="109"/>
                  </a:cubicBezTo>
                  <a:cubicBezTo>
                    <a:pt x="314" y="109"/>
                    <a:pt x="372" y="171"/>
                    <a:pt x="372" y="248"/>
                  </a:cubicBezTo>
                  <a:cubicBezTo>
                    <a:pt x="372" y="288"/>
                    <a:pt x="356" y="323"/>
                    <a:pt x="331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7" name="Oval 15"/>
          <p:cNvSpPr/>
          <p:nvPr/>
        </p:nvSpPr>
        <p:spPr bwMode="auto">
          <a:xfrm rot="18900000">
            <a:off x="5690798" y="2204861"/>
            <a:ext cx="719866" cy="721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8" name="Freeform: Shape 16"/>
          <p:cNvSpPr/>
          <p:nvPr/>
        </p:nvSpPr>
        <p:spPr bwMode="auto">
          <a:xfrm>
            <a:off x="6740857" y="4480070"/>
            <a:ext cx="377366" cy="325410"/>
          </a:xfrm>
          <a:custGeom>
            <a:gdLst>
              <a:gd name="T0" fmla="*/ 219075 w 64"/>
              <a:gd name="T1" fmla="*/ 96174 h 55"/>
              <a:gd name="T2" fmla="*/ 0 w 64"/>
              <a:gd name="T3" fmla="*/ 96174 h 55"/>
              <a:gd name="T4" fmla="*/ 0 w 64"/>
              <a:gd name="T5" fmla="*/ 51522 h 55"/>
              <a:gd name="T6" fmla="*/ 17115 w 64"/>
              <a:gd name="T7" fmla="*/ 30913 h 55"/>
              <a:gd name="T8" fmla="*/ 61615 w 64"/>
              <a:gd name="T9" fmla="*/ 30913 h 55"/>
              <a:gd name="T10" fmla="*/ 61615 w 64"/>
              <a:gd name="T11" fmla="*/ 10304 h 55"/>
              <a:gd name="T12" fmla="*/ 71884 w 64"/>
              <a:gd name="T13" fmla="*/ 0 h 55"/>
              <a:gd name="T14" fmla="*/ 143768 w 64"/>
              <a:gd name="T15" fmla="*/ 0 h 55"/>
              <a:gd name="T16" fmla="*/ 154037 w 64"/>
              <a:gd name="T17" fmla="*/ 10304 h 55"/>
              <a:gd name="T18" fmla="*/ 154037 w 64"/>
              <a:gd name="T19" fmla="*/ 30913 h 55"/>
              <a:gd name="T20" fmla="*/ 198537 w 64"/>
              <a:gd name="T21" fmla="*/ 30913 h 55"/>
              <a:gd name="T22" fmla="*/ 219075 w 64"/>
              <a:gd name="T23" fmla="*/ 51522 h 55"/>
              <a:gd name="T24" fmla="*/ 219075 w 64"/>
              <a:gd name="T25" fmla="*/ 96174 h 55"/>
              <a:gd name="T26" fmla="*/ 219075 w 64"/>
              <a:gd name="T27" fmla="*/ 168304 h 55"/>
              <a:gd name="T28" fmla="*/ 198537 w 64"/>
              <a:gd name="T29" fmla="*/ 188913 h 55"/>
              <a:gd name="T30" fmla="*/ 17115 w 64"/>
              <a:gd name="T31" fmla="*/ 188913 h 55"/>
              <a:gd name="T32" fmla="*/ 0 w 64"/>
              <a:gd name="T33" fmla="*/ 168304 h 55"/>
              <a:gd name="T34" fmla="*/ 0 w 64"/>
              <a:gd name="T35" fmla="*/ 109913 h 55"/>
              <a:gd name="T36" fmla="*/ 82153 w 64"/>
              <a:gd name="T37" fmla="*/ 109913 h 55"/>
              <a:gd name="T38" fmla="*/ 82153 w 64"/>
              <a:gd name="T39" fmla="*/ 127087 h 55"/>
              <a:gd name="T40" fmla="*/ 88999 w 64"/>
              <a:gd name="T41" fmla="*/ 137391 h 55"/>
              <a:gd name="T42" fmla="*/ 126653 w 64"/>
              <a:gd name="T43" fmla="*/ 137391 h 55"/>
              <a:gd name="T44" fmla="*/ 136922 w 64"/>
              <a:gd name="T45" fmla="*/ 127087 h 55"/>
              <a:gd name="T46" fmla="*/ 136922 w 64"/>
              <a:gd name="T47" fmla="*/ 109913 h 55"/>
              <a:gd name="T48" fmla="*/ 219075 w 64"/>
              <a:gd name="T49" fmla="*/ 109913 h 55"/>
              <a:gd name="T50" fmla="*/ 219075 w 64"/>
              <a:gd name="T51" fmla="*/ 168304 h 55"/>
              <a:gd name="T52" fmla="*/ 140345 w 64"/>
              <a:gd name="T53" fmla="*/ 30913 h 55"/>
              <a:gd name="T54" fmla="*/ 140345 w 64"/>
              <a:gd name="T55" fmla="*/ 13739 h 55"/>
              <a:gd name="T56" fmla="*/ 78730 w 64"/>
              <a:gd name="T57" fmla="*/ 13739 h 55"/>
              <a:gd name="T58" fmla="*/ 78730 w 64"/>
              <a:gd name="T59" fmla="*/ 30913 h 55"/>
              <a:gd name="T60" fmla="*/ 140345 w 64"/>
              <a:gd name="T61" fmla="*/ 30913 h 55"/>
              <a:gd name="T62" fmla="*/ 123230 w 64"/>
              <a:gd name="T63" fmla="*/ 123652 h 55"/>
              <a:gd name="T64" fmla="*/ 92422 w 64"/>
              <a:gd name="T65" fmla="*/ 123652 h 55"/>
              <a:gd name="T66" fmla="*/ 92422 w 64"/>
              <a:gd name="T67" fmla="*/ 109913 h 55"/>
              <a:gd name="T68" fmla="*/ 123230 w 64"/>
              <a:gd name="T69" fmla="*/ 109913 h 55"/>
              <a:gd name="T70" fmla="*/ 123230 w 64"/>
              <a:gd name="T71" fmla="*/ 123652 h 5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9" name="Freeform: Shape 18"/>
          <p:cNvSpPr/>
          <p:nvPr/>
        </p:nvSpPr>
        <p:spPr bwMode="auto">
          <a:xfrm>
            <a:off x="4600163" y="3624508"/>
            <a:ext cx="401976" cy="298064"/>
          </a:xfrm>
          <a:custGeom>
            <a:gdLst>
              <a:gd name="T0" fmla="*/ 188749 w 68"/>
              <a:gd name="T1" fmla="*/ 173037 h 50"/>
              <a:gd name="T2" fmla="*/ 54909 w 68"/>
              <a:gd name="T3" fmla="*/ 173037 h 50"/>
              <a:gd name="T4" fmla="*/ 0 w 68"/>
              <a:gd name="T5" fmla="*/ 117665 h 50"/>
              <a:gd name="T6" fmla="*/ 30886 w 68"/>
              <a:gd name="T7" fmla="*/ 69215 h 50"/>
              <a:gd name="T8" fmla="*/ 30886 w 68"/>
              <a:gd name="T9" fmla="*/ 62293 h 50"/>
              <a:gd name="T10" fmla="*/ 92658 w 68"/>
              <a:gd name="T11" fmla="*/ 0 h 50"/>
              <a:gd name="T12" fmla="*/ 150999 w 68"/>
              <a:gd name="T13" fmla="*/ 38068 h 50"/>
              <a:gd name="T14" fmla="*/ 171590 w 68"/>
              <a:gd name="T15" fmla="*/ 31147 h 50"/>
              <a:gd name="T16" fmla="*/ 202476 w 68"/>
              <a:gd name="T17" fmla="*/ 62293 h 50"/>
              <a:gd name="T18" fmla="*/ 199044 w 68"/>
              <a:gd name="T19" fmla="*/ 79597 h 50"/>
              <a:gd name="T20" fmla="*/ 233362 w 68"/>
              <a:gd name="T21" fmla="*/ 124587 h 50"/>
              <a:gd name="T22" fmla="*/ 188749 w 68"/>
              <a:gd name="T23" fmla="*/ 173037 h 50"/>
              <a:gd name="T24" fmla="*/ 154431 w 68"/>
              <a:gd name="T25" fmla="*/ 86519 h 50"/>
              <a:gd name="T26" fmla="*/ 113249 w 68"/>
              <a:gd name="T27" fmla="*/ 44990 h 50"/>
              <a:gd name="T28" fmla="*/ 109817 w 68"/>
              <a:gd name="T29" fmla="*/ 41529 h 50"/>
              <a:gd name="T30" fmla="*/ 106386 w 68"/>
              <a:gd name="T31" fmla="*/ 44990 h 50"/>
              <a:gd name="T32" fmla="*/ 61772 w 68"/>
              <a:gd name="T33" fmla="*/ 86519 h 50"/>
              <a:gd name="T34" fmla="*/ 61772 w 68"/>
              <a:gd name="T35" fmla="*/ 89979 h 50"/>
              <a:gd name="T36" fmla="*/ 65204 w 68"/>
              <a:gd name="T37" fmla="*/ 93440 h 50"/>
              <a:gd name="T38" fmla="*/ 92658 w 68"/>
              <a:gd name="T39" fmla="*/ 93440 h 50"/>
              <a:gd name="T40" fmla="*/ 92658 w 68"/>
              <a:gd name="T41" fmla="*/ 138430 h 50"/>
              <a:gd name="T42" fmla="*/ 96090 w 68"/>
              <a:gd name="T43" fmla="*/ 141890 h 50"/>
              <a:gd name="T44" fmla="*/ 120113 w 68"/>
              <a:gd name="T45" fmla="*/ 141890 h 50"/>
              <a:gd name="T46" fmla="*/ 123545 w 68"/>
              <a:gd name="T47" fmla="*/ 138430 h 50"/>
              <a:gd name="T48" fmla="*/ 123545 w 68"/>
              <a:gd name="T49" fmla="*/ 93440 h 50"/>
              <a:gd name="T50" fmla="*/ 150999 w 68"/>
              <a:gd name="T51" fmla="*/ 93440 h 50"/>
              <a:gd name="T52" fmla="*/ 154431 w 68"/>
              <a:gd name="T53" fmla="*/ 89979 h 50"/>
              <a:gd name="T54" fmla="*/ 154431 w 68"/>
              <a:gd name="T55" fmla="*/ 86519 h 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3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4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  <a:moveTo>
                  <a:pt x="45" y="25"/>
                </a:moveTo>
                <a:cubicBezTo>
                  <a:pt x="33" y="13"/>
                  <a:pt x="33" y="13"/>
                  <a:pt x="33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8" y="41"/>
                  <a:pt x="28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1"/>
                  <a:pt x="36" y="40"/>
                </a:cubicBezTo>
                <a:cubicBezTo>
                  <a:pt x="36" y="27"/>
                  <a:pt x="36" y="27"/>
                  <a:pt x="36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5" y="26"/>
                  <a:pt x="45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0" name="Freeform: Shape 19"/>
          <p:cNvSpPr/>
          <p:nvPr/>
        </p:nvSpPr>
        <p:spPr bwMode="auto">
          <a:xfrm>
            <a:off x="7118226" y="3624510"/>
            <a:ext cx="325410" cy="325410"/>
          </a:xfrm>
          <a:custGeom>
            <a:gdLst>
              <a:gd name="T0" fmla="*/ 188913 w 55"/>
              <a:gd name="T1" fmla="*/ 106478 h 55"/>
              <a:gd name="T2" fmla="*/ 185478 w 55"/>
              <a:gd name="T3" fmla="*/ 113347 h 55"/>
              <a:gd name="T4" fmla="*/ 161435 w 55"/>
              <a:gd name="T5" fmla="*/ 116782 h 55"/>
              <a:gd name="T6" fmla="*/ 158000 w 55"/>
              <a:gd name="T7" fmla="*/ 127086 h 55"/>
              <a:gd name="T8" fmla="*/ 168304 w 55"/>
              <a:gd name="T9" fmla="*/ 144260 h 55"/>
              <a:gd name="T10" fmla="*/ 171739 w 55"/>
              <a:gd name="T11" fmla="*/ 147695 h 55"/>
              <a:gd name="T12" fmla="*/ 168304 w 55"/>
              <a:gd name="T13" fmla="*/ 151130 h 55"/>
              <a:gd name="T14" fmla="*/ 147696 w 55"/>
              <a:gd name="T15" fmla="*/ 171738 h 55"/>
              <a:gd name="T16" fmla="*/ 144261 w 55"/>
              <a:gd name="T17" fmla="*/ 171738 h 55"/>
              <a:gd name="T18" fmla="*/ 127087 w 55"/>
              <a:gd name="T19" fmla="*/ 157999 h 55"/>
              <a:gd name="T20" fmla="*/ 113348 w 55"/>
              <a:gd name="T21" fmla="*/ 161434 h 55"/>
              <a:gd name="T22" fmla="*/ 109913 w 55"/>
              <a:gd name="T23" fmla="*/ 185477 h 55"/>
              <a:gd name="T24" fmla="*/ 106478 w 55"/>
              <a:gd name="T25" fmla="*/ 188912 h 55"/>
              <a:gd name="T26" fmla="*/ 79000 w 55"/>
              <a:gd name="T27" fmla="*/ 188912 h 55"/>
              <a:gd name="T28" fmla="*/ 75565 w 55"/>
              <a:gd name="T29" fmla="*/ 185477 h 55"/>
              <a:gd name="T30" fmla="*/ 72130 w 55"/>
              <a:gd name="T31" fmla="*/ 161434 h 55"/>
              <a:gd name="T32" fmla="*/ 61826 w 55"/>
              <a:gd name="T33" fmla="*/ 157999 h 55"/>
              <a:gd name="T34" fmla="*/ 44652 w 55"/>
              <a:gd name="T35" fmla="*/ 171738 h 55"/>
              <a:gd name="T36" fmla="*/ 41217 w 55"/>
              <a:gd name="T37" fmla="*/ 171738 h 55"/>
              <a:gd name="T38" fmla="*/ 37783 w 55"/>
              <a:gd name="T39" fmla="*/ 171738 h 55"/>
              <a:gd name="T40" fmla="*/ 17174 w 55"/>
              <a:gd name="T41" fmla="*/ 151130 h 55"/>
              <a:gd name="T42" fmla="*/ 17174 w 55"/>
              <a:gd name="T43" fmla="*/ 147695 h 55"/>
              <a:gd name="T44" fmla="*/ 17174 w 55"/>
              <a:gd name="T45" fmla="*/ 144260 h 55"/>
              <a:gd name="T46" fmla="*/ 30913 w 55"/>
              <a:gd name="T47" fmla="*/ 127086 h 55"/>
              <a:gd name="T48" fmla="*/ 24043 w 55"/>
              <a:gd name="T49" fmla="*/ 113347 h 55"/>
              <a:gd name="T50" fmla="*/ 3435 w 55"/>
              <a:gd name="T51" fmla="*/ 113347 h 55"/>
              <a:gd name="T52" fmla="*/ 0 w 55"/>
              <a:gd name="T53" fmla="*/ 106478 h 55"/>
              <a:gd name="T54" fmla="*/ 0 w 55"/>
              <a:gd name="T55" fmla="*/ 79000 h 55"/>
              <a:gd name="T56" fmla="*/ 3435 w 55"/>
              <a:gd name="T57" fmla="*/ 75565 h 55"/>
              <a:gd name="T58" fmla="*/ 24043 w 55"/>
              <a:gd name="T59" fmla="*/ 72130 h 55"/>
              <a:gd name="T60" fmla="*/ 30913 w 55"/>
              <a:gd name="T61" fmla="*/ 61826 h 55"/>
              <a:gd name="T62" fmla="*/ 17174 w 55"/>
              <a:gd name="T63" fmla="*/ 44652 h 55"/>
              <a:gd name="T64" fmla="*/ 17174 w 55"/>
              <a:gd name="T65" fmla="*/ 41217 h 55"/>
              <a:gd name="T66" fmla="*/ 17174 w 55"/>
              <a:gd name="T67" fmla="*/ 37782 h 55"/>
              <a:gd name="T68" fmla="*/ 41217 w 55"/>
              <a:gd name="T69" fmla="*/ 17174 h 55"/>
              <a:gd name="T70" fmla="*/ 44652 w 55"/>
              <a:gd name="T71" fmla="*/ 17174 h 55"/>
              <a:gd name="T72" fmla="*/ 61826 w 55"/>
              <a:gd name="T73" fmla="*/ 30913 h 55"/>
              <a:gd name="T74" fmla="*/ 72130 w 55"/>
              <a:gd name="T75" fmla="*/ 27478 h 55"/>
              <a:gd name="T76" fmla="*/ 75565 w 55"/>
              <a:gd name="T77" fmla="*/ 3435 h 55"/>
              <a:gd name="T78" fmla="*/ 79000 w 55"/>
              <a:gd name="T79" fmla="*/ 0 h 55"/>
              <a:gd name="T80" fmla="*/ 106478 w 55"/>
              <a:gd name="T81" fmla="*/ 0 h 55"/>
              <a:gd name="T82" fmla="*/ 109913 w 55"/>
              <a:gd name="T83" fmla="*/ 3435 h 55"/>
              <a:gd name="T84" fmla="*/ 113348 w 55"/>
              <a:gd name="T85" fmla="*/ 27478 h 55"/>
              <a:gd name="T86" fmla="*/ 127087 w 55"/>
              <a:gd name="T87" fmla="*/ 30913 h 55"/>
              <a:gd name="T88" fmla="*/ 144261 w 55"/>
              <a:gd name="T89" fmla="*/ 17174 h 55"/>
              <a:gd name="T90" fmla="*/ 147696 w 55"/>
              <a:gd name="T91" fmla="*/ 17174 h 55"/>
              <a:gd name="T92" fmla="*/ 147696 w 55"/>
              <a:gd name="T93" fmla="*/ 17174 h 55"/>
              <a:gd name="T94" fmla="*/ 168304 w 55"/>
              <a:gd name="T95" fmla="*/ 37782 h 55"/>
              <a:gd name="T96" fmla="*/ 171739 w 55"/>
              <a:gd name="T97" fmla="*/ 41217 h 55"/>
              <a:gd name="T98" fmla="*/ 168304 w 55"/>
              <a:gd name="T99" fmla="*/ 44652 h 55"/>
              <a:gd name="T100" fmla="*/ 158000 w 55"/>
              <a:gd name="T101" fmla="*/ 61826 h 55"/>
              <a:gd name="T102" fmla="*/ 161435 w 55"/>
              <a:gd name="T103" fmla="*/ 72130 h 55"/>
              <a:gd name="T104" fmla="*/ 185478 w 55"/>
              <a:gd name="T105" fmla="*/ 75565 h 55"/>
              <a:gd name="T106" fmla="*/ 188913 w 55"/>
              <a:gd name="T107" fmla="*/ 79000 h 55"/>
              <a:gd name="T108" fmla="*/ 188913 w 55"/>
              <a:gd name="T109" fmla="*/ 106478 h 55"/>
              <a:gd name="T110" fmla="*/ 92739 w 55"/>
              <a:gd name="T111" fmla="*/ 61826 h 55"/>
              <a:gd name="T112" fmla="*/ 61826 w 55"/>
              <a:gd name="T113" fmla="*/ 92739 h 55"/>
              <a:gd name="T114" fmla="*/ 92739 w 55"/>
              <a:gd name="T115" fmla="*/ 123651 h 55"/>
              <a:gd name="T116" fmla="*/ 123652 w 55"/>
              <a:gd name="T117" fmla="*/ 92739 h 55"/>
              <a:gd name="T118" fmla="*/ 92739 w 55"/>
              <a:gd name="T119" fmla="*/ 61826 h 5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1" name="Freeform: Shape 20"/>
          <p:cNvSpPr/>
          <p:nvPr/>
        </p:nvSpPr>
        <p:spPr bwMode="auto">
          <a:xfrm>
            <a:off x="4997812" y="4495701"/>
            <a:ext cx="347287" cy="325410"/>
          </a:xfrm>
          <a:custGeom>
            <a:gdLst>
              <a:gd name="T0" fmla="*/ 103188 w 127"/>
              <a:gd name="T1" fmla="*/ 34925 h 119"/>
              <a:gd name="T2" fmla="*/ 41275 w 127"/>
              <a:gd name="T3" fmla="*/ 71437 h 119"/>
              <a:gd name="T4" fmla="*/ 0 w 127"/>
              <a:gd name="T5" fmla="*/ 41275 h 119"/>
              <a:gd name="T6" fmla="*/ 61913 w 127"/>
              <a:gd name="T7" fmla="*/ 0 h 119"/>
              <a:gd name="T8" fmla="*/ 103188 w 127"/>
              <a:gd name="T9" fmla="*/ 34925 h 119"/>
              <a:gd name="T10" fmla="*/ 103188 w 127"/>
              <a:gd name="T11" fmla="*/ 109537 h 119"/>
              <a:gd name="T12" fmla="*/ 61913 w 127"/>
              <a:gd name="T13" fmla="*/ 144462 h 119"/>
              <a:gd name="T14" fmla="*/ 0 w 127"/>
              <a:gd name="T15" fmla="*/ 106362 h 119"/>
              <a:gd name="T16" fmla="*/ 41275 w 127"/>
              <a:gd name="T17" fmla="*/ 71437 h 119"/>
              <a:gd name="T18" fmla="*/ 103188 w 127"/>
              <a:gd name="T19" fmla="*/ 109537 h 119"/>
              <a:gd name="T20" fmla="*/ 160338 w 127"/>
              <a:gd name="T21" fmla="*/ 153987 h 119"/>
              <a:gd name="T22" fmla="*/ 103188 w 127"/>
              <a:gd name="T23" fmla="*/ 188912 h 119"/>
              <a:gd name="T24" fmla="*/ 103188 w 127"/>
              <a:gd name="T25" fmla="*/ 188912 h 119"/>
              <a:gd name="T26" fmla="*/ 103188 w 127"/>
              <a:gd name="T27" fmla="*/ 188912 h 119"/>
              <a:gd name="T28" fmla="*/ 103188 w 127"/>
              <a:gd name="T29" fmla="*/ 188912 h 119"/>
              <a:gd name="T30" fmla="*/ 103188 w 127"/>
              <a:gd name="T31" fmla="*/ 188912 h 119"/>
              <a:gd name="T32" fmla="*/ 41275 w 127"/>
              <a:gd name="T33" fmla="*/ 153987 h 119"/>
              <a:gd name="T34" fmla="*/ 41275 w 127"/>
              <a:gd name="T35" fmla="*/ 141287 h 119"/>
              <a:gd name="T36" fmla="*/ 61913 w 127"/>
              <a:gd name="T37" fmla="*/ 150812 h 119"/>
              <a:gd name="T38" fmla="*/ 103188 w 127"/>
              <a:gd name="T39" fmla="*/ 117475 h 119"/>
              <a:gd name="T40" fmla="*/ 103188 w 127"/>
              <a:gd name="T41" fmla="*/ 117475 h 119"/>
              <a:gd name="T42" fmla="*/ 103188 w 127"/>
              <a:gd name="T43" fmla="*/ 117475 h 119"/>
              <a:gd name="T44" fmla="*/ 103188 w 127"/>
              <a:gd name="T45" fmla="*/ 117475 h 119"/>
              <a:gd name="T46" fmla="*/ 103188 w 127"/>
              <a:gd name="T47" fmla="*/ 117475 h 119"/>
              <a:gd name="T48" fmla="*/ 144463 w 127"/>
              <a:gd name="T49" fmla="*/ 150812 h 119"/>
              <a:gd name="T50" fmla="*/ 160338 w 127"/>
              <a:gd name="T51" fmla="*/ 141287 h 119"/>
              <a:gd name="T52" fmla="*/ 160338 w 127"/>
              <a:gd name="T53" fmla="*/ 153987 h 119"/>
              <a:gd name="T54" fmla="*/ 201613 w 127"/>
              <a:gd name="T55" fmla="*/ 41275 h 119"/>
              <a:gd name="T56" fmla="*/ 160338 w 127"/>
              <a:gd name="T57" fmla="*/ 71437 h 119"/>
              <a:gd name="T58" fmla="*/ 103188 w 127"/>
              <a:gd name="T59" fmla="*/ 34925 h 119"/>
              <a:gd name="T60" fmla="*/ 144463 w 127"/>
              <a:gd name="T61" fmla="*/ 0 h 119"/>
              <a:gd name="T62" fmla="*/ 201613 w 127"/>
              <a:gd name="T63" fmla="*/ 41275 h 119"/>
              <a:gd name="T64" fmla="*/ 201613 w 127"/>
              <a:gd name="T65" fmla="*/ 106362 h 119"/>
              <a:gd name="T66" fmla="*/ 144463 w 127"/>
              <a:gd name="T67" fmla="*/ 144462 h 119"/>
              <a:gd name="T68" fmla="*/ 103188 w 127"/>
              <a:gd name="T69" fmla="*/ 109537 h 119"/>
              <a:gd name="T70" fmla="*/ 160338 w 127"/>
              <a:gd name="T71" fmla="*/ 71437 h 119"/>
              <a:gd name="T72" fmla="*/ 201613 w 127"/>
              <a:gd name="T73" fmla="*/ 106362 h 11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2" name="Freeform: Shape 21"/>
          <p:cNvSpPr/>
          <p:nvPr/>
        </p:nvSpPr>
        <p:spPr bwMode="auto">
          <a:xfrm>
            <a:off x="4943124" y="2694307"/>
            <a:ext cx="401976" cy="325410"/>
          </a:xfrm>
          <a:custGeom>
            <a:gdLst>
              <a:gd name="T0" fmla="*/ 233362 w 68"/>
              <a:gd name="T1" fmla="*/ 168303 h 55"/>
              <a:gd name="T2" fmla="*/ 216203 w 68"/>
              <a:gd name="T3" fmla="*/ 188912 h 55"/>
              <a:gd name="T4" fmla="*/ 17159 w 68"/>
              <a:gd name="T5" fmla="*/ 188912 h 55"/>
              <a:gd name="T6" fmla="*/ 0 w 68"/>
              <a:gd name="T7" fmla="*/ 168303 h 55"/>
              <a:gd name="T8" fmla="*/ 0 w 68"/>
              <a:gd name="T9" fmla="*/ 20609 h 55"/>
              <a:gd name="T10" fmla="*/ 17159 w 68"/>
              <a:gd name="T11" fmla="*/ 0 h 55"/>
              <a:gd name="T12" fmla="*/ 216203 w 68"/>
              <a:gd name="T13" fmla="*/ 0 h 55"/>
              <a:gd name="T14" fmla="*/ 233362 w 68"/>
              <a:gd name="T15" fmla="*/ 20609 h 55"/>
              <a:gd name="T16" fmla="*/ 233362 w 68"/>
              <a:gd name="T17" fmla="*/ 168303 h 55"/>
              <a:gd name="T18" fmla="*/ 17159 w 68"/>
              <a:gd name="T19" fmla="*/ 17174 h 55"/>
              <a:gd name="T20" fmla="*/ 13727 w 68"/>
              <a:gd name="T21" fmla="*/ 20609 h 55"/>
              <a:gd name="T22" fmla="*/ 13727 w 68"/>
              <a:gd name="T23" fmla="*/ 168303 h 55"/>
              <a:gd name="T24" fmla="*/ 17159 w 68"/>
              <a:gd name="T25" fmla="*/ 175173 h 55"/>
              <a:gd name="T26" fmla="*/ 216203 w 68"/>
              <a:gd name="T27" fmla="*/ 175173 h 55"/>
              <a:gd name="T28" fmla="*/ 219635 w 68"/>
              <a:gd name="T29" fmla="*/ 168303 h 55"/>
              <a:gd name="T30" fmla="*/ 219635 w 68"/>
              <a:gd name="T31" fmla="*/ 20609 h 55"/>
              <a:gd name="T32" fmla="*/ 216203 w 68"/>
              <a:gd name="T33" fmla="*/ 17174 h 55"/>
              <a:gd name="T34" fmla="*/ 17159 w 68"/>
              <a:gd name="T35" fmla="*/ 17174 h 55"/>
              <a:gd name="T36" fmla="*/ 54909 w 68"/>
              <a:gd name="T37" fmla="*/ 79000 h 55"/>
              <a:gd name="T38" fmla="*/ 30886 w 68"/>
              <a:gd name="T39" fmla="*/ 54956 h 55"/>
              <a:gd name="T40" fmla="*/ 54909 w 68"/>
              <a:gd name="T41" fmla="*/ 30913 h 55"/>
              <a:gd name="T42" fmla="*/ 78931 w 68"/>
              <a:gd name="T43" fmla="*/ 54956 h 55"/>
              <a:gd name="T44" fmla="*/ 54909 w 68"/>
              <a:gd name="T45" fmla="*/ 79000 h 55"/>
              <a:gd name="T46" fmla="*/ 202476 w 68"/>
              <a:gd name="T47" fmla="*/ 157999 h 55"/>
              <a:gd name="T48" fmla="*/ 30886 w 68"/>
              <a:gd name="T49" fmla="*/ 157999 h 55"/>
              <a:gd name="T50" fmla="*/ 30886 w 68"/>
              <a:gd name="T51" fmla="*/ 133956 h 55"/>
              <a:gd name="T52" fmla="*/ 68636 w 68"/>
              <a:gd name="T53" fmla="*/ 96173 h 55"/>
              <a:gd name="T54" fmla="*/ 89227 w 68"/>
              <a:gd name="T55" fmla="*/ 113347 h 55"/>
              <a:gd name="T56" fmla="*/ 150999 w 68"/>
              <a:gd name="T57" fmla="*/ 51521 h 55"/>
              <a:gd name="T58" fmla="*/ 202476 w 68"/>
              <a:gd name="T59" fmla="*/ 103043 h 55"/>
              <a:gd name="T60" fmla="*/ 202476 w 68"/>
              <a:gd name="T61" fmla="*/ 157999 h 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3" name="Freeform: Shape 22"/>
          <p:cNvSpPr/>
          <p:nvPr/>
        </p:nvSpPr>
        <p:spPr bwMode="auto">
          <a:xfrm>
            <a:off x="6740857" y="2746257"/>
            <a:ext cx="377366" cy="273456"/>
          </a:xfrm>
          <a:custGeom>
            <a:gdLst>
              <a:gd name="T0" fmla="*/ 219075 w 64"/>
              <a:gd name="T1" fmla="*/ 144946 h 46"/>
              <a:gd name="T2" fmla="*/ 212229 w 64"/>
              <a:gd name="T3" fmla="*/ 151848 h 46"/>
              <a:gd name="T4" fmla="*/ 208806 w 64"/>
              <a:gd name="T5" fmla="*/ 155299 h 46"/>
              <a:gd name="T6" fmla="*/ 205383 w 64"/>
              <a:gd name="T7" fmla="*/ 151848 h 46"/>
              <a:gd name="T8" fmla="*/ 154037 w 64"/>
              <a:gd name="T9" fmla="*/ 103533 h 46"/>
              <a:gd name="T10" fmla="*/ 154037 w 64"/>
              <a:gd name="T11" fmla="*/ 124239 h 46"/>
              <a:gd name="T12" fmla="*/ 119807 w 64"/>
              <a:gd name="T13" fmla="*/ 158750 h 46"/>
              <a:gd name="T14" fmla="*/ 34230 w 64"/>
              <a:gd name="T15" fmla="*/ 158750 h 46"/>
              <a:gd name="T16" fmla="*/ 0 w 64"/>
              <a:gd name="T17" fmla="*/ 124239 h 46"/>
              <a:gd name="T18" fmla="*/ 0 w 64"/>
              <a:gd name="T19" fmla="*/ 34511 h 46"/>
              <a:gd name="T20" fmla="*/ 34230 w 64"/>
              <a:gd name="T21" fmla="*/ 0 h 46"/>
              <a:gd name="T22" fmla="*/ 119807 w 64"/>
              <a:gd name="T23" fmla="*/ 0 h 46"/>
              <a:gd name="T24" fmla="*/ 154037 w 64"/>
              <a:gd name="T25" fmla="*/ 34511 h 46"/>
              <a:gd name="T26" fmla="*/ 154037 w 64"/>
              <a:gd name="T27" fmla="*/ 55217 h 46"/>
              <a:gd name="T28" fmla="*/ 205383 w 64"/>
              <a:gd name="T29" fmla="*/ 6902 h 46"/>
              <a:gd name="T30" fmla="*/ 208806 w 64"/>
              <a:gd name="T31" fmla="*/ 3451 h 46"/>
              <a:gd name="T32" fmla="*/ 212229 w 64"/>
              <a:gd name="T33" fmla="*/ 3451 h 46"/>
              <a:gd name="T34" fmla="*/ 219075 w 64"/>
              <a:gd name="T35" fmla="*/ 13804 h 46"/>
              <a:gd name="T36" fmla="*/ 219075 w 64"/>
              <a:gd name="T37" fmla="*/ 144946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4" name="Freeform: Shape 36"/>
          <p:cNvSpPr/>
          <p:nvPr/>
        </p:nvSpPr>
        <p:spPr bwMode="auto">
          <a:xfrm>
            <a:off x="5867102" y="2381819"/>
            <a:ext cx="367252" cy="367349"/>
          </a:xfrm>
          <a:custGeom>
            <a:gdLst>
              <a:gd name="T0" fmla="*/ 324 w 634"/>
              <a:gd name="T1" fmla="*/ 0 h 634"/>
              <a:gd name="T2" fmla="*/ 324 w 634"/>
              <a:gd name="T3" fmla="*/ 633 h 634"/>
              <a:gd name="T4" fmla="*/ 324 w 634"/>
              <a:gd name="T5" fmla="*/ 0 h 634"/>
              <a:gd name="T6" fmla="*/ 545 w 634"/>
              <a:gd name="T7" fmla="*/ 162 h 634"/>
              <a:gd name="T8" fmla="*/ 442 w 634"/>
              <a:gd name="T9" fmla="*/ 294 h 634"/>
              <a:gd name="T10" fmla="*/ 545 w 634"/>
              <a:gd name="T11" fmla="*/ 162 h 634"/>
              <a:gd name="T12" fmla="*/ 516 w 634"/>
              <a:gd name="T13" fmla="*/ 133 h 634"/>
              <a:gd name="T14" fmla="*/ 383 w 634"/>
              <a:gd name="T15" fmla="*/ 59 h 634"/>
              <a:gd name="T16" fmla="*/ 236 w 634"/>
              <a:gd name="T17" fmla="*/ 294 h 634"/>
              <a:gd name="T18" fmla="*/ 251 w 634"/>
              <a:gd name="T19" fmla="*/ 192 h 634"/>
              <a:gd name="T20" fmla="*/ 383 w 634"/>
              <a:gd name="T21" fmla="*/ 192 h 634"/>
              <a:gd name="T22" fmla="*/ 236 w 634"/>
              <a:gd name="T23" fmla="*/ 294 h 634"/>
              <a:gd name="T24" fmla="*/ 398 w 634"/>
              <a:gd name="T25" fmla="*/ 339 h 634"/>
              <a:gd name="T26" fmla="*/ 324 w 634"/>
              <a:gd name="T27" fmla="*/ 442 h 634"/>
              <a:gd name="T28" fmla="*/ 236 w 634"/>
              <a:gd name="T29" fmla="*/ 339 h 634"/>
              <a:gd name="T30" fmla="*/ 295 w 634"/>
              <a:gd name="T31" fmla="*/ 44 h 634"/>
              <a:gd name="T32" fmla="*/ 324 w 634"/>
              <a:gd name="T33" fmla="*/ 44 h 634"/>
              <a:gd name="T34" fmla="*/ 383 w 634"/>
              <a:gd name="T35" fmla="*/ 162 h 634"/>
              <a:gd name="T36" fmla="*/ 265 w 634"/>
              <a:gd name="T37" fmla="*/ 162 h 634"/>
              <a:gd name="T38" fmla="*/ 251 w 634"/>
              <a:gd name="T39" fmla="*/ 59 h 634"/>
              <a:gd name="T40" fmla="*/ 221 w 634"/>
              <a:gd name="T41" fmla="*/ 147 h 634"/>
              <a:gd name="T42" fmla="*/ 251 w 634"/>
              <a:gd name="T43" fmla="*/ 59 h 634"/>
              <a:gd name="T44" fmla="*/ 89 w 634"/>
              <a:gd name="T45" fmla="*/ 162 h 634"/>
              <a:gd name="T46" fmla="*/ 207 w 634"/>
              <a:gd name="T47" fmla="*/ 294 h 634"/>
              <a:gd name="T48" fmla="*/ 89 w 634"/>
              <a:gd name="T49" fmla="*/ 162 h 634"/>
              <a:gd name="T50" fmla="*/ 89 w 634"/>
              <a:gd name="T51" fmla="*/ 471 h 634"/>
              <a:gd name="T52" fmla="*/ 207 w 634"/>
              <a:gd name="T53" fmla="*/ 339 h 634"/>
              <a:gd name="T54" fmla="*/ 89 w 634"/>
              <a:gd name="T55" fmla="*/ 471 h 634"/>
              <a:gd name="T56" fmla="*/ 118 w 634"/>
              <a:gd name="T57" fmla="*/ 501 h 634"/>
              <a:gd name="T58" fmla="*/ 251 w 634"/>
              <a:gd name="T59" fmla="*/ 589 h 634"/>
              <a:gd name="T60" fmla="*/ 339 w 634"/>
              <a:gd name="T61" fmla="*/ 589 h 634"/>
              <a:gd name="T62" fmla="*/ 324 w 634"/>
              <a:gd name="T63" fmla="*/ 589 h 634"/>
              <a:gd name="T64" fmla="*/ 265 w 634"/>
              <a:gd name="T65" fmla="*/ 471 h 634"/>
              <a:gd name="T66" fmla="*/ 383 w 634"/>
              <a:gd name="T67" fmla="*/ 471 h 634"/>
              <a:gd name="T68" fmla="*/ 383 w 634"/>
              <a:gd name="T69" fmla="*/ 589 h 634"/>
              <a:gd name="T70" fmla="*/ 412 w 634"/>
              <a:gd name="T71" fmla="*/ 486 h 634"/>
              <a:gd name="T72" fmla="*/ 383 w 634"/>
              <a:gd name="T73" fmla="*/ 589 h 634"/>
              <a:gd name="T74" fmla="*/ 545 w 634"/>
              <a:gd name="T75" fmla="*/ 471 h 634"/>
              <a:gd name="T76" fmla="*/ 442 w 634"/>
              <a:gd name="T77" fmla="*/ 339 h 634"/>
              <a:gd name="T78" fmla="*/ 545 w 634"/>
              <a:gd name="T79" fmla="*/ 471 h 63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6" name="Oval 37"/>
          <p:cNvSpPr/>
          <p:nvPr/>
        </p:nvSpPr>
        <p:spPr bwMode="auto">
          <a:xfrm flipH="1">
            <a:off x="7973826" y="2274251"/>
            <a:ext cx="269078" cy="26907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7" name="Oval 39"/>
          <p:cNvSpPr/>
          <p:nvPr/>
        </p:nvSpPr>
        <p:spPr bwMode="auto">
          <a:xfrm flipH="1">
            <a:off x="7973826" y="3592482"/>
            <a:ext cx="269078" cy="269079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8" name="Oval 40"/>
          <p:cNvSpPr/>
          <p:nvPr/>
        </p:nvSpPr>
        <p:spPr bwMode="auto">
          <a:xfrm flipH="1">
            <a:off x="7973826" y="4910713"/>
            <a:ext cx="269078" cy="269079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9" name="Oval 41"/>
          <p:cNvSpPr/>
          <p:nvPr/>
        </p:nvSpPr>
        <p:spPr bwMode="auto">
          <a:xfrm>
            <a:off x="3827812" y="2274251"/>
            <a:ext cx="269078" cy="269079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0" name="Oval 42"/>
          <p:cNvSpPr/>
          <p:nvPr/>
        </p:nvSpPr>
        <p:spPr bwMode="auto">
          <a:xfrm>
            <a:off x="3827812" y="3592482"/>
            <a:ext cx="269078" cy="26907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1" name="Oval 43"/>
          <p:cNvSpPr/>
          <p:nvPr/>
        </p:nvSpPr>
        <p:spPr bwMode="auto">
          <a:xfrm>
            <a:off x="3827812" y="4910713"/>
            <a:ext cx="269078" cy="26907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8" name="TextBox 75"/>
          <p:cNvSpPr txBox="1"/>
          <p:nvPr/>
        </p:nvSpPr>
        <p:spPr bwMode="auto">
          <a:xfrm>
            <a:off x="8242904" y="1915631"/>
            <a:ext cx="1531613" cy="309958"/>
          </a:xfrm>
          <a:prstGeom prst="rect">
            <a:avLst/>
          </a:prstGeom>
          <a:noFill/>
        </p:spPr>
        <p:txBody>
          <a:bodyPr wrap="none" lIns="360000" tIns="46800" rIns="90000" bIns="46800">
            <a:normAutofit/>
          </a:bodyPr>
          <a:lstStyle/>
          <a:p>
            <a:pPr algn="l" latinLnBrk="0"/>
            <a:r>
              <a:rPr lang="zh-CN" altLang="en-US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rPr>
              <a:t>标题文本预设</a:t>
            </a:r>
            <a:endParaRPr lang="zh-CN" altLang="en-US" sz="1400">
              <a:solidFill>
                <a:schemeClr val="accent4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64" name="TextBox 81"/>
          <p:cNvSpPr txBox="1"/>
          <p:nvPr/>
        </p:nvSpPr>
        <p:spPr bwMode="auto">
          <a:xfrm>
            <a:off x="8242904" y="4564725"/>
            <a:ext cx="1531613" cy="309958"/>
          </a:xfrm>
          <a:prstGeom prst="rect">
            <a:avLst/>
          </a:prstGeom>
          <a:noFill/>
        </p:spPr>
        <p:txBody>
          <a:bodyPr wrap="none" lIns="360000" tIns="46800" rIns="90000" bIns="46800">
            <a:normAutofit/>
          </a:bodyPr>
          <a:lstStyle/>
          <a:p>
            <a:pPr algn="l" latinLnBrk="0"/>
            <a:r>
              <a:rPr lang="zh-CN" altLang="en-US" sz="1400">
                <a:solidFill>
                  <a:schemeClr val="accent6">
                    <a:lumMod val="100000"/>
                  </a:schemeClr>
                </a:solidFill>
                <a:effectLst/>
                <a:cs typeface="+mn-ea"/>
                <a:sym typeface="+mn-lt"/>
              </a:rPr>
              <a:t>标题文本预设</a:t>
            </a:r>
            <a:endParaRPr lang="zh-CN" altLang="en-US" sz="1400">
              <a:solidFill>
                <a:schemeClr val="accent6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8" name="Title 6"/>
          <p:cNvSpPr txBox="1"/>
          <p:nvPr/>
        </p:nvSpPr>
        <p:spPr>
          <a:xfrm>
            <a:off x="2467610" y="206375"/>
            <a:ext cx="7518400" cy="7372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新知讲解</a:t>
            </a:r>
            <a:endParaRPr lang="zh-CN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3470" y="1166495"/>
            <a:ext cx="41027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3. message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可数名词，消息     </a:t>
            </a:r>
            <a:endParaRPr lang="zh-CN" altLang="en-US" sz="20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take a message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传个话，捎个口信  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take a message for ...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给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...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捎个口信</a:t>
            </a:r>
            <a:endParaRPr lang="zh-CN" altLang="en-US" sz="20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leave a message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留个口信，留个话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你为什么不留个话呢？ </a:t>
            </a:r>
            <a:endParaRPr lang="zh-CN" altLang="en-US" sz="200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Why don't you leave a message?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12775" y="1447165"/>
            <a:ext cx="39871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1. call sb. back 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给某人回电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call back 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动词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+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副词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型短语  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call them back       </a:t>
            </a:r>
            <a:endParaRPr lang="en-US" altLang="zh-CN" sz="20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call back Lily = call Lily back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3624580"/>
            <a:ext cx="38246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one of...    ...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之一，其后需要接可数名词的复数形式。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作主语时，谓语动词用单数。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Yao Ming is one of my heroes.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160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1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46" grpId="0"/>
      <p:bldP spid="147" grpId="0"/>
      <p:bldP spid="148" grpId="0"/>
      <p:bldP spid="149" grpId="0"/>
      <p:bldP spid="150" grpId="0"/>
      <p:bldP spid="151" grpId="0"/>
      <p:bldP spid="168" grpId="0"/>
      <p:bldP spid="16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" name="Arc 2"/>
          <p:cNvSpPr/>
          <p:nvPr/>
        </p:nvSpPr>
        <p:spPr>
          <a:xfrm>
            <a:off x="992472" y="1704096"/>
            <a:ext cx="3785207" cy="3785207"/>
          </a:xfrm>
          <a:prstGeom prst="arc">
            <a:avLst>
              <a:gd name="adj1" fmla="val 830435"/>
              <a:gd name="adj2" fmla="val 10793851"/>
            </a:avLst>
          </a:prstGeom>
          <a:ln w="254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Arc 3"/>
          <p:cNvSpPr/>
          <p:nvPr/>
        </p:nvSpPr>
        <p:spPr>
          <a:xfrm>
            <a:off x="1284277" y="1995901"/>
            <a:ext cx="3202868" cy="3202867"/>
          </a:xfrm>
          <a:prstGeom prst="arc">
            <a:avLst>
              <a:gd name="adj1" fmla="val 2938498"/>
              <a:gd name="adj2" fmla="val 10793851"/>
            </a:avLst>
          </a:prstGeom>
          <a:ln w="254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6" name="Group 4"/>
          <p:cNvGrpSpPr/>
          <p:nvPr/>
        </p:nvGrpSpPr>
        <p:grpSpPr>
          <a:xfrm>
            <a:off x="1574811" y="2286436"/>
            <a:ext cx="3550400" cy="2620528"/>
            <a:chOff x="1599746" y="1761760"/>
            <a:chExt cx="3550400" cy="2620528"/>
          </a:xfrm>
        </p:grpSpPr>
        <p:grpSp>
          <p:nvGrpSpPr>
            <p:cNvPr id="37" name="Group 5"/>
            <p:cNvGrpSpPr/>
            <p:nvPr/>
          </p:nvGrpSpPr>
          <p:grpSpPr>
            <a:xfrm>
              <a:off x="2967043" y="2074963"/>
              <a:ext cx="730392" cy="2285214"/>
              <a:chOff x="6656632" y="2132856"/>
              <a:chExt cx="903052" cy="2825421"/>
            </a:xfrm>
          </p:grpSpPr>
          <p:grpSp>
            <p:nvGrpSpPr>
              <p:cNvPr id="65" name="Group 33"/>
              <p:cNvGrpSpPr/>
              <p:nvPr/>
            </p:nvGrpSpPr>
            <p:grpSpPr>
              <a:xfrm>
                <a:off x="6656632" y="2132856"/>
                <a:ext cx="864000" cy="2825421"/>
                <a:chOff x="6656632" y="2132856"/>
                <a:chExt cx="864000" cy="2825421"/>
              </a:xfrm>
            </p:grpSpPr>
            <p:sp>
              <p:nvSpPr>
                <p:cNvPr id="67" name="Oval 35"/>
                <p:cNvSpPr/>
                <p:nvPr/>
              </p:nvSpPr>
              <p:spPr>
                <a:xfrm>
                  <a:off x="7017271" y="4815555"/>
                  <a:ext cx="142722" cy="142722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68" name="Straight Connector 36"/>
                <p:cNvCxnSpPr>
                  <a:stCxn id="67" idx="0"/>
                </p:cNvCxnSpPr>
                <p:nvPr/>
              </p:nvCxnSpPr>
              <p:spPr>
                <a:xfrm flipV="1">
                  <a:off x="7088632" y="3014708"/>
                  <a:ext cx="324" cy="1800847"/>
                </a:xfrm>
                <a:prstGeom prst="lin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9" name="Arc 37"/>
                <p:cNvSpPr/>
                <p:nvPr/>
              </p:nvSpPr>
              <p:spPr>
                <a:xfrm>
                  <a:off x="6656632" y="2132856"/>
                  <a:ext cx="864000" cy="8640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Oval 38"/>
                <p:cNvSpPr/>
                <p:nvPr/>
              </p:nvSpPr>
              <p:spPr>
                <a:xfrm>
                  <a:off x="6710632" y="2187164"/>
                  <a:ext cx="756000" cy="75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TextBox 34"/>
              <p:cNvSpPr txBox="1"/>
              <p:nvPr/>
            </p:nvSpPr>
            <p:spPr>
              <a:xfrm>
                <a:off x="6744709" y="2350574"/>
                <a:ext cx="814975" cy="456639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28%</a:t>
                </a:r>
                <a:endParaRPr lang="en-US" altLang="zh-CN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Arc 6"/>
            <p:cNvSpPr/>
            <p:nvPr/>
          </p:nvSpPr>
          <p:spPr>
            <a:xfrm>
              <a:off x="1599746" y="1761760"/>
              <a:ext cx="2620528" cy="2620528"/>
            </a:xfrm>
            <a:prstGeom prst="arc">
              <a:avLst>
                <a:gd name="adj1" fmla="val 4654623"/>
                <a:gd name="adj2" fmla="val 10793851"/>
              </a:avLst>
            </a:prstGeom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c 7"/>
            <p:cNvSpPr/>
            <p:nvPr/>
          </p:nvSpPr>
          <p:spPr>
            <a:xfrm>
              <a:off x="1890916" y="2052929"/>
              <a:ext cx="2038188" cy="2038188"/>
            </a:xfrm>
            <a:prstGeom prst="arc">
              <a:avLst>
                <a:gd name="adj1" fmla="val 7924595"/>
                <a:gd name="adj2" fmla="val 1079385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Group 12"/>
            <p:cNvGrpSpPr/>
            <p:nvPr/>
          </p:nvGrpSpPr>
          <p:grpSpPr>
            <a:xfrm>
              <a:off x="3693394" y="2074960"/>
              <a:ext cx="730391" cy="2158946"/>
              <a:chOff x="4583023" y="1773463"/>
              <a:chExt cx="903052" cy="2669309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4943662" y="4300050"/>
                <a:ext cx="142722" cy="142722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61" name="Straight Connector 29"/>
              <p:cNvCxnSpPr>
                <a:stCxn id="60" idx="0"/>
              </p:cNvCxnSpPr>
              <p:nvPr/>
            </p:nvCxnSpPr>
            <p:spPr>
              <a:xfrm flipH="1" flipV="1">
                <a:off x="5015023" y="2637463"/>
                <a:ext cx="0" cy="1662587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" name="Arc 30"/>
              <p:cNvSpPr/>
              <p:nvPr/>
            </p:nvSpPr>
            <p:spPr>
              <a:xfrm>
                <a:off x="4583023" y="1773463"/>
                <a:ext cx="864000" cy="86400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1"/>
              <p:cNvSpPr/>
              <p:nvPr/>
            </p:nvSpPr>
            <p:spPr>
              <a:xfrm>
                <a:off x="4637023" y="1827771"/>
                <a:ext cx="756000" cy="75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TextBox 32"/>
              <p:cNvSpPr txBox="1"/>
              <p:nvPr/>
            </p:nvSpPr>
            <p:spPr>
              <a:xfrm>
                <a:off x="4671100" y="1991181"/>
                <a:ext cx="814975" cy="456639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38%</a:t>
                </a:r>
                <a:endParaRPr lang="en-US" altLang="zh-CN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13"/>
            <p:cNvGrpSpPr/>
            <p:nvPr/>
          </p:nvGrpSpPr>
          <p:grpSpPr>
            <a:xfrm>
              <a:off x="4419754" y="2074963"/>
              <a:ext cx="730392" cy="1396724"/>
              <a:chOff x="6656632" y="2132856"/>
              <a:chExt cx="903052" cy="1726898"/>
            </a:xfrm>
          </p:grpSpPr>
          <p:grpSp>
            <p:nvGrpSpPr>
              <p:cNvPr id="54" name="Group 22"/>
              <p:cNvGrpSpPr/>
              <p:nvPr/>
            </p:nvGrpSpPr>
            <p:grpSpPr>
              <a:xfrm>
                <a:off x="6656632" y="2132856"/>
                <a:ext cx="864000" cy="1726898"/>
                <a:chOff x="6656632" y="2132856"/>
                <a:chExt cx="864000" cy="1726898"/>
              </a:xfrm>
            </p:grpSpPr>
            <p:sp>
              <p:nvSpPr>
                <p:cNvPr id="56" name="Oval 24"/>
                <p:cNvSpPr/>
                <p:nvPr/>
              </p:nvSpPr>
              <p:spPr>
                <a:xfrm>
                  <a:off x="7017271" y="3717032"/>
                  <a:ext cx="142722" cy="142722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57" name="Straight Connector 25"/>
                <p:cNvCxnSpPr/>
                <p:nvPr/>
              </p:nvCxnSpPr>
              <p:spPr>
                <a:xfrm flipV="1">
                  <a:off x="7088309" y="2996952"/>
                  <a:ext cx="647" cy="720080"/>
                </a:xfrm>
                <a:prstGeom prst="lin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Arc 26"/>
                <p:cNvSpPr/>
                <p:nvPr/>
              </p:nvSpPr>
              <p:spPr>
                <a:xfrm>
                  <a:off x="6656632" y="2132856"/>
                  <a:ext cx="864000" cy="8640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Oval 27"/>
                <p:cNvSpPr/>
                <p:nvPr/>
              </p:nvSpPr>
              <p:spPr>
                <a:xfrm>
                  <a:off x="6710632" y="2187164"/>
                  <a:ext cx="756000" cy="75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TextBox 23"/>
              <p:cNvSpPr txBox="1"/>
              <p:nvPr/>
            </p:nvSpPr>
            <p:spPr>
              <a:xfrm>
                <a:off x="6744709" y="2350573"/>
                <a:ext cx="814975" cy="456639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46%</a:t>
                </a:r>
                <a:endParaRPr lang="en-US" altLang="zh-CN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14"/>
            <p:cNvGrpSpPr/>
            <p:nvPr/>
          </p:nvGrpSpPr>
          <p:grpSpPr>
            <a:xfrm>
              <a:off x="2240690" y="2074963"/>
              <a:ext cx="698807" cy="1877962"/>
              <a:chOff x="6656632" y="2132856"/>
              <a:chExt cx="864000" cy="2321897"/>
            </a:xfrm>
          </p:grpSpPr>
          <p:grpSp>
            <p:nvGrpSpPr>
              <p:cNvPr id="48" name="Group 16"/>
              <p:cNvGrpSpPr/>
              <p:nvPr/>
            </p:nvGrpSpPr>
            <p:grpSpPr>
              <a:xfrm>
                <a:off x="6656632" y="2132856"/>
                <a:ext cx="864000" cy="2321897"/>
                <a:chOff x="6656632" y="2132856"/>
                <a:chExt cx="864000" cy="2321897"/>
              </a:xfrm>
            </p:grpSpPr>
            <p:sp>
              <p:nvSpPr>
                <p:cNvPr id="50" name="Oval 18"/>
                <p:cNvSpPr/>
                <p:nvPr/>
              </p:nvSpPr>
              <p:spPr>
                <a:xfrm>
                  <a:off x="6710256" y="4312031"/>
                  <a:ext cx="142722" cy="1427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51" name="Straight Connector 19"/>
                <p:cNvCxnSpPr/>
                <p:nvPr/>
              </p:nvCxnSpPr>
              <p:spPr>
                <a:xfrm flipH="1" flipV="1">
                  <a:off x="7088957" y="2996952"/>
                  <a:ext cx="0" cy="1079473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2" name="Arc 20"/>
                <p:cNvSpPr/>
                <p:nvPr/>
              </p:nvSpPr>
              <p:spPr>
                <a:xfrm>
                  <a:off x="6656632" y="2132856"/>
                  <a:ext cx="864000" cy="8640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21"/>
                <p:cNvSpPr/>
                <p:nvPr/>
              </p:nvSpPr>
              <p:spPr>
                <a:xfrm>
                  <a:off x="6710632" y="2187164"/>
                  <a:ext cx="756000" cy="75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9" name="TextBox 17"/>
              <p:cNvSpPr txBox="1"/>
              <p:nvPr/>
            </p:nvSpPr>
            <p:spPr>
              <a:xfrm>
                <a:off x="6744709" y="2350573"/>
                <a:ext cx="648492" cy="456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norm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9%</a:t>
                </a:r>
                <a:endParaRPr lang="en-US" altLang="zh-CN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47" name="Straight Connector 15"/>
            <p:cNvCxnSpPr>
              <a:endCxn id="50" idx="7"/>
            </p:cNvCxnSpPr>
            <p:nvPr/>
          </p:nvCxnSpPr>
          <p:spPr>
            <a:xfrm flipH="1">
              <a:off x="2382591" y="3632892"/>
              <a:ext cx="212955" cy="22150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25085" y="1014095"/>
            <a:ext cx="59378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some day 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将来的某一天，总有一天，也可写作</a:t>
            </a: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someday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，常用作副词，常用于将来时中，作时间状语。</a:t>
            </a:r>
            <a:endParaRPr lang="zh-CN" altLang="en-US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Perhaps my dream will come true some day / someday.</a:t>
            </a:r>
            <a:endParaRPr lang="en-US" altLang="zh-CN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day 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某一天，表示不确定时间的某一天，既可指过去也可指将来。</a:t>
            </a:r>
            <a:endParaRPr lang="zh-CN" altLang="en-US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有一天，她在街上遇到了她的一位朋友。</a:t>
            </a:r>
            <a:endParaRPr lang="zh-CN" altLang="en-US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day, she met a friend of hers in the street. </a:t>
            </a:r>
            <a:endParaRPr lang="zh-CN" altLang="en-US" sz="20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160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Freeform: Shape 2"/>
          <p:cNvSpPr/>
          <p:nvPr/>
        </p:nvSpPr>
        <p:spPr bwMode="auto">
          <a:xfrm>
            <a:off x="243205" y="2509520"/>
            <a:ext cx="4018280" cy="3382645"/>
          </a:xfrm>
          <a:custGeom>
            <a:gdLst>
              <a:gd name="T0" fmla="*/ 103 w 208"/>
              <a:gd name="T1" fmla="*/ 180 h 180"/>
              <a:gd name="T2" fmla="*/ 21 w 208"/>
              <a:gd name="T3" fmla="*/ 180 h 180"/>
              <a:gd name="T4" fmla="*/ 9 w 208"/>
              <a:gd name="T5" fmla="*/ 160 h 180"/>
              <a:gd name="T6" fmla="*/ 92 w 208"/>
              <a:gd name="T7" fmla="*/ 14 h 180"/>
              <a:gd name="T8" fmla="*/ 115 w 208"/>
              <a:gd name="T9" fmla="*/ 13 h 180"/>
              <a:gd name="T10" fmla="*/ 199 w 208"/>
              <a:gd name="T11" fmla="*/ 159 h 180"/>
              <a:gd name="T12" fmla="*/ 185 w 208"/>
              <a:gd name="T13" fmla="*/ 180 h 180"/>
              <a:gd name="T14" fmla="*/ 103 w 208"/>
              <a:gd name="T15" fmla="*/ 180 h 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80">
                <a:moveTo>
                  <a:pt x="103" y="180"/>
                </a:moveTo>
                <a:cubicBezTo>
                  <a:pt x="76" y="180"/>
                  <a:pt x="49" y="180"/>
                  <a:pt x="21" y="180"/>
                </a:cubicBezTo>
                <a:cubicBezTo>
                  <a:pt x="4" y="180"/>
                  <a:pt x="0" y="175"/>
                  <a:pt x="9" y="160"/>
                </a:cubicBezTo>
                <a:cubicBezTo>
                  <a:pt x="36" y="111"/>
                  <a:pt x="64" y="63"/>
                  <a:pt x="92" y="14"/>
                </a:cubicBezTo>
                <a:cubicBezTo>
                  <a:pt x="99" y="1"/>
                  <a:pt x="107" y="0"/>
                  <a:pt x="115" y="13"/>
                </a:cubicBezTo>
                <a:cubicBezTo>
                  <a:pt x="143" y="62"/>
                  <a:pt x="171" y="110"/>
                  <a:pt x="199" y="159"/>
                </a:cubicBezTo>
                <a:cubicBezTo>
                  <a:pt x="208" y="175"/>
                  <a:pt x="205" y="180"/>
                  <a:pt x="185" y="180"/>
                </a:cubicBezTo>
                <a:cubicBezTo>
                  <a:pt x="158" y="180"/>
                  <a:pt x="131" y="180"/>
                  <a:pt x="103" y="180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Freeform: Shape 3"/>
          <p:cNvSpPr/>
          <p:nvPr/>
        </p:nvSpPr>
        <p:spPr bwMode="auto">
          <a:xfrm>
            <a:off x="734695" y="2433955"/>
            <a:ext cx="3618230" cy="3055620"/>
          </a:xfrm>
          <a:custGeom>
            <a:gdLst>
              <a:gd name="T0" fmla="*/ 103 w 208"/>
              <a:gd name="T1" fmla="*/ 180 h 180"/>
              <a:gd name="T2" fmla="*/ 21 w 208"/>
              <a:gd name="T3" fmla="*/ 180 h 180"/>
              <a:gd name="T4" fmla="*/ 9 w 208"/>
              <a:gd name="T5" fmla="*/ 160 h 180"/>
              <a:gd name="T6" fmla="*/ 92 w 208"/>
              <a:gd name="T7" fmla="*/ 14 h 180"/>
              <a:gd name="T8" fmla="*/ 115 w 208"/>
              <a:gd name="T9" fmla="*/ 13 h 180"/>
              <a:gd name="T10" fmla="*/ 199 w 208"/>
              <a:gd name="T11" fmla="*/ 159 h 180"/>
              <a:gd name="T12" fmla="*/ 185 w 208"/>
              <a:gd name="T13" fmla="*/ 180 h 180"/>
              <a:gd name="T14" fmla="*/ 103 w 208"/>
              <a:gd name="T15" fmla="*/ 180 h 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80">
                <a:moveTo>
                  <a:pt x="103" y="180"/>
                </a:moveTo>
                <a:cubicBezTo>
                  <a:pt x="76" y="180"/>
                  <a:pt x="49" y="180"/>
                  <a:pt x="21" y="180"/>
                </a:cubicBezTo>
                <a:cubicBezTo>
                  <a:pt x="4" y="180"/>
                  <a:pt x="0" y="175"/>
                  <a:pt x="9" y="160"/>
                </a:cubicBezTo>
                <a:cubicBezTo>
                  <a:pt x="36" y="111"/>
                  <a:pt x="64" y="63"/>
                  <a:pt x="92" y="14"/>
                </a:cubicBezTo>
                <a:cubicBezTo>
                  <a:pt x="99" y="1"/>
                  <a:pt x="107" y="0"/>
                  <a:pt x="115" y="13"/>
                </a:cubicBezTo>
                <a:cubicBezTo>
                  <a:pt x="143" y="62"/>
                  <a:pt x="171" y="110"/>
                  <a:pt x="199" y="159"/>
                </a:cubicBezTo>
                <a:cubicBezTo>
                  <a:pt x="208" y="175"/>
                  <a:pt x="205" y="180"/>
                  <a:pt x="185" y="180"/>
                </a:cubicBezTo>
                <a:cubicBezTo>
                  <a:pt x="158" y="180"/>
                  <a:pt x="131" y="180"/>
                  <a:pt x="103" y="18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Freeform: Shape 4"/>
          <p:cNvSpPr/>
          <p:nvPr/>
        </p:nvSpPr>
        <p:spPr bwMode="auto">
          <a:xfrm>
            <a:off x="734695" y="2638425"/>
            <a:ext cx="3954145" cy="2927350"/>
          </a:xfrm>
          <a:custGeom>
            <a:gdLst>
              <a:gd name="T0" fmla="*/ 103 w 208"/>
              <a:gd name="T1" fmla="*/ 180 h 180"/>
              <a:gd name="T2" fmla="*/ 21 w 208"/>
              <a:gd name="T3" fmla="*/ 180 h 180"/>
              <a:gd name="T4" fmla="*/ 9 w 208"/>
              <a:gd name="T5" fmla="*/ 160 h 180"/>
              <a:gd name="T6" fmla="*/ 92 w 208"/>
              <a:gd name="T7" fmla="*/ 14 h 180"/>
              <a:gd name="T8" fmla="*/ 115 w 208"/>
              <a:gd name="T9" fmla="*/ 13 h 180"/>
              <a:gd name="T10" fmla="*/ 199 w 208"/>
              <a:gd name="T11" fmla="*/ 159 h 180"/>
              <a:gd name="T12" fmla="*/ 185 w 208"/>
              <a:gd name="T13" fmla="*/ 180 h 180"/>
              <a:gd name="T14" fmla="*/ 103 w 208"/>
              <a:gd name="T15" fmla="*/ 180 h 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80">
                <a:moveTo>
                  <a:pt x="103" y="180"/>
                </a:moveTo>
                <a:cubicBezTo>
                  <a:pt x="76" y="180"/>
                  <a:pt x="49" y="180"/>
                  <a:pt x="21" y="180"/>
                </a:cubicBezTo>
                <a:cubicBezTo>
                  <a:pt x="4" y="180"/>
                  <a:pt x="0" y="175"/>
                  <a:pt x="9" y="160"/>
                </a:cubicBezTo>
                <a:cubicBezTo>
                  <a:pt x="36" y="111"/>
                  <a:pt x="64" y="63"/>
                  <a:pt x="92" y="14"/>
                </a:cubicBezTo>
                <a:cubicBezTo>
                  <a:pt x="99" y="1"/>
                  <a:pt x="107" y="0"/>
                  <a:pt x="115" y="13"/>
                </a:cubicBezTo>
                <a:cubicBezTo>
                  <a:pt x="143" y="62"/>
                  <a:pt x="171" y="110"/>
                  <a:pt x="199" y="159"/>
                </a:cubicBezTo>
                <a:cubicBezTo>
                  <a:pt x="208" y="175"/>
                  <a:pt x="205" y="180"/>
                  <a:pt x="185" y="180"/>
                </a:cubicBezTo>
                <a:cubicBezTo>
                  <a:pt x="158" y="180"/>
                  <a:pt x="131" y="180"/>
                  <a:pt x="103" y="180"/>
                </a:cubicBez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Freeform: Shape 5"/>
          <p:cNvSpPr/>
          <p:nvPr/>
        </p:nvSpPr>
        <p:spPr bwMode="auto">
          <a:xfrm>
            <a:off x="734604" y="2725092"/>
            <a:ext cx="3278991" cy="2840907"/>
          </a:xfrm>
          <a:custGeom>
            <a:gdLst>
              <a:gd name="T0" fmla="*/ 103 w 208"/>
              <a:gd name="T1" fmla="*/ 180 h 180"/>
              <a:gd name="T2" fmla="*/ 21 w 208"/>
              <a:gd name="T3" fmla="*/ 180 h 180"/>
              <a:gd name="T4" fmla="*/ 9 w 208"/>
              <a:gd name="T5" fmla="*/ 160 h 180"/>
              <a:gd name="T6" fmla="*/ 92 w 208"/>
              <a:gd name="T7" fmla="*/ 14 h 180"/>
              <a:gd name="T8" fmla="*/ 115 w 208"/>
              <a:gd name="T9" fmla="*/ 13 h 180"/>
              <a:gd name="T10" fmla="*/ 199 w 208"/>
              <a:gd name="T11" fmla="*/ 159 h 180"/>
              <a:gd name="T12" fmla="*/ 185 w 208"/>
              <a:gd name="T13" fmla="*/ 180 h 180"/>
              <a:gd name="T14" fmla="*/ 103 w 208"/>
              <a:gd name="T15" fmla="*/ 180 h 18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80">
                <a:moveTo>
                  <a:pt x="103" y="180"/>
                </a:moveTo>
                <a:cubicBezTo>
                  <a:pt x="76" y="180"/>
                  <a:pt x="49" y="180"/>
                  <a:pt x="21" y="180"/>
                </a:cubicBezTo>
                <a:cubicBezTo>
                  <a:pt x="4" y="180"/>
                  <a:pt x="0" y="175"/>
                  <a:pt x="9" y="160"/>
                </a:cubicBezTo>
                <a:cubicBezTo>
                  <a:pt x="36" y="111"/>
                  <a:pt x="64" y="63"/>
                  <a:pt x="92" y="14"/>
                </a:cubicBezTo>
                <a:cubicBezTo>
                  <a:pt x="99" y="1"/>
                  <a:pt x="107" y="0"/>
                  <a:pt x="115" y="13"/>
                </a:cubicBezTo>
                <a:cubicBezTo>
                  <a:pt x="143" y="62"/>
                  <a:pt x="171" y="110"/>
                  <a:pt x="199" y="159"/>
                </a:cubicBezTo>
                <a:cubicBezTo>
                  <a:pt x="208" y="175"/>
                  <a:pt x="205" y="180"/>
                  <a:pt x="185" y="180"/>
                </a:cubicBezTo>
                <a:cubicBezTo>
                  <a:pt x="158" y="180"/>
                  <a:pt x="131" y="180"/>
                  <a:pt x="103" y="18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3010" y="650875"/>
            <a:ext cx="810895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should 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情态动词，应该，表示劝告、建议。没有人称和数的变化。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should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还可以表要求、命令。这是意思与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must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相近，但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must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语气更强烈。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study  n.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书房，复数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studies   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学习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washing machine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洗衣机 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wash  vt.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洗，后接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手、脸、衣物和果蔬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固定短语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some/the washing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，洗衣服</a:t>
            </a:r>
            <a:endParaRPr lang="zh-CN" altLang="en-US" sz="2000"/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advClick="0" p14:dur="125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0" name="组合 19"/>
          <p:cNvGrpSpPr/>
          <p:nvPr/>
        </p:nvGrpSpPr>
        <p:grpSpPr>
          <a:xfrm>
            <a:off x="1359080" y="1695035"/>
            <a:ext cx="1823991" cy="1124858"/>
            <a:chOff x="952500" y="1676438"/>
            <a:chExt cx="1823991" cy="1124858"/>
          </a:xfrm>
        </p:grpSpPr>
        <p:sp>
          <p:nvSpPr>
            <p:cNvPr id="68" name="任意多边形: 形状 67"/>
            <p:cNvSpPr/>
            <p:nvPr/>
          </p:nvSpPr>
          <p:spPr>
            <a:xfrm>
              <a:off x="952500" y="1676438"/>
              <a:ext cx="554390" cy="690446"/>
            </a:xfrm>
            <a:custGeom>
              <a:rect l="l" t="t" r="r" b="b"/>
              <a:pathLst>
                <a:path w="121891" h="151805">
                  <a:moveTo>
                    <a:pt x="54248" y="100459"/>
                  </a:moveTo>
                  <a:lnTo>
                    <a:pt x="60722" y="100459"/>
                  </a:lnTo>
                  <a:lnTo>
                    <a:pt x="82823" y="151805"/>
                  </a:lnTo>
                  <a:lnTo>
                    <a:pt x="76349" y="151805"/>
                  </a:lnTo>
                  <a:close/>
                  <a:moveTo>
                    <a:pt x="46435" y="100459"/>
                  </a:moveTo>
                  <a:lnTo>
                    <a:pt x="52685" y="100459"/>
                  </a:lnTo>
                  <a:lnTo>
                    <a:pt x="52685" y="151805"/>
                  </a:lnTo>
                  <a:lnTo>
                    <a:pt x="46435" y="151805"/>
                  </a:lnTo>
                  <a:close/>
                  <a:moveTo>
                    <a:pt x="37505" y="100459"/>
                  </a:moveTo>
                  <a:lnTo>
                    <a:pt x="44425" y="100459"/>
                  </a:lnTo>
                  <a:lnTo>
                    <a:pt x="18529" y="151805"/>
                  </a:lnTo>
                  <a:lnTo>
                    <a:pt x="11832" y="151805"/>
                  </a:lnTo>
                  <a:close/>
                  <a:moveTo>
                    <a:pt x="121891" y="56481"/>
                  </a:moveTo>
                  <a:lnTo>
                    <a:pt x="114300" y="78358"/>
                  </a:lnTo>
                  <a:lnTo>
                    <a:pt x="121891" y="99120"/>
                  </a:lnTo>
                  <a:lnTo>
                    <a:pt x="86172" y="83939"/>
                  </a:lnTo>
                  <a:lnTo>
                    <a:pt x="86172" y="69652"/>
                  </a:lnTo>
                  <a:close/>
                  <a:moveTo>
                    <a:pt x="53355" y="32147"/>
                  </a:moveTo>
                  <a:cubicBezTo>
                    <a:pt x="52016" y="38398"/>
                    <a:pt x="48965" y="43533"/>
                    <a:pt x="44202" y="47551"/>
                  </a:cubicBezTo>
                  <a:cubicBezTo>
                    <a:pt x="41672" y="49560"/>
                    <a:pt x="38975" y="51067"/>
                    <a:pt x="36110" y="52072"/>
                  </a:cubicBezTo>
                  <a:lnTo>
                    <a:pt x="28360" y="53355"/>
                  </a:lnTo>
                  <a:lnTo>
                    <a:pt x="78135" y="53355"/>
                  </a:lnTo>
                  <a:lnTo>
                    <a:pt x="70433" y="52072"/>
                  </a:lnTo>
                  <a:cubicBezTo>
                    <a:pt x="67605" y="51067"/>
                    <a:pt x="64964" y="49560"/>
                    <a:pt x="62508" y="47551"/>
                  </a:cubicBezTo>
                  <a:cubicBezTo>
                    <a:pt x="57597" y="43533"/>
                    <a:pt x="54546" y="38398"/>
                    <a:pt x="53355" y="32147"/>
                  </a:cubicBezTo>
                  <a:close/>
                  <a:moveTo>
                    <a:pt x="79251" y="19199"/>
                  </a:moveTo>
                  <a:cubicBezTo>
                    <a:pt x="77168" y="19199"/>
                    <a:pt x="75345" y="19906"/>
                    <a:pt x="73782" y="21320"/>
                  </a:cubicBezTo>
                  <a:cubicBezTo>
                    <a:pt x="72219" y="22734"/>
                    <a:pt x="71438" y="24483"/>
                    <a:pt x="71438" y="26566"/>
                  </a:cubicBezTo>
                  <a:cubicBezTo>
                    <a:pt x="71438" y="28650"/>
                    <a:pt x="72219" y="30436"/>
                    <a:pt x="73782" y="31924"/>
                  </a:cubicBezTo>
                  <a:cubicBezTo>
                    <a:pt x="75345" y="33412"/>
                    <a:pt x="77168" y="34156"/>
                    <a:pt x="79251" y="34156"/>
                  </a:cubicBezTo>
                  <a:cubicBezTo>
                    <a:pt x="81484" y="34156"/>
                    <a:pt x="83344" y="33412"/>
                    <a:pt x="84832" y="31924"/>
                  </a:cubicBezTo>
                  <a:cubicBezTo>
                    <a:pt x="86321" y="30436"/>
                    <a:pt x="87065" y="28650"/>
                    <a:pt x="87065" y="26566"/>
                  </a:cubicBezTo>
                  <a:cubicBezTo>
                    <a:pt x="87065" y="24483"/>
                    <a:pt x="86321" y="22734"/>
                    <a:pt x="84832" y="21320"/>
                  </a:cubicBezTo>
                  <a:cubicBezTo>
                    <a:pt x="83344" y="19906"/>
                    <a:pt x="81484" y="19199"/>
                    <a:pt x="79251" y="19199"/>
                  </a:cubicBezTo>
                  <a:close/>
                  <a:moveTo>
                    <a:pt x="26566" y="19199"/>
                  </a:moveTo>
                  <a:cubicBezTo>
                    <a:pt x="24483" y="19199"/>
                    <a:pt x="22659" y="19906"/>
                    <a:pt x="21097" y="21320"/>
                  </a:cubicBezTo>
                  <a:cubicBezTo>
                    <a:pt x="19534" y="22734"/>
                    <a:pt x="18753" y="24483"/>
                    <a:pt x="18753" y="26566"/>
                  </a:cubicBezTo>
                  <a:cubicBezTo>
                    <a:pt x="18753" y="28650"/>
                    <a:pt x="19534" y="30436"/>
                    <a:pt x="21097" y="31924"/>
                  </a:cubicBezTo>
                  <a:cubicBezTo>
                    <a:pt x="22659" y="33412"/>
                    <a:pt x="24483" y="34156"/>
                    <a:pt x="26566" y="34156"/>
                  </a:cubicBezTo>
                  <a:cubicBezTo>
                    <a:pt x="28799" y="34156"/>
                    <a:pt x="30659" y="33412"/>
                    <a:pt x="32147" y="31924"/>
                  </a:cubicBezTo>
                  <a:cubicBezTo>
                    <a:pt x="33635" y="30436"/>
                    <a:pt x="34380" y="28650"/>
                    <a:pt x="34380" y="26566"/>
                  </a:cubicBezTo>
                  <a:cubicBezTo>
                    <a:pt x="34380" y="24483"/>
                    <a:pt x="33635" y="22734"/>
                    <a:pt x="32147" y="21320"/>
                  </a:cubicBezTo>
                  <a:cubicBezTo>
                    <a:pt x="30659" y="19906"/>
                    <a:pt x="28799" y="19199"/>
                    <a:pt x="26566" y="19199"/>
                  </a:cubicBezTo>
                  <a:close/>
                  <a:moveTo>
                    <a:pt x="27013" y="0"/>
                  </a:moveTo>
                  <a:cubicBezTo>
                    <a:pt x="33412" y="0"/>
                    <a:pt x="39142" y="2084"/>
                    <a:pt x="44202" y="6251"/>
                  </a:cubicBezTo>
                  <a:cubicBezTo>
                    <a:pt x="48965" y="10270"/>
                    <a:pt x="52016" y="15330"/>
                    <a:pt x="53355" y="21432"/>
                  </a:cubicBezTo>
                  <a:cubicBezTo>
                    <a:pt x="54546" y="15330"/>
                    <a:pt x="57597" y="10270"/>
                    <a:pt x="62508" y="6251"/>
                  </a:cubicBezTo>
                  <a:cubicBezTo>
                    <a:pt x="67419" y="2084"/>
                    <a:pt x="73075" y="0"/>
                    <a:pt x="79475" y="0"/>
                  </a:cubicBezTo>
                  <a:cubicBezTo>
                    <a:pt x="86916" y="0"/>
                    <a:pt x="93316" y="2679"/>
                    <a:pt x="98673" y="8037"/>
                  </a:cubicBezTo>
                  <a:cubicBezTo>
                    <a:pt x="103882" y="13097"/>
                    <a:pt x="106487" y="19422"/>
                    <a:pt x="106487" y="27013"/>
                  </a:cubicBezTo>
                  <a:cubicBezTo>
                    <a:pt x="106487" y="34305"/>
                    <a:pt x="103882" y="40630"/>
                    <a:pt x="98673" y="45988"/>
                  </a:cubicBezTo>
                  <a:cubicBezTo>
                    <a:pt x="95994" y="48518"/>
                    <a:pt x="93055" y="50416"/>
                    <a:pt x="89855" y="51681"/>
                  </a:cubicBezTo>
                  <a:lnTo>
                    <a:pt x="80696" y="53355"/>
                  </a:lnTo>
                  <a:lnTo>
                    <a:pt x="85949" y="53355"/>
                  </a:lnTo>
                  <a:lnTo>
                    <a:pt x="85949" y="100013"/>
                  </a:lnTo>
                  <a:lnTo>
                    <a:pt x="15404" y="100013"/>
                  </a:lnTo>
                  <a:lnTo>
                    <a:pt x="15404" y="53355"/>
                  </a:lnTo>
                  <a:lnTo>
                    <a:pt x="25785" y="53355"/>
                  </a:lnTo>
                  <a:lnTo>
                    <a:pt x="16576" y="51681"/>
                  </a:lnTo>
                  <a:cubicBezTo>
                    <a:pt x="13413" y="50416"/>
                    <a:pt x="10567" y="48518"/>
                    <a:pt x="8037" y="45988"/>
                  </a:cubicBezTo>
                  <a:cubicBezTo>
                    <a:pt x="2679" y="40630"/>
                    <a:pt x="0" y="34305"/>
                    <a:pt x="0" y="27013"/>
                  </a:cubicBezTo>
                  <a:cubicBezTo>
                    <a:pt x="0" y="19422"/>
                    <a:pt x="2679" y="13097"/>
                    <a:pt x="8037" y="8037"/>
                  </a:cubicBezTo>
                  <a:cubicBezTo>
                    <a:pt x="13097" y="2679"/>
                    <a:pt x="19422" y="0"/>
                    <a:pt x="27013" y="0"/>
                  </a:cubicBez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055090" y="2504020"/>
              <a:ext cx="1721401" cy="297276"/>
              <a:chOff x="1055090" y="2682713"/>
              <a:chExt cx="1721401" cy="297276"/>
            </a:xfrm>
          </p:grpSpPr>
          <p:sp>
            <p:nvSpPr>
              <p:cNvPr id="73" name="任意多边形: 形状 72"/>
              <p:cNvSpPr/>
              <p:nvPr/>
            </p:nvSpPr>
            <p:spPr bwMode="auto">
              <a:xfrm>
                <a:off x="1055090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 bwMode="auto">
              <a:xfrm>
                <a:off x="1232356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 bwMode="auto">
              <a:xfrm>
                <a:off x="1409622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任意多边形: 形状 75"/>
              <p:cNvSpPr/>
              <p:nvPr/>
            </p:nvSpPr>
            <p:spPr bwMode="auto">
              <a:xfrm>
                <a:off x="1586888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 bwMode="auto">
              <a:xfrm>
                <a:off x="1764154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 bwMode="auto">
              <a:xfrm>
                <a:off x="1941420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任意多边形: 形状 78"/>
              <p:cNvSpPr/>
              <p:nvPr/>
            </p:nvSpPr>
            <p:spPr bwMode="auto">
              <a:xfrm>
                <a:off x="2118686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任意多边形: 形状 79"/>
              <p:cNvSpPr/>
              <p:nvPr/>
            </p:nvSpPr>
            <p:spPr bwMode="auto">
              <a:xfrm>
                <a:off x="2295952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80"/>
              <p:cNvSpPr/>
              <p:nvPr/>
            </p:nvSpPr>
            <p:spPr bwMode="auto">
              <a:xfrm>
                <a:off x="2473218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任意多边形: 形状 81"/>
              <p:cNvSpPr/>
              <p:nvPr/>
            </p:nvSpPr>
            <p:spPr bwMode="auto">
              <a:xfrm>
                <a:off x="2650481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359080" y="4703892"/>
            <a:ext cx="1823991" cy="951688"/>
            <a:chOff x="952500" y="5024502"/>
            <a:chExt cx="1823991" cy="95168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952500" y="5505657"/>
              <a:ext cx="718872" cy="470533"/>
            </a:xfrm>
            <a:custGeom>
              <a:rect l="l" t="t" r="r" b="b"/>
              <a:pathLst>
                <a:path w="171897" h="112514">
                  <a:moveTo>
                    <a:pt x="54025" y="36835"/>
                  </a:moveTo>
                  <a:cubicBezTo>
                    <a:pt x="60276" y="36835"/>
                    <a:pt x="65559" y="39067"/>
                    <a:pt x="69875" y="43532"/>
                  </a:cubicBezTo>
                  <a:cubicBezTo>
                    <a:pt x="74340" y="47848"/>
                    <a:pt x="76572" y="53281"/>
                    <a:pt x="76572" y="59829"/>
                  </a:cubicBezTo>
                  <a:cubicBezTo>
                    <a:pt x="76572" y="65931"/>
                    <a:pt x="74340" y="71214"/>
                    <a:pt x="69875" y="75679"/>
                  </a:cubicBezTo>
                  <a:cubicBezTo>
                    <a:pt x="65559" y="80144"/>
                    <a:pt x="60276" y="82376"/>
                    <a:pt x="54025" y="82376"/>
                  </a:cubicBezTo>
                  <a:cubicBezTo>
                    <a:pt x="47625" y="82376"/>
                    <a:pt x="42193" y="80144"/>
                    <a:pt x="37728" y="75679"/>
                  </a:cubicBezTo>
                  <a:cubicBezTo>
                    <a:pt x="33263" y="71214"/>
                    <a:pt x="31031" y="65931"/>
                    <a:pt x="31031" y="59829"/>
                  </a:cubicBezTo>
                  <a:cubicBezTo>
                    <a:pt x="31031" y="53281"/>
                    <a:pt x="33263" y="47848"/>
                    <a:pt x="37728" y="43532"/>
                  </a:cubicBezTo>
                  <a:cubicBezTo>
                    <a:pt x="42193" y="39067"/>
                    <a:pt x="47625" y="36835"/>
                    <a:pt x="54025" y="36835"/>
                  </a:cubicBezTo>
                  <a:close/>
                  <a:moveTo>
                    <a:pt x="54025" y="24110"/>
                  </a:moveTo>
                  <a:cubicBezTo>
                    <a:pt x="44202" y="24110"/>
                    <a:pt x="35868" y="27608"/>
                    <a:pt x="29022" y="34603"/>
                  </a:cubicBezTo>
                  <a:cubicBezTo>
                    <a:pt x="22176" y="41449"/>
                    <a:pt x="18753" y="49857"/>
                    <a:pt x="18753" y="59829"/>
                  </a:cubicBezTo>
                  <a:cubicBezTo>
                    <a:pt x="18753" y="69354"/>
                    <a:pt x="22176" y="77540"/>
                    <a:pt x="29022" y="84386"/>
                  </a:cubicBezTo>
                  <a:cubicBezTo>
                    <a:pt x="35868" y="91232"/>
                    <a:pt x="44202" y="94655"/>
                    <a:pt x="54025" y="94655"/>
                  </a:cubicBezTo>
                  <a:cubicBezTo>
                    <a:pt x="63699" y="94655"/>
                    <a:pt x="71959" y="91232"/>
                    <a:pt x="78805" y="84386"/>
                  </a:cubicBezTo>
                  <a:cubicBezTo>
                    <a:pt x="85651" y="77540"/>
                    <a:pt x="89074" y="69354"/>
                    <a:pt x="89074" y="59829"/>
                  </a:cubicBezTo>
                  <a:cubicBezTo>
                    <a:pt x="89074" y="49857"/>
                    <a:pt x="85651" y="41449"/>
                    <a:pt x="78805" y="34603"/>
                  </a:cubicBezTo>
                  <a:cubicBezTo>
                    <a:pt x="71959" y="27608"/>
                    <a:pt x="63699" y="24110"/>
                    <a:pt x="54025" y="24110"/>
                  </a:cubicBezTo>
                  <a:close/>
                  <a:moveTo>
                    <a:pt x="135732" y="23887"/>
                  </a:moveTo>
                  <a:cubicBezTo>
                    <a:pt x="131118" y="23887"/>
                    <a:pt x="127174" y="24557"/>
                    <a:pt x="123900" y="25896"/>
                  </a:cubicBezTo>
                  <a:cubicBezTo>
                    <a:pt x="120477" y="27533"/>
                    <a:pt x="118765" y="29468"/>
                    <a:pt x="118765" y="31700"/>
                  </a:cubicBezTo>
                  <a:cubicBezTo>
                    <a:pt x="118765" y="33635"/>
                    <a:pt x="120477" y="35421"/>
                    <a:pt x="123900" y="37058"/>
                  </a:cubicBezTo>
                  <a:cubicBezTo>
                    <a:pt x="127174" y="38547"/>
                    <a:pt x="131118" y="39291"/>
                    <a:pt x="135732" y="39291"/>
                  </a:cubicBezTo>
                  <a:cubicBezTo>
                    <a:pt x="140345" y="39291"/>
                    <a:pt x="144364" y="38547"/>
                    <a:pt x="147787" y="37058"/>
                  </a:cubicBezTo>
                  <a:cubicBezTo>
                    <a:pt x="151061" y="35421"/>
                    <a:pt x="152698" y="33635"/>
                    <a:pt x="152698" y="31700"/>
                  </a:cubicBezTo>
                  <a:cubicBezTo>
                    <a:pt x="152698" y="29468"/>
                    <a:pt x="151061" y="27533"/>
                    <a:pt x="147787" y="25896"/>
                  </a:cubicBezTo>
                  <a:cubicBezTo>
                    <a:pt x="144364" y="24557"/>
                    <a:pt x="140345" y="23887"/>
                    <a:pt x="135732" y="23887"/>
                  </a:cubicBezTo>
                  <a:close/>
                  <a:moveTo>
                    <a:pt x="135732" y="0"/>
                  </a:moveTo>
                  <a:cubicBezTo>
                    <a:pt x="140345" y="0"/>
                    <a:pt x="144364" y="447"/>
                    <a:pt x="147787" y="1340"/>
                  </a:cubicBezTo>
                  <a:cubicBezTo>
                    <a:pt x="151061" y="2084"/>
                    <a:pt x="152698" y="3051"/>
                    <a:pt x="152698" y="4242"/>
                  </a:cubicBezTo>
                  <a:cubicBezTo>
                    <a:pt x="152698" y="5432"/>
                    <a:pt x="153665" y="6474"/>
                    <a:pt x="155600" y="7367"/>
                  </a:cubicBezTo>
                  <a:cubicBezTo>
                    <a:pt x="157684" y="8111"/>
                    <a:pt x="159916" y="8483"/>
                    <a:pt x="162297" y="8483"/>
                  </a:cubicBezTo>
                  <a:cubicBezTo>
                    <a:pt x="165125" y="8483"/>
                    <a:pt x="167432" y="11385"/>
                    <a:pt x="169218" y="17190"/>
                  </a:cubicBezTo>
                  <a:cubicBezTo>
                    <a:pt x="171004" y="22994"/>
                    <a:pt x="171897" y="30138"/>
                    <a:pt x="171897" y="38621"/>
                  </a:cubicBezTo>
                  <a:lnTo>
                    <a:pt x="171897" y="82376"/>
                  </a:lnTo>
                  <a:cubicBezTo>
                    <a:pt x="171897" y="90562"/>
                    <a:pt x="168995" y="97706"/>
                    <a:pt x="163190" y="103808"/>
                  </a:cubicBezTo>
                  <a:cubicBezTo>
                    <a:pt x="157088" y="109612"/>
                    <a:pt x="150019" y="112514"/>
                    <a:pt x="141982" y="112514"/>
                  </a:cubicBezTo>
                  <a:lnTo>
                    <a:pt x="30138" y="112514"/>
                  </a:lnTo>
                  <a:cubicBezTo>
                    <a:pt x="21952" y="112514"/>
                    <a:pt x="14809" y="109612"/>
                    <a:pt x="8707" y="103808"/>
                  </a:cubicBezTo>
                  <a:cubicBezTo>
                    <a:pt x="2902" y="97706"/>
                    <a:pt x="0" y="90562"/>
                    <a:pt x="0" y="82376"/>
                  </a:cubicBezTo>
                  <a:lnTo>
                    <a:pt x="0" y="38621"/>
                  </a:lnTo>
                  <a:cubicBezTo>
                    <a:pt x="0" y="30138"/>
                    <a:pt x="2902" y="22994"/>
                    <a:pt x="8707" y="17190"/>
                  </a:cubicBezTo>
                  <a:cubicBezTo>
                    <a:pt x="14809" y="11385"/>
                    <a:pt x="21952" y="8483"/>
                    <a:pt x="30138" y="8483"/>
                  </a:cubicBezTo>
                  <a:lnTo>
                    <a:pt x="88627" y="8483"/>
                  </a:lnTo>
                  <a:cubicBezTo>
                    <a:pt x="96962" y="8483"/>
                    <a:pt x="104106" y="8111"/>
                    <a:pt x="110059" y="7367"/>
                  </a:cubicBezTo>
                  <a:cubicBezTo>
                    <a:pt x="115863" y="6474"/>
                    <a:pt x="118765" y="5432"/>
                    <a:pt x="118765" y="4242"/>
                  </a:cubicBezTo>
                  <a:cubicBezTo>
                    <a:pt x="118765" y="3051"/>
                    <a:pt x="120477" y="2084"/>
                    <a:pt x="123900" y="1340"/>
                  </a:cubicBezTo>
                  <a:cubicBezTo>
                    <a:pt x="127174" y="447"/>
                    <a:pt x="131118" y="0"/>
                    <a:pt x="135732" y="0"/>
                  </a:cubicBez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055090" y="5024502"/>
              <a:ext cx="1721401" cy="297276"/>
              <a:chOff x="1055090" y="4939610"/>
              <a:chExt cx="1721401" cy="297276"/>
            </a:xfrm>
          </p:grpSpPr>
          <p:sp>
            <p:nvSpPr>
              <p:cNvPr id="58" name="任意多边形: 形状 57"/>
              <p:cNvSpPr/>
              <p:nvPr/>
            </p:nvSpPr>
            <p:spPr bwMode="auto">
              <a:xfrm>
                <a:off x="1055090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1232356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 bwMode="auto">
              <a:xfrm>
                <a:off x="1409622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1586888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1764154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 bwMode="auto">
              <a:xfrm>
                <a:off x="1941420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 bwMode="auto">
              <a:xfrm>
                <a:off x="2118686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2295952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 bwMode="auto">
              <a:xfrm>
                <a:off x="2473218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2650481" y="493961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9111520" y="1618797"/>
            <a:ext cx="1721401" cy="1201096"/>
            <a:chOff x="9526683" y="1600200"/>
            <a:chExt cx="1721401" cy="1201096"/>
          </a:xfrm>
        </p:grpSpPr>
        <p:sp>
          <p:nvSpPr>
            <p:cNvPr id="39" name="任意多边形: 形状 38"/>
            <p:cNvSpPr/>
            <p:nvPr/>
          </p:nvSpPr>
          <p:spPr>
            <a:xfrm>
              <a:off x="10509724" y="1600200"/>
              <a:ext cx="694944" cy="694944"/>
            </a:xfrm>
            <a:custGeom>
              <a:rect l="l" t="t" r="r" b="b"/>
              <a:pathLst>
                <a:path w="146902" h="145220">
                  <a:moveTo>
                    <a:pt x="137410" y="123064"/>
                  </a:moveTo>
                  <a:cubicBezTo>
                    <a:pt x="137707" y="122915"/>
                    <a:pt x="138005" y="122915"/>
                    <a:pt x="138303" y="123064"/>
                  </a:cubicBezTo>
                  <a:lnTo>
                    <a:pt x="138303" y="123510"/>
                  </a:lnTo>
                  <a:cubicBezTo>
                    <a:pt x="138600" y="123510"/>
                    <a:pt x="138823" y="123510"/>
                    <a:pt x="138972" y="123510"/>
                  </a:cubicBezTo>
                  <a:cubicBezTo>
                    <a:pt x="139270" y="123659"/>
                    <a:pt x="139419" y="123808"/>
                    <a:pt x="139419" y="123957"/>
                  </a:cubicBezTo>
                  <a:cubicBezTo>
                    <a:pt x="138675" y="126636"/>
                    <a:pt x="137707" y="128868"/>
                    <a:pt x="136517" y="130654"/>
                  </a:cubicBezTo>
                  <a:cubicBezTo>
                    <a:pt x="134582" y="133035"/>
                    <a:pt x="133466" y="134226"/>
                    <a:pt x="133168" y="134226"/>
                  </a:cubicBezTo>
                  <a:cubicBezTo>
                    <a:pt x="132870" y="134226"/>
                    <a:pt x="132721" y="134003"/>
                    <a:pt x="132721" y="133556"/>
                  </a:cubicBezTo>
                  <a:cubicBezTo>
                    <a:pt x="132721" y="133556"/>
                    <a:pt x="132498" y="133408"/>
                    <a:pt x="132052" y="133110"/>
                  </a:cubicBezTo>
                  <a:cubicBezTo>
                    <a:pt x="131903" y="132812"/>
                    <a:pt x="131754" y="132440"/>
                    <a:pt x="131605" y="131994"/>
                  </a:cubicBezTo>
                  <a:cubicBezTo>
                    <a:pt x="131605" y="131547"/>
                    <a:pt x="131754" y="131026"/>
                    <a:pt x="132052" y="130431"/>
                  </a:cubicBezTo>
                  <a:cubicBezTo>
                    <a:pt x="134284" y="126561"/>
                    <a:pt x="135624" y="124403"/>
                    <a:pt x="136070" y="123957"/>
                  </a:cubicBezTo>
                  <a:cubicBezTo>
                    <a:pt x="136517" y="123362"/>
                    <a:pt x="136963" y="123064"/>
                    <a:pt x="137410" y="123064"/>
                  </a:cubicBezTo>
                  <a:close/>
                  <a:moveTo>
                    <a:pt x="7929" y="123064"/>
                  </a:moveTo>
                  <a:cubicBezTo>
                    <a:pt x="8078" y="122915"/>
                    <a:pt x="8376" y="122915"/>
                    <a:pt x="8822" y="123064"/>
                  </a:cubicBezTo>
                  <a:cubicBezTo>
                    <a:pt x="9269" y="123064"/>
                    <a:pt x="9715" y="123362"/>
                    <a:pt x="10162" y="123957"/>
                  </a:cubicBezTo>
                  <a:cubicBezTo>
                    <a:pt x="10608" y="124403"/>
                    <a:pt x="11947" y="126561"/>
                    <a:pt x="14180" y="130431"/>
                  </a:cubicBezTo>
                  <a:cubicBezTo>
                    <a:pt x="14478" y="131026"/>
                    <a:pt x="14626" y="131547"/>
                    <a:pt x="14626" y="131994"/>
                  </a:cubicBezTo>
                  <a:cubicBezTo>
                    <a:pt x="14329" y="132440"/>
                    <a:pt x="14105" y="132812"/>
                    <a:pt x="13957" y="133110"/>
                  </a:cubicBezTo>
                  <a:cubicBezTo>
                    <a:pt x="13659" y="133408"/>
                    <a:pt x="13510" y="133556"/>
                    <a:pt x="13510" y="133556"/>
                  </a:cubicBezTo>
                  <a:cubicBezTo>
                    <a:pt x="13510" y="134003"/>
                    <a:pt x="13361" y="134226"/>
                    <a:pt x="13064" y="134226"/>
                  </a:cubicBezTo>
                  <a:cubicBezTo>
                    <a:pt x="12766" y="134226"/>
                    <a:pt x="11650" y="133035"/>
                    <a:pt x="9715" y="130654"/>
                  </a:cubicBezTo>
                  <a:cubicBezTo>
                    <a:pt x="8524" y="128868"/>
                    <a:pt x="7557" y="126636"/>
                    <a:pt x="6813" y="123957"/>
                  </a:cubicBezTo>
                  <a:cubicBezTo>
                    <a:pt x="6813" y="123808"/>
                    <a:pt x="6962" y="123659"/>
                    <a:pt x="7259" y="123510"/>
                  </a:cubicBezTo>
                  <a:cubicBezTo>
                    <a:pt x="7408" y="123510"/>
                    <a:pt x="7631" y="123510"/>
                    <a:pt x="7929" y="123510"/>
                  </a:cubicBezTo>
                  <a:close/>
                  <a:moveTo>
                    <a:pt x="125578" y="80425"/>
                  </a:moveTo>
                  <a:cubicBezTo>
                    <a:pt x="127661" y="80127"/>
                    <a:pt x="129001" y="80350"/>
                    <a:pt x="129596" y="81094"/>
                  </a:cubicBezTo>
                  <a:lnTo>
                    <a:pt x="130936" y="82657"/>
                  </a:lnTo>
                  <a:cubicBezTo>
                    <a:pt x="132424" y="82062"/>
                    <a:pt x="133838" y="81913"/>
                    <a:pt x="135177" y="82211"/>
                  </a:cubicBezTo>
                  <a:cubicBezTo>
                    <a:pt x="136517" y="82657"/>
                    <a:pt x="137038" y="83699"/>
                    <a:pt x="136740" y="85336"/>
                  </a:cubicBezTo>
                  <a:cubicBezTo>
                    <a:pt x="131977" y="100814"/>
                    <a:pt x="125355" y="113613"/>
                    <a:pt x="116871" y="123734"/>
                  </a:cubicBezTo>
                  <a:cubicBezTo>
                    <a:pt x="106156" y="136831"/>
                    <a:pt x="99607" y="143379"/>
                    <a:pt x="97226" y="143379"/>
                  </a:cubicBezTo>
                  <a:cubicBezTo>
                    <a:pt x="95589" y="143379"/>
                    <a:pt x="94770" y="142263"/>
                    <a:pt x="94770" y="140030"/>
                  </a:cubicBezTo>
                  <a:cubicBezTo>
                    <a:pt x="94770" y="139286"/>
                    <a:pt x="93729" y="137947"/>
                    <a:pt x="91645" y="136012"/>
                  </a:cubicBezTo>
                  <a:cubicBezTo>
                    <a:pt x="90603" y="134970"/>
                    <a:pt x="90008" y="133408"/>
                    <a:pt x="89859" y="131324"/>
                  </a:cubicBezTo>
                  <a:cubicBezTo>
                    <a:pt x="89561" y="128347"/>
                    <a:pt x="90305" y="125371"/>
                    <a:pt x="92091" y="122394"/>
                  </a:cubicBezTo>
                  <a:cubicBezTo>
                    <a:pt x="106379" y="100070"/>
                    <a:pt x="114937" y="87568"/>
                    <a:pt x="117764" y="84890"/>
                  </a:cubicBezTo>
                  <a:cubicBezTo>
                    <a:pt x="120592" y="82211"/>
                    <a:pt x="123196" y="80722"/>
                    <a:pt x="125578" y="80425"/>
                  </a:cubicBezTo>
                  <a:close/>
                  <a:moveTo>
                    <a:pt x="22217" y="78416"/>
                  </a:moveTo>
                  <a:cubicBezTo>
                    <a:pt x="24747" y="78862"/>
                    <a:pt x="27351" y="80425"/>
                    <a:pt x="30030" y="83104"/>
                  </a:cubicBezTo>
                  <a:cubicBezTo>
                    <a:pt x="32858" y="85931"/>
                    <a:pt x="40597" y="98656"/>
                    <a:pt x="53247" y="121278"/>
                  </a:cubicBezTo>
                  <a:cubicBezTo>
                    <a:pt x="54884" y="124255"/>
                    <a:pt x="55554" y="127231"/>
                    <a:pt x="55256" y="130208"/>
                  </a:cubicBezTo>
                  <a:cubicBezTo>
                    <a:pt x="54959" y="132291"/>
                    <a:pt x="54215" y="133854"/>
                    <a:pt x="53024" y="134896"/>
                  </a:cubicBezTo>
                  <a:cubicBezTo>
                    <a:pt x="50940" y="136831"/>
                    <a:pt x="49899" y="138170"/>
                    <a:pt x="49899" y="138914"/>
                  </a:cubicBezTo>
                  <a:cubicBezTo>
                    <a:pt x="49750" y="141295"/>
                    <a:pt x="48857" y="142486"/>
                    <a:pt x="47220" y="142486"/>
                  </a:cubicBezTo>
                  <a:cubicBezTo>
                    <a:pt x="44838" y="142486"/>
                    <a:pt x="38588" y="135789"/>
                    <a:pt x="28467" y="122394"/>
                  </a:cubicBezTo>
                  <a:cubicBezTo>
                    <a:pt x="20728" y="111976"/>
                    <a:pt x="14924" y="98879"/>
                    <a:pt x="11055" y="83104"/>
                  </a:cubicBezTo>
                  <a:cubicBezTo>
                    <a:pt x="10906" y="81615"/>
                    <a:pt x="11501" y="80648"/>
                    <a:pt x="12840" y="80201"/>
                  </a:cubicBezTo>
                  <a:cubicBezTo>
                    <a:pt x="14180" y="79904"/>
                    <a:pt x="15594" y="80053"/>
                    <a:pt x="17082" y="80648"/>
                  </a:cubicBezTo>
                  <a:lnTo>
                    <a:pt x="17975" y="79085"/>
                  </a:lnTo>
                  <a:cubicBezTo>
                    <a:pt x="18868" y="78341"/>
                    <a:pt x="20282" y="78118"/>
                    <a:pt x="22217" y="78416"/>
                  </a:cubicBezTo>
                  <a:close/>
                  <a:moveTo>
                    <a:pt x="78027" y="58"/>
                  </a:moveTo>
                  <a:cubicBezTo>
                    <a:pt x="109430" y="1099"/>
                    <a:pt x="130340" y="15982"/>
                    <a:pt x="140758" y="44706"/>
                  </a:cubicBezTo>
                  <a:cubicBezTo>
                    <a:pt x="145818" y="59142"/>
                    <a:pt x="147753" y="73579"/>
                    <a:pt x="146563" y="88015"/>
                  </a:cubicBezTo>
                  <a:cubicBezTo>
                    <a:pt x="146265" y="90545"/>
                    <a:pt x="145744" y="92257"/>
                    <a:pt x="145000" y="93150"/>
                  </a:cubicBezTo>
                  <a:lnTo>
                    <a:pt x="143660" y="94266"/>
                  </a:lnTo>
                  <a:cubicBezTo>
                    <a:pt x="145744" y="105130"/>
                    <a:pt x="142693" y="115325"/>
                    <a:pt x="134507" y="124850"/>
                  </a:cubicBezTo>
                  <a:cubicBezTo>
                    <a:pt x="122750" y="138244"/>
                    <a:pt x="114490" y="145016"/>
                    <a:pt x="109728" y="145165"/>
                  </a:cubicBezTo>
                  <a:cubicBezTo>
                    <a:pt x="105560" y="145314"/>
                    <a:pt x="103402" y="145165"/>
                    <a:pt x="103254" y="144718"/>
                  </a:cubicBezTo>
                  <a:cubicBezTo>
                    <a:pt x="115755" y="131026"/>
                    <a:pt x="124238" y="120608"/>
                    <a:pt x="128703" y="113465"/>
                  </a:cubicBezTo>
                  <a:cubicBezTo>
                    <a:pt x="137186" y="98731"/>
                    <a:pt x="140907" y="88461"/>
                    <a:pt x="139865" y="82657"/>
                  </a:cubicBezTo>
                  <a:cubicBezTo>
                    <a:pt x="139865" y="82657"/>
                    <a:pt x="139865" y="81467"/>
                    <a:pt x="139865" y="79085"/>
                  </a:cubicBezTo>
                  <a:cubicBezTo>
                    <a:pt x="140163" y="76555"/>
                    <a:pt x="140088" y="74025"/>
                    <a:pt x="139642" y="71495"/>
                  </a:cubicBezTo>
                  <a:cubicBezTo>
                    <a:pt x="139047" y="63012"/>
                    <a:pt x="137335" y="55124"/>
                    <a:pt x="134507" y="47831"/>
                  </a:cubicBezTo>
                  <a:cubicBezTo>
                    <a:pt x="124982" y="25061"/>
                    <a:pt x="105635" y="13080"/>
                    <a:pt x="76464" y="11889"/>
                  </a:cubicBezTo>
                  <a:cubicBezTo>
                    <a:pt x="47443" y="10699"/>
                    <a:pt x="27128" y="22233"/>
                    <a:pt x="15519" y="46492"/>
                  </a:cubicBezTo>
                  <a:cubicBezTo>
                    <a:pt x="9864" y="58696"/>
                    <a:pt x="7111" y="71049"/>
                    <a:pt x="7259" y="83550"/>
                  </a:cubicBezTo>
                  <a:cubicBezTo>
                    <a:pt x="13361" y="101707"/>
                    <a:pt x="19761" y="115102"/>
                    <a:pt x="26458" y="123734"/>
                  </a:cubicBezTo>
                  <a:cubicBezTo>
                    <a:pt x="33453" y="132515"/>
                    <a:pt x="38588" y="138989"/>
                    <a:pt x="41862" y="143156"/>
                  </a:cubicBezTo>
                  <a:cubicBezTo>
                    <a:pt x="37844" y="145835"/>
                    <a:pt x="33676" y="145760"/>
                    <a:pt x="29360" y="142933"/>
                  </a:cubicBezTo>
                  <a:cubicBezTo>
                    <a:pt x="16859" y="134003"/>
                    <a:pt x="8599" y="123287"/>
                    <a:pt x="4580" y="110786"/>
                  </a:cubicBezTo>
                  <a:cubicBezTo>
                    <a:pt x="1604" y="100665"/>
                    <a:pt x="860" y="94787"/>
                    <a:pt x="2348" y="93150"/>
                  </a:cubicBezTo>
                  <a:cubicBezTo>
                    <a:pt x="1306" y="92108"/>
                    <a:pt x="637" y="89354"/>
                    <a:pt x="339" y="84890"/>
                  </a:cubicBezTo>
                  <a:cubicBezTo>
                    <a:pt x="-1149" y="71346"/>
                    <a:pt x="2274" y="56091"/>
                    <a:pt x="10608" y="39125"/>
                  </a:cubicBezTo>
                  <a:cubicBezTo>
                    <a:pt x="23705" y="12038"/>
                    <a:pt x="46178" y="-984"/>
                    <a:pt x="78027" y="58"/>
                  </a:cubicBez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526683" y="2504020"/>
              <a:ext cx="1721401" cy="297276"/>
              <a:chOff x="9526683" y="2682713"/>
              <a:chExt cx="1721401" cy="297276"/>
            </a:xfrm>
          </p:grpSpPr>
          <p:sp>
            <p:nvSpPr>
              <p:cNvPr id="44" name="任意多边形: 形状 43"/>
              <p:cNvSpPr/>
              <p:nvPr/>
            </p:nvSpPr>
            <p:spPr bwMode="auto">
              <a:xfrm>
                <a:off x="9526683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 bwMode="auto">
              <a:xfrm>
                <a:off x="9703949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9881215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10058481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10235747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10413013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 bwMode="auto">
              <a:xfrm>
                <a:off x="10590279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 bwMode="auto">
              <a:xfrm>
                <a:off x="10767545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 bwMode="auto">
              <a:xfrm>
                <a:off x="10944811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11122074" y="2682713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000004" y="4703892"/>
            <a:ext cx="1824333" cy="951688"/>
            <a:chOff x="9415167" y="5024502"/>
            <a:chExt cx="1824333" cy="951688"/>
          </a:xfrm>
        </p:grpSpPr>
        <p:sp>
          <p:nvSpPr>
            <p:cNvPr id="24" name="任意多边形: 形状 23"/>
            <p:cNvSpPr/>
            <p:nvPr/>
          </p:nvSpPr>
          <p:spPr>
            <a:xfrm>
              <a:off x="10555698" y="5325443"/>
              <a:ext cx="683802" cy="650747"/>
            </a:xfrm>
            <a:custGeom>
              <a:rect l="l" t="t" r="r" b="b"/>
              <a:pathLst>
                <a:path w="114130" h="108613">
                  <a:moveTo>
                    <a:pt x="95409" y="60149"/>
                  </a:moveTo>
                  <a:lnTo>
                    <a:pt x="76199" y="67013"/>
                  </a:lnTo>
                  <a:lnTo>
                    <a:pt x="61334" y="82341"/>
                  </a:lnTo>
                  <a:lnTo>
                    <a:pt x="45554" y="62666"/>
                  </a:lnTo>
                  <a:lnTo>
                    <a:pt x="35034" y="87145"/>
                  </a:lnTo>
                  <a:lnTo>
                    <a:pt x="35034" y="96983"/>
                  </a:lnTo>
                  <a:lnTo>
                    <a:pt x="103643" y="96983"/>
                  </a:lnTo>
                  <a:lnTo>
                    <a:pt x="103643" y="78680"/>
                  </a:lnTo>
                  <a:close/>
                  <a:moveTo>
                    <a:pt x="27280" y="45548"/>
                  </a:moveTo>
                  <a:lnTo>
                    <a:pt x="109798" y="45548"/>
                  </a:lnTo>
                  <a:cubicBezTo>
                    <a:pt x="111076" y="45581"/>
                    <a:pt x="112111" y="46028"/>
                    <a:pt x="112904" y="46888"/>
                  </a:cubicBezTo>
                  <a:cubicBezTo>
                    <a:pt x="113698" y="47748"/>
                    <a:pt x="114106" y="48823"/>
                    <a:pt x="114130" y="50111"/>
                  </a:cubicBezTo>
                  <a:lnTo>
                    <a:pt x="114130" y="104052"/>
                  </a:lnTo>
                  <a:cubicBezTo>
                    <a:pt x="114106" y="105339"/>
                    <a:pt x="113698" y="106413"/>
                    <a:pt x="112904" y="107273"/>
                  </a:cubicBezTo>
                  <a:cubicBezTo>
                    <a:pt x="112111" y="108133"/>
                    <a:pt x="111076" y="108579"/>
                    <a:pt x="109798" y="108613"/>
                  </a:cubicBezTo>
                  <a:lnTo>
                    <a:pt x="27280" y="108613"/>
                  </a:lnTo>
                  <a:cubicBezTo>
                    <a:pt x="26002" y="108579"/>
                    <a:pt x="24966" y="108133"/>
                    <a:pt x="24173" y="107273"/>
                  </a:cubicBezTo>
                  <a:cubicBezTo>
                    <a:pt x="23379" y="106413"/>
                    <a:pt x="22971" y="105339"/>
                    <a:pt x="22947" y="104052"/>
                  </a:cubicBezTo>
                  <a:lnTo>
                    <a:pt x="22947" y="50111"/>
                  </a:lnTo>
                  <a:cubicBezTo>
                    <a:pt x="22971" y="48823"/>
                    <a:pt x="23379" y="47748"/>
                    <a:pt x="24173" y="46888"/>
                  </a:cubicBezTo>
                  <a:cubicBezTo>
                    <a:pt x="24966" y="46028"/>
                    <a:pt x="26002" y="45581"/>
                    <a:pt x="27280" y="45548"/>
                  </a:cubicBezTo>
                  <a:close/>
                  <a:moveTo>
                    <a:pt x="80544" y="285"/>
                  </a:moveTo>
                  <a:cubicBezTo>
                    <a:pt x="81731" y="-144"/>
                    <a:pt x="82845" y="-87"/>
                    <a:pt x="83889" y="456"/>
                  </a:cubicBezTo>
                  <a:cubicBezTo>
                    <a:pt x="84932" y="999"/>
                    <a:pt x="85647" y="1856"/>
                    <a:pt x="86033" y="3028"/>
                  </a:cubicBezTo>
                  <a:lnTo>
                    <a:pt x="97925" y="35261"/>
                  </a:lnTo>
                  <a:lnTo>
                    <a:pt x="86490" y="35261"/>
                  </a:lnTo>
                  <a:lnTo>
                    <a:pt x="72311" y="18116"/>
                  </a:lnTo>
                  <a:lnTo>
                    <a:pt x="47612" y="35261"/>
                  </a:lnTo>
                  <a:lnTo>
                    <a:pt x="27280" y="35261"/>
                  </a:lnTo>
                  <a:cubicBezTo>
                    <a:pt x="23075" y="35366"/>
                    <a:pt x="19611" y="36813"/>
                    <a:pt x="16888" y="39603"/>
                  </a:cubicBezTo>
                  <a:cubicBezTo>
                    <a:pt x="14165" y="42393"/>
                    <a:pt x="12755" y="45895"/>
                    <a:pt x="12660" y="50111"/>
                  </a:cubicBezTo>
                  <a:lnTo>
                    <a:pt x="12660" y="68385"/>
                  </a:lnTo>
                  <a:lnTo>
                    <a:pt x="315" y="34346"/>
                  </a:lnTo>
                  <a:cubicBezTo>
                    <a:pt x="-123" y="33151"/>
                    <a:pt x="-104" y="31998"/>
                    <a:pt x="373" y="30889"/>
                  </a:cubicBezTo>
                  <a:cubicBezTo>
                    <a:pt x="849" y="29779"/>
                    <a:pt x="1668" y="29026"/>
                    <a:pt x="2830" y="28631"/>
                  </a:cubicBez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415167" y="5024502"/>
              <a:ext cx="1721401" cy="297276"/>
              <a:chOff x="9516102" y="4846790"/>
              <a:chExt cx="1721401" cy="297276"/>
            </a:xfrm>
          </p:grpSpPr>
          <p:sp>
            <p:nvSpPr>
              <p:cNvPr id="29" name="任意多边形: 形状 28"/>
              <p:cNvSpPr/>
              <p:nvPr/>
            </p:nvSpPr>
            <p:spPr bwMode="auto">
              <a:xfrm>
                <a:off x="9516102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9693368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 bwMode="auto">
              <a:xfrm>
                <a:off x="9870634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 bwMode="auto">
              <a:xfrm>
                <a:off x="10047900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 bwMode="auto">
              <a:xfrm>
                <a:off x="10225166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10402432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10579698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 bwMode="auto">
              <a:xfrm>
                <a:off x="10756964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 bwMode="auto">
              <a:xfrm>
                <a:off x="10934230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 bwMode="auto">
              <a:xfrm>
                <a:off x="11111493" y="4846790"/>
                <a:ext cx="126010" cy="297276"/>
              </a:xfrm>
              <a:custGeom>
                <a:gdLst>
                  <a:gd name="connsiteX0" fmla="*/ 370873 w 1290638"/>
                  <a:gd name="connsiteY0" fmla="*/ 598487 h 3044825"/>
                  <a:gd name="connsiteX1" fmla="*/ 519222 w 1290638"/>
                  <a:gd name="connsiteY1" fmla="*/ 598487 h 3044825"/>
                  <a:gd name="connsiteX2" fmla="*/ 548892 w 1290638"/>
                  <a:gd name="connsiteY2" fmla="*/ 598487 h 3044825"/>
                  <a:gd name="connsiteX3" fmla="*/ 919765 w 1290638"/>
                  <a:gd name="connsiteY3" fmla="*/ 598487 h 3044825"/>
                  <a:gd name="connsiteX4" fmla="*/ 1290638 w 1290638"/>
                  <a:gd name="connsiteY4" fmla="*/ 962526 h 3044825"/>
                  <a:gd name="connsiteX5" fmla="*/ 1290638 w 1290638"/>
                  <a:gd name="connsiteY5" fmla="*/ 1661479 h 3044825"/>
                  <a:gd name="connsiteX6" fmla="*/ 1171959 w 1290638"/>
                  <a:gd name="connsiteY6" fmla="*/ 1777972 h 3044825"/>
                  <a:gd name="connsiteX7" fmla="*/ 1053279 w 1290638"/>
                  <a:gd name="connsiteY7" fmla="*/ 1661479 h 3044825"/>
                  <a:gd name="connsiteX8" fmla="*/ 1053279 w 1290638"/>
                  <a:gd name="connsiteY8" fmla="*/ 1253756 h 3044825"/>
                  <a:gd name="connsiteX9" fmla="*/ 1053279 w 1290638"/>
                  <a:gd name="connsiteY9" fmla="*/ 1006210 h 3044825"/>
                  <a:gd name="connsiteX10" fmla="*/ 993940 w 1290638"/>
                  <a:gd name="connsiteY10" fmla="*/ 1006210 h 3044825"/>
                  <a:gd name="connsiteX11" fmla="*/ 993940 w 1290638"/>
                  <a:gd name="connsiteY11" fmla="*/ 1268318 h 3044825"/>
                  <a:gd name="connsiteX12" fmla="*/ 993940 w 1290638"/>
                  <a:gd name="connsiteY12" fmla="*/ 1719725 h 3044825"/>
                  <a:gd name="connsiteX13" fmla="*/ 993940 w 1290638"/>
                  <a:gd name="connsiteY13" fmla="*/ 1777972 h 3044825"/>
                  <a:gd name="connsiteX14" fmla="*/ 993940 w 1290638"/>
                  <a:gd name="connsiteY14" fmla="*/ 2884648 h 3044825"/>
                  <a:gd name="connsiteX15" fmla="*/ 830756 w 1290638"/>
                  <a:gd name="connsiteY15" fmla="*/ 3044825 h 3044825"/>
                  <a:gd name="connsiteX16" fmla="*/ 667572 w 1290638"/>
                  <a:gd name="connsiteY16" fmla="*/ 2884648 h 3044825"/>
                  <a:gd name="connsiteX17" fmla="*/ 667572 w 1290638"/>
                  <a:gd name="connsiteY17" fmla="*/ 1777972 h 3044825"/>
                  <a:gd name="connsiteX18" fmla="*/ 608232 w 1290638"/>
                  <a:gd name="connsiteY18" fmla="*/ 1777972 h 3044825"/>
                  <a:gd name="connsiteX19" fmla="*/ 608232 w 1290638"/>
                  <a:gd name="connsiteY19" fmla="*/ 2884648 h 3044825"/>
                  <a:gd name="connsiteX20" fmla="*/ 459883 w 1290638"/>
                  <a:gd name="connsiteY20" fmla="*/ 3044825 h 3044825"/>
                  <a:gd name="connsiteX21" fmla="*/ 296698 w 1290638"/>
                  <a:gd name="connsiteY21" fmla="*/ 2884648 h 3044825"/>
                  <a:gd name="connsiteX22" fmla="*/ 296698 w 1290638"/>
                  <a:gd name="connsiteY22" fmla="*/ 1777972 h 3044825"/>
                  <a:gd name="connsiteX23" fmla="*/ 296698 w 1290638"/>
                  <a:gd name="connsiteY23" fmla="*/ 1719725 h 3044825"/>
                  <a:gd name="connsiteX24" fmla="*/ 296698 w 1290638"/>
                  <a:gd name="connsiteY24" fmla="*/ 1268318 h 3044825"/>
                  <a:gd name="connsiteX25" fmla="*/ 296698 w 1290638"/>
                  <a:gd name="connsiteY25" fmla="*/ 1006210 h 3044825"/>
                  <a:gd name="connsiteX26" fmla="*/ 237358 w 1290638"/>
                  <a:gd name="connsiteY26" fmla="*/ 1006210 h 3044825"/>
                  <a:gd name="connsiteX27" fmla="*/ 237358 w 1290638"/>
                  <a:gd name="connsiteY27" fmla="*/ 1253756 h 3044825"/>
                  <a:gd name="connsiteX28" fmla="*/ 237358 w 1290638"/>
                  <a:gd name="connsiteY28" fmla="*/ 1661479 h 3044825"/>
                  <a:gd name="connsiteX29" fmla="*/ 118679 w 1290638"/>
                  <a:gd name="connsiteY29" fmla="*/ 1777972 h 3044825"/>
                  <a:gd name="connsiteX30" fmla="*/ 0 w 1290638"/>
                  <a:gd name="connsiteY30" fmla="*/ 1661479 h 3044825"/>
                  <a:gd name="connsiteX31" fmla="*/ 0 w 1290638"/>
                  <a:gd name="connsiteY31" fmla="*/ 962526 h 3044825"/>
                  <a:gd name="connsiteX32" fmla="*/ 370873 w 1290638"/>
                  <a:gd name="connsiteY32" fmla="*/ 598487 h 3044825"/>
                  <a:gd name="connsiteX33" fmla="*/ 646113 w 1290638"/>
                  <a:gd name="connsiteY33" fmla="*/ 0 h 3044825"/>
                  <a:gd name="connsiteX34" fmla="*/ 920751 w 1290638"/>
                  <a:gd name="connsiteY34" fmla="*/ 269875 h 3044825"/>
                  <a:gd name="connsiteX35" fmla="*/ 646113 w 1290638"/>
                  <a:gd name="connsiteY35" fmla="*/ 539750 h 3044825"/>
                  <a:gd name="connsiteX36" fmla="*/ 371475 w 1290638"/>
                  <a:gd name="connsiteY36" fmla="*/ 269875 h 3044825"/>
                  <a:gd name="connsiteX37" fmla="*/ 646113 w 1290638"/>
                  <a:gd name="connsiteY37" fmla="*/ 0 h 3044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90638" h="3044825">
                    <a:moveTo>
                      <a:pt x="370873" y="598487"/>
                    </a:moveTo>
                    <a:cubicBezTo>
                      <a:pt x="370873" y="598487"/>
                      <a:pt x="370873" y="598487"/>
                      <a:pt x="519222" y="598487"/>
                    </a:cubicBezTo>
                    <a:cubicBezTo>
                      <a:pt x="519222" y="598487"/>
                      <a:pt x="519222" y="598487"/>
                      <a:pt x="548892" y="598487"/>
                    </a:cubicBezTo>
                    <a:cubicBezTo>
                      <a:pt x="548892" y="598487"/>
                      <a:pt x="548892" y="598487"/>
                      <a:pt x="919765" y="598487"/>
                    </a:cubicBezTo>
                    <a:cubicBezTo>
                      <a:pt x="1112619" y="598487"/>
                      <a:pt x="1275803" y="758664"/>
                      <a:pt x="1290638" y="962526"/>
                    </a:cubicBezTo>
                    <a:cubicBezTo>
                      <a:pt x="1290638" y="962526"/>
                      <a:pt x="1290638" y="962526"/>
                      <a:pt x="1290638" y="1661479"/>
                    </a:cubicBezTo>
                    <a:cubicBezTo>
                      <a:pt x="1290638" y="1734287"/>
                      <a:pt x="1231299" y="1777972"/>
                      <a:pt x="1171959" y="1777972"/>
                    </a:cubicBezTo>
                    <a:cubicBezTo>
                      <a:pt x="1097784" y="1777972"/>
                      <a:pt x="1053279" y="1734287"/>
                      <a:pt x="1053279" y="1661479"/>
                    </a:cubicBezTo>
                    <a:cubicBezTo>
                      <a:pt x="1053279" y="1661479"/>
                      <a:pt x="1053279" y="1661479"/>
                      <a:pt x="1053279" y="1253756"/>
                    </a:cubicBezTo>
                    <a:cubicBezTo>
                      <a:pt x="1053279" y="1253756"/>
                      <a:pt x="1053279" y="1253756"/>
                      <a:pt x="1053279" y="1006210"/>
                    </a:cubicBezTo>
                    <a:cubicBezTo>
                      <a:pt x="1053279" y="1006210"/>
                      <a:pt x="1053279" y="1006210"/>
                      <a:pt x="993940" y="1006210"/>
                    </a:cubicBezTo>
                    <a:cubicBezTo>
                      <a:pt x="993940" y="1006210"/>
                      <a:pt x="993940" y="1006210"/>
                      <a:pt x="993940" y="1268318"/>
                    </a:cubicBezTo>
                    <a:cubicBezTo>
                      <a:pt x="993940" y="1268318"/>
                      <a:pt x="993940" y="1268318"/>
                      <a:pt x="993940" y="1719725"/>
                    </a:cubicBezTo>
                    <a:cubicBezTo>
                      <a:pt x="993940" y="1719725"/>
                      <a:pt x="993940" y="1719725"/>
                      <a:pt x="993940" y="1777972"/>
                    </a:cubicBezTo>
                    <a:cubicBezTo>
                      <a:pt x="993940" y="1777972"/>
                      <a:pt x="993940" y="1777972"/>
                      <a:pt x="993940" y="2884648"/>
                    </a:cubicBezTo>
                    <a:cubicBezTo>
                      <a:pt x="993940" y="2972017"/>
                      <a:pt x="919765" y="3044825"/>
                      <a:pt x="830756" y="3044825"/>
                    </a:cubicBezTo>
                    <a:cubicBezTo>
                      <a:pt x="741746" y="3044825"/>
                      <a:pt x="667572" y="2972017"/>
                      <a:pt x="667572" y="2884648"/>
                    </a:cubicBezTo>
                    <a:cubicBezTo>
                      <a:pt x="667572" y="2884648"/>
                      <a:pt x="667572" y="2884648"/>
                      <a:pt x="667572" y="1777972"/>
                    </a:cubicBezTo>
                    <a:cubicBezTo>
                      <a:pt x="667572" y="1777972"/>
                      <a:pt x="667572" y="1777972"/>
                      <a:pt x="608232" y="1777972"/>
                    </a:cubicBezTo>
                    <a:cubicBezTo>
                      <a:pt x="608232" y="1777972"/>
                      <a:pt x="608232" y="1777972"/>
                      <a:pt x="608232" y="2884648"/>
                    </a:cubicBezTo>
                    <a:cubicBezTo>
                      <a:pt x="608232" y="2972017"/>
                      <a:pt x="548892" y="3044825"/>
                      <a:pt x="459883" y="3044825"/>
                    </a:cubicBezTo>
                    <a:cubicBezTo>
                      <a:pt x="370873" y="3044825"/>
                      <a:pt x="296698" y="2972017"/>
                      <a:pt x="296698" y="2884648"/>
                    </a:cubicBezTo>
                    <a:cubicBezTo>
                      <a:pt x="296698" y="2884648"/>
                      <a:pt x="296698" y="2884648"/>
                      <a:pt x="296698" y="1777972"/>
                    </a:cubicBezTo>
                    <a:cubicBezTo>
                      <a:pt x="296698" y="1777972"/>
                      <a:pt x="296698" y="1777972"/>
                      <a:pt x="296698" y="1719725"/>
                    </a:cubicBezTo>
                    <a:cubicBezTo>
                      <a:pt x="296698" y="1719725"/>
                      <a:pt x="296698" y="1719725"/>
                      <a:pt x="296698" y="1268318"/>
                    </a:cubicBezTo>
                    <a:cubicBezTo>
                      <a:pt x="296698" y="1268318"/>
                      <a:pt x="296698" y="1268318"/>
                      <a:pt x="296698" y="1006210"/>
                    </a:cubicBezTo>
                    <a:cubicBezTo>
                      <a:pt x="296698" y="1006210"/>
                      <a:pt x="296698" y="1006210"/>
                      <a:pt x="237358" y="1006210"/>
                    </a:cubicBezTo>
                    <a:cubicBezTo>
                      <a:pt x="237358" y="1006210"/>
                      <a:pt x="237358" y="1006210"/>
                      <a:pt x="237358" y="1253756"/>
                    </a:cubicBezTo>
                    <a:cubicBezTo>
                      <a:pt x="237358" y="1253756"/>
                      <a:pt x="237358" y="1253756"/>
                      <a:pt x="237358" y="1661479"/>
                    </a:cubicBezTo>
                    <a:cubicBezTo>
                      <a:pt x="237358" y="1734287"/>
                      <a:pt x="192854" y="1777972"/>
                      <a:pt x="118679" y="1777972"/>
                    </a:cubicBezTo>
                    <a:cubicBezTo>
                      <a:pt x="59340" y="1777972"/>
                      <a:pt x="0" y="1734287"/>
                      <a:pt x="0" y="1661479"/>
                    </a:cubicBezTo>
                    <a:cubicBezTo>
                      <a:pt x="0" y="1661479"/>
                      <a:pt x="0" y="1661479"/>
                      <a:pt x="0" y="962526"/>
                    </a:cubicBezTo>
                    <a:cubicBezTo>
                      <a:pt x="0" y="758664"/>
                      <a:pt x="178019" y="598487"/>
                      <a:pt x="370873" y="598487"/>
                    </a:cubicBezTo>
                    <a:close/>
                    <a:moveTo>
                      <a:pt x="646113" y="0"/>
                    </a:moveTo>
                    <a:cubicBezTo>
                      <a:pt x="797791" y="0"/>
                      <a:pt x="920751" y="120827"/>
                      <a:pt x="920751" y="269875"/>
                    </a:cubicBezTo>
                    <a:cubicBezTo>
                      <a:pt x="920751" y="418923"/>
                      <a:pt x="797791" y="539750"/>
                      <a:pt x="646113" y="539750"/>
                    </a:cubicBezTo>
                    <a:cubicBezTo>
                      <a:pt x="494435" y="539750"/>
                      <a:pt x="371475" y="418923"/>
                      <a:pt x="371475" y="269875"/>
                    </a:cubicBezTo>
                    <a:cubicBezTo>
                      <a:pt x="371475" y="120827"/>
                      <a:pt x="494435" y="0"/>
                      <a:pt x="646113" y="0"/>
                    </a:cubicBezTo>
                    <a:close/>
                  </a:path>
                </a:pathLst>
              </a:cu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182620" y="584835"/>
            <a:ext cx="67043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8. at the foot of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......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脚下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foot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底部，基础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the foot of the page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页脚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foot of the stairs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楼梯底部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hill 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可数名词，小山</a:t>
            </a:r>
            <a:endParaRPr lang="zh-CN" altLang="en-US" sz="200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3489325" y="2956560"/>
          <a:ext cx="68630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2409190"/>
                <a:gridCol w="3315970"/>
              </a:tblGrid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hill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指小山、丘陵、斜坡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There are lots of trees on the hill.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91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mountain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指高山、山岳，复数形式指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“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群山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”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No one can climb up the mountain.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3260725" y="4114165"/>
            <a:ext cx="710565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My friends like to come and stay here.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stay  vi.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停留；逗留；暂住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Don't stay here.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stay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可用来表示保持某种情况（状态、程度），此时用法相当于连系动词，后接形容词作表语。</a:t>
            </a:r>
            <a:endParaRPr lang="zh-CN" altLang="en-US" sz="20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300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: 圆角 3"/>
          <p:cNvSpPr/>
          <p:nvPr/>
        </p:nvSpPr>
        <p:spPr>
          <a:xfrm>
            <a:off x="7963010" y="2939236"/>
            <a:ext cx="1833230" cy="1833230"/>
          </a:xfrm>
          <a:prstGeom prst="roundRect">
            <a:avLst>
              <a:gd name="adj" fmla="val 50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723630" y="3787140"/>
            <a:ext cx="1065530" cy="949325"/>
          </a:xfrm>
          <a:prstGeom prst="roundRect">
            <a:avLst>
              <a:gd name="adj" fmla="val 5067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000615" y="3215005"/>
            <a:ext cx="1433195" cy="1205230"/>
          </a:xfrm>
          <a:prstGeom prst="roundRect">
            <a:avLst>
              <a:gd name="adj" fmla="val 50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0027939" y="3697527"/>
            <a:ext cx="664094" cy="664094"/>
          </a:xfrm>
          <a:prstGeom prst="roundRect">
            <a:avLst>
              <a:gd name="adj" fmla="val 5067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547981" y="4881748"/>
            <a:ext cx="1480034" cy="1480034"/>
          </a:xfrm>
          <a:prstGeom prst="roundRect">
            <a:avLst>
              <a:gd name="adj" fmla="val 5067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39769" y="4881748"/>
            <a:ext cx="988246" cy="988246"/>
          </a:xfrm>
          <a:prstGeom prst="roundRect">
            <a:avLst>
              <a:gd name="adj" fmla="val 5067"/>
            </a:avLst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145395" y="4863465"/>
            <a:ext cx="1784350" cy="1675765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145395" y="4983480"/>
            <a:ext cx="1252855" cy="784860"/>
          </a:xfrm>
          <a:prstGeom prst="roundRect">
            <a:avLst>
              <a:gd name="adj" fmla="val 5067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9420253" y="4772353"/>
            <a:ext cx="580608" cy="407163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br>
              <a:rPr lang="en-US" sz="10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000">
                <a:solidFill>
                  <a:schemeClr val="bg1"/>
                </a:solidFill>
                <a:cs typeface="+mn-ea"/>
                <a:sym typeface="+mn-lt"/>
              </a:rPr>
              <a:t>15%</a:t>
            </a:r>
            <a:endParaRPr 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26"/>
          <p:cNvSpPr txBox="1"/>
          <p:nvPr/>
        </p:nvSpPr>
        <p:spPr>
          <a:xfrm>
            <a:off x="6053608" y="3787838"/>
            <a:ext cx="580608" cy="407163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sz="1050">
                <a:solidFill>
                  <a:schemeClr val="bg1"/>
                </a:solidFill>
                <a:cs typeface="+mn-ea"/>
                <a:sym typeface="+mn-lt"/>
              </a:rPr>
              <a:t>70%</a:t>
            </a:r>
            <a:endParaRPr 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28"/>
          <p:cNvSpPr txBox="1"/>
          <p:nvPr/>
        </p:nvSpPr>
        <p:spPr>
          <a:xfrm>
            <a:off x="9039860" y="4194810"/>
            <a:ext cx="580390" cy="320675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en-US" sz="1050">
                <a:solidFill>
                  <a:schemeClr val="bg1"/>
                </a:solidFill>
                <a:cs typeface="+mn-ea"/>
                <a:sym typeface="+mn-lt"/>
              </a:rPr>
              <a:t>60%</a:t>
            </a:r>
            <a:endParaRPr 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29"/>
          <p:cNvSpPr txBox="1"/>
          <p:nvPr/>
        </p:nvSpPr>
        <p:spPr>
          <a:xfrm>
            <a:off x="5360935" y="3290629"/>
            <a:ext cx="580607" cy="407163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en-US" sz="1050">
                <a:solidFill>
                  <a:schemeClr val="bg1"/>
                </a:solidFill>
                <a:cs typeface="+mn-ea"/>
                <a:sym typeface="+mn-lt"/>
              </a:rPr>
              <a:t>80%</a:t>
            </a:r>
            <a:endParaRPr 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375" y="669925"/>
            <a:ext cx="568896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 field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可数名词，田地、田野。 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the field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在地里     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football field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一个足球场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【拓展】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表示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在地里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时介词用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，即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the field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“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在农场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用介词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，即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the farm</a:t>
            </a:r>
            <a:endParaRPr lang="zh-CN" altLang="en-US" sz="2000"/>
          </a:p>
        </p:txBody>
      </p:sp>
      <p:sp>
        <p:nvSpPr>
          <p:cNvPr id="26" name="文本占位符 3"/>
          <p:cNvSpPr>
            <a:spLocks noGrp="1" noChangeArrowheads="1"/>
          </p:cNvSpPr>
          <p:nvPr/>
        </p:nvSpPr>
        <p:spPr>
          <a:xfrm>
            <a:off x="351155" y="3215005"/>
            <a:ext cx="7931150" cy="191008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charset="-122"/>
              </a:rPr>
              <a:t>11. behind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charset="-122"/>
              </a:rPr>
              <a:t>介词，在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charset="-122"/>
              </a:rPr>
              <a:t>......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charset="-122"/>
              </a:rPr>
              <a:t>后面；副词，在后面</a:t>
            </a:r>
            <a:endParaRPr lang="zh-CN" altLang="en-US" sz="20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Study hard, or you will fall behind.</a:t>
            </a:r>
            <a:endParaRPr lang="en-US" altLang="zh-CN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beside 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介词，在</a:t>
            </a: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......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旁边</a:t>
            </a:r>
            <a:endParaRPr lang="zh-CN" altLang="en-US" sz="20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altLang="zh-CN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Come and sit beside me.  </a:t>
            </a:r>
            <a:r>
              <a:rPr lang="zh-CN" altLang="en-US" sz="2000" smtClean="0">
                <a:solidFill>
                  <a:sysClr val="windowText" lastClr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来，坐在我旁边。</a:t>
            </a:r>
            <a:endParaRPr lang="zh-CN" altLang="en-US" sz="1600" smtClean="0">
              <a:solidFill>
                <a:sysClr val="windowText" lastClr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60375" y="5264785"/>
          <a:ext cx="7570470" cy="10972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981075"/>
                <a:gridCol w="3582670"/>
                <a:gridCol w="3006725"/>
              </a:tblGrid>
              <a:tr h="7010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beside</a:t>
                      </a:r>
                      <a:endParaRPr lang="en-US" altLang="zh-CN" sz="2000" b="1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表示位置关系的介词，意在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在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......</a:t>
                      </a: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旁边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”</a:t>
                      </a:r>
                      <a:endParaRPr lang="en-US" altLang="zh-CN" sz="2000" b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 girl is standing beside the tree.</a:t>
                      </a:r>
                      <a:endParaRPr lang="en-US" altLang="zh-CN" sz="2000" b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besides</a:t>
                      </a:r>
                      <a:endParaRPr lang="en-US" altLang="zh-CN" sz="2000" b="1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solidFill>
                      <a:srgbClr val="4BACC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介词，意为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除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......</a:t>
                      </a:r>
                      <a:r>
                        <a:rPr lang="zh-CN" altLang="en-US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之外还有</a:t>
                      </a: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”</a:t>
                      </a:r>
                      <a:endParaRPr lang="en-US" altLang="zh-CN" sz="2000" b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We like her besides him.</a:t>
                      </a:r>
                      <a:endParaRPr lang="en-US" altLang="zh-CN" sz="2000" b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矩形: 圆角 5"/>
          <p:cNvSpPr/>
          <p:nvPr/>
        </p:nvSpPr>
        <p:spPr>
          <a:xfrm>
            <a:off x="10000615" y="3156585"/>
            <a:ext cx="1398270" cy="1205230"/>
          </a:xfrm>
          <a:prstGeom prst="roundRect">
            <a:avLst>
              <a:gd name="adj" fmla="val 50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矩形: 圆角 9"/>
          <p:cNvSpPr/>
          <p:nvPr/>
        </p:nvSpPr>
        <p:spPr>
          <a:xfrm>
            <a:off x="10144760" y="4772660"/>
            <a:ext cx="1731010" cy="1766570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矩形: 圆角 10"/>
          <p:cNvSpPr/>
          <p:nvPr/>
        </p:nvSpPr>
        <p:spPr>
          <a:xfrm>
            <a:off x="10145395" y="4749800"/>
            <a:ext cx="1252855" cy="1017905"/>
          </a:xfrm>
          <a:prstGeom prst="roundRect">
            <a:avLst>
              <a:gd name="adj" fmla="val 5067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10069858" y="3954473"/>
            <a:ext cx="580608" cy="407163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br>
              <a:rPr lang="en-US" sz="10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000">
                <a:solidFill>
                  <a:schemeClr val="bg1"/>
                </a:solidFill>
                <a:cs typeface="+mn-ea"/>
                <a:sym typeface="+mn-lt"/>
              </a:rPr>
              <a:t>15%</a:t>
            </a:r>
            <a:endParaRPr 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67220" y="1279525"/>
            <a:ext cx="4726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12. more than enough </a:t>
            </a: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足够多；太多</a:t>
            </a:r>
            <a:endParaRPr lang="zh-CN" altLang="en-US" sz="2000" smtClean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She eats more than enough meat every day.</a:t>
            </a:r>
            <a:endParaRPr lang="zh-CN" altLang="en-US" sz="20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Click="0" p14:dur="300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8" grpId="0"/>
      <p:bldP spid="41" grpId="0"/>
      <p:bldP spid="42" grpId="0"/>
      <p:bldP spid="43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ID" val="545813"/>
  <p:tag name="MH" val="20170622160717"/>
  <p:tag name="MH_LIBRARY" val="CONTENTS"/>
  <p:tag name="MH_TYPE" val="OTHERS"/>
  <p:tag name="PA" val="v3.2.0"/>
</p:tagLst>
</file>

<file path=ppt/tags/tag11.xml><?xml version="1.0" encoding="utf-8"?>
<p:tagLst xmlns:p="http://schemas.openxmlformats.org/presentationml/2006/main">
  <p:tag name="ID" val="545813"/>
  <p:tag name="MH" val="20170622160717"/>
  <p:tag name="MH_LIBRARY" val="CONTENTS"/>
  <p:tag name="MH_TYPE" val="OTHERS"/>
  <p:tag name="PA" val="v3.2.0"/>
</p:tagLst>
</file>

<file path=ppt/tags/tag12.xml><?xml version="1.0" encoding="utf-8"?>
<p:tagLst xmlns:p="http://schemas.openxmlformats.org/presentationml/2006/main">
  <p:tag name="ID" val="545813"/>
  <p:tag name="MH" val="20170622160717"/>
  <p:tag name="MH_LIBRARY" val="CONTENTS"/>
  <p:tag name="MH_TYPE" val="OTHERS"/>
  <p:tag name="PA" val="v3.2.0"/>
</p:tagLst>
</file>

<file path=ppt/tags/tag13.xml><?xml version="1.0" encoding="utf-8"?>
<p:tagLst xmlns:p="http://schemas.openxmlformats.org/presentationml/2006/main">
  <p:tag name="ID" val="545813"/>
  <p:tag name="MH" val="20170622160717"/>
  <p:tag name="MH_AUTOCOLOR" val="TRUE"/>
  <p:tag name="MH_LIBRARY" val="CONTENTS"/>
  <p:tag name="MH_TYPE" val="CONTENTS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ID" val="545813"/>
  <p:tag name="MH" val="20170622160717"/>
  <p:tag name="MH_LIBRARY" val="CONTENTS"/>
  <p:tag name="MH_ORDER" val="2"/>
  <p:tag name="MH_TYPE" val="NUMBER"/>
  <p:tag name="PA" val="v3.2.0"/>
</p:tagLst>
</file>

<file path=ppt/tags/tag3.xml><?xml version="1.0" encoding="utf-8"?>
<p:tagLst xmlns:p="http://schemas.openxmlformats.org/presentationml/2006/main">
  <p:tag name="ID" val="545813"/>
  <p:tag name="MH" val="20170622160717"/>
  <p:tag name="MH_LIBRARY" val="CONTENTS"/>
  <p:tag name="MH_ORDER" val="2"/>
  <p:tag name="MH_TYPE" val="ENTRY"/>
  <p:tag name="PA" val="v3.2.0"/>
</p:tagLst>
</file>

<file path=ppt/tags/tag4.xml><?xml version="1.0" encoding="utf-8"?>
<p:tagLst xmlns:p="http://schemas.openxmlformats.org/presentationml/2006/main">
  <p:tag name="ID" val="545813"/>
  <p:tag name="MH" val="20170622160717"/>
  <p:tag name="MH_LIBRARY" val="CONTENTS"/>
  <p:tag name="MH_ORDER" val="3"/>
  <p:tag name="MH_TYPE" val="NUMBER"/>
  <p:tag name="PA" val="v3.2.0"/>
</p:tagLst>
</file>

<file path=ppt/tags/tag5.xml><?xml version="1.0" encoding="utf-8"?>
<p:tagLst xmlns:p="http://schemas.openxmlformats.org/presentationml/2006/main">
  <p:tag name="ID" val="545813"/>
  <p:tag name="MH" val="20170622160717"/>
  <p:tag name="MH_LIBRARY" val="CONTENTS"/>
  <p:tag name="MH_ORDER" val="3"/>
  <p:tag name="MH_TYPE" val="ENTRY"/>
  <p:tag name="PA" val="v3.2.0"/>
</p:tagLst>
</file>

<file path=ppt/tags/tag6.xml><?xml version="1.0" encoding="utf-8"?>
<p:tagLst xmlns:p="http://schemas.openxmlformats.org/presentationml/2006/main">
  <p:tag name="ID" val="545813"/>
  <p:tag name="MH" val="20170622160717"/>
  <p:tag name="MH_LIBRARY" val="CONTENTS"/>
  <p:tag name="MH_ORDER" val="4"/>
  <p:tag name="MH_TYPE" val="NUMBER"/>
  <p:tag name="PA" val="v3.2.0"/>
</p:tagLst>
</file>

<file path=ppt/tags/tag7.xml><?xml version="1.0" encoding="utf-8"?>
<p:tagLst xmlns:p="http://schemas.openxmlformats.org/presentationml/2006/main">
  <p:tag name="ID" val="545813"/>
  <p:tag name="MH" val="20170622160717"/>
  <p:tag name="MH_LIBRARY" val="CONTENTS"/>
  <p:tag name="MH_ORDER" val="4"/>
  <p:tag name="MH_TYPE" val="ENTRY"/>
  <p:tag name="PA" val="v3.2.0"/>
</p:tagLst>
</file>

<file path=ppt/tags/tag8.xml><?xml version="1.0" encoding="utf-8"?>
<p:tagLst xmlns:p="http://schemas.openxmlformats.org/presentationml/2006/main">
  <p:tag name="ID" val="545813"/>
  <p:tag name="MH" val="20170622160717"/>
  <p:tag name="MH_LIBRARY" val="CONTENTS"/>
  <p:tag name="MH_ORDER" val="1"/>
  <p:tag name="MH_TYPE" val="NUMBER"/>
  <p:tag name="PA" val="v3.2.0"/>
</p:tagLst>
</file>

<file path=ppt/tags/tag9.xml><?xml version="1.0" encoding="utf-8"?>
<p:tagLst xmlns:p="http://schemas.openxmlformats.org/presentationml/2006/main">
  <p:tag name="ID" val="545813"/>
  <p:tag name="MH" val="20170622160717"/>
  <p:tag name="MH_LIBRARY" val="CONTENTS"/>
  <p:tag name="MH_ORDER" val="1"/>
  <p:tag name="MH_TYPE" val="ENTRY"/>
  <p:tag name="PA" val="v3.2.0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小清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D6DD"/>
      </a:accent1>
      <a:accent2>
        <a:srgbClr val="F6E5D8"/>
      </a:accent2>
      <a:accent3>
        <a:srgbClr val="A5D6DD"/>
      </a:accent3>
      <a:accent4>
        <a:srgbClr val="F6E9DD"/>
      </a:accent4>
      <a:accent5>
        <a:srgbClr val="A5D6DD"/>
      </a:accent5>
      <a:accent6>
        <a:srgbClr val="F6E9DD"/>
      </a:accent6>
      <a:hlink>
        <a:srgbClr val="FF868B"/>
      </a:hlink>
      <a:folHlink>
        <a:srgbClr val="FFFFFF"/>
      </a:folHlink>
    </a:clrScheme>
    <a:fontScheme name="temp">
      <a:majorFont>
        <a:latin typeface="Arial"/>
        <a:ea typeface="方正静蕾简体"/>
        <a:cs typeface="Arial"/>
      </a:majorFont>
      <a:minorFont>
        <a:latin typeface="Arial"/>
        <a:ea typeface="方正静蕾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0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1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2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3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4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5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6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7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8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19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20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21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22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3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4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5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6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7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8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ppt/theme/themeOverride9.xml><?xml version="1.0" encoding="utf-8"?>
<a:themeOverride xmlns:r="http://schemas.openxmlformats.org/officeDocument/2006/relationships" xmlns:a="http://schemas.openxmlformats.org/drawingml/2006/main">
  <a:clrScheme name="小清新">
    <a:dk1>
      <a:srgbClr val="000000"/>
    </a:dk1>
    <a:lt1>
      <a:srgbClr val="FFFFFF"/>
    </a:lt1>
    <a:dk2>
      <a:srgbClr val="44546A"/>
    </a:dk2>
    <a:lt2>
      <a:srgbClr val="E7E6E6"/>
    </a:lt2>
    <a:accent1>
      <a:srgbClr val="A5D6DD"/>
    </a:accent1>
    <a:accent2>
      <a:srgbClr val="F6E5D8"/>
    </a:accent2>
    <a:accent3>
      <a:srgbClr val="A5D6DD"/>
    </a:accent3>
    <a:accent4>
      <a:srgbClr val="F6E9DD"/>
    </a:accent4>
    <a:accent5>
      <a:srgbClr val="A5D6DD"/>
    </a:accent5>
    <a:accent6>
      <a:srgbClr val="F6E9DD"/>
    </a:accent6>
    <a:hlink>
      <a:srgbClr val="FF868B"/>
    </a:hlink>
    <a:folHlink>
      <a:srgbClr val="FFFFFF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208</Paragraphs>
  <Slides>23</Slides>
  <Notes>23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3">
      <vt:lpstr>Arial</vt:lpstr>
      <vt:lpstr>方正静蕾简体</vt:lpstr>
      <vt:lpstr>等线 Light</vt:lpstr>
      <vt:lpstr>等线</vt:lpstr>
      <vt:lpstr>Times New Roman</vt:lpstr>
      <vt:lpstr>宋体</vt:lpstr>
      <vt:lpstr>Wingdings</vt:lpstr>
      <vt:lpstr>微软雅黑</vt:lpstr>
      <vt:lpstr>Segoe Script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2022-04-14T19:41:58.534</cp:lastPrinted>
  <dcterms:created xsi:type="dcterms:W3CDTF">2022-04-14T19:41:58Z</dcterms:created>
  <dcterms:modified xsi:type="dcterms:W3CDTF">2022-04-14T11:41:59Z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