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0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29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46"/>
        <p:guide pos="292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53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5.pn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tags" Target="../tags/tag13.xml"/><Relationship Id="rId3" Type="http://schemas.openxmlformats.org/officeDocument/2006/relationships/image" Target="../media/image6.png"/><Relationship Id="rId2" Type="http://schemas.openxmlformats.org/officeDocument/2006/relationships/tags" Target="../tags/tag12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../media/image10.png"/><Relationship Id="rId6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tags" Target="../tags/tag20.xml"/><Relationship Id="rId3" Type="http://schemas.openxmlformats.org/officeDocument/2006/relationships/image" Target="../media/image8.png"/><Relationship Id="rId2" Type="http://schemas.openxmlformats.org/officeDocument/2006/relationships/tags" Target="../tags/tag19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image" Target="../media/image7.png"/><Relationship Id="rId4" Type="http://schemas.openxmlformats.org/officeDocument/2006/relationships/tags" Target="../tags/tag29.xml"/><Relationship Id="rId3" Type="http://schemas.openxmlformats.org/officeDocument/2006/relationships/image" Target="../media/image6.png"/><Relationship Id="rId2" Type="http://schemas.openxmlformats.org/officeDocument/2006/relationships/tags" Target="../tags/tag28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image" Target="../media/image7.png"/><Relationship Id="rId4" Type="http://schemas.openxmlformats.org/officeDocument/2006/relationships/tags" Target="../tags/tag37.xml"/><Relationship Id="rId3" Type="http://schemas.openxmlformats.org/officeDocument/2006/relationships/image" Target="../media/image6.png"/><Relationship Id="rId2" Type="http://schemas.openxmlformats.org/officeDocument/2006/relationships/tags" Target="../tags/tag3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image" Target="../media/image11.png"/><Relationship Id="rId4" Type="http://schemas.openxmlformats.org/officeDocument/2006/relationships/tags" Target="../tags/tag47.xml"/><Relationship Id="rId3" Type="http://schemas.openxmlformats.org/officeDocument/2006/relationships/image" Target="../media/image8.png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image" Target="../media/image7.png"/><Relationship Id="rId4" Type="http://schemas.openxmlformats.org/officeDocument/2006/relationships/tags" Target="../tags/tag56.xml"/><Relationship Id="rId3" Type="http://schemas.openxmlformats.org/officeDocument/2006/relationships/image" Target="../media/image6.png"/><Relationship Id="rId2" Type="http://schemas.openxmlformats.org/officeDocument/2006/relationships/tags" Target="../tags/tag55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image" Target="../media/image7.png"/><Relationship Id="rId4" Type="http://schemas.openxmlformats.org/officeDocument/2006/relationships/tags" Target="../tags/tag64.xml"/><Relationship Id="rId3" Type="http://schemas.openxmlformats.org/officeDocument/2006/relationships/image" Target="../media/image6.png"/><Relationship Id="rId2" Type="http://schemas.openxmlformats.org/officeDocument/2006/relationships/tags" Target="../tags/tag63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image" Target="../media/image7.png"/><Relationship Id="rId4" Type="http://schemas.openxmlformats.org/officeDocument/2006/relationships/tags" Target="../tags/tag71.xml"/><Relationship Id="rId3" Type="http://schemas.openxmlformats.org/officeDocument/2006/relationships/image" Target="../media/image6.pn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../media/image13.png"/><Relationship Id="rId6" Type="http://schemas.openxmlformats.org/officeDocument/2006/relationships/tags" Target="../tags/tag78.xml"/><Relationship Id="rId5" Type="http://schemas.openxmlformats.org/officeDocument/2006/relationships/image" Target="../media/image12.png"/><Relationship Id="rId4" Type="http://schemas.openxmlformats.org/officeDocument/2006/relationships/tags" Target="../tags/tag77.xml"/><Relationship Id="rId3" Type="http://schemas.openxmlformats.org/officeDocument/2006/relationships/image" Target="../media/image1.png"/><Relationship Id="rId2" Type="http://schemas.openxmlformats.org/officeDocument/2006/relationships/tags" Target="../tags/tag76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../media/image7.png"/><Relationship Id="rId4" Type="http://schemas.openxmlformats.org/officeDocument/2006/relationships/tags" Target="../tags/tag88.xml"/><Relationship Id="rId3" Type="http://schemas.openxmlformats.org/officeDocument/2006/relationships/image" Target="../media/image6.png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38" y="-6290"/>
            <a:ext cx="9144476" cy="6858198"/>
          </a:xfrm>
          <a:prstGeom prst="rect">
            <a:avLst/>
          </a:prstGeom>
        </p:spPr>
      </p:pic>
      <p:pic>
        <p:nvPicPr>
          <p:cNvPr id="5" name="图片 4" descr="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523035" cy="1009002"/>
          </a:xfrm>
          <a:prstGeom prst="rect">
            <a:avLst/>
          </a:prstGeom>
        </p:spPr>
      </p:pic>
      <p:pic>
        <p:nvPicPr>
          <p:cNvPr id="6" name="图片 5" descr="装饰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5612130"/>
            <a:ext cx="940604" cy="1251585"/>
          </a:xfrm>
          <a:prstGeom prst="rect">
            <a:avLst/>
          </a:prstGeom>
        </p:spPr>
      </p:pic>
      <p:pic>
        <p:nvPicPr>
          <p:cNvPr id="7" name="图片 6" descr="画板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592832" y="2026203"/>
            <a:ext cx="5551168" cy="4831784"/>
          </a:xfrm>
          <a:prstGeom prst="rect">
            <a:avLst/>
          </a:prstGeom>
        </p:spPr>
      </p:pic>
      <p:pic>
        <p:nvPicPr>
          <p:cNvPr id="11" name="图片 10" descr="装饰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688183" y="-24765"/>
            <a:ext cx="1455817" cy="3672192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/>
          <p:nvPr>
            <p:ph type="body" idx="1" hasCustomPrompt="1"/>
            <p:custDataLst>
              <p:tags r:id="rId15"/>
            </p:custDataLst>
          </p:nvPr>
        </p:nvSpPr>
        <p:spPr>
          <a:xfrm>
            <a:off x="577215" y="5097360"/>
            <a:ext cx="3373755" cy="686034"/>
          </a:xfrm>
        </p:spPr>
        <p:txBody>
          <a:bodyPr vert="horz" wrap="square" lIns="101600" tIns="0" rIns="82550" bIns="0" rtlCol="0" anchor="t" anchorCtr="0">
            <a:normAutofit/>
          </a:bodyPr>
          <a:lstStyle>
            <a:lvl1pPr marL="0" marR="0" indent="-128270" algn="l" defTabSz="914400" rtl="0" eaLnBrk="1" fontAlgn="auto" latinLnBrk="0" hangingPunct="1">
              <a:lnSpc>
                <a:spcPct val="111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015" b="0" i="0" u="none" strike="noStrike" kern="1200" cap="none" spc="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1pPr>
            <a:lvl2pPr marL="38608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643255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90043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157605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414780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2" hasCustomPrompt="1"/>
            <p:custDataLst>
              <p:tags r:id="rId16"/>
            </p:custDataLst>
          </p:nvPr>
        </p:nvSpPr>
        <p:spPr>
          <a:xfrm>
            <a:off x="577215" y="1504863"/>
            <a:ext cx="1778318" cy="779643"/>
          </a:xfrm>
          <a:ln>
            <a:noFill/>
          </a:ln>
        </p:spPr>
        <p:txBody>
          <a:bodyPr vert="horz" wrap="square" lIns="101600" tIns="0" rIns="82550" bIns="0" rtlCol="0" anchor="t" anchorCtr="0">
            <a:normAutofit/>
          </a:bodyPr>
          <a:lstStyle>
            <a:lvl1pPr marL="0" marR="0" indent="-12827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700" b="1" i="0" u="none" strike="noStrike" kern="1200" cap="none" spc="0" normalizeH="0" baseline="0" noProof="1" dirty="0">
                <a:ln w="2381" cmpd="sng">
                  <a:noFill/>
                </a:ln>
                <a:solidFill>
                  <a:schemeClr val="dk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1pPr>
            <a:lvl2pPr marL="38608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643255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90043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157605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414780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8" name="标题 4"/>
          <p:cNvSpPr/>
          <p:nvPr>
            <p:ph type="ctrTitle" idx="3" hasCustomPrompt="1"/>
            <p:custDataLst>
              <p:tags r:id="rId17"/>
            </p:custDataLst>
          </p:nvPr>
        </p:nvSpPr>
        <p:spPr>
          <a:xfrm>
            <a:off x="577215" y="2773697"/>
            <a:ext cx="3373755" cy="1804988"/>
          </a:xfrm>
        </p:spPr>
        <p:txBody>
          <a:bodyPr vert="horz" wrap="square" lIns="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92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500" b="1" i="0" u="none" strike="noStrike" kern="1200" cap="none" spc="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趣黑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小装饰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839609" cy="1819910"/>
          </a:xfrm>
          <a:prstGeom prst="rect">
            <a:avLst/>
          </a:prstGeom>
        </p:spPr>
      </p:pic>
      <p:pic>
        <p:nvPicPr>
          <p:cNvPr id="7" name="图片 6" descr="小装饰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77012" y="4703880"/>
            <a:ext cx="2566988" cy="2154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底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59"/>
            <a:ext cx="9144000" cy="6858000"/>
          </a:xfrm>
          <a:prstGeom prst="rect">
            <a:avLst/>
          </a:prstGeom>
        </p:spPr>
      </p:pic>
      <p:pic>
        <p:nvPicPr>
          <p:cNvPr id="3" name="图片 2" descr="背景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4762" y="440"/>
            <a:ext cx="1519714" cy="6857120"/>
          </a:xfrm>
          <a:prstGeom prst="rect">
            <a:avLst/>
          </a:prstGeom>
        </p:spPr>
      </p:pic>
      <p:pic>
        <p:nvPicPr>
          <p:cNvPr id="2" name="图片 1" descr="装饰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6305" y="2503503"/>
            <a:ext cx="2451899" cy="435766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1"/>
          <p:cNvSpPr/>
          <p:nvPr>
            <p:ph type="subTitle" idx="1" hasCustomPrompt="1"/>
            <p:custDataLst>
              <p:tags r:id="rId11"/>
            </p:custDataLst>
          </p:nvPr>
        </p:nvSpPr>
        <p:spPr>
          <a:xfrm>
            <a:off x="3644424" y="2629251"/>
            <a:ext cx="5189436" cy="442037"/>
          </a:xfrm>
          <a:noFill/>
        </p:spPr>
        <p:txBody>
          <a:bodyPr vert="horz" wrap="square" lIns="0" tIns="0" rIns="0" bIns="0" rtlCol="0">
            <a:normAutofit/>
          </a:bodyPr>
          <a:lstStyle>
            <a:lvl1pPr marL="0" marR="0" indent="-12827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350" b="1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1pPr>
            <a:lvl2pPr marL="38608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643255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90043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157605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414780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12"/>
            </p:custDataLst>
          </p:nvPr>
        </p:nvSpPr>
        <p:spPr>
          <a:xfrm>
            <a:off x="3644424" y="3330779"/>
            <a:ext cx="5189436" cy="761048"/>
          </a:xfrm>
          <a:noFill/>
          <a:ln>
            <a:noFill/>
          </a:ln>
        </p:spPr>
        <p:txBody>
          <a:bodyPr vert="horz" wrap="square" lIns="0" tIns="38100" rIns="76200" bIns="38100" rtlCol="0" anchor="t" anchorCtr="0">
            <a:normAutofit/>
          </a:bodyPr>
          <a:lstStyle>
            <a:lvl1pPr marL="0" marR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040" b="1" i="0" u="none" strike="noStrike" kern="1200" cap="none" spc="3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趣黑简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10" name="文本占位符 4"/>
          <p:cNvSpPr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3644424" y="4428996"/>
            <a:ext cx="5189436" cy="774296"/>
          </a:xfrm>
          <a:ln>
            <a:noFill/>
          </a:ln>
        </p:spPr>
        <p:txBody>
          <a:bodyPr vert="horz" wrap="square" lIns="0" tIns="45720" rIns="91440" bIns="45720" rtlCol="0">
            <a:normAutofit/>
          </a:bodyPr>
          <a:lstStyle>
            <a:lvl1pPr marL="0" marR="0" indent="0" algn="just" defTabSz="1828800" rtl="0" eaLnBrk="1" fontAlgn="auto" latinLnBrk="0" hangingPunct="1">
              <a:lnSpc>
                <a:spcPct val="150000"/>
              </a:lnSpc>
              <a:spcBef>
                <a:spcPts val="1125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Open Sans" panose="020B0606030504020204" pitchFamily="34" charset="0"/>
              </a:defRPr>
            </a:lvl1pPr>
            <a:lvl2pPr marL="514350" indent="0" algn="l" defTabSz="1828800" rtl="0" eaLnBrk="1" fontAlgn="auto" latinLnBrk="0" hangingPunct="1">
              <a:lnSpc>
                <a:spcPct val="150000"/>
              </a:lnSpc>
              <a:spcBef>
                <a:spcPct val="113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125" u="none" strike="noStrike" kern="1200" cap="none" spc="150" normalizeH="0" baseline="0">
                <a:solidFill>
                  <a:srgbClr val="181C39"/>
                </a:solidFill>
                <a:uFillTx/>
                <a:latin typeface="Calibri" panose="020F0502020204030204" charset="0"/>
                <a:ea typeface="+mn-ea"/>
                <a:cs typeface="+mn-ea"/>
              </a:defRPr>
            </a:lvl2pPr>
            <a:lvl3pPr marL="1028700" indent="0" algn="l" defTabSz="1828800" rtl="0" eaLnBrk="1" fontAlgn="auto" latinLnBrk="0" hangingPunct="1">
              <a:lnSpc>
                <a:spcPct val="150000"/>
              </a:lnSpc>
              <a:spcBef>
                <a:spcPct val="113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125" u="none" strike="noStrike" kern="1200" cap="none" spc="150" normalizeH="0" baseline="0">
                <a:solidFill>
                  <a:srgbClr val="181C39"/>
                </a:solidFill>
                <a:uFillTx/>
                <a:latin typeface="Calibri" panose="020F0502020204030204" charset="0"/>
                <a:ea typeface="+mn-ea"/>
                <a:cs typeface="+mn-ea"/>
              </a:defRPr>
            </a:lvl3pPr>
            <a:lvl4pPr marL="1543050" indent="0" algn="l" defTabSz="1828800" rtl="0" eaLnBrk="1" fontAlgn="auto" latinLnBrk="0" hangingPunct="1">
              <a:lnSpc>
                <a:spcPct val="150000"/>
              </a:lnSpc>
              <a:spcBef>
                <a:spcPct val="113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125" u="none" strike="noStrike" kern="1200" cap="none" spc="150" normalizeH="0" baseline="0">
                <a:solidFill>
                  <a:srgbClr val="181C39"/>
                </a:solidFill>
                <a:uFillTx/>
                <a:latin typeface="Calibri" panose="020F0502020204030204" charset="0"/>
                <a:ea typeface="+mn-ea"/>
                <a:cs typeface="+mn-ea"/>
              </a:defRPr>
            </a:lvl4pPr>
            <a:lvl5pPr marL="2057400" indent="0" algn="l" defTabSz="1828800" rtl="0" eaLnBrk="1" fontAlgn="auto" latinLnBrk="0" hangingPunct="1">
              <a:lnSpc>
                <a:spcPct val="150000"/>
              </a:lnSpc>
              <a:spcBef>
                <a:spcPct val="113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125" u="none" strike="noStrike" kern="1200" cap="none" spc="150" normalizeH="0" baseline="0">
                <a:solidFill>
                  <a:srgbClr val="181C39"/>
                </a:solidFill>
                <a:uFillTx/>
                <a:latin typeface="Calibri" panose="020F0502020204030204" charset="0"/>
                <a:ea typeface="+mn-ea"/>
                <a:cs typeface="+mn-ea"/>
              </a:defRPr>
            </a:lvl5pPr>
            <a:lvl6pPr marL="2828925" indent="-257175" algn="l" defTabSz="1828800" rtl="0" eaLnBrk="1" latinLnBrk="0" hangingPunct="1">
              <a:lnSpc>
                <a:spcPct val="90000"/>
              </a:lnSpc>
              <a:spcBef>
                <a:spcPct val="113000"/>
              </a:spcBef>
              <a:buFont typeface="Arial" panose="020B0604020202020204" pitchFamily="34" charset="0"/>
              <a:buChar char="•"/>
              <a:defRPr sz="2025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3343275" indent="-257175" algn="l" defTabSz="1828800" rtl="0" eaLnBrk="1" latinLnBrk="0" hangingPunct="1">
              <a:lnSpc>
                <a:spcPct val="90000"/>
              </a:lnSpc>
              <a:spcBef>
                <a:spcPct val="113000"/>
              </a:spcBef>
              <a:buFont typeface="Arial" panose="020B0604020202020204" pitchFamily="34" charset="0"/>
              <a:buChar char="•"/>
              <a:defRPr sz="2025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857625" indent="-257175" algn="l" defTabSz="1828800" rtl="0" eaLnBrk="1" latinLnBrk="0" hangingPunct="1">
              <a:lnSpc>
                <a:spcPct val="90000"/>
              </a:lnSpc>
              <a:spcBef>
                <a:spcPct val="113000"/>
              </a:spcBef>
              <a:buFont typeface="Arial" panose="020B0604020202020204" pitchFamily="34" charset="0"/>
              <a:buChar char="•"/>
              <a:defRPr sz="2025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4371975" indent="-257175" algn="l" defTabSz="1828800" rtl="0" eaLnBrk="1" latinLnBrk="0" hangingPunct="1">
              <a:lnSpc>
                <a:spcPct val="90000"/>
              </a:lnSpc>
              <a:spcBef>
                <a:spcPct val="113000"/>
              </a:spcBef>
              <a:buFont typeface="Arial" panose="020B0604020202020204" pitchFamily="34" charset="0"/>
              <a:buChar char="•"/>
              <a:defRPr sz="2025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小装饰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839609" cy="1819910"/>
          </a:xfrm>
          <a:prstGeom prst="rect">
            <a:avLst/>
          </a:prstGeom>
        </p:spPr>
      </p:pic>
      <p:pic>
        <p:nvPicPr>
          <p:cNvPr id="8" name="图片 7" descr="小装饰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77012" y="4703880"/>
            <a:ext cx="2566988" cy="2154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162612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9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 eaLnBrk="1" fontAlgn="auto" latinLnBrk="0" hangingPunct="1">
              <a:defRPr sz="9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 eaLnBrk="1" fontAlgn="auto" latinLnBrk="0" hangingPunct="1">
              <a:defRPr sz="9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 eaLnBrk="1" fontAlgn="auto" latinLnBrk="0" hangingPunct="1">
              <a:defRPr sz="9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 eaLnBrk="1" fontAlgn="auto" latinLnBrk="0" hangingPunct="1">
              <a:defRPr sz="90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小装饰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839609" cy="1819910"/>
          </a:xfrm>
          <a:prstGeom prst="rect">
            <a:avLst/>
          </a:prstGeom>
        </p:spPr>
      </p:pic>
      <p:pic>
        <p:nvPicPr>
          <p:cNvPr id="10" name="图片 9" descr="小装饰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77012" y="4703880"/>
            <a:ext cx="2566988" cy="2154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125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12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底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0" y="0"/>
            <a:ext cx="9144000" cy="6858318"/>
          </a:xfrm>
          <a:prstGeom prst="rect">
            <a:avLst/>
          </a:prstGeom>
        </p:spPr>
      </p:pic>
      <p:pic>
        <p:nvPicPr>
          <p:cNvPr id="6" name="图片 5" descr="衬底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0" y="6019"/>
            <a:ext cx="2864168" cy="68291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小装饰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839609" cy="1819910"/>
          </a:xfrm>
          <a:prstGeom prst="rect">
            <a:avLst/>
          </a:prstGeom>
        </p:spPr>
      </p:pic>
      <p:pic>
        <p:nvPicPr>
          <p:cNvPr id="8" name="图片 7" descr="小装饰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77012" y="4703880"/>
            <a:ext cx="2566988" cy="2154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小装饰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839609" cy="1819910"/>
          </a:xfrm>
          <a:prstGeom prst="rect">
            <a:avLst/>
          </a:prstGeom>
        </p:spPr>
      </p:pic>
      <p:pic>
        <p:nvPicPr>
          <p:cNvPr id="7" name="图片 6" descr="小装饰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77012" y="4703880"/>
            <a:ext cx="2566988" cy="215410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小装饰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839609" cy="1819910"/>
          </a:xfrm>
          <a:prstGeom prst="rect">
            <a:avLst/>
          </a:prstGeom>
        </p:spPr>
      </p:pic>
      <p:pic>
        <p:nvPicPr>
          <p:cNvPr id="2" name="图片 1" descr="小装饰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77012" y="4703880"/>
            <a:ext cx="2566988" cy="215410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8" y="60"/>
            <a:ext cx="9144476" cy="6858198"/>
          </a:xfrm>
          <a:prstGeom prst="rect">
            <a:avLst/>
          </a:prstGeom>
        </p:spPr>
      </p:pic>
      <p:pic>
        <p:nvPicPr>
          <p:cNvPr id="6" name="图片 5" descr="画板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9406" y="2349819"/>
            <a:ext cx="3163742" cy="4508499"/>
          </a:xfrm>
          <a:prstGeom prst="rect">
            <a:avLst/>
          </a:prstGeom>
        </p:spPr>
      </p:pic>
      <p:pic>
        <p:nvPicPr>
          <p:cNvPr id="2" name="图片 1" descr="画板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778948" y="318"/>
            <a:ext cx="1365647" cy="251829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11"/>
            </p:custDataLst>
          </p:nvPr>
        </p:nvCxnSpPr>
        <p:spPr>
          <a:xfrm>
            <a:off x="7085988" y="3065164"/>
            <a:ext cx="36290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2"/>
            </p:custDataLst>
          </p:nvPr>
        </p:nvCxnSpPr>
        <p:spPr>
          <a:xfrm>
            <a:off x="1695110" y="3065164"/>
            <a:ext cx="36290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1"/>
          <p:cNvSpPr/>
          <p:nvPr>
            <p:ph type="body" idx="3" hasCustomPrompt="1"/>
            <p:custDataLst>
              <p:tags r:id="rId13"/>
            </p:custDataLst>
          </p:nvPr>
        </p:nvSpPr>
        <p:spPr>
          <a:xfrm>
            <a:off x="3023667" y="1522422"/>
            <a:ext cx="3096666" cy="666911"/>
          </a:xfrm>
          <a:noFill/>
          <a:ln>
            <a:noFill/>
          </a:ln>
        </p:spPr>
        <p:txBody>
          <a:bodyPr vert="horz" wrap="square" lIns="101600" tIns="38100" rIns="63500" bIns="38100" rtlCol="0" anchor="b" anchorCtr="0">
            <a:normAutofit/>
          </a:bodyPr>
          <a:lstStyle>
            <a:lvl1pPr marL="0" marR="0" indent="-12827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365" b="0" i="0" u="none" strike="noStrike" kern="1200" cap="none" spc="600" normalizeH="0" baseline="0" noProof="1" dirty="0" err="1">
                <a:solidFill>
                  <a:schemeClr val="dk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1pPr>
            <a:lvl2pPr marL="38608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643255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90043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157605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414780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11" name="标题 2"/>
          <p:cNvSpPr/>
          <p:nvPr>
            <p:ph type="title" idx="4" hasCustomPrompt="1"/>
            <p:custDataLst>
              <p:tags r:id="rId14"/>
            </p:custDataLst>
          </p:nvPr>
        </p:nvSpPr>
        <p:spPr>
          <a:xfrm>
            <a:off x="2279468" y="2684640"/>
            <a:ext cx="4585064" cy="761048"/>
          </a:xfrm>
          <a:noFill/>
          <a:ln>
            <a:noFill/>
          </a:ln>
        </p:spPr>
        <p:txBody>
          <a:bodyPr vert="horz" wrap="square" lIns="101600" tIns="38100" rIns="635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5" b="0" i="0" u="none" strike="noStrike" kern="1200" cap="none" spc="16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趣黑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12" name="副标题 3"/>
          <p:cNvSpPr/>
          <p:nvPr>
            <p:ph type="subTitle" idx="5" hasCustomPrompt="1"/>
            <p:custDataLst>
              <p:tags r:id="rId15"/>
            </p:custDataLst>
          </p:nvPr>
        </p:nvSpPr>
        <p:spPr>
          <a:xfrm>
            <a:off x="1019175" y="3940995"/>
            <a:ext cx="7105650" cy="666911"/>
          </a:xfrm>
          <a:noFill/>
          <a:ln>
            <a:noFill/>
          </a:ln>
        </p:spPr>
        <p:txBody>
          <a:bodyPr vert="horz" wrap="square" lIns="101600" tIns="38100" rIns="63500" bIns="38100" rtlCol="0" anchor="b" anchorCtr="0">
            <a:normAutofit/>
          </a:bodyPr>
          <a:lstStyle>
            <a:lvl1pPr marL="0" marR="0" indent="-12827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12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君黑-35W" panose="00020600040101010101" charset="-122"/>
                <a:cs typeface="+mn-cs"/>
              </a:defRPr>
            </a:lvl1pPr>
            <a:lvl2pPr marL="38608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643255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90043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157605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9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414780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270" algn="l" defTabSz="91440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小装饰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839609" cy="1819910"/>
          </a:xfrm>
          <a:prstGeom prst="rect">
            <a:avLst/>
          </a:prstGeom>
        </p:spPr>
      </p:pic>
      <p:pic>
        <p:nvPicPr>
          <p:cNvPr id="6" name="图片 5" descr="小装饰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77012" y="4703880"/>
            <a:ext cx="2566988" cy="2154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1" y="498476"/>
            <a:ext cx="8139178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 anchorCtr="0"/>
          <a:lstStyle>
            <a:lvl1pPr>
              <a:defRPr sz="2025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sz="2025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 anchorCtr="0"/>
          <a:lstStyle>
            <a:lvl1pPr algn="ctr"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4700" y="292846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sz="3375"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4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君黑-35W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135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905510" algn="l"/>
        </a:tabLst>
        <a:defRPr sz="9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君黑-35W" panose="00020600040101010101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40.xml"/><Relationship Id="rId4" Type="http://schemas.openxmlformats.org/officeDocument/2006/relationships/image" Target="../media/image7.png"/><Relationship Id="rId3" Type="http://schemas.openxmlformats.org/officeDocument/2006/relationships/tags" Target="../tags/tag139.xml"/><Relationship Id="rId2" Type="http://schemas.openxmlformats.org/officeDocument/2006/relationships/image" Target="../media/image6.png"/><Relationship Id="rId1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43.xml"/><Relationship Id="rId4" Type="http://schemas.openxmlformats.org/officeDocument/2006/relationships/image" Target="../media/image7.png"/><Relationship Id="rId3" Type="http://schemas.openxmlformats.org/officeDocument/2006/relationships/tags" Target="../tags/tag142.xml"/><Relationship Id="rId2" Type="http://schemas.openxmlformats.org/officeDocument/2006/relationships/image" Target="../media/image6.png"/><Relationship Id="rId1" Type="http://schemas.openxmlformats.org/officeDocument/2006/relationships/tags" Target="../tags/tag14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46.xml"/><Relationship Id="rId4" Type="http://schemas.openxmlformats.org/officeDocument/2006/relationships/image" Target="../media/image7.png"/><Relationship Id="rId3" Type="http://schemas.openxmlformats.org/officeDocument/2006/relationships/tags" Target="../tags/tag145.xml"/><Relationship Id="rId2" Type="http://schemas.openxmlformats.org/officeDocument/2006/relationships/image" Target="../media/image6.png"/><Relationship Id="rId1" Type="http://schemas.openxmlformats.org/officeDocument/2006/relationships/tags" Target="../tags/tag14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49.xml"/><Relationship Id="rId5" Type="http://schemas.openxmlformats.org/officeDocument/2006/relationships/image" Target="../media/image14.jpeg"/><Relationship Id="rId4" Type="http://schemas.openxmlformats.org/officeDocument/2006/relationships/image" Target="../media/image7.png"/><Relationship Id="rId3" Type="http://schemas.openxmlformats.org/officeDocument/2006/relationships/tags" Target="../tags/tag148.xml"/><Relationship Id="rId2" Type="http://schemas.openxmlformats.org/officeDocument/2006/relationships/image" Target="../media/image6.png"/><Relationship Id="rId1" Type="http://schemas.openxmlformats.org/officeDocument/2006/relationships/tags" Target="../tags/tag14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52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7.png"/><Relationship Id="rId3" Type="http://schemas.openxmlformats.org/officeDocument/2006/relationships/tags" Target="../tags/tag151.xml"/><Relationship Id="rId2" Type="http://schemas.openxmlformats.org/officeDocument/2006/relationships/image" Target="../media/image6.png"/><Relationship Id="rId1" Type="http://schemas.openxmlformats.org/officeDocument/2006/relationships/tags" Target="../tags/tag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 idx="3"/>
          </p:nvPr>
        </p:nvSpPr>
        <p:spPr>
          <a:xfrm>
            <a:off x="2771775" y="692802"/>
            <a:ext cx="3373755" cy="1804988"/>
          </a:xfrm>
        </p:spPr>
        <p:txBody>
          <a:bodyPr/>
          <a:p>
            <a:r>
              <a:rPr lang="zh-CN" altLang="en-US" sz="6000"/>
              <a:t>杞人忧天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/>
          <p:nvPr>
            <p:ph type="ctrTitle" idx="3"/>
            <p:custDataLst>
              <p:tags r:id="rId1"/>
            </p:custDataLst>
          </p:nvPr>
        </p:nvSpPr>
        <p:spPr>
          <a:xfrm>
            <a:off x="971550" y="1196340"/>
            <a:ext cx="4988560" cy="1805305"/>
          </a:xfrm>
        </p:spPr>
        <p:txBody>
          <a:bodyPr/>
          <a:p>
            <a:pPr marL="0" indent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500">
                <a:solidFill>
                  <a:schemeClr val="accent1">
                    <a:lumMod val="75000"/>
                  </a:schemeClr>
                </a:solidFill>
              </a:rPr>
              <a:t>讲个故事给你听</a:t>
            </a:r>
            <a:endParaRPr lang="zh-CN" altLang="zh-CN" sz="45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小装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839609" cy="1819910"/>
          </a:xfrm>
          <a:prstGeom prst="rect">
            <a:avLst/>
          </a:prstGeom>
        </p:spPr>
      </p:pic>
      <p:pic>
        <p:nvPicPr>
          <p:cNvPr id="6" name="图片 5" descr="小装饰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77012" y="4703880"/>
            <a:ext cx="2566988" cy="2154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115" y="1412558"/>
            <a:ext cx="8229600" cy="1143000"/>
          </a:xfrm>
          <a:noFill/>
          <a:ln w="9525">
            <a:noFill/>
          </a:ln>
        </p:spPr>
        <p:txBody>
          <a:bodyPr anchor="ctr" anchorCtr="0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汉仪趣黑简" charset="0"/>
                <a:ea typeface="汉仪趣黑简" charset="0"/>
                <a:sym typeface="+mn-ea"/>
              </a:rPr>
              <a:t>变个文言给你看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汉仪趣黑简" charset="0"/>
              <a:ea typeface="汉仪趣黑简" charset="0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小装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839609" cy="1819910"/>
          </a:xfrm>
          <a:prstGeom prst="rect">
            <a:avLst/>
          </a:prstGeom>
        </p:spPr>
      </p:pic>
      <p:pic>
        <p:nvPicPr>
          <p:cNvPr id="6" name="图片 5" descr="小装饰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77012" y="4703880"/>
            <a:ext cx="2566988" cy="2154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1412558"/>
            <a:ext cx="8229600" cy="1143000"/>
          </a:xfrm>
          <a:noFill/>
          <a:ln w="9525">
            <a:noFill/>
          </a:ln>
        </p:spPr>
        <p:txBody>
          <a:bodyPr anchor="ctr" anchorCtr="0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汉仪趣黑简" charset="0"/>
                <a:ea typeface="汉仪趣黑简" charset="0"/>
                <a:sym typeface="+mn-ea"/>
              </a:rPr>
              <a:t>来个辩论给你听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汉仪趣黑简" charset="0"/>
              <a:ea typeface="汉仪趣黑简" charset="0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小装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839609" cy="1819910"/>
          </a:xfrm>
          <a:prstGeom prst="rect">
            <a:avLst/>
          </a:prstGeom>
        </p:spPr>
      </p:pic>
      <p:pic>
        <p:nvPicPr>
          <p:cNvPr id="6" name="图片 5" descr="小装饰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77012" y="4703880"/>
            <a:ext cx="2566988" cy="2154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505" y="1268413"/>
            <a:ext cx="8229600" cy="1143000"/>
          </a:xfrm>
          <a:noFill/>
          <a:ln w="9525">
            <a:noFill/>
          </a:ln>
        </p:spPr>
        <p:txBody>
          <a:bodyPr anchor="ctr" anchorCtr="0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汉仪趣黑简" charset="0"/>
                <a:ea typeface="汉仪趣黑简" charset="0"/>
                <a:sym typeface="+mn-ea"/>
              </a:rPr>
              <a:t>编个寓言给你看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汉仪趣黑简" charset="0"/>
              <a:ea typeface="汉仪趣黑简" charset="0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小装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839609" cy="1819910"/>
          </a:xfrm>
          <a:prstGeom prst="rect">
            <a:avLst/>
          </a:prstGeom>
        </p:spPr>
      </p:pic>
      <p:pic>
        <p:nvPicPr>
          <p:cNvPr id="6" name="图片 5" descr="小装饰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77012" y="4703880"/>
            <a:ext cx="2566988" cy="2154107"/>
          </a:xfrm>
          <a:prstGeom prst="rect">
            <a:avLst/>
          </a:prstGeom>
        </p:spPr>
      </p:pic>
      <p:pic>
        <p:nvPicPr>
          <p:cNvPr id="20481" name="图片 20481" descr="图片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" y="-127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文本框 20482"/>
          <p:cNvSpPr txBox="1"/>
          <p:nvPr/>
        </p:nvSpPr>
        <p:spPr>
          <a:xfrm>
            <a:off x="395288" y="692468"/>
            <a:ext cx="8610600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4000" b="1">
                <a:solidFill>
                  <a:srgbClr val="000000"/>
                </a:solidFill>
                <a:latin typeface="汉仪君黑-35W" charset="0"/>
                <a:ea typeface="华文新魏" panose="02010800040101010101" pitchFamily="2" charset="-122"/>
                <a:cs typeface="汉仪君黑-35W" charset="0"/>
              </a:rPr>
              <a:t>   </a:t>
            </a:r>
            <a:r>
              <a:rPr lang="zh-CN" altLang="en-US" sz="4000" b="1">
                <a:solidFill>
                  <a:srgbClr val="000000"/>
                </a:solidFill>
                <a:latin typeface="汉仪君黑-35W" charset="0"/>
                <a:ea typeface="华文新魏" panose="02010800040101010101" pitchFamily="2" charset="-122"/>
                <a:cs typeface="汉仪君黑-35W" charset="0"/>
              </a:rPr>
              <a:t>自编寓言故事。情节要合理具体，情节与寓意要一致，寓意能揭示一种生活道理。</a:t>
            </a:r>
            <a:endParaRPr lang="zh-CN" altLang="en-US" sz="4000" b="1">
              <a:solidFill>
                <a:srgbClr val="000000"/>
              </a:solidFill>
              <a:latin typeface="汉仪君黑-35W" charset="0"/>
              <a:ea typeface="华文新魏" panose="02010800040101010101" pitchFamily="2" charset="-122"/>
              <a:cs typeface="汉仪君黑-35W" charset="0"/>
            </a:endParaRPr>
          </a:p>
        </p:txBody>
      </p:sp>
      <p:sp>
        <p:nvSpPr>
          <p:cNvPr id="20483" name="文本框 20483"/>
          <p:cNvSpPr txBox="1"/>
          <p:nvPr/>
        </p:nvSpPr>
        <p:spPr>
          <a:xfrm>
            <a:off x="683895" y="3573145"/>
            <a:ext cx="5486400" cy="9385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>
              <a:spcBef>
                <a:spcPct val="50000"/>
              </a:spcBef>
            </a:pPr>
            <a:r>
              <a:rPr lang="zh-CN" altLang="en-US" sz="5400" b="1">
                <a:solidFill>
                  <a:schemeClr val="accent1">
                    <a:lumMod val="50000"/>
                  </a:schemeClr>
                </a:solidFill>
                <a:latin typeface="汉仪君黑-35W" charset="0"/>
                <a:ea typeface="汉仪君黑-35W" charset="0"/>
              </a:rPr>
              <a:t>嘴和眼睛的对话</a:t>
            </a:r>
            <a:endParaRPr lang="zh-CN" altLang="en-US" sz="5400" b="1">
              <a:solidFill>
                <a:schemeClr val="accent1">
                  <a:lumMod val="50000"/>
                </a:schemeClr>
              </a:solidFill>
              <a:latin typeface="汉仪君黑-35W" charset="0"/>
              <a:ea typeface="汉仪君黑-35W" charset="0"/>
            </a:endParaRPr>
          </a:p>
        </p:txBody>
      </p:sp>
      <p:sp>
        <p:nvSpPr>
          <p:cNvPr id="20485" name="文本框 20485"/>
          <p:cNvSpPr txBox="1"/>
          <p:nvPr/>
        </p:nvSpPr>
        <p:spPr>
          <a:xfrm>
            <a:off x="606425" y="115888"/>
            <a:ext cx="30988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sz="5400" b="1">
              <a:solidFill>
                <a:srgbClr val="FF0000"/>
              </a:solidFill>
              <a:latin typeface="汉仪君黑-35W" charset="0"/>
              <a:ea typeface="华文新魏" panose="02010800040101010101" pitchFamily="2" charset="-122"/>
              <a:cs typeface="汉仪君黑-35W" charset="0"/>
            </a:endParaRPr>
          </a:p>
        </p:txBody>
      </p:sp>
    </p:spTree>
    <p:custDataLst>
      <p:tags r:id="rId6"/>
    </p:custData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小装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839609" cy="1819910"/>
          </a:xfrm>
          <a:prstGeom prst="rect">
            <a:avLst/>
          </a:prstGeom>
        </p:spPr>
      </p:pic>
      <p:pic>
        <p:nvPicPr>
          <p:cNvPr id="6" name="图片 5" descr="小装饰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77012" y="4703880"/>
            <a:ext cx="2566988" cy="2154107"/>
          </a:xfrm>
          <a:prstGeom prst="rect">
            <a:avLst/>
          </a:prstGeom>
        </p:spPr>
      </p:pic>
      <p:pic>
        <p:nvPicPr>
          <p:cNvPr id="21506" name="图片 21505" descr="018.gif (16684 字节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2349500"/>
            <a:ext cx="2646363" cy="2646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7" name="图片 21506" descr="m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663" y="2636838"/>
            <a:ext cx="3657600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文本框 21507"/>
          <p:cNvSpPr txBox="1"/>
          <p:nvPr/>
        </p:nvSpPr>
        <p:spPr>
          <a:xfrm>
            <a:off x="900113" y="836613"/>
            <a:ext cx="53816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4000" b="1">
                <a:solidFill>
                  <a:schemeClr val="accent1">
                    <a:lumMod val="75000"/>
                  </a:schemeClr>
                </a:solidFill>
                <a:latin typeface="汉仪君黑-35W" charset="0"/>
                <a:ea typeface="汉仪君黑-35W" charset="0"/>
              </a:rPr>
              <a:t>嘴和眼睛的对话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汉仪君黑-35W" charset="0"/>
                <a:ea typeface="汉仪君黑-35W" charset="0"/>
              </a:rPr>
              <a:t>；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汉仪君黑-35W" charset="0"/>
              <a:ea typeface="汉仪君黑-35W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2270"/>
  <p:tag name="KSO_WM_UNIT_TYPE" val="i"/>
  <p:tag name="KSO_WM_UNIT_INDEX" val="1"/>
  <p:tag name="KSO_WM_UNIT_ID" val="chip20222270_16*i*1"/>
  <p:tag name="KSO_WM_BEAUTIFY_FLAG" val="#wm#"/>
  <p:tag name="KSO_WM_TAG_VERSION" val="1.0"/>
  <p:tag name="KSO_WM_CHIP_GROUPID" val="625cd07c96a3ef861819ea28"/>
  <p:tag name="KSO_WM_CHIP_XID" val="625cd1b096a3ef86181a04db"/>
  <p:tag name="KSO_WM_UNIT_DEC_AREA_ID" val="fdc0dd2279c94a3684324ce8e6311179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48debc24aea429a979e4518ffa86dc6"/>
</p:tagLst>
</file>

<file path=ppt/tags/tag10.xml><?xml version="1.0" encoding="utf-8"?>
<p:tagLst xmlns:p="http://schemas.openxmlformats.org/presentationml/2006/main">
  <p:tag name="KSO_WM_UNIT_SUBTYPE" val="a"/>
  <p:tag name="KSO_WM_UNIT_PRESET_TEXT" val="202X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2270_1*f*2"/>
  <p:tag name="KSO_WM_TEMPLATE_CATEGORY" val="custom"/>
  <p:tag name="KSO_WM_TEMPLATE_INDEX" val="20222270"/>
  <p:tag name="KSO_WM_UNIT_LAYERLEVEL" val="1"/>
  <p:tag name="KSO_WM_TAG_VERSION" val="1.0"/>
  <p:tag name="KSO_WM_BEAUTIFY_FLAG" val="#wm#"/>
  <p:tag name="KSO_WM_UNIT_DEFAULT_FONT" val="40;44;2"/>
  <p:tag name="KSO_WM_UNIT_BLOCK" val="0"/>
  <p:tag name="KSO_WM_UNIT_SM_LIMIT_TYPE" val="2"/>
  <p:tag name="KSO_WM_UNIT_DEC_AREA_ID" val="fd5e53729b5a4fcaa6a4b13578f4a392"/>
  <p:tag name="KSO_WM_UNIT_DECORATE_INFO" val="{&quot;DecorateInfoH&quot;:{&quot;IsAbs&quot;:false},&quot;DecorateInfoW&quot;:{&quot;IsAbs&quot;:false},&quot;DecorateInfoX&quot;:{&quot;IsAbs&quot;:false,&quot;Pos&quot;:0},&quot;DecorateInfoY&quot;:{&quot;IsAbs&quot;:false,&quot;Pos&quot;:2},&quot;ReferentInfo&quot;:{&quot;Id&quot;:&quot;0cbdd7d374954aa784e2627491a9e2f8&quot;,&quot;X&quot;:{&quot;Pos&quot;:0},&quot;Y&quot;:{&quot;Pos&quot;:0}},&quot;whChangeMode&quot;:0}"/>
  <p:tag name="KSO_WM_CHIP_GROUPID" val="619de5d456c5b5f57912a6a4"/>
  <p:tag name="KSO_WM_CHIP_XID" val="619de5d456c5b5f57912a6a1"/>
  <p:tag name="KSO_WM_CHIP_FILLAREA_FILL_RULE" val="{&quot;fill_align&quot;:&quot;lm&quot;,&quot;fill_mode&quot;:&quot;adaptive&quot;,&quot;sacle_strategy&quot;:&quot;smart&quot;}"/>
  <p:tag name="KSO_WM_ASSEMBLE_CHIP_INDEX" val="fbad4b61053d4f1f857965f8bf0d0ca8"/>
  <p:tag name="KSO_WM_UNIT_TEXT_FILL_FORE_SCHEMECOLOR_INDEX_BRIGHTNESS" val="0"/>
  <p:tag name="KSO_WM_UNIT_TEXT_FILL_FORE_SCHEMECOLOR_INDEX" val="13"/>
  <p:tag name="KSO_WM_UNIT_TEXT_FILL_TYPE" val="1"/>
  <p:tag name="KSO_WM_TEMPLATE_ASSEMBLE_XID" val="6278bd10d7789e1705e48328"/>
  <p:tag name="KSO_WM_TEMPLATE_ASSEMBLE_GROUPID" val="625cd07c96a3ef861819ea28"/>
</p:tagLst>
</file>

<file path=ppt/tags/tag100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清新风格主题班会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2270_1*a*1"/>
  <p:tag name="KSO_WM_TEMPLATE_CATEGORY" val="custom"/>
  <p:tag name="KSO_WM_TEMPLATE_INDEX" val="20222270"/>
  <p:tag name="KSO_WM_UNIT_LAYERLEVEL" val="1"/>
  <p:tag name="KSO_WM_TAG_VERSION" val="1.0"/>
  <p:tag name="KSO_WM_BEAUTIFY_FLAG" val="#wm#"/>
  <p:tag name="KSO_WM_UNIT_DEFAULT_FONT" val="72;74;2"/>
  <p:tag name="KSO_WM_UNIT_BLOCK" val="0"/>
  <p:tag name="KSO_WM_UNIT_DEC_AREA_ID" val="0cbdd7d374954aa784e2627491a9e2f8"/>
  <p:tag name="KSO_WM_CHIP_GROUPID" val="619de5d456c5b5f57912a6a4"/>
  <p:tag name="KSO_WM_CHIP_XID" val="619de5d456c5b5f57912a6a1"/>
  <p:tag name="KSO_WM_CHIP_FILLAREA_FILL_RULE" val="{&quot;fill_align&quot;:&quot;lm&quot;,&quot;fill_mode&quot;:&quot;adaptive&quot;,&quot;sacle_strategy&quot;:&quot;smart&quot;}"/>
  <p:tag name="KSO_WM_ASSEMBLE_CHIP_INDEX" val="fbad4b61053d4f1f857965f8bf0d0ca8"/>
  <p:tag name="KSO_WM_UNIT_TEXT_FILL_FORE_SCHEMECOLOR_INDEX_BRIGHTNESS" val="0"/>
  <p:tag name="KSO_WM_UNIT_TEXT_FILL_FORE_SCHEMECOLOR_INDEX" val="13"/>
  <p:tag name="KSO_WM_UNIT_TEXT_FILL_TYPE" val="1"/>
  <p:tag name="KSO_WM_TEMPLATE_ASSEMBLE_XID" val="6278bd10d7789e1705e48328"/>
  <p:tag name="KSO_WM_TEMPLATE_ASSEMBLE_GROUPID" val="625cd07c96a3ef861819ea28"/>
</p:tagLst>
</file>

<file path=ppt/tags/tag11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2*i*1"/>
  <p:tag name="KSO_WM_BEAUTIFY_FLAG" val="#wm#"/>
  <p:tag name="KSO_WM_TAG_VERSION" val="1.0"/>
  <p:tag name="KSO_WM_CHIP_GROUPID" val="625cd07c96a3ef861819ea28"/>
  <p:tag name="KSO_WM_CHIP_XID" val="625cd1b096a3ef86181a03da"/>
  <p:tag name="KSO_WM_UNIT_DEC_AREA_ID" val="8b85e6543ddf4e38b39de3c1bb4f87b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298425157a540ff92c9fd09aa5a8c54"/>
</p:tagLst>
</file>

<file path=ppt/tags/tag12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2270"/>
</p:tagLst>
</file>

<file path=ppt/tags/tag13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3*i*1"/>
  <p:tag name="KSO_WM_BEAUTIFY_FLAG" val="#wm#"/>
  <p:tag name="KSO_WM_TAG_VERSION" val="1.0"/>
  <p:tag name="KSO_WM_CHIP_GROUPID" val="625cd07c96a3ef861819ea28"/>
  <p:tag name="KSO_WM_CHIP_XID" val="625cd1b096a3ef86181a03f0"/>
  <p:tag name="KSO_WM_UNIT_DEC_AREA_ID" val="56dc8963adc8413789ec0d7311f60d2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9a8fb11c224ea3a594f6d5a614e432"/>
</p:tagLst>
</file>

<file path=ppt/tags/tag1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2270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2270"/>
  <p:tag name="KSO_WM_CHIP_COLORING" val="1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22270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PRESET_TEXT" val="清新风格主题班会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2270_1*a*1"/>
  <p:tag name="KSO_WM_TEMPLATE_CATEGORY" val="custom"/>
  <p:tag name="KSO_WM_TEMPLATE_INDEX" val="20222270"/>
  <p:tag name="KSO_WM_UNIT_LAYERLEVEL" val="1"/>
  <p:tag name="KSO_WM_TAG_VERSION" val="1.0"/>
  <p:tag name="KSO_WM_BEAUTIFY_FLAG" val="#wm#"/>
  <p:tag name="KSO_WM_UNIT_DEFAULT_FONT" val="72;74;2"/>
  <p:tag name="KSO_WM_UNIT_BLOCK" val="0"/>
  <p:tag name="KSO_WM_UNIT_DEC_AREA_ID" val="0cbdd7d374954aa784e2627491a9e2f8"/>
  <p:tag name="KSO_WM_CHIP_GROUPID" val="619de5d456c5b5f57912a6a4"/>
  <p:tag name="KSO_WM_CHIP_XID" val="619de5d456c5b5f57912a6a1"/>
  <p:tag name="KSO_WM_CHIP_FILLAREA_FILL_RULE" val="{&quot;fill_align&quot;:&quot;lm&quot;,&quot;fill_mode&quot;:&quot;adaptive&quot;,&quot;sacle_strategy&quot;:&quot;smart&quot;}"/>
  <p:tag name="KSO_WM_ASSEMBLE_CHIP_INDEX" val="fbad4b61053d4f1f857965f8bf0d0ca8"/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22270"/>
  <p:tag name="KSO_WM_SLIDE_ID" val="custom20222270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CHIP_INFOS" val="{&quot;type&quot;:0,&quot;layout_type&quot;:&quot;1_NF_LC_13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5167fbd3dcef8fee32c2e0"/>
  <p:tag name="KSO_WM_CHIP_FILLPROP" val="[[{&quot;text_align&quot;:&quot;lm&quot;,&quot;text_direction&quot;:&quot;horizontal&quot;,&quot;support_big_font&quot;:false,&quot;picture_toward&quot;:0,&quot;picture_dockside&quot;:[],&quot;fill_id&quot;:&quot;0afec2bce96e4cb1859e508e6c6cd835&quot;,&quot;fill_align&quot;:&quot;l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0afec2bce96e4cb1859e508e6c6cd835&quot;,&quot;fill_align&quot;:&quot;cm&quot;,&quot;chip_types&quot;:[&quot;diagram&quot;,&quot;header&quot;]}]]"/>
  <p:tag name="KSO_WM_CHIP_DECFILLPROP" val="[]"/>
  <p:tag name="KSO_WM_CHIP_GROUPID" val="615167fbd3dcef8fee32c2df"/>
  <p:tag name="KSO_WM_SLIDE_LAYOUT_INFO" val="{&quot;id&quot;:&quot;2022-05-09T15:04:57&quot;,&quot;margin&quot;:{&quot;bottom&quot;:2.6674084663391113,&quot;left&quot;:1.202531337738037,&quot;right&quot;:10.81881332397461,&quot;top&quot;:3.819227695465088},&quot;type&quot;:0}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3"/>
  <p:tag name="KSO_WM_CHIP_COLORING" val="1"/>
  <p:tag name="KSO_WM_SLIDE_SUBTYPE" val="pureTxt"/>
  <p:tag name="KSO_WM_TEMPLATE_ASSEMBLE_XID" val="6278bd10d7789e1705e48328"/>
  <p:tag name="KSO_WM_TEMPLATE_ASSEMBLE_GROUPID" val="625cd07c96a3ef861819ea28"/>
  <p:tag name="KSO_WM_TEMPLATE_THUMBS_INDEX" val="1、2、4、5、7、17"/>
</p:tagLst>
</file>

<file path=ppt/tags/tag138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2*i*1"/>
  <p:tag name="KSO_WM_BEAUTIFY_FLAG" val="#wm#"/>
  <p:tag name="KSO_WM_TAG_VERSION" val="1.0"/>
  <p:tag name="KSO_WM_CHIP_GROUPID" val="625cd07c96a3ef861819ea28"/>
  <p:tag name="KSO_WM_CHIP_XID" val="625cd1b096a3ef86181a03da"/>
  <p:tag name="KSO_WM_UNIT_DEC_AREA_ID" val="8b85e6543ddf4e38b39de3c1bb4f87b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298425157a540ff92c9fd09aa5a8c54"/>
  <p:tag name="KSO_WM_SLIDE_BACKGROUND_TYPE" val="general"/>
  <p:tag name="WM_BEAUTIFY_SHAPE_IDENTITY" val="{be8bcdf3-e0a0-4be4-87d5-d08ad7f5555d}"/>
</p:tagLst>
</file>

<file path=ppt/tags/tag139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3*i*1"/>
  <p:tag name="KSO_WM_BEAUTIFY_FLAG" val="#wm#"/>
  <p:tag name="KSO_WM_TAG_VERSION" val="1.0"/>
  <p:tag name="KSO_WM_CHIP_GROUPID" val="625cd07c96a3ef861819ea28"/>
  <p:tag name="KSO_WM_CHIP_XID" val="625cd1b096a3ef86181a03f0"/>
  <p:tag name="KSO_WM_UNIT_DEC_AREA_ID" val="56dc8963adc8413789ec0d7311f60d2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9a8fb11c224ea3a594f6d5a614e432"/>
  <p:tag name="KSO_WM_SLIDE_BACKGROUND_TYPE" val="general"/>
  <p:tag name="WM_BEAUTIFY_SHAPE_IDENTITY" val="{30f76e58-22d4-4cef-a993-8958f2740de1}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1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2*i*1"/>
  <p:tag name="KSO_WM_BEAUTIFY_FLAG" val="#wm#"/>
  <p:tag name="KSO_WM_TAG_VERSION" val="1.0"/>
  <p:tag name="KSO_WM_CHIP_GROUPID" val="625cd07c96a3ef861819ea28"/>
  <p:tag name="KSO_WM_CHIP_XID" val="625cd1b096a3ef86181a03da"/>
  <p:tag name="KSO_WM_UNIT_DEC_AREA_ID" val="8b85e6543ddf4e38b39de3c1bb4f87b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298425157a540ff92c9fd09aa5a8c54"/>
  <p:tag name="KSO_WM_SLIDE_BACKGROUND_TYPE" val="general"/>
  <p:tag name="WM_BEAUTIFY_SHAPE_IDENTITY" val="{be8bcdf3-e0a0-4be4-87d5-d08ad7f5555d}"/>
</p:tagLst>
</file>

<file path=ppt/tags/tag142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3*i*1"/>
  <p:tag name="KSO_WM_BEAUTIFY_FLAG" val="#wm#"/>
  <p:tag name="KSO_WM_TAG_VERSION" val="1.0"/>
  <p:tag name="KSO_WM_CHIP_GROUPID" val="625cd07c96a3ef861819ea28"/>
  <p:tag name="KSO_WM_CHIP_XID" val="625cd1b096a3ef86181a03f0"/>
  <p:tag name="KSO_WM_UNIT_DEC_AREA_ID" val="56dc8963adc8413789ec0d7311f60d2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9a8fb11c224ea3a594f6d5a614e432"/>
  <p:tag name="KSO_WM_SLIDE_BACKGROUND_TYPE" val="general"/>
  <p:tag name="WM_BEAUTIFY_SHAPE_IDENTITY" val="{30f76e58-22d4-4cef-a993-8958f2740de1}"/>
</p:tagLst>
</file>

<file path=ppt/tags/tag14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4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2*i*1"/>
  <p:tag name="KSO_WM_BEAUTIFY_FLAG" val="#wm#"/>
  <p:tag name="KSO_WM_TAG_VERSION" val="1.0"/>
  <p:tag name="KSO_WM_CHIP_GROUPID" val="625cd07c96a3ef861819ea28"/>
  <p:tag name="KSO_WM_CHIP_XID" val="625cd1b096a3ef86181a03da"/>
  <p:tag name="KSO_WM_UNIT_DEC_AREA_ID" val="8b85e6543ddf4e38b39de3c1bb4f87b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298425157a540ff92c9fd09aa5a8c54"/>
  <p:tag name="KSO_WM_SLIDE_BACKGROUND_TYPE" val="general"/>
  <p:tag name="WM_BEAUTIFY_SHAPE_IDENTITY" val="{be8bcdf3-e0a0-4be4-87d5-d08ad7f5555d}"/>
</p:tagLst>
</file>

<file path=ppt/tags/tag145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3*i*1"/>
  <p:tag name="KSO_WM_BEAUTIFY_FLAG" val="#wm#"/>
  <p:tag name="KSO_WM_TAG_VERSION" val="1.0"/>
  <p:tag name="KSO_WM_CHIP_GROUPID" val="625cd07c96a3ef861819ea28"/>
  <p:tag name="KSO_WM_CHIP_XID" val="625cd1b096a3ef86181a03f0"/>
  <p:tag name="KSO_WM_UNIT_DEC_AREA_ID" val="56dc8963adc8413789ec0d7311f60d2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9a8fb11c224ea3a594f6d5a614e432"/>
  <p:tag name="KSO_WM_SLIDE_BACKGROUND_TYPE" val="general"/>
  <p:tag name="WM_BEAUTIFY_SHAPE_IDENTITY" val="{30f76e58-22d4-4cef-a993-8958f2740de1}"/>
</p:tagLst>
</file>

<file path=ppt/tags/tag14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7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2*i*1"/>
  <p:tag name="KSO_WM_BEAUTIFY_FLAG" val="#wm#"/>
  <p:tag name="KSO_WM_TAG_VERSION" val="1.0"/>
  <p:tag name="KSO_WM_CHIP_GROUPID" val="625cd07c96a3ef861819ea28"/>
  <p:tag name="KSO_WM_CHIP_XID" val="625cd1b096a3ef86181a03da"/>
  <p:tag name="KSO_WM_UNIT_DEC_AREA_ID" val="8b85e6543ddf4e38b39de3c1bb4f87b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298425157a540ff92c9fd09aa5a8c54"/>
  <p:tag name="KSO_WM_SLIDE_BACKGROUND_TYPE" val="general"/>
  <p:tag name="WM_BEAUTIFY_SHAPE_IDENTITY" val="{be8bcdf3-e0a0-4be4-87d5-d08ad7f5555d}"/>
</p:tagLst>
</file>

<file path=ppt/tags/tag148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3*i*1"/>
  <p:tag name="KSO_WM_BEAUTIFY_FLAG" val="#wm#"/>
  <p:tag name="KSO_WM_TAG_VERSION" val="1.0"/>
  <p:tag name="KSO_WM_CHIP_GROUPID" val="625cd07c96a3ef861819ea28"/>
  <p:tag name="KSO_WM_CHIP_XID" val="625cd1b096a3ef86181a03f0"/>
  <p:tag name="KSO_WM_UNIT_DEC_AREA_ID" val="56dc8963adc8413789ec0d7311f60d2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9a8fb11c224ea3a594f6d5a614e432"/>
  <p:tag name="KSO_WM_SLIDE_BACKGROUND_TYPE" val="general"/>
  <p:tag name="WM_BEAUTIFY_SHAPE_IDENTITY" val="{30f76e58-22d4-4cef-a993-8958f2740de1}"/>
</p:tagLst>
</file>

<file path=ppt/tags/tag14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2*i*1"/>
  <p:tag name="KSO_WM_BEAUTIFY_FLAG" val="#wm#"/>
  <p:tag name="KSO_WM_TAG_VERSION" val="1.0"/>
  <p:tag name="KSO_WM_CHIP_GROUPID" val="625cd07c96a3ef861819ea28"/>
  <p:tag name="KSO_WM_CHIP_XID" val="625cd1b096a3ef86181a03da"/>
  <p:tag name="KSO_WM_UNIT_DEC_AREA_ID" val="8b85e6543ddf4e38b39de3c1bb4f87b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298425157a540ff92c9fd09aa5a8c54"/>
  <p:tag name="KSO_WM_SLIDE_BACKGROUND_TYPE" val="general"/>
  <p:tag name="WM_BEAUTIFY_SHAPE_IDENTITY" val="{be8bcdf3-e0a0-4be4-87d5-d08ad7f5555d}"/>
</p:tagLst>
</file>

<file path=ppt/tags/tag151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3*i*1"/>
  <p:tag name="KSO_WM_BEAUTIFY_FLAG" val="#wm#"/>
  <p:tag name="KSO_WM_TAG_VERSION" val="1.0"/>
  <p:tag name="KSO_WM_CHIP_GROUPID" val="625cd07c96a3ef861819ea28"/>
  <p:tag name="KSO_WM_CHIP_XID" val="625cd1b096a3ef86181a03f0"/>
  <p:tag name="KSO_WM_UNIT_DEC_AREA_ID" val="56dc8963adc8413789ec0d7311f60d2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9a8fb11c224ea3a594f6d5a614e432"/>
  <p:tag name="KSO_WM_SLIDE_BACKGROUND_TYPE" val="general"/>
  <p:tag name="WM_BEAUTIFY_SHAPE_IDENTITY" val="{30f76e58-22d4-4cef-a993-8958f2740de1}"/>
</p:tagLst>
</file>

<file path=ppt/tags/tag15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3.xml><?xml version="1.0" encoding="utf-8"?>
<p:tagLst xmlns:p="http://schemas.openxmlformats.org/presentationml/2006/main">
  <p:tag name="COMMONDATA" val="eyJoZGlkIjoiMzQzNjlkN2NiYTM2YzViOGRmNTZkM2IxYzg1YjJiZjUifQ=="/>
  <p:tag name="KSO_WPP_MARK_KEY" val="7788fbfe-deb6-44c6-969b-7e7bd1b1b26c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SUBTYPE" val="v"/>
  <p:tag name="KSO_WM_TEMPLATE_CATEGORY" val="chip"/>
  <p:tag name="KSO_WM_TEMPLATE_INDEX" val="20222270"/>
  <p:tag name="KSO_WM_UNIT_TYPE" val="i"/>
  <p:tag name="KSO_WM_UNIT_INDEX" val="1"/>
  <p:tag name="KSO_WM_UNIT_ID" val="chip20222270_8*i*1"/>
  <p:tag name="KSO_WM_BEAUTIFY_FLAG" val="#wm#"/>
  <p:tag name="KSO_WM_TAG_VERSION" val="1.0"/>
  <p:tag name="KSO_WM_CHIP_GROUPID" val="625cd07c96a3ef861819ea28"/>
  <p:tag name="KSO_WM_CHIP_XID" val="625cd1b096a3ef86181a0364"/>
  <p:tag name="KSO_WM_UNIT_DEC_AREA_ID" val="afce412a633d4bac9ceb9668d6ae9661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2f1f768a6fa4430b3f68ce54918d7db"/>
</p:tagLst>
</file>

<file path=ppt/tags/tag2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18*i*1"/>
  <p:tag name="KSO_WM_BEAUTIFY_FLAG" val="#wm#"/>
  <p:tag name="KSO_WM_TAG_VERSION" val="1.0"/>
  <p:tag name="KSO_WM_CHIP_GROUPID" val="625cd07c96a3ef861819ea28"/>
  <p:tag name="KSO_WM_CHIP_XID" val="625cd1b096a3ef86181a042c"/>
  <p:tag name="KSO_WM_UNIT_DEC_AREA_ID" val="d0768aab37244b1f979f3e956a4a4924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cf33c20f51f4719ae0fe3c0a6272aea"/>
</p:tagLst>
</file>

<file path=ppt/tags/tag20.xml><?xml version="1.0" encoding="utf-8"?>
<p:tagLst xmlns:p="http://schemas.openxmlformats.org/presentationml/2006/main">
  <p:tag name="KSO_WM_UNIT_SUBTYPE" val="w"/>
  <p:tag name="KSO_WM_TEMPLATE_CATEGORY" val="chip"/>
  <p:tag name="KSO_WM_TEMPLATE_INDEX" val="20222270"/>
  <p:tag name="KSO_WM_UNIT_TYPE" val="i"/>
  <p:tag name="KSO_WM_UNIT_INDEX" val="1"/>
  <p:tag name="KSO_WM_UNIT_ID" val="chip20222270_9*i*1"/>
  <p:tag name="KSO_WM_BEAUTIFY_FLAG" val="#wm#"/>
  <p:tag name="KSO_WM_TAG_VERSION" val="1.0"/>
  <p:tag name="KSO_WM_CHIP_GROUPID" val="625cd07c96a3ef861819ea28"/>
  <p:tag name="KSO_WM_CHIP_XID" val="625cd1b096a3ef86181a02ec"/>
  <p:tag name="KSO_WM_UNIT_DEC_AREA_ID" val="f61b068727f0441bab436d58bbce6fe3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fe78e59d5914af78ff78cef6b68a175"/>
</p:tagLst>
</file>

<file path=ppt/tags/tag21.xml><?xml version="1.0" encoding="utf-8"?>
<p:tagLst xmlns:p="http://schemas.openxmlformats.org/presentationml/2006/main">
  <p:tag name="KSO_WM_UNIT_SUBTYPE" val="u"/>
  <p:tag name="KSO_WM_TEMPLATE_CATEGORY" val="chip"/>
  <p:tag name="KSO_WM_TEMPLATE_INDEX" val="20222270"/>
  <p:tag name="KSO_WM_UNIT_TYPE" val="i"/>
  <p:tag name="KSO_WM_UNIT_INDEX" val="1"/>
  <p:tag name="KSO_WM_UNIT_ID" val="chip20222270_10*i*1"/>
  <p:tag name="KSO_WM_BEAUTIFY_FLAG" val="#wm#"/>
  <p:tag name="KSO_WM_TAG_VERSION" val="1.0"/>
  <p:tag name="KSO_WM_CHIP_GROUPID" val="625cd07c96a3ef861819ea28"/>
  <p:tag name="KSO_WM_CHIP_XID" val="625cd1b096a3ef86181a0346"/>
  <p:tag name="KSO_WM_UNIT_DEC_AREA_ID" val="da8a3ebd3e644b098c20090ee8d699f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cfcaffa52d5473694b0bfe9ab989612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DEFAULT_FONT" val="20;24;2"/>
  <p:tag name="KSO_WM_UNIT_BLOCK" val="0"/>
  <p:tag name="KSO_WM_UNIT_DEC_AREA_ID" val="6256f3275a1044828942892612fc75ce"/>
  <p:tag name="KSO_WM_UNIT_ISCONTENTSTITLE" val="0"/>
  <p:tag name="KSO_WM_UNIT_ISNUMDGMTITLE" val="0"/>
  <p:tag name="KSO_WM_UNIT_PRESET_TEXT" val="单击此处添加副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2270_1*b*1"/>
  <p:tag name="KSO_WM_TEMPLATE_CATEGORY" val="custom"/>
  <p:tag name="KSO_WM_TEMPLATE_INDEX" val="20222270"/>
  <p:tag name="KSO_WM_UNIT_LAYERLEVEL" val="1"/>
  <p:tag name="KSO_WM_TAG_VERSION" val="1.0"/>
  <p:tag name="KSO_WM_BEAUTIFY_FLAG" val="#wm#"/>
  <p:tag name="KSO_WM_CHIP_GROUPID" val="61ad7dd1cf14e69e7f8bf71e"/>
  <p:tag name="KSO_WM_CHIP_XID" val="61ad7dd1cf14e69e7f8bf71a"/>
  <p:tag name="KSO_WM_CHIP_FILLAREA_FILL_RULE" val="{&quot;fill_align&quot;:&quot;rm&quot;,&quot;fill_mode&quot;:&quot;adaptive&quot;,&quot;sacle_strategy&quot;:&quot;smart&quot;}"/>
  <p:tag name="KSO_WM_ASSEMBLE_CHIP_INDEX" val="48fe164fca47413fad81f9287b43aa28"/>
  <p:tag name="KSO_WM_UNIT_TEXT_FILL_FORE_SCHEMECOLOR_INDEX_BRIGHTNESS" val="0"/>
  <p:tag name="KSO_WM_UNIT_TEXT_FILL_FORE_SCHEMECOLOR_INDEX" val="13"/>
  <p:tag name="KSO_WM_UNIT_TEXT_FILL_TYPE" val="1"/>
  <p:tag name="KSO_WM_TEMPLATE_ASSEMBLE_XID" val="6278bd10d7789e1705e48342"/>
  <p:tag name="KSO_WM_TEMPLATE_ASSEMBLE_GROUPID" val="625cd07c96a3ef861819ea28"/>
</p:tagLst>
</file>

<file path=ppt/tags/tag26.xml><?xml version="1.0" encoding="utf-8"?>
<p:tagLst xmlns:p="http://schemas.openxmlformats.org/presentationml/2006/main">
  <p:tag name="KSO_WM_UNIT_DEFAULT_FONT" val="54;60;2"/>
  <p:tag name="KSO_WM_UNIT_BLOCK" val="0"/>
  <p:tag name="KSO_WM_UNIT_DEC_AREA_ID" val="1587b2c813cb4914a85c12accfd82455"/>
  <p:tag name="KSO_WM_UNIT_ISCONTENTSTITLE" val="0"/>
  <p:tag name="KSO_WM_UNIT_ISNUMDGMTITLE" val="0"/>
  <p:tag name="KSO_WM_UNIT_PRESET_TEXT" val="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2270_1*a*1"/>
  <p:tag name="KSO_WM_TEMPLATE_CATEGORY" val="custom"/>
  <p:tag name="KSO_WM_TEMPLATE_INDEX" val="20222270"/>
  <p:tag name="KSO_WM_UNIT_LAYERLEVEL" val="1"/>
  <p:tag name="KSO_WM_TAG_VERSION" val="1.0"/>
  <p:tag name="KSO_WM_BEAUTIFY_FLAG" val="#wm#"/>
  <p:tag name="KSO_WM_CHIP_GROUPID" val="61ad7dd1cf14e69e7f8bf71e"/>
  <p:tag name="KSO_WM_CHIP_XID" val="61ad7dd1cf14e69e7f8bf71a"/>
  <p:tag name="KSO_WM_CHIP_FILLAREA_FILL_RULE" val="{&quot;fill_align&quot;:&quot;rm&quot;,&quot;fill_mode&quot;:&quot;adaptive&quot;,&quot;sacle_strategy&quot;:&quot;smart&quot;}"/>
  <p:tag name="KSO_WM_ASSEMBLE_CHIP_INDEX" val="48fe164fca47413fad81f9287b43aa28"/>
  <p:tag name="KSO_WM_UNIT_TEXT_FILL_FORE_SCHEMECOLOR_INDEX_BRIGHTNESS" val="0"/>
  <p:tag name="KSO_WM_UNIT_TEXT_FILL_FORE_SCHEMECOLOR_INDEX" val="13"/>
  <p:tag name="KSO_WM_UNIT_TEXT_FILL_TYPE" val="1"/>
  <p:tag name="KSO_WM_TEMPLATE_ASSEMBLE_XID" val="6278bd10d7789e1705e48342"/>
  <p:tag name="KSO_WM_TEMPLATE_ASSEMBLE_GROUPID" val="625cd07c96a3ef861819ea28"/>
</p:tagLst>
</file>

<file path=ppt/tags/tag27.xml><?xml version="1.0" encoding="utf-8"?>
<p:tagLst xmlns:p="http://schemas.openxmlformats.org/presentationml/2006/main">
  <p:tag name="KSO_WM_UNIT_DEFAULT_FONT" val="14;16;2"/>
  <p:tag name="KSO_WM_UNIT_BLOCK" val="0"/>
  <p:tag name="KSO_WM_UNIT_DEC_AREA_ID" val="6b077a78b4a342b48b67a4bef9f900a3"/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2270_1*f*1"/>
  <p:tag name="KSO_WM_TEMPLATE_CATEGORY" val="custom"/>
  <p:tag name="KSO_WM_TEMPLATE_INDEX" val="20222270"/>
  <p:tag name="KSO_WM_UNIT_LAYERLEVEL" val="1"/>
  <p:tag name="KSO_WM_TAG_VERSION" val="1.0"/>
  <p:tag name="KSO_WM_BEAUTIFY_FLAG" val="#wm#"/>
  <p:tag name="KSO_WM_CHIP_GROUPID" val="61ad7dd1cf14e69e7f8bf71e"/>
  <p:tag name="KSO_WM_CHIP_XID" val="61ad7dd1cf14e69e7f8bf71a"/>
  <p:tag name="KSO_WM_CHIP_FILLAREA_FILL_RULE" val="{&quot;fill_align&quot;:&quot;rm&quot;,&quot;fill_mode&quot;:&quot;adaptive&quot;,&quot;sacle_strategy&quot;:&quot;smart&quot;}"/>
  <p:tag name="KSO_WM_ASSEMBLE_CHIP_INDEX" val="48fe164fca47413fad81f9287b43aa28"/>
  <p:tag name="KSO_WM_UNIT_TEXT_FILL_FORE_SCHEMECOLOR_INDEX_BRIGHTNESS" val="0"/>
  <p:tag name="KSO_WM_UNIT_TEXT_FILL_FORE_SCHEMECOLOR_INDEX" val="13"/>
  <p:tag name="KSO_WM_UNIT_TEXT_FILL_TYPE" val="1"/>
  <p:tag name="KSO_WM_TEMPLATE_ASSEMBLE_XID" val="6278bd10d7789e1705e48342"/>
  <p:tag name="KSO_WM_TEMPLATE_ASSEMBLE_GROUPID" val="625cd07c96a3ef861819ea28"/>
</p:tagLst>
</file>

<file path=ppt/tags/tag28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2*i*1"/>
  <p:tag name="KSO_WM_BEAUTIFY_FLAG" val="#wm#"/>
  <p:tag name="KSO_WM_TAG_VERSION" val="1.0"/>
  <p:tag name="KSO_WM_CHIP_GROUPID" val="625cd07c96a3ef861819ea28"/>
  <p:tag name="KSO_WM_CHIP_XID" val="625cd1b096a3ef86181a03da"/>
  <p:tag name="KSO_WM_UNIT_DEC_AREA_ID" val="8b85e6543ddf4e38b39de3c1bb4f87b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298425157a540ff92c9fd09aa5a8c54"/>
</p:tagLst>
</file>

<file path=ppt/tags/tag29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3*i*1"/>
  <p:tag name="KSO_WM_BEAUTIFY_FLAG" val="#wm#"/>
  <p:tag name="KSO_WM_TAG_VERSION" val="1.0"/>
  <p:tag name="KSO_WM_CHIP_GROUPID" val="625cd07c96a3ef861819ea28"/>
  <p:tag name="KSO_WM_CHIP_XID" val="625cd1b096a3ef86181a03f0"/>
  <p:tag name="KSO_WM_UNIT_DEC_AREA_ID" val="56dc8963adc8413789ec0d7311f60d2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9a8fb11c224ea3a594f6d5a614e432"/>
</p:tagLst>
</file>

<file path=ppt/tags/tag3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20*i*1"/>
  <p:tag name="KSO_WM_BEAUTIFY_FLAG" val="#wm#"/>
  <p:tag name="KSO_WM_TAG_VERSION" val="1.0"/>
  <p:tag name="KSO_WM_CHIP_GROUPID" val="625cd07c96a3ef861819ea28"/>
  <p:tag name="KSO_WM_CHIP_XID" val="625cd1b096a3ef86181a044b"/>
  <p:tag name="KSO_WM_UNIT_DEC_AREA_ID" val="527d20a1f5104d50a80456205400e52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02d3ec3b52f415c8be8b1e6c8ba91bd"/>
</p:tagLst>
</file>

<file path=ppt/tags/tag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2*i*1"/>
  <p:tag name="KSO_WM_BEAUTIFY_FLAG" val="#wm#"/>
  <p:tag name="KSO_WM_TAG_VERSION" val="1.0"/>
  <p:tag name="KSO_WM_CHIP_GROUPID" val="625cd07c96a3ef861819ea28"/>
  <p:tag name="KSO_WM_CHIP_XID" val="625cd1b096a3ef86181a03da"/>
  <p:tag name="KSO_WM_UNIT_DEC_AREA_ID" val="8b85e6543ddf4e38b39de3c1bb4f87b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298425157a540ff92c9fd09aa5a8c54"/>
</p:tagLst>
</file>

<file path=ppt/tags/tag37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3*i*1"/>
  <p:tag name="KSO_WM_BEAUTIFY_FLAG" val="#wm#"/>
  <p:tag name="KSO_WM_TAG_VERSION" val="1.0"/>
  <p:tag name="KSO_WM_CHIP_GROUPID" val="625cd07c96a3ef861819ea28"/>
  <p:tag name="KSO_WM_CHIP_XID" val="625cd1b096a3ef86181a03f0"/>
  <p:tag name="KSO_WM_UNIT_DEC_AREA_ID" val="56dc8963adc8413789ec0d7311f60d2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9a8fb11c224ea3a594f6d5a614e432"/>
</p:tagLst>
</file>

<file path=ppt/tags/tag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SUBTYPE" val="u"/>
  <p:tag name="KSO_WM_TEMPLATE_CATEGORY" val="chip"/>
  <p:tag name="KSO_WM_TEMPLATE_INDEX" val="20222270"/>
  <p:tag name="KSO_WM_UNIT_TYPE" val="i"/>
  <p:tag name="KSO_WM_UNIT_INDEX" val="1"/>
  <p:tag name="KSO_WM_UNIT_ID" val="chip20222270_17*i*1"/>
  <p:tag name="KSO_WM_BEAUTIFY_FLAG" val="#wm#"/>
  <p:tag name="KSO_WM_TAG_VERSION" val="1.0"/>
  <p:tag name="KSO_WM_CHIP_GROUPID" val="625cd07c96a3ef861819ea28"/>
  <p:tag name="KSO_WM_CHIP_XID" val="625cd1b096a3ef86181a04c1"/>
  <p:tag name="KSO_WM_UNIT_DEC_AREA_ID" val="685aeb712d3449ec90c6dac5d099ea14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973f384dcc94dfc8bcedc76863df81d"/>
</p:tagLst>
</file>

<file path=ppt/tags/tag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SUBTYPE" val="v"/>
  <p:tag name="KSO_WM_TEMPLATE_CATEGORY" val="chip"/>
  <p:tag name="KSO_WM_TEMPLATE_INDEX" val="20222270"/>
  <p:tag name="KSO_WM_UNIT_TYPE" val="i"/>
  <p:tag name="KSO_WM_UNIT_INDEX" val="1"/>
  <p:tag name="KSO_WM_UNIT_ID" val="chip20222270_5*i*1"/>
  <p:tag name="KSO_WM_BEAUTIFY_FLAG" val="#wm#"/>
  <p:tag name="KSO_WM_TAG_VERSION" val="1.0"/>
  <p:tag name="KSO_WM_CHIP_GROUPID" val="625cd07c96a3ef861819ea28"/>
  <p:tag name="KSO_WM_CHIP_XID" val="625cd1b096a3ef86181a012e"/>
  <p:tag name="KSO_WM_UNIT_DEC_AREA_ID" val="eabfec6c00644465b7953e70efbed24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2fa643573c4326b6f3ca86cdc996a7"/>
</p:tagLst>
</file>

<file path=ppt/tags/tag47.xml><?xml version="1.0" encoding="utf-8"?>
<p:tagLst xmlns:p="http://schemas.openxmlformats.org/presentationml/2006/main">
  <p:tag name="KSO_WM_UNIT_SUBTYPE" val="r"/>
  <p:tag name="KSO_WM_TEMPLATE_CATEGORY" val="chip"/>
  <p:tag name="KSO_WM_TEMPLATE_INDEX" val="20222270"/>
  <p:tag name="KSO_WM_UNIT_TYPE" val="i"/>
  <p:tag name="KSO_WM_UNIT_INDEX" val="1"/>
  <p:tag name="KSO_WM_UNIT_ID" val="chip20222270_6*i*1"/>
  <p:tag name="KSO_WM_BEAUTIFY_FLAG" val="#wm#"/>
  <p:tag name="KSO_WM_TAG_VERSION" val="1.0"/>
  <p:tag name="KSO_WM_CHIP_GROUPID" val="625cd07c96a3ef861819ea28"/>
  <p:tag name="KSO_WM_CHIP_XID" val="625cd1b096a3ef86181a00ff"/>
  <p:tag name="KSO_WM_UNIT_DEC_AREA_ID" val="28e4ba41c8d042ea87306d05a418b67d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1b6b061292e47c9a498dca21283eba4"/>
</p:tagLst>
</file>

<file path=ppt/tags/tag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19*i*1"/>
  <p:tag name="KSO_WM_BEAUTIFY_FLAG" val="#wm#"/>
  <p:tag name="KSO_WM_TAG_VERSION" val="1.0"/>
  <p:tag name="KSO_WM_CHIP_GROUPID" val="625cd07c96a3ef861819ea28"/>
  <p:tag name="KSO_WM_CHIP_XID" val="625cd1b096a3ef86181a0445"/>
  <p:tag name="KSO_WM_UNIT_DEC_AREA_ID" val="8d2fa77e14c748169539faac5a26bfa6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0b72472a4fc4ed3a5a1ac2115960a84"/>
</p:tagLst>
</file>

<file path=ppt/tags/tag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2*i*1"/>
  <p:tag name="KSO_WM_BEAUTIFY_FLAG" val="#wm#"/>
  <p:tag name="KSO_WM_TAG_VERSION" val="1.0"/>
  <p:tag name="KSO_WM_CHIP_GROUPID" val="625cd07c96a3ef861819ea28"/>
  <p:tag name="KSO_WM_CHIP_XID" val="625cd1b096a3ef86181a03da"/>
  <p:tag name="KSO_WM_UNIT_DEC_AREA_ID" val="8b85e6543ddf4e38b39de3c1bb4f87b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298425157a540ff92c9fd09aa5a8c54"/>
</p:tagLst>
</file>

<file path=ppt/tags/tag56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3*i*1"/>
  <p:tag name="KSO_WM_BEAUTIFY_FLAG" val="#wm#"/>
  <p:tag name="KSO_WM_TAG_VERSION" val="1.0"/>
  <p:tag name="KSO_WM_CHIP_GROUPID" val="625cd07c96a3ef861819ea28"/>
  <p:tag name="KSO_WM_CHIP_XID" val="625cd1b096a3ef86181a03f0"/>
  <p:tag name="KSO_WM_UNIT_DEC_AREA_ID" val="56dc8963adc8413789ec0d7311f60d2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9a8fb11c224ea3a594f6d5a614e432"/>
</p:tagLst>
</file>

<file path=ppt/tags/tag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2*i*1"/>
  <p:tag name="KSO_WM_BEAUTIFY_FLAG" val="#wm#"/>
  <p:tag name="KSO_WM_TAG_VERSION" val="1.0"/>
  <p:tag name="KSO_WM_CHIP_GROUPID" val="625cd07c96a3ef861819ea28"/>
  <p:tag name="KSO_WM_CHIP_XID" val="625cd1b096a3ef86181a03da"/>
  <p:tag name="KSO_WM_UNIT_DEC_AREA_ID" val="8b85e6543ddf4e38b39de3c1bb4f87b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298425157a540ff92c9fd09aa5a8c54"/>
</p:tagLst>
</file>

<file path=ppt/tags/tag64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3*i*1"/>
  <p:tag name="KSO_WM_BEAUTIFY_FLAG" val="#wm#"/>
  <p:tag name="KSO_WM_TAG_VERSION" val="1.0"/>
  <p:tag name="KSO_WM_CHIP_GROUPID" val="625cd07c96a3ef861819ea28"/>
  <p:tag name="KSO_WM_CHIP_XID" val="625cd1b096a3ef86181a03f0"/>
  <p:tag name="KSO_WM_UNIT_DEC_AREA_ID" val="56dc8963adc8413789ec0d7311f60d2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9a8fb11c224ea3a594f6d5a614e432"/>
</p:tagLst>
</file>

<file path=ppt/tags/tag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2*i*1"/>
  <p:tag name="KSO_WM_BEAUTIFY_FLAG" val="#wm#"/>
  <p:tag name="KSO_WM_TAG_VERSION" val="1.0"/>
  <p:tag name="KSO_WM_CHIP_GROUPID" val="625cd07c96a3ef861819ea28"/>
  <p:tag name="KSO_WM_CHIP_XID" val="625cd1b096a3ef86181a03da"/>
  <p:tag name="KSO_WM_UNIT_DEC_AREA_ID" val="8b85e6543ddf4e38b39de3c1bb4f87b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298425157a540ff92c9fd09aa5a8c54"/>
</p:tagLst>
</file>

<file path=ppt/tags/tag71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3*i*1"/>
  <p:tag name="KSO_WM_BEAUTIFY_FLAG" val="#wm#"/>
  <p:tag name="KSO_WM_TAG_VERSION" val="1.0"/>
  <p:tag name="KSO_WM_CHIP_GROUPID" val="625cd07c96a3ef861819ea28"/>
  <p:tag name="KSO_WM_CHIP_XID" val="625cd1b096a3ef86181a03f0"/>
  <p:tag name="KSO_WM_UNIT_DEC_AREA_ID" val="56dc8963adc8413789ec0d7311f60d2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9a8fb11c224ea3a594f6d5a614e432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SUBTYPE" val="v"/>
  <p:tag name="KSO_WM_TEMPLATE_CATEGORY" val="chip"/>
  <p:tag name="KSO_WM_TEMPLATE_INDEX" val="20222270"/>
  <p:tag name="KSO_WM_UNIT_TYPE" val="i"/>
  <p:tag name="KSO_WM_UNIT_INDEX" val="1"/>
  <p:tag name="KSO_WM_UNIT_ID" val="chip20222270_12*i*1"/>
  <p:tag name="KSO_WM_BEAUTIFY_FLAG" val="#wm#"/>
  <p:tag name="KSO_WM_TAG_VERSION" val="1.0"/>
  <p:tag name="KSO_WM_CHIP_GROUPID" val="625cd07c96a3ef861819ea28"/>
  <p:tag name="KSO_WM_CHIP_XID" val="625cd1b096a3ef86181a0230"/>
  <p:tag name="KSO_WM_UNIT_DEC_AREA_ID" val="fe5531b3eddf4b9c911bfe13989c5279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bc966e44378490d955797cca6e6f10c"/>
</p:tagLst>
</file>

<file path=ppt/tags/tag77.xml><?xml version="1.0" encoding="utf-8"?>
<p:tagLst xmlns:p="http://schemas.openxmlformats.org/presentationml/2006/main">
  <p:tag name="KSO_WM_UNIT_SUBTYPE" val="u"/>
  <p:tag name="KSO_WM_TEMPLATE_CATEGORY" val="chip"/>
  <p:tag name="KSO_WM_TEMPLATE_INDEX" val="20222270"/>
  <p:tag name="KSO_WM_UNIT_TYPE" val="i"/>
  <p:tag name="KSO_WM_UNIT_INDEX" val="1"/>
  <p:tag name="KSO_WM_UNIT_ID" val="chip20222270_14*i*1"/>
  <p:tag name="KSO_WM_BEAUTIFY_FLAG" val="#wm#"/>
  <p:tag name="KSO_WM_TAG_VERSION" val="1.0"/>
  <p:tag name="KSO_WM_CHIP_GROUPID" val="625cd07c96a3ef861819ea28"/>
  <p:tag name="KSO_WM_CHIP_XID" val="625cd1b096a3ef86181a0229"/>
  <p:tag name="KSO_WM_UNIT_DEC_AREA_ID" val="90e25e310b4641aaa99c35c0c8ccaab4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d743ff847c74545a72499b4b2df2e1d"/>
</p:tagLst>
</file>

<file path=ppt/tags/tag78.xml><?xml version="1.0" encoding="utf-8"?>
<p:tagLst xmlns:p="http://schemas.openxmlformats.org/presentationml/2006/main">
  <p:tag name="KSO_WM_UNIT_SUBTYPE" val="u"/>
  <p:tag name="KSO_WM_TEMPLATE_CATEGORY" val="chip"/>
  <p:tag name="KSO_WM_TEMPLATE_INDEX" val="20222270"/>
  <p:tag name="KSO_WM_UNIT_TYPE" val="i"/>
  <p:tag name="KSO_WM_UNIT_INDEX" val="1"/>
  <p:tag name="KSO_WM_UNIT_ID" val="chip20222270_13*i*1"/>
  <p:tag name="KSO_WM_BEAUTIFY_FLAG" val="#wm#"/>
  <p:tag name="KSO_WM_TAG_VERSION" val="1.0"/>
  <p:tag name="KSO_WM_CHIP_GROUPID" val="625cd07c96a3ef861819ea28"/>
  <p:tag name="KSO_WM_CHIP_XID" val="625cd1b096a3ef86181a0228"/>
  <p:tag name="KSO_WM_UNIT_DEC_AREA_ID" val="9b1b04fa7d95485e8cbc4311aa4bc5ca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088a0c168bd4f6da7aaa7151337979b"/>
</p:tagLst>
</file>

<file path=ppt/tags/tag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2270_1*i*1"/>
  <p:tag name="KSO_WM_TEMPLATE_CATEGORY" val="custom"/>
  <p:tag name="KSO_WM_TEMPLATE_INDEX" val="2022227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23eea663f5547b6a85703908118a87b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1},&quot;ReferentInfo&quot;:{&quot;Id&quot;:&quot;54bc1e707e64485689a2829bcc72f582&quot;,&quot;X&quot;:{&quot;Pos&quot;:2},&quot;Y&quot;:{&quot;Pos&quot;:1}},&quot;whChangeMode&quot;:0}"/>
  <p:tag name="KSO_WM_CHIP_GROUPID" val="61513676d3dcef8fee32c23d"/>
  <p:tag name="KSO_WM_CHIP_XID" val="61513676d3dcef8fee32c23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64f1e5624cf24d2ea043130d829a90bb"/>
  <p:tag name="KSO_WM_UNIT_LINE_FORE_SCHEMECOLOR_INDEX_BRIGHTNESS" val="0"/>
  <p:tag name="KSO_WM_UNIT_LINE_FORE_SCHEMECOLOR_INDEX" val="5"/>
  <p:tag name="KSO_WM_UNIT_LINE_FILL_TYPE" val="2"/>
  <p:tag name="KSO_WM_TEMPLATE_ASSEMBLE_XID" val="6278bd10d7789e1705e483b7"/>
  <p:tag name="KSO_WM_TEMPLATE_ASSEMBLE_GROUPID" val="625cd07c96a3ef861819ea28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2270_1*i*2"/>
  <p:tag name="KSO_WM_TEMPLATE_CATEGORY" val="custom"/>
  <p:tag name="KSO_WM_TEMPLATE_INDEX" val="2022227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63ac30fa17db4f4b996d0ce4ffa4a39a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1},&quot;ReferentInfo&quot;:{&quot;Id&quot;:&quot;54bc1e707e64485689a2829bcc72f582&quot;,&quot;X&quot;:{&quot;Pos&quot;:0},&quot;Y&quot;:{&quot;Pos&quot;:1}},&quot;whChangeMode&quot;:0}"/>
  <p:tag name="KSO_WM_CHIP_GROUPID" val="61513676d3dcef8fee32c23d"/>
  <p:tag name="KSO_WM_CHIP_XID" val="61513676d3dcef8fee32c23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64f1e5624cf24d2ea043130d829a90bb"/>
  <p:tag name="KSO_WM_UNIT_LINE_FORE_SCHEMECOLOR_INDEX_BRIGHTNESS" val="0"/>
  <p:tag name="KSO_WM_UNIT_LINE_FORE_SCHEMECOLOR_INDEX" val="5"/>
  <p:tag name="KSO_WM_UNIT_LINE_FILL_TYPE" val="2"/>
  <p:tag name="KSO_WM_TEMPLATE_ASSEMBLE_XID" val="6278bd10d7789e1705e483b7"/>
  <p:tag name="KSO_WM_TEMPLATE_ASSEMBLE_GROUPID" val="625cd07c96a3ef861819ea28"/>
</p:tagLst>
</file>

<file path=ppt/tags/tag84.xml><?xml version="1.0" encoding="utf-8"?>
<p:tagLst xmlns:p="http://schemas.openxmlformats.org/presentationml/2006/main">
  <p:tag name="KSO_WM_UNIT_SUBTYPE" val="e"/>
  <p:tag name="KSO_WM_UNIT_PRESET_TEXT" val="202X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2270_1*f*1"/>
  <p:tag name="KSO_WM_TEMPLATE_CATEGORY" val="custom"/>
  <p:tag name="KSO_WM_TEMPLATE_INDEX" val="20222270"/>
  <p:tag name="KSO_WM_UNIT_LAYERLEVEL" val="1"/>
  <p:tag name="KSO_WM_TAG_VERSION" val="1.0"/>
  <p:tag name="KSO_WM_BEAUTIFY_FLAG" val="#wm#"/>
  <p:tag name="KSO_WM_UNIT_DEFAULT_FONT" val="32;42;2"/>
  <p:tag name="KSO_WM_UNIT_BLOCK" val="0"/>
  <p:tag name="KSO_WM_UNIT_DEC_AREA_ID" val="584452e6a190426eaf6685d2ab14f344"/>
  <p:tag name="KSO_WM_CHIP_GROUPID" val="61513676d3dcef8fee32c23d"/>
  <p:tag name="KSO_WM_CHIP_XID" val="61513676d3dcef8fee32c23e"/>
  <p:tag name="KSO_WM_CHIP_FILLAREA_FILL_RULE" val="{&quot;fill_align&quot;:&quot;cm&quot;,&quot;fill_mode&quot;:&quot;adaptive&quot;,&quot;sacle_strategy&quot;:&quot;smart&quot;}"/>
  <p:tag name="KSO_WM_ASSEMBLE_CHIP_INDEX" val="64f1e5624cf24d2ea043130d829a90bb"/>
  <p:tag name="KSO_WM_UNIT_TEXT_FILL_FORE_SCHEMECOLOR_INDEX_BRIGHTNESS" val="0"/>
  <p:tag name="KSO_WM_UNIT_TEXT_FILL_FORE_SCHEMECOLOR_INDEX" val="13"/>
  <p:tag name="KSO_WM_UNIT_TEXT_FILL_TYPE" val="1"/>
  <p:tag name="KSO_WM_TEMPLATE_ASSEMBLE_XID" val="6278bd10d7789e1705e483b7"/>
  <p:tag name="KSO_WM_TEMPLATE_ASSEMBLE_GROUPID" val="625cd07c96a3ef861819ea28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2270_1*a*1"/>
  <p:tag name="KSO_WM_TEMPLATE_CATEGORY" val="custom"/>
  <p:tag name="KSO_WM_TEMPLATE_INDEX" val="20222270"/>
  <p:tag name="KSO_WM_UNIT_LAYERLEVEL" val="1"/>
  <p:tag name="KSO_WM_TAG_VERSION" val="1.0"/>
  <p:tag name="KSO_WM_BEAUTIFY_FLAG" val="#wm#"/>
  <p:tag name="KSO_WM_UNIT_DEFAULT_FONT" val="52;62;2"/>
  <p:tag name="KSO_WM_UNIT_BLOCK" val="0"/>
  <p:tag name="KSO_WM_UNIT_DEC_AREA_ID" val="54bc1e707e64485689a2829bcc72f582"/>
  <p:tag name="KSO_WM_CHIP_GROUPID" val="61513676d3dcef8fee32c23d"/>
  <p:tag name="KSO_WM_CHIP_XID" val="61513676d3dcef8fee32c23e"/>
  <p:tag name="KSO_WM_CHIP_FILLAREA_FILL_RULE" val="{&quot;fill_align&quot;:&quot;cm&quot;,&quot;fill_mode&quot;:&quot;adaptive&quot;,&quot;sacle_strategy&quot;:&quot;smart&quot;}"/>
  <p:tag name="KSO_WM_ASSEMBLE_CHIP_INDEX" val="64f1e5624cf24d2ea043130d829a90bb"/>
  <p:tag name="KSO_WM_UNIT_TEXT_FILL_FORE_SCHEMECOLOR_INDEX_BRIGHTNESS" val="0"/>
  <p:tag name="KSO_WM_UNIT_TEXT_FILL_FORE_SCHEMECOLOR_INDEX" val="13"/>
  <p:tag name="KSO_WM_UNIT_TEXT_FILL_TYPE" val="1"/>
  <p:tag name="KSO_WM_TEMPLATE_ASSEMBLE_XID" val="6278bd10d7789e1705e483b7"/>
  <p:tag name="KSO_WM_TEMPLATE_ASSEMBLE_GROUPID" val="625cd07c96a3ef861819ea28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正文具体内容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2270_1*b*1"/>
  <p:tag name="KSO_WM_TEMPLATE_CATEGORY" val="custom"/>
  <p:tag name="KSO_WM_TEMPLATE_INDEX" val="20222270"/>
  <p:tag name="KSO_WM_UNIT_LAYERLEVEL" val="1"/>
  <p:tag name="KSO_WM_TAG_VERSION" val="1.0"/>
  <p:tag name="KSO_WM_BEAUTIFY_FLAG" val="#wm#"/>
  <p:tag name="KSO_WM_UNIT_DEFAULT_FONT" val="24;32;2"/>
  <p:tag name="KSO_WM_UNIT_BLOCK" val="0"/>
  <p:tag name="KSO_WM_UNIT_DEC_AREA_ID" val="78a1ea857ef94d328f44919b588ecbd1"/>
  <p:tag name="KSO_WM_CHIP_GROUPID" val="61513676d3dcef8fee32c23d"/>
  <p:tag name="KSO_WM_CHIP_XID" val="61513676d3dcef8fee32c23e"/>
  <p:tag name="KSO_WM_CHIP_FILLAREA_FILL_RULE" val="{&quot;fill_align&quot;:&quot;cm&quot;,&quot;fill_mode&quot;:&quot;adaptive&quot;,&quot;sacle_strategy&quot;:&quot;smart&quot;}"/>
  <p:tag name="KSO_WM_ASSEMBLE_CHIP_INDEX" val="64f1e5624cf24d2ea043130d829a90bb"/>
  <p:tag name="KSO_WM_UNIT_TEXT_FILL_FORE_SCHEMECOLOR_INDEX_BRIGHTNESS" val="0"/>
  <p:tag name="KSO_WM_UNIT_TEXT_FILL_FORE_SCHEMECOLOR_INDEX" val="13"/>
  <p:tag name="KSO_WM_UNIT_TEXT_FILL_TYPE" val="1"/>
  <p:tag name="KSO_WM_TEMPLATE_ASSEMBLE_XID" val="6278bd10d7789e1705e483b7"/>
  <p:tag name="KSO_WM_TEMPLATE_ASSEMBLE_GROUPID" val="625cd07c96a3ef861819ea28"/>
</p:tagLst>
</file>

<file path=ppt/tags/tag87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2*i*1"/>
  <p:tag name="KSO_WM_BEAUTIFY_FLAG" val="#wm#"/>
  <p:tag name="KSO_WM_TAG_VERSION" val="1.0"/>
  <p:tag name="KSO_WM_CHIP_GROUPID" val="625cd07c96a3ef861819ea28"/>
  <p:tag name="KSO_WM_CHIP_XID" val="625cd1b096a3ef86181a03da"/>
  <p:tag name="KSO_WM_UNIT_DEC_AREA_ID" val="8b85e6543ddf4e38b39de3c1bb4f87b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298425157a540ff92c9fd09aa5a8c54"/>
  <p:tag name="KSO_WM_SLIDE_BACKGROUND_TYPE" val="general"/>
  <p:tag name="WM_BEAUTIFY_SHAPE_IDENTITY" val="{be8bcdf3-e0a0-4be4-87d5-d08ad7f5555d}"/>
</p:tagLst>
</file>

<file path=ppt/tags/tag88.xml><?xml version="1.0" encoding="utf-8"?>
<p:tagLst xmlns:p="http://schemas.openxmlformats.org/presentationml/2006/main">
  <p:tag name="KSO_WM_UNIT_SUBTYPE" val="t"/>
  <p:tag name="KSO_WM_TEMPLATE_CATEGORY" val="chip"/>
  <p:tag name="KSO_WM_TEMPLATE_INDEX" val="20222270"/>
  <p:tag name="KSO_WM_UNIT_TYPE" val="i"/>
  <p:tag name="KSO_WM_UNIT_INDEX" val="1"/>
  <p:tag name="KSO_WM_UNIT_ID" val="chip20222270_3*i*1"/>
  <p:tag name="KSO_WM_BEAUTIFY_FLAG" val="#wm#"/>
  <p:tag name="KSO_WM_TAG_VERSION" val="1.0"/>
  <p:tag name="KSO_WM_CHIP_GROUPID" val="625cd07c96a3ef861819ea28"/>
  <p:tag name="KSO_WM_CHIP_XID" val="625cd1b096a3ef86181a03f0"/>
  <p:tag name="KSO_WM_UNIT_DEC_AREA_ID" val="56dc8963adc8413789ec0d7311f60d2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9a8fb11c224ea3a594f6d5a614e432"/>
  <p:tag name="KSO_WM_SLIDE_BACKGROUND_TYPE" val="general"/>
  <p:tag name="WM_BEAUTIFY_SHAPE_IDENTITY" val="{30f76e58-22d4-4cef-a993-8958f2740de1}"/>
</p:tagLst>
</file>

<file path=ppt/tags/tag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SUBTYPE" val="a"/>
  <p:tag name="KSO_WM_UNIT_PRESET_TEXT" val="单击此处添加文本具体内容，简明扼要地阐述你的观点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2270_1*f*1"/>
  <p:tag name="KSO_WM_TEMPLATE_CATEGORY" val="custom"/>
  <p:tag name="KSO_WM_TEMPLATE_INDEX" val="20222270"/>
  <p:tag name="KSO_WM_UNIT_LAYERLEVEL" val="1"/>
  <p:tag name="KSO_WM_TAG_VERSION" val="1.0"/>
  <p:tag name="KSO_WM_BEAUTIFY_FLAG" val="#wm#"/>
  <p:tag name="KSO_WM_UNIT_DEFAULT_FONT" val="16;18;2"/>
  <p:tag name="KSO_WM_UNIT_BLOCK" val="0"/>
  <p:tag name="KSO_WM_UNIT_DEC_AREA_ID" val="7d08f40fea1f41199cf75546e049488c"/>
  <p:tag name="KSO_WM_CHIP_GROUPID" val="619de5d456c5b5f57912a6a4"/>
  <p:tag name="KSO_WM_CHIP_XID" val="619de5d456c5b5f57912a6a1"/>
  <p:tag name="KSO_WM_CHIP_FILLAREA_FILL_RULE" val="{&quot;fill_align&quot;:&quot;lm&quot;,&quot;fill_mode&quot;:&quot;adaptive&quot;,&quot;sacle_strategy&quot;:&quot;smart&quot;}"/>
  <p:tag name="KSO_WM_ASSEMBLE_CHIP_INDEX" val="fbad4b61053d4f1f857965f8bf0d0ca8"/>
  <p:tag name="KSO_WM_UNIT_TEXT_FILL_FORE_SCHEMECOLOR_INDEX_BRIGHTNESS" val="0"/>
  <p:tag name="KSO_WM_UNIT_TEXT_FILL_FORE_SCHEMECOLOR_INDEX" val="13"/>
  <p:tag name="KSO_WM_UNIT_TEXT_FILL_TYPE" val="1"/>
  <p:tag name="KSO_WM_TEMPLATE_ASSEMBLE_XID" val="6278bd10d7789e1705e48328"/>
  <p:tag name="KSO_WM_TEMPLATE_ASSEMBLE_GROUPID" val="625cd07c96a3ef861819ea28"/>
</p:tagLst>
</file>

<file path=ppt/tags/tag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E8FEFC"/>
      </a:dk2>
      <a:lt2>
        <a:srgbClr val="FFFFFF"/>
      </a:lt2>
      <a:accent1>
        <a:srgbClr val="6DC492"/>
      </a:accent1>
      <a:accent2>
        <a:srgbClr val="00BEB2"/>
      </a:accent2>
      <a:accent3>
        <a:srgbClr val="00B2D3"/>
      </a:accent3>
      <a:accent4>
        <a:srgbClr val="00A2E7"/>
      </a:accent4>
      <a:accent5>
        <a:srgbClr val="658AE3"/>
      </a:accent5>
      <a:accent6>
        <a:srgbClr val="658AE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WPS 演示</Application>
  <PresentationFormat/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汉仪君黑-35W</vt:lpstr>
      <vt:lpstr>黑体</vt:lpstr>
      <vt:lpstr>微软雅黑</vt:lpstr>
      <vt:lpstr>汉仪趣黑简</vt:lpstr>
      <vt:lpstr>Open Sans</vt:lpstr>
      <vt:lpstr>Segoe Print</vt:lpstr>
      <vt:lpstr>Calibri</vt:lpstr>
      <vt:lpstr>汉仪趣黑简</vt:lpstr>
      <vt:lpstr>汉仪君黑-35W</vt:lpstr>
      <vt:lpstr>华文新魏</vt:lpstr>
      <vt:lpstr>Arial Unicode MS</vt:lpstr>
      <vt:lpstr>默认设计模板</vt:lpstr>
      <vt:lpstr>2_Office 主题​​</vt:lpstr>
      <vt:lpstr>杞人忧天</vt:lpstr>
      <vt:lpstr>讲个故事给你听</vt:lpstr>
      <vt:lpstr>变个文言给你看</vt:lpstr>
      <vt:lpstr>来个辩论给你听</vt:lpstr>
      <vt:lpstr>编个寓言给你看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讲个故事给你听</dc:title>
  <dc:creator>Administrator</dc:creator>
  <cp:lastModifiedBy>Administrator</cp:lastModifiedBy>
  <cp:revision>3</cp:revision>
  <dcterms:created xsi:type="dcterms:W3CDTF">2022-12-15T12:52:00Z</dcterms:created>
  <dcterms:modified xsi:type="dcterms:W3CDTF">2022-12-15T23:26:05Z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F76C8C764FBA4F3E8246C358F00F4186</vt:lpwstr>
  </property>
</Properties>
</file>