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方正粗活意简体" pitchFamily="65" charset="-122"/>
                <a:ea typeface="方正粗活意简体" pitchFamily="65" charset="-122"/>
                <a:cs typeface="+mn-cs"/>
                <a:sym typeface="+mn-ea"/>
              </a:rPr>
              <a:t>皇帝的新装</a:t>
            </a:r>
            <a:br>
              <a:rPr lang="zh-CN" altLang="en-US" b="1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方正粗活意简体" pitchFamily="65" charset="-122"/>
                <a:ea typeface="方正粗活意简体" pitchFamily="65" charset="-122"/>
                <a:cs typeface="+mn-cs"/>
                <a:sym typeface="+mn-ea"/>
              </a:rPr>
            </a:br>
            <a:r>
              <a:rPr lang="zh-CN" altLang="en-US" b="1" i="1" noProof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+mn-cs"/>
              </a:rPr>
              <a:t>The King’s New Clothes</a:t>
            </a:r>
            <a:endParaRPr lang="zh-CN" altLang="en-US" b="1" i="1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48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4861"/>
          <a:stretch>
            <a:fillRect/>
          </a:stretch>
        </p:blipFill>
        <p:spPr>
          <a:xfrm>
            <a:off x="7557135" y="3630930"/>
            <a:ext cx="4634865" cy="3227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lhYmU2OTg5NzI4YTFlOTNiZTMyNGRjMzUzMzdjOTcifQ=="/>
  <p:tag name="KSO_WPP_MARK_KEY" val="e5c13eb4-dcce-48bc-b07e-993f2f8d37f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方正粗活意简体</vt:lpstr>
      <vt:lpstr>华文楷体</vt:lpstr>
      <vt:lpstr>Calibri</vt:lpstr>
      <vt:lpstr>微软雅黑</vt:lpstr>
      <vt:lpstr>Arial Unicode MS</vt:lpstr>
      <vt:lpstr>Office 主题</vt:lpstr>
      <vt:lpstr>皇帝的新装 The King’s New Clothes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2022-12-10T02:03:00Z</dcterms:created>
  <dcterms:modified xsi:type="dcterms:W3CDTF">2022-12-10T02:16:14Z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2E08246F1B1E4078AC9F76744F78304C</vt:lpwstr>
  </property>
  <property fmtid="{D5CDD505-2E9C-101B-9397-08002B2CF9AE}" pid="3" name="KSOProductBuildVer">
    <vt:lpwstr>2052-11.1.0.12980</vt:lpwstr>
  </property>
</Properties>
</file>