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 文本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 smtClean="0"/>
              <a:t>单击图标添加图片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en-US" lang="zh-CN"/>
              <a:t>初中赛题：</a:t>
            </a:r>
            <a:br>
              <a:rPr altLang="zh-CN_#Hans" lang="en-US"/>
            </a:br>
            <a:r>
              <a:rPr altLang="en-US" lang="zh-CN"/>
              <a:t>请以“原来真的很好玩”为题，写一篇不少于600字的文章。</a:t>
            </a: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OCE-AN10</dc:creator>
  <cp:lastModifiedBy>付安邦</cp:lastModifiedBy>
  <dcterms:created xsi:type="dcterms:W3CDTF">2019-06-05T10:45:34Z</dcterms:created>
  <dcterms:modified xsi:type="dcterms:W3CDTF">2022-11-10T08:00:27Z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  <property fmtid="{D5CDD505-2E9C-101B-9397-08002B2CF9AE}" pid="3" name="ICV">
    <vt:lpwstr>82f64ba4de86453a9224fb890a08e6ed</vt:lpwstr>
  </property>
</Properties>
</file>