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handoutMasterIdLst>
    <p:handoutMasterId r:id="rId21"/>
  </p:handoutMasterIdLst>
  <p:sldIdLst>
    <p:sldId id="436" r:id="rId5"/>
    <p:sldId id="448" r:id="rId6"/>
    <p:sldId id="437" r:id="rId7"/>
    <p:sldId id="449" r:id="rId8"/>
    <p:sldId id="450" r:id="rId9"/>
    <p:sldId id="452" r:id="rId10"/>
    <p:sldId id="453" r:id="rId11"/>
    <p:sldId id="454" r:id="rId12"/>
    <p:sldId id="455" r:id="rId13"/>
    <p:sldId id="444" r:id="rId14"/>
    <p:sldId id="457" r:id="rId15"/>
    <p:sldId id="458" r:id="rId16"/>
    <p:sldId id="438" r:id="rId17"/>
    <p:sldId id="439" r:id="rId18"/>
    <p:sldId id="43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5FE36B-2E5A-EF53-83DC-D70295FF2250}" v="692" dt="2024-05-24T14:17:19.892"/>
    <p1510:client id="{558E1FE7-BAD1-47F2-9A34-E5727C65EE04}" v="22" dt="2024-05-24T14:45:52.247"/>
  </p1510:revLst>
</p1510:revInfo>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6" autoAdjust="0"/>
    <p:restoredTop sz="95394" autoAdjust="0"/>
  </p:normalViewPr>
  <p:slideViewPr>
    <p:cSldViewPr snapToGrid="0">
      <p:cViewPr varScale="1">
        <p:scale>
          <a:sx n="78" d="100"/>
          <a:sy n="78" d="100"/>
        </p:scale>
        <p:origin x="922" y="67"/>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5/24/2024</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5/24/2024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1155193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10</a:t>
            </a:fld>
            <a:endParaRPr lang="en-US" dirty="0"/>
          </a:p>
        </p:txBody>
      </p:sp>
    </p:spTree>
    <p:extLst>
      <p:ext uri="{BB962C8B-B14F-4D97-AF65-F5344CB8AC3E}">
        <p14:creationId xmlns:p14="http://schemas.microsoft.com/office/powerpoint/2010/main" val="1182412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13</a:t>
            </a:fld>
            <a:endParaRPr lang="en-US" dirty="0"/>
          </a:p>
        </p:txBody>
      </p:sp>
    </p:spTree>
    <p:extLst>
      <p:ext uri="{BB962C8B-B14F-4D97-AF65-F5344CB8AC3E}">
        <p14:creationId xmlns:p14="http://schemas.microsoft.com/office/powerpoint/2010/main" val="1601957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14</a:t>
            </a:fld>
            <a:endParaRPr lang="en-US" dirty="0"/>
          </a:p>
        </p:txBody>
      </p:sp>
    </p:spTree>
    <p:extLst>
      <p:ext uri="{BB962C8B-B14F-4D97-AF65-F5344CB8AC3E}">
        <p14:creationId xmlns:p14="http://schemas.microsoft.com/office/powerpoint/2010/main" val="6209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15</a:t>
            </a:fld>
            <a:endParaRPr lang="en-US" dirty="0"/>
          </a:p>
        </p:txBody>
      </p:sp>
    </p:spTree>
    <p:extLst>
      <p:ext uri="{BB962C8B-B14F-4D97-AF65-F5344CB8AC3E}">
        <p14:creationId xmlns:p14="http://schemas.microsoft.com/office/powerpoint/2010/main" val="328446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51211306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50943088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86772804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170910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505686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A18D9F31-445F-F144-A393-66C1BDE8083D}"/>
              </a:ext>
              <a:ext uri="{C183D7F6-B498-43B3-948B-1728B52AA6E4}">
                <adec:decorative xmlns:adec="http://schemas.microsoft.com/office/drawing/2017/decorative" val="1"/>
              </a:ext>
            </a:extLst>
          </p:cNvPr>
          <p:cNvSpPr/>
          <p:nvPr userDrawn="1"/>
        </p:nvSpPr>
        <p:spPr>
          <a:xfrm flipV="1">
            <a:off x="457002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4">
            <a:extLst>
              <a:ext uri="{FF2B5EF4-FFF2-40B4-BE49-F238E27FC236}">
                <a16:creationId xmlns:a16="http://schemas.microsoft.com/office/drawing/2014/main" id="{24F2F994-08EA-D901-82B7-02E175B2FF92}"/>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863EE949-1BE5-CFA7-69CC-5235FFE07F0F}"/>
              </a:ext>
            </a:extLst>
          </p:cNvPr>
          <p:cNvSpPr>
            <a:spLocks noGrp="1"/>
          </p:cNvSpPr>
          <p:nvPr>
            <p:ph type="title" hasCustomPrompt="1"/>
          </p:nvPr>
        </p:nvSpPr>
        <p:spPr>
          <a:xfrm>
            <a:off x="1371598" y="1415562"/>
            <a:ext cx="5750171" cy="4009292"/>
          </a:xfrm>
        </p:spPr>
        <p:txBody>
          <a:bodyPr>
            <a:normAutofit/>
          </a:bodyPr>
          <a:lstStyle>
            <a:lvl1pPr>
              <a:defRPr sz="3600">
                <a:solidFill>
                  <a:schemeClr val="bg2"/>
                </a:solidFill>
              </a:defRPr>
            </a:lvl1pPr>
          </a:lstStyle>
          <a:p>
            <a:r>
              <a:rPr lang="en-US" dirty="0"/>
              <a:t>Click to add title</a:t>
            </a:r>
          </a:p>
        </p:txBody>
      </p:sp>
      <p:sp>
        <p:nvSpPr>
          <p:cNvPr id="4" name="Picture Placeholder 18">
            <a:extLst>
              <a:ext uri="{FF2B5EF4-FFF2-40B4-BE49-F238E27FC236}">
                <a16:creationId xmlns:a16="http://schemas.microsoft.com/office/drawing/2014/main" id="{A2B2C17F-12DD-A683-5602-F16A1C9647FB}"/>
              </a:ext>
            </a:extLst>
          </p:cNvPr>
          <p:cNvSpPr>
            <a:spLocks noGrp="1"/>
          </p:cNvSpPr>
          <p:nvPr>
            <p:ph type="pic" sz="quarter" idx="13"/>
          </p:nvPr>
        </p:nvSpPr>
        <p:spPr>
          <a:xfrm>
            <a:off x="7877908" y="1"/>
            <a:ext cx="4314092"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1600">
                <a:solidFill>
                  <a:schemeClr val="bg2"/>
                </a:solidFill>
              </a:defRPr>
            </a:lvl1pPr>
          </a:lstStyle>
          <a:p>
            <a:r>
              <a:rPr lang="en-US" dirty="0"/>
              <a:t>Click icon to add picture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39244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Content and Image">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79D789-F69C-8306-0C19-DF73E69167C4}"/>
              </a:ext>
            </a:extLst>
          </p:cNvPr>
          <p:cNvSpPr>
            <a:spLocks noGrp="1"/>
          </p:cNvSpPr>
          <p:nvPr>
            <p:ph type="title" hasCustomPrompt="1"/>
          </p:nvPr>
        </p:nvSpPr>
        <p:spPr>
          <a:xfrm>
            <a:off x="5676415" y="360485"/>
            <a:ext cx="5032725" cy="3284203"/>
          </a:xfrm>
        </p:spPr>
        <p:txBody>
          <a:bodyPr anchor="b">
            <a:normAutofit/>
          </a:bodyPr>
          <a:lstStyle>
            <a:lvl1pPr>
              <a:defRPr sz="3600">
                <a:solidFill>
                  <a:schemeClr val="bg2"/>
                </a:solidFill>
              </a:defRPr>
            </a:lvl1pPr>
          </a:lstStyle>
          <a:p>
            <a:r>
              <a:rPr lang="en-US" dirty="0"/>
              <a:t>Click to add title</a:t>
            </a:r>
          </a:p>
        </p:txBody>
      </p:sp>
      <p:sp>
        <p:nvSpPr>
          <p:cNvPr id="2" name="Picture Placeholder 1">
            <a:extLst>
              <a:ext uri="{FF2B5EF4-FFF2-40B4-BE49-F238E27FC236}">
                <a16:creationId xmlns:a16="http://schemas.microsoft.com/office/drawing/2014/main" id="{A2003524-9DE3-1117-2E91-80A1CB96DE3E}"/>
              </a:ext>
            </a:extLst>
          </p:cNvPr>
          <p:cNvSpPr>
            <a:spLocks noGrp="1"/>
          </p:cNvSpPr>
          <p:nvPr>
            <p:ph type="pic" sz="quarter" idx="11"/>
          </p:nvPr>
        </p:nvSpPr>
        <p:spPr>
          <a:xfrm>
            <a:off x="0" y="0"/>
            <a:ext cx="4308475" cy="6858000"/>
          </a:xfrm>
          <a:custGeom>
            <a:avLst/>
            <a:gdLst>
              <a:gd name="connsiteX0" fmla="*/ 0 w 4308475"/>
              <a:gd name="connsiteY0" fmla="*/ 0 h 6858000"/>
              <a:gd name="connsiteX1" fmla="*/ 4308475 w 4308475"/>
              <a:gd name="connsiteY1" fmla="*/ 0 h 6858000"/>
              <a:gd name="connsiteX2" fmla="*/ 4308475 w 4308475"/>
              <a:gd name="connsiteY2" fmla="*/ 3390898 h 6858000"/>
              <a:gd name="connsiteX3" fmla="*/ 4307536 w 4308475"/>
              <a:gd name="connsiteY3" fmla="*/ 3390898 h 6858000"/>
              <a:gd name="connsiteX4" fmla="*/ 4290702 w 4308475"/>
              <a:gd name="connsiteY4" fmla="*/ 3724279 h 6858000"/>
              <a:gd name="connsiteX5" fmla="*/ 1146183 w 4308475"/>
              <a:gd name="connsiteY5" fmla="*/ 6848898 h 6858000"/>
              <a:gd name="connsiteX6" fmla="*/ 953984 w 4308475"/>
              <a:gd name="connsiteY6" fmla="*/ 6857998 h 6858000"/>
              <a:gd name="connsiteX7" fmla="*/ 4308475 w 4308475"/>
              <a:gd name="connsiteY7" fmla="*/ 6857998 h 6858000"/>
              <a:gd name="connsiteX8" fmla="*/ 4308475 w 4308475"/>
              <a:gd name="connsiteY8" fmla="*/ 6858000 h 6858000"/>
              <a:gd name="connsiteX9" fmla="*/ 0 w 430847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8475" h="6858000">
                <a:moveTo>
                  <a:pt x="0" y="0"/>
                </a:moveTo>
                <a:lnTo>
                  <a:pt x="4308475" y="0"/>
                </a:lnTo>
                <a:lnTo>
                  <a:pt x="4308475" y="3390898"/>
                </a:lnTo>
                <a:lnTo>
                  <a:pt x="4307536" y="3390898"/>
                </a:lnTo>
                <a:lnTo>
                  <a:pt x="4290702" y="3724279"/>
                </a:lnTo>
                <a:cubicBezTo>
                  <a:pt x="4122756" y="5378008"/>
                  <a:pt x="2802922" y="6691208"/>
                  <a:pt x="1146183" y="6848898"/>
                </a:cubicBezTo>
                <a:lnTo>
                  <a:pt x="953984" y="6857998"/>
                </a:lnTo>
                <a:lnTo>
                  <a:pt x="4308475" y="6857998"/>
                </a:lnTo>
                <a:lnTo>
                  <a:pt x="4308475" y="6858000"/>
                </a:lnTo>
                <a:lnTo>
                  <a:pt x="0" y="6858000"/>
                </a:lnTo>
                <a:close/>
              </a:path>
            </a:pathLst>
          </a:custGeom>
        </p:spPr>
        <p:txBody>
          <a:bodyPr wrap="square">
            <a:noAutofit/>
          </a:bodyPr>
          <a:lstStyle>
            <a:lvl1pPr marL="0" indent="0" algn="ctr">
              <a:buNone/>
              <a:defRPr>
                <a:solidFill>
                  <a:schemeClr val="bg2"/>
                </a:solidFill>
              </a:defRPr>
            </a:lvl1pPr>
          </a:lstStyle>
          <a:p>
            <a:r>
              <a:rPr lang="en-US" dirty="0"/>
              <a:t>Click icon to add picture</a:t>
            </a:r>
          </a:p>
        </p:txBody>
      </p:sp>
      <p:sp>
        <p:nvSpPr>
          <p:cNvPr id="10" name="Content Placeholder 9">
            <a:extLst>
              <a:ext uri="{FF2B5EF4-FFF2-40B4-BE49-F238E27FC236}">
                <a16:creationId xmlns:a16="http://schemas.microsoft.com/office/drawing/2014/main" id="{FE5C55B8-DD4C-A859-38F5-CC8FE0920B85}"/>
              </a:ext>
            </a:extLst>
          </p:cNvPr>
          <p:cNvSpPr>
            <a:spLocks noGrp="1"/>
          </p:cNvSpPr>
          <p:nvPr>
            <p:ph sz="quarter" idx="10" hasCustomPrompt="1"/>
          </p:nvPr>
        </p:nvSpPr>
        <p:spPr>
          <a:xfrm>
            <a:off x="5676306" y="3846391"/>
            <a:ext cx="5032725" cy="2136710"/>
          </a:xfrm>
        </p:spPr>
        <p:txBody>
          <a:bodyPr>
            <a:normAutofit/>
          </a:bodyPr>
          <a:lstStyle>
            <a:lvl1pPr marL="0" indent="0">
              <a:buNone/>
              <a:defRPr sz="1800">
                <a:solidFill>
                  <a:schemeClr val="bg2"/>
                </a:solidFill>
              </a:defRPr>
            </a:lvl1pPr>
            <a:lvl2pPr marL="457200" indent="0">
              <a:buNone/>
              <a:defRPr sz="1600">
                <a:solidFill>
                  <a:schemeClr val="bg2"/>
                </a:solidFill>
              </a:defRPr>
            </a:lvl2pPr>
            <a:lvl3pPr marL="914400" indent="0">
              <a:buNone/>
              <a:defRPr sz="1400">
                <a:solidFill>
                  <a:schemeClr val="bg2"/>
                </a:solidFill>
              </a:defRPr>
            </a:lvl3pPr>
            <a:lvl4pPr marL="1371600" indent="0">
              <a:buNone/>
              <a:defRPr sz="1200">
                <a:solidFill>
                  <a:schemeClr val="bg2"/>
                </a:solidFill>
              </a:defRPr>
            </a:lvl4pPr>
            <a:lvl5pPr marL="1828800" indent="0">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7" name="Freeform: Shape 9">
            <a:extLst>
              <a:ext uri="{FF2B5EF4-FFF2-40B4-BE49-F238E27FC236}">
                <a16:creationId xmlns:a16="http://schemas.microsoft.com/office/drawing/2014/main" id="{6DC123BA-30A1-50DE-FC24-33C67A8FA78E}"/>
              </a:ext>
              <a:ext uri="{C183D7F6-B498-43B3-948B-1728B52AA6E4}">
                <adec:decorative xmlns:adec="http://schemas.microsoft.com/office/drawing/2017/decorative" val="1"/>
              </a:ext>
            </a:extLst>
          </p:cNvPr>
          <p:cNvSpPr/>
          <p:nvPr userDrawn="1"/>
        </p:nvSpPr>
        <p:spPr>
          <a:xfrm flipH="1" flipV="1">
            <a:off x="430876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818047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247596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3">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B6590-E6B3-B91C-752E-88256804F19D}"/>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6">
            <a:extLst>
              <a:ext uri="{FF2B5EF4-FFF2-40B4-BE49-F238E27FC236}">
                <a16:creationId xmlns:a16="http://schemas.microsoft.com/office/drawing/2014/main" id="{3A11B3D3-2DE9-50B1-D34F-653D46693293}"/>
              </a:ext>
              <a:ext uri="{C183D7F6-B498-43B3-948B-1728B52AA6E4}">
                <adec:decorative xmlns:adec="http://schemas.microsoft.com/office/drawing/2017/decorative" val="1"/>
              </a:ext>
            </a:extLst>
          </p:cNvPr>
          <p:cNvSpPr/>
          <p:nvPr userDrawn="1"/>
        </p:nvSpPr>
        <p:spPr>
          <a:xfrm>
            <a:off x="8981493" y="365768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7">
            <a:extLst>
              <a:ext uri="{FF2B5EF4-FFF2-40B4-BE49-F238E27FC236}">
                <a16:creationId xmlns:a16="http://schemas.microsoft.com/office/drawing/2014/main" id="{5EEBEB28-1DE8-01FC-1208-CE71F445D83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1">
            <a:extLst>
              <a:ext uri="{FF2B5EF4-FFF2-40B4-BE49-F238E27FC236}">
                <a16:creationId xmlns:a16="http://schemas.microsoft.com/office/drawing/2014/main" id="{836BB78A-11DB-CCF3-7F2E-C0243B40951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00220F55-A7D0-A330-0E21-94E0D5ECA856}"/>
              </a:ext>
            </a:extLst>
          </p:cNvPr>
          <p:cNvSpPr>
            <a:spLocks noGrp="1"/>
          </p:cNvSpPr>
          <p:nvPr>
            <p:ph type="title" hasCustomPrompt="1"/>
          </p:nvPr>
        </p:nvSpPr>
        <p:spPr>
          <a:xfrm>
            <a:off x="1750734" y="835269"/>
            <a:ext cx="8690533" cy="2821183"/>
          </a:xfrm>
        </p:spPr>
        <p:txBody>
          <a:bodyPr anchor="b">
            <a:normAutofit/>
          </a:bodyPr>
          <a:lstStyle>
            <a:lvl1pPr algn="ctr">
              <a:defRPr sz="3600">
                <a:solidFill>
                  <a:schemeClr val="bg2"/>
                </a:solidFill>
              </a:defRPr>
            </a:lvl1pPr>
          </a:lstStyle>
          <a:p>
            <a:r>
              <a:rPr lang="en-US" dirty="0"/>
              <a:t>Click to add title</a:t>
            </a:r>
          </a:p>
        </p:txBody>
      </p:sp>
      <p:sp>
        <p:nvSpPr>
          <p:cNvPr id="11" name="Content Placeholder 10">
            <a:extLst>
              <a:ext uri="{FF2B5EF4-FFF2-40B4-BE49-F238E27FC236}">
                <a16:creationId xmlns:a16="http://schemas.microsoft.com/office/drawing/2014/main" id="{560B5AC1-38AD-9D8D-25F1-F8E10DE48AD7}"/>
              </a:ext>
            </a:extLst>
          </p:cNvPr>
          <p:cNvSpPr>
            <a:spLocks noGrp="1"/>
          </p:cNvSpPr>
          <p:nvPr>
            <p:ph sz="quarter" idx="10" hasCustomPrompt="1"/>
          </p:nvPr>
        </p:nvSpPr>
        <p:spPr>
          <a:xfrm>
            <a:off x="1745739" y="3858233"/>
            <a:ext cx="8700522" cy="1953481"/>
          </a:xfrm>
        </p:spPr>
        <p:txBody>
          <a:bodyPr>
            <a:normAutofit/>
          </a:bodyPr>
          <a:lstStyle>
            <a:lvl1pPr marL="0" indent="0" algn="ctr">
              <a:buNone/>
              <a:defRPr sz="1800">
                <a:solidFill>
                  <a:schemeClr val="bg2"/>
                </a:solidFill>
              </a:defRPr>
            </a:lvl1pPr>
            <a:lvl2pPr marL="457200" indent="0" algn="ctr">
              <a:buNone/>
              <a:defRPr sz="1600">
                <a:solidFill>
                  <a:schemeClr val="bg2"/>
                </a:solidFill>
              </a:defRPr>
            </a:lvl2pPr>
            <a:lvl3pPr marL="914400" indent="0" algn="ctr">
              <a:buNone/>
              <a:defRPr sz="1400">
                <a:solidFill>
                  <a:schemeClr val="bg2"/>
                </a:solidFill>
              </a:defRPr>
            </a:lvl3pPr>
            <a:lvl4pPr marL="1371600" indent="0" algn="ctr">
              <a:buNone/>
              <a:defRPr sz="1200">
                <a:solidFill>
                  <a:schemeClr val="bg2"/>
                </a:solidFill>
              </a:defRPr>
            </a:lvl4pPr>
            <a:lvl5pPr marL="1828800" indent="0" algn="ctr">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142584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754649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38743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7827875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Content and Picture 2">
    <p:spTree>
      <p:nvGrpSpPr>
        <p:cNvPr id="1" name=""/>
        <p:cNvGrpSpPr/>
        <p:nvPr/>
      </p:nvGrpSpPr>
      <p:grpSpPr>
        <a:xfrm>
          <a:off x="0" y="0"/>
          <a:ext cx="0" cy="0"/>
          <a:chOff x="0" y="0"/>
          <a:chExt cx="0" cy="0"/>
        </a:xfrm>
      </p:grpSpPr>
      <p:sp>
        <p:nvSpPr>
          <p:cNvPr id="6" name="Freeform: Shape 8">
            <a:extLst>
              <a:ext uri="{FF2B5EF4-FFF2-40B4-BE49-F238E27FC236}">
                <a16:creationId xmlns:a16="http://schemas.microsoft.com/office/drawing/2014/main" id="{D8A19A74-FE0D-4975-5657-5362CEB4D339}"/>
              </a:ext>
              <a:ext uri="{C183D7F6-B498-43B3-948B-1728B52AA6E4}">
                <adec:decorative xmlns:adec="http://schemas.microsoft.com/office/drawing/2017/decorative" val="1"/>
              </a:ext>
            </a:extLst>
          </p:cNvPr>
          <p:cNvSpPr/>
          <p:nvPr userDrawn="1"/>
        </p:nvSpPr>
        <p:spPr>
          <a:xfrm rot="10800000" flipH="1">
            <a:off x="6117263" y="5090690"/>
            <a:ext cx="1807536" cy="17770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68E8CCA9-A930-4217-FC4B-419AD08ED96F}"/>
              </a:ext>
              <a:ext uri="{C183D7F6-B498-43B3-948B-1728B52AA6E4}">
                <adec:decorative xmlns:adec="http://schemas.microsoft.com/office/drawing/2017/decorative" val="1"/>
              </a:ext>
            </a:extLst>
          </p:cNvPr>
          <p:cNvSpPr/>
          <p:nvPr userDrawn="1"/>
        </p:nvSpPr>
        <p:spPr>
          <a:xfrm rot="5400000">
            <a:off x="-2996913" y="2996911"/>
            <a:ext cx="6867747"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25">
            <a:extLst>
              <a:ext uri="{FF2B5EF4-FFF2-40B4-BE49-F238E27FC236}">
                <a16:creationId xmlns:a16="http://schemas.microsoft.com/office/drawing/2014/main" id="{A5202170-963D-8D6D-EF61-11B291827C7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2">
            <a:extLst>
              <a:ext uri="{FF2B5EF4-FFF2-40B4-BE49-F238E27FC236}">
                <a16:creationId xmlns:a16="http://schemas.microsoft.com/office/drawing/2014/main" id="{6A71B5EB-558B-B072-1FF1-CDA55B10CC6E}"/>
              </a:ext>
            </a:extLst>
          </p:cNvPr>
          <p:cNvSpPr>
            <a:spLocks noGrp="1"/>
          </p:cNvSpPr>
          <p:nvPr>
            <p:ph type="title" hasCustomPrompt="1"/>
          </p:nvPr>
        </p:nvSpPr>
        <p:spPr>
          <a:xfrm>
            <a:off x="1381757" y="328860"/>
            <a:ext cx="6136643" cy="1777060"/>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B84F4814-519C-86D2-1886-90E0A98968D3}"/>
              </a:ext>
            </a:extLst>
          </p:cNvPr>
          <p:cNvSpPr>
            <a:spLocks noGrp="1"/>
          </p:cNvSpPr>
          <p:nvPr>
            <p:ph sz="quarter" idx="11" hasCustomPrompt="1"/>
          </p:nvPr>
        </p:nvSpPr>
        <p:spPr>
          <a:xfrm>
            <a:off x="1371204" y="2282999"/>
            <a:ext cx="6136643" cy="3685507"/>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55A36A3E-F1BF-A2FC-E9BF-616718E65B8B}"/>
              </a:ext>
            </a:extLst>
          </p:cNvPr>
          <p:cNvSpPr>
            <a:spLocks noGrp="1"/>
          </p:cNvSpPr>
          <p:nvPr>
            <p:ph type="pic" sz="quarter" idx="10"/>
          </p:nvPr>
        </p:nvSpPr>
        <p:spPr>
          <a:xfrm>
            <a:off x="7924800" y="0"/>
            <a:ext cx="4267200" cy="6858000"/>
          </a:xfrm>
          <a:solidFill>
            <a:schemeClr val="accent2"/>
          </a:solidFill>
        </p:spPr>
        <p:txBody>
          <a:bodyPr/>
          <a:lstStyle>
            <a:lvl1pPr marL="0" indent="0" algn="ctr">
              <a:buNone/>
              <a:defRPr>
                <a:solidFill>
                  <a:schemeClr val="bg2"/>
                </a:solidFill>
              </a:defRPr>
            </a:lvl1pPr>
          </a:lstStyle>
          <a:p>
            <a:r>
              <a:rPr lang="en-US" dirty="0"/>
              <a:t>Click icon to add picture</a:t>
            </a:r>
          </a:p>
        </p:txBody>
      </p:sp>
      <p:sp>
        <p:nvSpPr>
          <p:cNvPr id="10" name="Slide Number Placeholder 5">
            <a:extLst>
              <a:ext uri="{FF2B5EF4-FFF2-40B4-BE49-F238E27FC236}">
                <a16:creationId xmlns:a16="http://schemas.microsoft.com/office/drawing/2014/main" id="{7769D9C9-E3F7-6719-75F2-AA70DF83E1AD}"/>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4923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itle Content and Table">
    <p:spTree>
      <p:nvGrpSpPr>
        <p:cNvPr id="1" name=""/>
        <p:cNvGrpSpPr/>
        <p:nvPr/>
      </p:nvGrpSpPr>
      <p:grpSpPr>
        <a:xfrm>
          <a:off x="0" y="0"/>
          <a:ext cx="0" cy="0"/>
          <a:chOff x="0" y="0"/>
          <a:chExt cx="0" cy="0"/>
        </a:xfrm>
      </p:grpSpPr>
      <p:sp>
        <p:nvSpPr>
          <p:cNvPr id="5" name="Freeform 19">
            <a:extLst>
              <a:ext uri="{FF2B5EF4-FFF2-40B4-BE49-F238E27FC236}">
                <a16:creationId xmlns:a16="http://schemas.microsoft.com/office/drawing/2014/main" id="{37D82C4C-B372-8DAD-C78B-5A7079992701}"/>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CE543C86-04BB-A7E0-26E4-1A793E98CB9A}"/>
              </a:ext>
            </a:extLst>
          </p:cNvPr>
          <p:cNvSpPr>
            <a:spLocks noGrp="1"/>
          </p:cNvSpPr>
          <p:nvPr>
            <p:ph type="title" hasCustomPrompt="1"/>
          </p:nvPr>
        </p:nvSpPr>
        <p:spPr>
          <a:xfrm>
            <a:off x="1342052" y="345441"/>
            <a:ext cx="10202248" cy="1766918"/>
          </a:xfrm>
        </p:spPr>
        <p:txBody>
          <a:bodyPr>
            <a:normAutofit/>
          </a:bodyPr>
          <a:lstStyle>
            <a:lvl1pPr>
              <a:defRPr sz="3600">
                <a:solidFill>
                  <a:schemeClr val="accent2">
                    <a:lumMod val="75000"/>
                  </a:schemeClr>
                </a:solidFill>
              </a:defRPr>
            </a:lvl1pPr>
          </a:lstStyle>
          <a:p>
            <a:r>
              <a:rPr lang="en-US" dirty="0"/>
              <a:t>Click to add title</a:t>
            </a:r>
          </a:p>
        </p:txBody>
      </p:sp>
      <p:sp>
        <p:nvSpPr>
          <p:cNvPr id="10" name="Content Placeholder 20">
            <a:extLst>
              <a:ext uri="{FF2B5EF4-FFF2-40B4-BE49-F238E27FC236}">
                <a16:creationId xmlns:a16="http://schemas.microsoft.com/office/drawing/2014/main" id="{D1D15020-88F7-93D5-282B-0C23CB757886}"/>
              </a:ext>
            </a:extLst>
          </p:cNvPr>
          <p:cNvSpPr>
            <a:spLocks noGrp="1"/>
          </p:cNvSpPr>
          <p:nvPr>
            <p:ph sz="quarter" idx="11" hasCustomPrompt="1"/>
          </p:nvPr>
        </p:nvSpPr>
        <p:spPr>
          <a:xfrm>
            <a:off x="1371205" y="2282826"/>
            <a:ext cx="3180475" cy="3651250"/>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675AC522-525C-4C6F-8F28-3B2FC909B3FF}"/>
              </a:ext>
            </a:extLst>
          </p:cNvPr>
          <p:cNvSpPr>
            <a:spLocks noGrp="1"/>
          </p:cNvSpPr>
          <p:nvPr>
            <p:ph type="tbl" sz="quarter" idx="12"/>
          </p:nvPr>
        </p:nvSpPr>
        <p:spPr>
          <a:xfrm>
            <a:off x="4940300" y="2282825"/>
            <a:ext cx="5880100" cy="3651250"/>
          </a:xfrm>
        </p:spPr>
        <p:txBody>
          <a:bodyPr/>
          <a:lstStyle>
            <a:lvl1pPr marL="0" indent="0">
              <a:buNone/>
              <a:defRPr/>
            </a:lvl1pPr>
          </a:lstStyle>
          <a:p>
            <a:r>
              <a:rPr lang="en-US" dirty="0"/>
              <a:t>Click icon to add table</a:t>
            </a:r>
          </a:p>
        </p:txBody>
      </p:sp>
      <p:sp>
        <p:nvSpPr>
          <p:cNvPr id="8" name="Slide Number Placeholder 5">
            <a:extLst>
              <a:ext uri="{FF2B5EF4-FFF2-40B4-BE49-F238E27FC236}">
                <a16:creationId xmlns:a16="http://schemas.microsoft.com/office/drawing/2014/main" id="{B00D9D4E-52D5-4BAF-8096-D301073D3569}"/>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6357039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nd 2 Column 3">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1369269" y="228419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7708899" y="2284193"/>
            <a:ext cx="3252914"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7833332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Title and Table">
    <p:spTree>
      <p:nvGrpSpPr>
        <p:cNvPr id="1" name=""/>
        <p:cNvGrpSpPr/>
        <p:nvPr/>
      </p:nvGrpSpPr>
      <p:grpSpPr>
        <a:xfrm>
          <a:off x="0" y="0"/>
          <a:ext cx="0" cy="0"/>
          <a:chOff x="0" y="0"/>
          <a:chExt cx="0" cy="0"/>
        </a:xfrm>
      </p:grpSpPr>
      <p:sp>
        <p:nvSpPr>
          <p:cNvPr id="5" name="Freeform 9">
            <a:extLst>
              <a:ext uri="{FF2B5EF4-FFF2-40B4-BE49-F238E27FC236}">
                <a16:creationId xmlns:a16="http://schemas.microsoft.com/office/drawing/2014/main" id="{BE9B1BD7-8F62-244D-062B-D0A716D16D23}"/>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54BAE39C-758E-B299-0906-86DA058BCD4A}"/>
              </a:ext>
            </a:extLst>
          </p:cNvPr>
          <p:cNvSpPr>
            <a:spLocks noGrp="1"/>
          </p:cNvSpPr>
          <p:nvPr>
            <p:ph type="title"/>
          </p:nvPr>
        </p:nvSpPr>
        <p:spPr>
          <a:xfrm>
            <a:off x="1365975" y="345440"/>
            <a:ext cx="9448803" cy="1743542"/>
          </a:xfrm>
        </p:spPr>
        <p:txBody>
          <a:bodyPr>
            <a:normAutofit/>
          </a:bodyPr>
          <a:lstStyle>
            <a:lvl1pPr>
              <a:defRPr sz="3600">
                <a:solidFill>
                  <a:schemeClr val="accent2">
                    <a:lumMod val="75000"/>
                  </a:schemeClr>
                </a:solidFill>
              </a:defRPr>
            </a:lvl1pPr>
          </a:lstStyle>
          <a:p>
            <a:r>
              <a:rPr lang="en-US"/>
              <a:t>Click to edit Master title style</a:t>
            </a:r>
          </a:p>
        </p:txBody>
      </p:sp>
      <p:sp>
        <p:nvSpPr>
          <p:cNvPr id="10" name="Table Placeholder 9">
            <a:extLst>
              <a:ext uri="{FF2B5EF4-FFF2-40B4-BE49-F238E27FC236}">
                <a16:creationId xmlns:a16="http://schemas.microsoft.com/office/drawing/2014/main" id="{ED21C7D0-0E84-DFA8-FC77-93D7B17FA7EF}"/>
              </a:ext>
            </a:extLst>
          </p:cNvPr>
          <p:cNvSpPr>
            <a:spLocks noGrp="1"/>
          </p:cNvSpPr>
          <p:nvPr>
            <p:ph type="tbl" sz="quarter" idx="10"/>
          </p:nvPr>
        </p:nvSpPr>
        <p:spPr>
          <a:xfrm>
            <a:off x="1365250" y="2295525"/>
            <a:ext cx="9448800" cy="3652838"/>
          </a:xfrm>
        </p:spPr>
        <p:txBody>
          <a:bodyPr/>
          <a:lstStyle>
            <a:lvl1pPr marL="0" indent="0">
              <a:buNone/>
              <a:defRPr/>
            </a:lvl1pPr>
          </a:lstStyle>
          <a:p>
            <a:r>
              <a:rPr lang="en-US" dirty="0"/>
              <a:t>Click icon to add table</a:t>
            </a:r>
          </a:p>
        </p:txBody>
      </p:sp>
      <p:sp>
        <p:nvSpPr>
          <p:cNvPr id="7" name="Slide Number Placeholder 5">
            <a:extLst>
              <a:ext uri="{FF2B5EF4-FFF2-40B4-BE49-F238E27FC236}">
                <a16:creationId xmlns:a16="http://schemas.microsoft.com/office/drawing/2014/main" id="{844F72DC-A10E-0921-2E94-08CAC9D50351}"/>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1845317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18950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22690660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3576402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43647700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2166291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1083954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24777370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7853342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2329093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 id="2147483736" r:id="rId24"/>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pragatipublication.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 name="Rectangle 9">
            <a:extLst>
              <a:ext uri="{FF2B5EF4-FFF2-40B4-BE49-F238E27FC236}">
                <a16:creationId xmlns:a16="http://schemas.microsoft.com/office/drawing/2014/main" id="{C71F5A19-AFB8-4ED6-8F86-8FE92E25F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0F7475D-5CD0-420F-8E59-B84F32727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1859C0D-E18A-4C86-B214-4AC5F1CB6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18929" cy="6858000"/>
          </a:xfrm>
          <a:custGeom>
            <a:avLst/>
            <a:gdLst>
              <a:gd name="connsiteX0" fmla="*/ 0 w 4618929"/>
              <a:gd name="connsiteY0" fmla="*/ 0 h 6858000"/>
              <a:gd name="connsiteX1" fmla="*/ 4618929 w 4618929"/>
              <a:gd name="connsiteY1" fmla="*/ 0 h 6858000"/>
              <a:gd name="connsiteX2" fmla="*/ 1187974 w 4618929"/>
              <a:gd name="connsiteY2" fmla="*/ 3430955 h 6858000"/>
              <a:gd name="connsiteX3" fmla="*/ 4442373 w 4618929"/>
              <a:gd name="connsiteY3" fmla="*/ 6857446 h 6858000"/>
              <a:gd name="connsiteX4" fmla="*/ 4464285 w 4618929"/>
              <a:gd name="connsiteY4" fmla="*/ 6858000 h 6858000"/>
              <a:gd name="connsiteX5" fmla="*/ 0 w 4618929"/>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8929" h="6858000">
                <a:moveTo>
                  <a:pt x="0" y="0"/>
                </a:moveTo>
                <a:lnTo>
                  <a:pt x="4618929" y="0"/>
                </a:lnTo>
                <a:cubicBezTo>
                  <a:pt x="2724065" y="0"/>
                  <a:pt x="1187974" y="1536091"/>
                  <a:pt x="1187974" y="3430955"/>
                </a:cubicBezTo>
                <a:cubicBezTo>
                  <a:pt x="1187974" y="5266604"/>
                  <a:pt x="2629559" y="6765554"/>
                  <a:pt x="4442373" y="6857446"/>
                </a:cubicBezTo>
                <a:lnTo>
                  <a:pt x="4464285" y="6858000"/>
                </a:lnTo>
                <a:lnTo>
                  <a:pt x="0" y="685800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a:xfrm>
            <a:off x="2903620" y="1009816"/>
            <a:ext cx="8069180" cy="2510132"/>
          </a:xfrm>
        </p:spPr>
        <p:txBody>
          <a:bodyPr vert="horz" lIns="91440" tIns="45720" rIns="91440" bIns="45720" rtlCol="0" anchor="b">
            <a:normAutofit/>
          </a:bodyPr>
          <a:lstStyle/>
          <a:p>
            <a:pPr algn="l">
              <a:lnSpc>
                <a:spcPct val="100000"/>
              </a:lnSpc>
            </a:pPr>
            <a:r>
              <a:rPr lang="en-US" sz="6600" dirty="0">
                <a:solidFill>
                  <a:srgbClr val="FFFFFF"/>
                </a:solidFill>
              </a:rPr>
              <a:t>Hand Gestures</a:t>
            </a:r>
          </a:p>
        </p:txBody>
      </p:sp>
      <p:sp>
        <p:nvSpPr>
          <p:cNvPr id="16" name="Freeform: Shape 15">
            <a:extLst>
              <a:ext uri="{FF2B5EF4-FFF2-40B4-BE49-F238E27FC236}">
                <a16:creationId xmlns:a16="http://schemas.microsoft.com/office/drawing/2014/main" id="{12E616F4-2B04-4A83-B9CB-BD61C5724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2996" y="4677378"/>
            <a:ext cx="10739004" cy="2180622"/>
          </a:xfrm>
          <a:custGeom>
            <a:avLst/>
            <a:gdLst>
              <a:gd name="connsiteX0" fmla="*/ 3178561 w 10739004"/>
              <a:gd name="connsiteY0" fmla="*/ 0 h 2180622"/>
              <a:gd name="connsiteX1" fmla="*/ 3193852 w 10739004"/>
              <a:gd name="connsiteY1" fmla="*/ 0 h 2180622"/>
              <a:gd name="connsiteX2" fmla="*/ 10739004 w 10739004"/>
              <a:gd name="connsiteY2" fmla="*/ 0 h 2180622"/>
              <a:gd name="connsiteX3" fmla="*/ 10739004 w 10739004"/>
              <a:gd name="connsiteY3" fmla="*/ 2180622 h 2180622"/>
              <a:gd name="connsiteX4" fmla="*/ 0 w 10739004"/>
              <a:gd name="connsiteY4" fmla="*/ 2180622 h 2180622"/>
              <a:gd name="connsiteX5" fmla="*/ 16470 w 10739004"/>
              <a:gd name="connsiteY5" fmla="*/ 2134074 h 2180622"/>
              <a:gd name="connsiteX6" fmla="*/ 3017296 w 10739004"/>
              <a:gd name="connsiteY6" fmla="*/ 4464 h 2180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9004" h="2180622">
                <a:moveTo>
                  <a:pt x="3178561" y="0"/>
                </a:moveTo>
                <a:lnTo>
                  <a:pt x="3193852" y="0"/>
                </a:lnTo>
                <a:lnTo>
                  <a:pt x="10739004" y="0"/>
                </a:lnTo>
                <a:lnTo>
                  <a:pt x="10739004" y="2180622"/>
                </a:lnTo>
                <a:lnTo>
                  <a:pt x="0" y="2180622"/>
                </a:lnTo>
                <a:lnTo>
                  <a:pt x="16470" y="2134074"/>
                </a:lnTo>
                <a:cubicBezTo>
                  <a:pt x="506892" y="933772"/>
                  <a:pt x="1657686" y="73383"/>
                  <a:pt x="3017296" y="4464"/>
                </a:cubicBez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smtClean="0"/>
              <a:pPr algn="r">
                <a:lnSpc>
                  <a:spcPct val="90000"/>
                </a:lnSpc>
                <a:spcAft>
                  <a:spcPts val="600"/>
                </a:spcAft>
              </a:pPr>
              <a:t>1</a:t>
            </a:fld>
            <a:endParaRPr lang="en-US" sz="1900"/>
          </a:p>
        </p:txBody>
      </p:sp>
      <p:sp>
        <p:nvSpPr>
          <p:cNvPr id="4" name="TextBox 3">
            <a:extLst>
              <a:ext uri="{FF2B5EF4-FFF2-40B4-BE49-F238E27FC236}">
                <a16:creationId xmlns:a16="http://schemas.microsoft.com/office/drawing/2014/main" id="{379B4313-4A81-0167-A637-BF783864F90A}"/>
              </a:ext>
            </a:extLst>
          </p:cNvPr>
          <p:cNvSpPr txBox="1"/>
          <p:nvPr/>
        </p:nvSpPr>
        <p:spPr>
          <a:xfrm>
            <a:off x="3235360" y="4354285"/>
            <a:ext cx="620694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FFFFFF"/>
                </a:solidFill>
                <a:latin typeface="Elephant"/>
              </a:rPr>
              <a:t>           Internet Of  Things </a:t>
            </a:r>
            <a:endParaRPr lang="en-US" dirty="0">
              <a:solidFill>
                <a:srgbClr val="000000"/>
              </a:solidFill>
              <a:latin typeface="Arial Nova Light"/>
            </a:endParaRPr>
          </a:p>
          <a:p>
            <a:endParaRPr lang="en-US" sz="2800" dirty="0">
              <a:solidFill>
                <a:srgbClr val="FFFFFF"/>
              </a:solidFill>
              <a:latin typeface="Elephant"/>
            </a:endParaRPr>
          </a:p>
          <a:p>
            <a:r>
              <a:rPr lang="en-US" dirty="0">
                <a:solidFill>
                  <a:srgbClr val="FFFFFF"/>
                </a:solidFill>
                <a:latin typeface="Elephant"/>
              </a:rPr>
              <a:t>     </a:t>
            </a:r>
            <a:r>
              <a:rPr lang="en-US" dirty="0" err="1">
                <a:solidFill>
                  <a:srgbClr val="FFFFFF"/>
                </a:solidFill>
                <a:latin typeface="Elephant"/>
              </a:rPr>
              <a:t>Jeevena</a:t>
            </a:r>
            <a:r>
              <a:rPr lang="en-US" dirty="0">
                <a:solidFill>
                  <a:srgbClr val="FFFFFF"/>
                </a:solidFill>
                <a:latin typeface="Elephant"/>
              </a:rPr>
              <a:t> B S       -  210701091</a:t>
            </a:r>
            <a:endParaRPr lang="en-US"/>
          </a:p>
          <a:p>
            <a:r>
              <a:rPr lang="en-US" dirty="0">
                <a:solidFill>
                  <a:srgbClr val="FFFFFF"/>
                </a:solidFill>
                <a:latin typeface="Elephant"/>
              </a:rPr>
              <a:t>     Janani Priya N -  210701086</a:t>
            </a:r>
          </a:p>
          <a:p>
            <a:endParaRPr lang="en-US" sz="2800" dirty="0">
              <a:solidFill>
                <a:srgbClr val="FFFFFF"/>
              </a:solidFill>
              <a:latin typeface="Elephant"/>
            </a:endParaRPr>
          </a:p>
        </p:txBody>
      </p:sp>
    </p:spTree>
    <p:extLst>
      <p:ext uri="{BB962C8B-B14F-4D97-AF65-F5344CB8AC3E}">
        <p14:creationId xmlns:p14="http://schemas.microsoft.com/office/powerpoint/2010/main" val="344104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7" name="Rectangle 26">
            <a:extLst>
              <a:ext uri="{FF2B5EF4-FFF2-40B4-BE49-F238E27FC236}">
                <a16:creationId xmlns:a16="http://schemas.microsoft.com/office/drawing/2014/main" id="{F09CA6CC-C9DF-440F-BE30-1167A921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F82D7C3-4329-485C-9C81-FB5BA3FA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146" y="0"/>
            <a:ext cx="7643854"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F3AAEC5E-1903-897F-3899-D104894EDF00}"/>
              </a:ext>
            </a:extLst>
          </p:cNvPr>
          <p:cNvSpPr>
            <a:spLocks noGrp="1"/>
          </p:cNvSpPr>
          <p:nvPr>
            <p:ph type="title"/>
          </p:nvPr>
        </p:nvSpPr>
        <p:spPr>
          <a:xfrm>
            <a:off x="5963479" y="596393"/>
            <a:ext cx="5618922" cy="1542507"/>
          </a:xfrm>
        </p:spPr>
        <p:txBody>
          <a:bodyPr vert="horz" lIns="91440" tIns="45720" rIns="91440" bIns="45720" rtlCol="0" anchor="ctr">
            <a:normAutofit/>
          </a:bodyPr>
          <a:lstStyle/>
          <a:p>
            <a:pPr>
              <a:lnSpc>
                <a:spcPct val="100000"/>
              </a:lnSpc>
            </a:pPr>
            <a:r>
              <a:rPr lang="en-US" sz="4000">
                <a:solidFill>
                  <a:srgbClr val="FFFFFF"/>
                </a:solidFill>
              </a:rPr>
              <a:t>Implementation</a:t>
            </a:r>
          </a:p>
        </p:txBody>
      </p:sp>
      <p:pic>
        <p:nvPicPr>
          <p:cNvPr id="12" name="Picture Placeholder 9" descr="A hand with a circuit board&#10;&#10;Description automatically generated">
            <a:extLst>
              <a:ext uri="{FF2B5EF4-FFF2-40B4-BE49-F238E27FC236}">
                <a16:creationId xmlns:a16="http://schemas.microsoft.com/office/drawing/2014/main" id="{BC00E589-5EB6-C458-39F2-91D1F3BFA26C}"/>
              </a:ext>
            </a:extLst>
          </p:cNvPr>
          <p:cNvPicPr>
            <a:picLocks noChangeAspect="1"/>
          </p:cNvPicPr>
          <p:nvPr/>
        </p:nvPicPr>
        <p:blipFill rotWithShape="1">
          <a:blip r:embed="rId3"/>
          <a:srcRect l="31778" r="19300" b="1"/>
          <a:stretch/>
        </p:blipFill>
        <p:spPr>
          <a:xfrm>
            <a:off x="20" y="5379"/>
            <a:ext cx="5181578" cy="6858000"/>
          </a:xfrm>
          <a:prstGeom prst="rect">
            <a:avLst/>
          </a:prstGeom>
          <a:solidFill>
            <a:schemeClr val="accent2"/>
          </a:solidFill>
        </p:spPr>
      </p:pic>
      <p:sp>
        <p:nvSpPr>
          <p:cNvPr id="10" name="Content Placeholder 9">
            <a:extLst>
              <a:ext uri="{FF2B5EF4-FFF2-40B4-BE49-F238E27FC236}">
                <a16:creationId xmlns:a16="http://schemas.microsoft.com/office/drawing/2014/main" id="{5E171ED2-DFD4-666E-F6D1-C672E5CE8649}"/>
              </a:ext>
            </a:extLst>
          </p:cNvPr>
          <p:cNvSpPr>
            <a:spLocks noGrp="1"/>
          </p:cNvSpPr>
          <p:nvPr>
            <p:ph sz="quarter" idx="11"/>
          </p:nvPr>
        </p:nvSpPr>
        <p:spPr>
          <a:xfrm>
            <a:off x="5963478" y="2138901"/>
            <a:ext cx="5618922" cy="4033299"/>
          </a:xfrm>
        </p:spPr>
        <p:txBody>
          <a:bodyPr vert="horz" lIns="91440" tIns="45720" rIns="91440" bIns="45720" rtlCol="0">
            <a:normAutofit/>
          </a:bodyPr>
          <a:lstStyle/>
          <a:p>
            <a:pPr>
              <a:lnSpc>
                <a:spcPct val="110000"/>
              </a:lnSpc>
              <a:spcBef>
                <a:spcPts val="1000"/>
              </a:spcBef>
              <a:spcAft>
                <a:spcPts val="0"/>
              </a:spcAft>
              <a:buClr>
                <a:schemeClr val="accent5"/>
              </a:buClr>
            </a:pPr>
            <a:r>
              <a:rPr lang="en-US" sz="1500">
                <a:solidFill>
                  <a:srgbClr val="FFFFFF"/>
                </a:solidFill>
              </a:rPr>
              <a:t>To set up the Hand Gesture Vocalizer system, begin by connecting the Pulse Oximeter &amp; Heart Rate Sensor, Bluetooth Module, and three Flex Sensors to the Arduino Uno using jumper wires. Then, use the I2C Interface to connect the LCD Display to the Arduino Uno for output. Employ connecting wires as needed to establish connections between components, ensuring proper functionality. Incorporate 10K resistors where necessary for voltage regulation. Finally, connect the Arduino Uno to a computer using the USB cable for power and programming. With this setup, the system is primed for testing and further refinement, aiming to enhance communication and interaction for individuals with disabilities.</a:t>
            </a:r>
          </a:p>
          <a:p>
            <a:pPr>
              <a:lnSpc>
                <a:spcPct val="110000"/>
              </a:lnSpc>
              <a:buClr>
                <a:schemeClr val="accent5"/>
              </a:buClr>
            </a:pPr>
            <a:endParaRPr lang="en-US" sz="1500">
              <a:solidFill>
                <a:srgbClr val="FFFFFF"/>
              </a:solidFill>
            </a:endParaRPr>
          </a:p>
        </p:txBody>
      </p:sp>
      <p:sp>
        <p:nvSpPr>
          <p:cNvPr id="29" name="Freeform: Shape 28">
            <a:extLst>
              <a:ext uri="{FF2B5EF4-FFF2-40B4-BE49-F238E27FC236}">
                <a16:creationId xmlns:a16="http://schemas.microsoft.com/office/drawing/2014/main" id="{B4A844BD-14AA-428F-A577-AF00BC37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05014"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B5E57564-AF5B-45C2-9B42-165C77BE8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05012"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lide Number Placeholder 2">
            <a:extLst>
              <a:ext uri="{FF2B5EF4-FFF2-40B4-BE49-F238E27FC236}">
                <a16:creationId xmlns:a16="http://schemas.microsoft.com/office/drawing/2014/main" id="{FF270016-E0B6-DAC7-B6DA-CC7F3A15D04F}"/>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pPr algn="r">
                <a:lnSpc>
                  <a:spcPct val="90000"/>
                </a:lnSpc>
                <a:spcAft>
                  <a:spcPts val="600"/>
                </a:spcAft>
              </a:pPr>
              <a:t>10</a:t>
            </a:fld>
            <a:endParaRPr lang="en-US" sz="1900"/>
          </a:p>
        </p:txBody>
      </p:sp>
    </p:spTree>
    <p:extLst>
      <p:ext uri="{BB962C8B-B14F-4D97-AF65-F5344CB8AC3E}">
        <p14:creationId xmlns:p14="http://schemas.microsoft.com/office/powerpoint/2010/main" val="248113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3305B-706D-FB27-5D9C-09BD7FBDD4B6}"/>
              </a:ext>
            </a:extLst>
          </p:cNvPr>
          <p:cNvSpPr>
            <a:spLocks noGrp="1"/>
          </p:cNvSpPr>
          <p:nvPr>
            <p:ph type="title"/>
          </p:nvPr>
        </p:nvSpPr>
        <p:spPr/>
        <p:txBody>
          <a:bodyPr/>
          <a:lstStyle/>
          <a:p>
            <a:r>
              <a:rPr lang="en-US" dirty="0"/>
              <a:t>                            Conclusion</a:t>
            </a:r>
          </a:p>
        </p:txBody>
      </p:sp>
      <p:sp>
        <p:nvSpPr>
          <p:cNvPr id="3" name="Content Placeholder 2">
            <a:extLst>
              <a:ext uri="{FF2B5EF4-FFF2-40B4-BE49-F238E27FC236}">
                <a16:creationId xmlns:a16="http://schemas.microsoft.com/office/drawing/2014/main" id="{A20E50DA-4EE7-C950-90D4-4BCFF8DF6B63}"/>
              </a:ext>
            </a:extLst>
          </p:cNvPr>
          <p:cNvSpPr>
            <a:spLocks noGrp="1"/>
          </p:cNvSpPr>
          <p:nvPr>
            <p:ph idx="1"/>
          </p:nvPr>
        </p:nvSpPr>
        <p:spPr/>
        <p:txBody>
          <a:bodyPr vert="horz" lIns="91440" tIns="45720" rIns="91440" bIns="45720" rtlCol="0" anchor="t">
            <a:normAutofit/>
          </a:bodyPr>
          <a:lstStyle/>
          <a:p>
            <a:r>
              <a:rPr lang="en-US" dirty="0">
                <a:ea typeface="+mn-lt"/>
                <a:cs typeface="+mn-lt"/>
              </a:rPr>
              <a:t>In conclusion, the developed system effectively combines hand gesture recognition and real-time health monitoring to enhance communication and care for non-verbal individuals. By utilizing an Arduino integrated with flex sensors, a pulse oximeter, an LCD display, and a Bluetooth module, the system provides a practical and accessible solution for expressing needs and emotions while continuously tracking vital health metrics. The portability and user-friendliness of the system ensure ease of use, while its cost-effectiveness and open-source nature allow for customization and expansion. This innovative approach not only improves the quality of life for users but also facilitates better care and timely interventions through remote monitoring capabilities.</a:t>
            </a:r>
          </a:p>
        </p:txBody>
      </p:sp>
      <p:sp>
        <p:nvSpPr>
          <p:cNvPr id="4" name="Slide Number Placeholder 3">
            <a:extLst>
              <a:ext uri="{FF2B5EF4-FFF2-40B4-BE49-F238E27FC236}">
                <a16:creationId xmlns:a16="http://schemas.microsoft.com/office/drawing/2014/main" id="{3D7643A0-9CD8-1ED5-4CF9-B5D143B6AB79}"/>
              </a:ext>
            </a:extLst>
          </p:cNvPr>
          <p:cNvSpPr>
            <a:spLocks noGrp="1"/>
          </p:cNvSpPr>
          <p:nvPr>
            <p:ph type="sldNum" sz="quarter" idx="12"/>
          </p:nvPr>
        </p:nvSpPr>
        <p:spPr/>
        <p:txBody>
          <a:bodyPr/>
          <a:lstStyle/>
          <a:p>
            <a:fld id="{08AB70BE-1769-45B8-85A6-0C837432C7E6}" type="slidenum">
              <a:rPr lang="en-US" smtClean="0"/>
              <a:pPr/>
              <a:t>11</a:t>
            </a:fld>
            <a:endParaRPr lang="en-US" dirty="0"/>
          </a:p>
        </p:txBody>
      </p:sp>
    </p:spTree>
    <p:extLst>
      <p:ext uri="{BB962C8B-B14F-4D97-AF65-F5344CB8AC3E}">
        <p14:creationId xmlns:p14="http://schemas.microsoft.com/office/powerpoint/2010/main" val="962180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9AC79-2AF4-3313-7AC0-FF91B09487F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99B17A5-8437-557E-0A3B-97F19E5ACEB7}"/>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[1] K. K. T. </a:t>
            </a:r>
            <a:r>
              <a:rPr lang="en-US" dirty="0" err="1">
                <a:ea typeface="+mn-lt"/>
                <a:cs typeface="+mn-lt"/>
              </a:rPr>
              <a:t>Punsara</a:t>
            </a:r>
            <a:r>
              <a:rPr lang="en-US" dirty="0">
                <a:ea typeface="+mn-lt"/>
                <a:cs typeface="+mn-lt"/>
              </a:rPr>
              <a:t>, H. H. R. C. </a:t>
            </a:r>
            <a:r>
              <a:rPr lang="en-US" dirty="0" err="1">
                <a:ea typeface="+mn-lt"/>
                <a:cs typeface="+mn-lt"/>
              </a:rPr>
              <a:t>Premachandra</a:t>
            </a:r>
            <a:r>
              <a:rPr lang="en-US" dirty="0">
                <a:ea typeface="+mn-lt"/>
                <a:cs typeface="+mn-lt"/>
              </a:rPr>
              <a:t>, A. W. A. D. </a:t>
            </a:r>
            <a:r>
              <a:rPr lang="en-US" dirty="0" err="1">
                <a:ea typeface="+mn-lt"/>
                <a:cs typeface="+mn-lt"/>
              </a:rPr>
              <a:t>Chanaka</a:t>
            </a:r>
            <a:r>
              <a:rPr lang="en-US" dirty="0">
                <a:ea typeface="+mn-lt"/>
                <a:cs typeface="+mn-lt"/>
              </a:rPr>
              <a:t>, R. V. </a:t>
            </a:r>
            <a:r>
              <a:rPr lang="en-US" dirty="0" err="1">
                <a:ea typeface="+mn-lt"/>
                <a:cs typeface="+mn-lt"/>
              </a:rPr>
              <a:t>Wijayawickrama</a:t>
            </a:r>
            <a:r>
              <a:rPr lang="en-US" dirty="0">
                <a:ea typeface="+mn-lt"/>
                <a:cs typeface="+mn-lt"/>
              </a:rPr>
              <a:t>, A. </a:t>
            </a:r>
            <a:r>
              <a:rPr lang="en-US" dirty="0" err="1">
                <a:ea typeface="+mn-lt"/>
                <a:cs typeface="+mn-lt"/>
              </a:rPr>
              <a:t>Nimsiri</a:t>
            </a:r>
            <a:r>
              <a:rPr lang="en-US" dirty="0">
                <a:ea typeface="+mn-lt"/>
                <a:cs typeface="+mn-lt"/>
              </a:rPr>
              <a:t>, and R. De Silva, “IoT based sign language recognition system,” in ICAC 2020 - 2nd International Conference on Advancements in Computing, Proceedings, Institute of Electrical and Electronics Engineers Inc., Dec. 2020, pp. 162–167. </a:t>
            </a:r>
            <a:r>
              <a:rPr lang="en-US" dirty="0" err="1">
                <a:ea typeface="+mn-lt"/>
                <a:cs typeface="+mn-lt"/>
              </a:rPr>
              <a:t>doi</a:t>
            </a:r>
            <a:r>
              <a:rPr lang="en-US" dirty="0">
                <a:ea typeface="+mn-lt"/>
                <a:cs typeface="+mn-lt"/>
              </a:rPr>
              <a:t>: 10.1109/ICAC51239.2020.9357267.</a:t>
            </a:r>
            <a:endParaRPr lang="en-US" dirty="0"/>
          </a:p>
          <a:p>
            <a:r>
              <a:rPr lang="en-US" dirty="0">
                <a:ea typeface="+mn-lt"/>
                <a:cs typeface="+mn-lt"/>
              </a:rPr>
              <a:t>[2] P. </a:t>
            </a:r>
            <a:r>
              <a:rPr lang="en-US" dirty="0" err="1">
                <a:ea typeface="+mn-lt"/>
                <a:cs typeface="+mn-lt"/>
              </a:rPr>
              <a:t>Ambavane</a:t>
            </a:r>
            <a:r>
              <a:rPr lang="en-US" dirty="0">
                <a:ea typeface="+mn-lt"/>
                <a:cs typeface="+mn-lt"/>
              </a:rPr>
              <a:t>, R. </a:t>
            </a:r>
            <a:r>
              <a:rPr lang="en-US" dirty="0" err="1">
                <a:ea typeface="+mn-lt"/>
                <a:cs typeface="+mn-lt"/>
              </a:rPr>
              <a:t>Karjavkar</a:t>
            </a:r>
            <a:r>
              <a:rPr lang="en-US" dirty="0">
                <a:ea typeface="+mn-lt"/>
                <a:cs typeface="+mn-lt"/>
              </a:rPr>
              <a:t>, H. </a:t>
            </a:r>
            <a:r>
              <a:rPr lang="en-US" dirty="0" err="1">
                <a:ea typeface="+mn-lt"/>
                <a:cs typeface="+mn-lt"/>
              </a:rPr>
              <a:t>Pathare</a:t>
            </a:r>
            <a:r>
              <a:rPr lang="en-US" dirty="0">
                <a:ea typeface="+mn-lt"/>
                <a:cs typeface="+mn-lt"/>
              </a:rPr>
              <a:t>, S. </a:t>
            </a:r>
            <a:r>
              <a:rPr lang="en-US" dirty="0" err="1">
                <a:ea typeface="+mn-lt"/>
                <a:cs typeface="+mn-lt"/>
              </a:rPr>
              <a:t>Relekar</a:t>
            </a:r>
            <a:r>
              <a:rPr lang="en-US" dirty="0">
                <a:ea typeface="+mn-lt"/>
                <a:cs typeface="+mn-lt"/>
              </a:rPr>
              <a:t>, B. Alte, and N. K. Sharma, “A Novel Communication System For Deaf And Dumb People using gesture,” ITM Web of Conferences, vol. 32, p. 02003, 2020, </a:t>
            </a:r>
            <a:r>
              <a:rPr lang="en-US" dirty="0" err="1">
                <a:ea typeface="+mn-lt"/>
                <a:cs typeface="+mn-lt"/>
              </a:rPr>
              <a:t>doi</a:t>
            </a:r>
            <a:r>
              <a:rPr lang="en-US" dirty="0">
                <a:ea typeface="+mn-lt"/>
                <a:cs typeface="+mn-lt"/>
              </a:rPr>
              <a:t>: 10.1051/</a:t>
            </a:r>
            <a:r>
              <a:rPr lang="en-US" dirty="0" err="1">
                <a:ea typeface="+mn-lt"/>
                <a:cs typeface="+mn-lt"/>
              </a:rPr>
              <a:t>itmconf</a:t>
            </a:r>
            <a:r>
              <a:rPr lang="en-US" dirty="0">
                <a:ea typeface="+mn-lt"/>
                <a:cs typeface="+mn-lt"/>
              </a:rPr>
              <a:t>/20203202003. </a:t>
            </a:r>
            <a:endParaRPr lang="en-US" dirty="0"/>
          </a:p>
          <a:p>
            <a:r>
              <a:rPr lang="en-US" dirty="0">
                <a:ea typeface="+mn-lt"/>
                <a:cs typeface="+mn-lt"/>
              </a:rPr>
              <a:t>[3] K. Damodar, R. Harshavardhan Reddy, S. Shama </a:t>
            </a:r>
            <a:r>
              <a:rPr lang="en-US" dirty="0" err="1">
                <a:ea typeface="+mn-lt"/>
                <a:cs typeface="+mn-lt"/>
              </a:rPr>
              <a:t>Sulthana</a:t>
            </a:r>
            <a:r>
              <a:rPr lang="en-US" dirty="0">
                <a:ea typeface="+mn-lt"/>
                <a:cs typeface="+mn-lt"/>
              </a:rPr>
              <a:t>, A. Professor, and A. Professor, “International journal of basic and applied research Index in Cosmos EMPOWERING DISABLED COMMUNICATION: DESIGNING AND IMPLEMENTING GESTURE RECOGNITION SYSTEM,” UGC Approved Journal, vol. 11, no. 3, 2021, [Online]. Available:</a:t>
            </a:r>
            <a:r>
              <a:rPr lang="en-US" dirty="0">
                <a:ea typeface="+mn-lt"/>
                <a:cs typeface="+mn-lt"/>
                <a:hlinkClick r:id="rId2"/>
              </a:rPr>
              <a:t>www.pragatipublication.com</a:t>
            </a:r>
            <a:endParaRPr lang="en-US"/>
          </a:p>
          <a:p>
            <a:endParaRPr lang="en-US" dirty="0"/>
          </a:p>
        </p:txBody>
      </p:sp>
      <p:sp>
        <p:nvSpPr>
          <p:cNvPr id="4" name="Slide Number Placeholder 3">
            <a:extLst>
              <a:ext uri="{FF2B5EF4-FFF2-40B4-BE49-F238E27FC236}">
                <a16:creationId xmlns:a16="http://schemas.microsoft.com/office/drawing/2014/main" id="{D68F3900-0CF0-AB32-266B-8F3FDBE89E7B}"/>
              </a:ext>
            </a:extLst>
          </p:cNvPr>
          <p:cNvSpPr>
            <a:spLocks noGrp="1"/>
          </p:cNvSpPr>
          <p:nvPr>
            <p:ph type="sldNum" sz="quarter" idx="12"/>
          </p:nvPr>
        </p:nvSpPr>
        <p:spPr/>
        <p:txBody>
          <a:bodyPr/>
          <a:lstStyle/>
          <a:p>
            <a:fld id="{08AB70BE-1769-45B8-85A6-0C837432C7E6}" type="slidenum">
              <a:rPr lang="en-US" smtClean="0"/>
              <a:pPr/>
              <a:t>12</a:t>
            </a:fld>
            <a:endParaRPr lang="en-US" dirty="0"/>
          </a:p>
        </p:txBody>
      </p:sp>
    </p:spTree>
    <p:extLst>
      <p:ext uri="{BB962C8B-B14F-4D97-AF65-F5344CB8AC3E}">
        <p14:creationId xmlns:p14="http://schemas.microsoft.com/office/powerpoint/2010/main" val="2162261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4" name="Rectangle 23">
            <a:extLst>
              <a:ext uri="{FF2B5EF4-FFF2-40B4-BE49-F238E27FC236}">
                <a16:creationId xmlns:a16="http://schemas.microsoft.com/office/drawing/2014/main" id="{CC6655D2-5BA9-4A11-9D74-4BB505581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descr="13 Best + Free Arduino - IoT Courses &amp; Certification [2024 May] [UPDATED]">
            <a:extLst>
              <a:ext uri="{FF2B5EF4-FFF2-40B4-BE49-F238E27FC236}">
                <a16:creationId xmlns:a16="http://schemas.microsoft.com/office/drawing/2014/main" id="{97706B91-61BA-977D-F215-FD20B2DCD15D}"/>
              </a:ext>
            </a:extLst>
          </p:cNvPr>
          <p:cNvPicPr>
            <a:picLocks noGrp="1" noChangeAspect="1"/>
          </p:cNvPicPr>
          <p:nvPr>
            <p:ph type="pic" sz="quarter" idx="13"/>
          </p:nvPr>
        </p:nvPicPr>
        <p:blipFill rotWithShape="1">
          <a:blip r:embed="rId3"/>
          <a:srcRect t="5780" b="9951"/>
          <a:stretch/>
        </p:blipFill>
        <p:spPr>
          <a:xfrm>
            <a:off x="20" y="10"/>
            <a:ext cx="12191980" cy="6857990"/>
          </a:xfrm>
          <a:prstGeom prst="rect">
            <a:avLst/>
          </a:prstGeom>
        </p:spPr>
      </p:pic>
      <p:sp>
        <p:nvSpPr>
          <p:cNvPr id="25" name="Freeform: Shape 24">
            <a:extLst>
              <a:ext uri="{FF2B5EF4-FFF2-40B4-BE49-F238E27FC236}">
                <a16:creationId xmlns:a16="http://schemas.microsoft.com/office/drawing/2014/main" id="{76874C57-217D-4F9E-B1AC-0CF345747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866639" cy="6858000"/>
          </a:xfrm>
          <a:custGeom>
            <a:avLst/>
            <a:gdLst>
              <a:gd name="connsiteX0" fmla="*/ 0 w 8866639"/>
              <a:gd name="connsiteY0" fmla="*/ 0 h 6858000"/>
              <a:gd name="connsiteX1" fmla="*/ 6574186 w 8866639"/>
              <a:gd name="connsiteY1" fmla="*/ 0 h 6858000"/>
              <a:gd name="connsiteX2" fmla="*/ 6716697 w 8866639"/>
              <a:gd name="connsiteY2" fmla="*/ 58392 h 6858000"/>
              <a:gd name="connsiteX3" fmla="*/ 8866639 w 8866639"/>
              <a:gd name="connsiteY3" fmla="*/ 3428999 h 6858000"/>
              <a:gd name="connsiteX4" fmla="*/ 6716697 w 8866639"/>
              <a:gd name="connsiteY4" fmla="*/ 6799606 h 6858000"/>
              <a:gd name="connsiteX5" fmla="*/ 6574179 w 8866639"/>
              <a:gd name="connsiteY5" fmla="*/ 6858000 h 6858000"/>
              <a:gd name="connsiteX6" fmla="*/ 0 w 886663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66639" h="6858000">
                <a:moveTo>
                  <a:pt x="0" y="0"/>
                </a:moveTo>
                <a:lnTo>
                  <a:pt x="6574186" y="0"/>
                </a:lnTo>
                <a:lnTo>
                  <a:pt x="6716697" y="58392"/>
                </a:lnTo>
                <a:cubicBezTo>
                  <a:pt x="7980128" y="613718"/>
                  <a:pt x="8866639" y="1913774"/>
                  <a:pt x="8866639" y="3428999"/>
                </a:cubicBezTo>
                <a:cubicBezTo>
                  <a:pt x="8866639" y="4944224"/>
                  <a:pt x="7980128" y="6244279"/>
                  <a:pt x="6716697" y="6799606"/>
                </a:cubicBezTo>
                <a:lnTo>
                  <a:pt x="6574179" y="6858000"/>
                </a:lnTo>
                <a:lnTo>
                  <a:pt x="0" y="6858000"/>
                </a:lnTo>
                <a:close/>
              </a:path>
            </a:pathLst>
          </a:custGeom>
          <a:solidFill>
            <a:schemeClr val="accent2">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914400" y="2035533"/>
            <a:ext cx="7023208" cy="2550115"/>
          </a:xfrm>
        </p:spPr>
        <p:txBody>
          <a:bodyPr vert="horz" lIns="91440" tIns="45720" rIns="91440" bIns="45720" rtlCol="0" anchor="b">
            <a:normAutofit/>
          </a:bodyPr>
          <a:lstStyle/>
          <a:p>
            <a:pPr>
              <a:lnSpc>
                <a:spcPct val="100000"/>
              </a:lnSpc>
            </a:pPr>
            <a:r>
              <a:rPr lang="en-US" sz="5400" dirty="0">
                <a:solidFill>
                  <a:srgbClr val="FFFFFF"/>
                </a:solidFill>
              </a:rPr>
              <a:t>Queries</a:t>
            </a:r>
          </a:p>
        </p:txBody>
      </p:sp>
      <p:sp>
        <p:nvSpPr>
          <p:cNvPr id="26" name="Freeform: Shape 25">
            <a:extLst>
              <a:ext uri="{FF2B5EF4-FFF2-40B4-BE49-F238E27FC236}">
                <a16:creationId xmlns:a16="http://schemas.microsoft.com/office/drawing/2014/main" id="{344D9A9A-6DCE-44A3-9A92-573DA29D9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582" y="4920277"/>
            <a:ext cx="10149418" cy="1943102"/>
          </a:xfrm>
          <a:custGeom>
            <a:avLst/>
            <a:gdLst>
              <a:gd name="connsiteX0" fmla="*/ 3712194 w 10149418"/>
              <a:gd name="connsiteY0" fmla="*/ 0 h 1943102"/>
              <a:gd name="connsiteX1" fmla="*/ 10149418 w 10149418"/>
              <a:gd name="connsiteY1" fmla="*/ 0 h 1943102"/>
              <a:gd name="connsiteX2" fmla="*/ 10149418 w 10149418"/>
              <a:gd name="connsiteY2" fmla="*/ 1943102 h 1943102"/>
              <a:gd name="connsiteX3" fmla="*/ 0 w 10149418"/>
              <a:gd name="connsiteY3" fmla="*/ 1943102 h 1943102"/>
              <a:gd name="connsiteX4" fmla="*/ 46999 w 10149418"/>
              <a:gd name="connsiteY4" fmla="*/ 1752976 h 1943102"/>
              <a:gd name="connsiteX5" fmla="*/ 2399231 w 10149418"/>
              <a:gd name="connsiteY5" fmla="*/ 1 h 1943102"/>
              <a:gd name="connsiteX6" fmla="*/ 2509820 w 10149418"/>
              <a:gd name="connsiteY6" fmla="*/ 2797 h 1943102"/>
              <a:gd name="connsiteX7" fmla="*/ 3712194 w 10149418"/>
              <a:gd name="connsiteY7" fmla="*/ 2797 h 1943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49418" h="1943102">
                <a:moveTo>
                  <a:pt x="3712194" y="0"/>
                </a:moveTo>
                <a:lnTo>
                  <a:pt x="10149418" y="0"/>
                </a:lnTo>
                <a:lnTo>
                  <a:pt x="10149418" y="1943102"/>
                </a:lnTo>
                <a:lnTo>
                  <a:pt x="0" y="1943102"/>
                </a:lnTo>
                <a:lnTo>
                  <a:pt x="46999" y="1752976"/>
                </a:lnTo>
                <a:cubicBezTo>
                  <a:pt x="348562" y="739254"/>
                  <a:pt x="1287566" y="1"/>
                  <a:pt x="2399231" y="1"/>
                </a:cubicBezTo>
                <a:lnTo>
                  <a:pt x="2509820" y="2797"/>
                </a:lnTo>
                <a:lnTo>
                  <a:pt x="3712194" y="2797"/>
                </a:ln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pPr algn="r">
                <a:lnSpc>
                  <a:spcPct val="90000"/>
                </a:lnSpc>
                <a:spcAft>
                  <a:spcPts val="600"/>
                </a:spcAft>
              </a:pPr>
              <a:t>13</a:t>
            </a:fld>
            <a:endParaRPr lang="en-US" sz="1900"/>
          </a:p>
        </p:txBody>
      </p:sp>
    </p:spTree>
    <p:extLst>
      <p:ext uri="{BB962C8B-B14F-4D97-AF65-F5344CB8AC3E}">
        <p14:creationId xmlns:p14="http://schemas.microsoft.com/office/powerpoint/2010/main" val="3124175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3" name="Rectangle 22">
            <a:extLst>
              <a:ext uri="{FF2B5EF4-FFF2-40B4-BE49-F238E27FC236}">
                <a16:creationId xmlns:a16="http://schemas.microsoft.com/office/drawing/2014/main" id="{CC6655D2-5BA9-4A11-9D74-4BB505581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Premium Vector | Zoomedin view of a genabled industrial iot device  demonstrating the robust connectivity and security">
            <a:extLst>
              <a:ext uri="{FF2B5EF4-FFF2-40B4-BE49-F238E27FC236}">
                <a16:creationId xmlns:a16="http://schemas.microsoft.com/office/drawing/2014/main" id="{6144D7B2-CE7C-B189-31B0-9162B9B5F352}"/>
              </a:ext>
            </a:extLst>
          </p:cNvPr>
          <p:cNvPicPr>
            <a:picLocks noGrp="1" noChangeAspect="1"/>
          </p:cNvPicPr>
          <p:nvPr>
            <p:ph type="pic" sz="quarter" idx="11"/>
          </p:nvPr>
        </p:nvPicPr>
        <p:blipFill rotWithShape="1">
          <a:blip r:embed="rId3"/>
          <a:srcRect/>
          <a:stretch/>
        </p:blipFill>
        <p:spPr>
          <a:xfrm>
            <a:off x="20" y="10"/>
            <a:ext cx="12191980" cy="6857990"/>
          </a:xfrm>
          <a:prstGeom prst="rect">
            <a:avLst/>
          </a:prstGeom>
        </p:spPr>
      </p:pic>
      <p:sp>
        <p:nvSpPr>
          <p:cNvPr id="25" name="Freeform: Shape 24">
            <a:extLst>
              <a:ext uri="{FF2B5EF4-FFF2-40B4-BE49-F238E27FC236}">
                <a16:creationId xmlns:a16="http://schemas.microsoft.com/office/drawing/2014/main" id="{76874C57-217D-4F9E-B1AC-0CF345747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866639" cy="6858000"/>
          </a:xfrm>
          <a:custGeom>
            <a:avLst/>
            <a:gdLst>
              <a:gd name="connsiteX0" fmla="*/ 0 w 8866639"/>
              <a:gd name="connsiteY0" fmla="*/ 0 h 6858000"/>
              <a:gd name="connsiteX1" fmla="*/ 6574186 w 8866639"/>
              <a:gd name="connsiteY1" fmla="*/ 0 h 6858000"/>
              <a:gd name="connsiteX2" fmla="*/ 6716697 w 8866639"/>
              <a:gd name="connsiteY2" fmla="*/ 58392 h 6858000"/>
              <a:gd name="connsiteX3" fmla="*/ 8866639 w 8866639"/>
              <a:gd name="connsiteY3" fmla="*/ 3428999 h 6858000"/>
              <a:gd name="connsiteX4" fmla="*/ 6716697 w 8866639"/>
              <a:gd name="connsiteY4" fmla="*/ 6799606 h 6858000"/>
              <a:gd name="connsiteX5" fmla="*/ 6574179 w 8866639"/>
              <a:gd name="connsiteY5" fmla="*/ 6858000 h 6858000"/>
              <a:gd name="connsiteX6" fmla="*/ 0 w 886663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66639" h="6858000">
                <a:moveTo>
                  <a:pt x="0" y="0"/>
                </a:moveTo>
                <a:lnTo>
                  <a:pt x="6574186" y="0"/>
                </a:lnTo>
                <a:lnTo>
                  <a:pt x="6716697" y="58392"/>
                </a:lnTo>
                <a:cubicBezTo>
                  <a:pt x="7980128" y="613718"/>
                  <a:pt x="8866639" y="1913774"/>
                  <a:pt x="8866639" y="3428999"/>
                </a:cubicBezTo>
                <a:cubicBezTo>
                  <a:pt x="8866639" y="4944224"/>
                  <a:pt x="7980128" y="6244279"/>
                  <a:pt x="6716697" y="6799606"/>
                </a:cubicBezTo>
                <a:lnTo>
                  <a:pt x="6574179" y="6858000"/>
                </a:lnTo>
                <a:lnTo>
                  <a:pt x="0" y="6858000"/>
                </a:lnTo>
                <a:close/>
              </a:path>
            </a:pathLst>
          </a:custGeom>
          <a:solidFill>
            <a:schemeClr val="accent2">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itle 14">
            <a:extLst>
              <a:ext uri="{FF2B5EF4-FFF2-40B4-BE49-F238E27FC236}">
                <a16:creationId xmlns:a16="http://schemas.microsoft.com/office/drawing/2014/main" id="{37F92FBB-F1A6-DCA3-4B03-5EA99AE4B0DD}"/>
              </a:ext>
            </a:extLst>
          </p:cNvPr>
          <p:cNvSpPr>
            <a:spLocks noGrp="1"/>
          </p:cNvSpPr>
          <p:nvPr>
            <p:ph type="title"/>
          </p:nvPr>
        </p:nvSpPr>
        <p:spPr>
          <a:xfrm>
            <a:off x="914400" y="2035533"/>
            <a:ext cx="7023208" cy="2550115"/>
          </a:xfrm>
        </p:spPr>
        <p:txBody>
          <a:bodyPr vert="horz" lIns="91440" tIns="45720" rIns="91440" bIns="45720" rtlCol="0" anchor="b">
            <a:normAutofit/>
          </a:bodyPr>
          <a:lstStyle/>
          <a:p>
            <a:pPr>
              <a:lnSpc>
                <a:spcPct val="100000"/>
              </a:lnSpc>
            </a:pPr>
            <a:r>
              <a:rPr lang="en-US" sz="5400">
                <a:solidFill>
                  <a:srgbClr val="FFFFFF"/>
                </a:solidFill>
              </a:rPr>
              <a:t>Demonstration</a:t>
            </a:r>
          </a:p>
        </p:txBody>
      </p:sp>
      <p:sp>
        <p:nvSpPr>
          <p:cNvPr id="16" name="Content Placeholder 15">
            <a:extLst>
              <a:ext uri="{FF2B5EF4-FFF2-40B4-BE49-F238E27FC236}">
                <a16:creationId xmlns:a16="http://schemas.microsoft.com/office/drawing/2014/main" id="{43E47AC3-3E43-6A30-A709-127578992F3E}"/>
              </a:ext>
            </a:extLst>
          </p:cNvPr>
          <p:cNvSpPr>
            <a:spLocks noGrp="1"/>
          </p:cNvSpPr>
          <p:nvPr>
            <p:ph sz="quarter" idx="10"/>
          </p:nvPr>
        </p:nvSpPr>
        <p:spPr>
          <a:xfrm>
            <a:off x="914400" y="685800"/>
            <a:ext cx="5181601" cy="1142996"/>
          </a:xfrm>
        </p:spPr>
        <p:txBody>
          <a:bodyPr vert="horz" lIns="91440" tIns="45720" rIns="91440" bIns="45720" rtlCol="0" anchor="b">
            <a:normAutofit/>
          </a:bodyPr>
          <a:lstStyle/>
          <a:p>
            <a:endParaRPr lang="en-US" dirty="0"/>
          </a:p>
        </p:txBody>
      </p:sp>
      <p:sp>
        <p:nvSpPr>
          <p:cNvPr id="27" name="Freeform: Shape 26">
            <a:extLst>
              <a:ext uri="{FF2B5EF4-FFF2-40B4-BE49-F238E27FC236}">
                <a16:creationId xmlns:a16="http://schemas.microsoft.com/office/drawing/2014/main" id="{344D9A9A-6DCE-44A3-9A92-573DA29D9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582" y="4920277"/>
            <a:ext cx="10149418" cy="1943102"/>
          </a:xfrm>
          <a:custGeom>
            <a:avLst/>
            <a:gdLst>
              <a:gd name="connsiteX0" fmla="*/ 3712194 w 10149418"/>
              <a:gd name="connsiteY0" fmla="*/ 0 h 1943102"/>
              <a:gd name="connsiteX1" fmla="*/ 10149418 w 10149418"/>
              <a:gd name="connsiteY1" fmla="*/ 0 h 1943102"/>
              <a:gd name="connsiteX2" fmla="*/ 10149418 w 10149418"/>
              <a:gd name="connsiteY2" fmla="*/ 1943102 h 1943102"/>
              <a:gd name="connsiteX3" fmla="*/ 0 w 10149418"/>
              <a:gd name="connsiteY3" fmla="*/ 1943102 h 1943102"/>
              <a:gd name="connsiteX4" fmla="*/ 46999 w 10149418"/>
              <a:gd name="connsiteY4" fmla="*/ 1752976 h 1943102"/>
              <a:gd name="connsiteX5" fmla="*/ 2399231 w 10149418"/>
              <a:gd name="connsiteY5" fmla="*/ 1 h 1943102"/>
              <a:gd name="connsiteX6" fmla="*/ 2509820 w 10149418"/>
              <a:gd name="connsiteY6" fmla="*/ 2797 h 1943102"/>
              <a:gd name="connsiteX7" fmla="*/ 3712194 w 10149418"/>
              <a:gd name="connsiteY7" fmla="*/ 2797 h 1943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49418" h="1943102">
                <a:moveTo>
                  <a:pt x="3712194" y="0"/>
                </a:moveTo>
                <a:lnTo>
                  <a:pt x="10149418" y="0"/>
                </a:lnTo>
                <a:lnTo>
                  <a:pt x="10149418" y="1943102"/>
                </a:lnTo>
                <a:lnTo>
                  <a:pt x="0" y="1943102"/>
                </a:lnTo>
                <a:lnTo>
                  <a:pt x="46999" y="1752976"/>
                </a:lnTo>
                <a:cubicBezTo>
                  <a:pt x="348562" y="739254"/>
                  <a:pt x="1287566" y="1"/>
                  <a:pt x="2399231" y="1"/>
                </a:cubicBezTo>
                <a:lnTo>
                  <a:pt x="2509820" y="2797"/>
                </a:lnTo>
                <a:lnTo>
                  <a:pt x="3712194" y="2797"/>
                </a:ln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Slide Number Placeholder 1">
            <a:extLst>
              <a:ext uri="{FF2B5EF4-FFF2-40B4-BE49-F238E27FC236}">
                <a16:creationId xmlns:a16="http://schemas.microsoft.com/office/drawing/2014/main" id="{06BE44FC-E43E-3153-168E-0A84BD9E6516}"/>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pPr algn="r">
                <a:lnSpc>
                  <a:spcPct val="90000"/>
                </a:lnSpc>
                <a:spcAft>
                  <a:spcPts val="600"/>
                </a:spcAft>
              </a:pPr>
              <a:t>14</a:t>
            </a:fld>
            <a:endParaRPr lang="en-US" sz="1900"/>
          </a:p>
        </p:txBody>
      </p:sp>
    </p:spTree>
    <p:extLst>
      <p:ext uri="{BB962C8B-B14F-4D97-AF65-F5344CB8AC3E}">
        <p14:creationId xmlns:p14="http://schemas.microsoft.com/office/powerpoint/2010/main" val="2701710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p:txBody>
          <a:bodyPr/>
          <a:lstStyle/>
          <a:p>
            <a:r>
              <a:rPr lang="en-US" dirty="0"/>
              <a:t>Thank you!</a:t>
            </a:r>
          </a:p>
        </p:txBody>
      </p:sp>
      <p:sp>
        <p:nvSpPr>
          <p:cNvPr id="9" name="Content Placeholder 8">
            <a:extLst>
              <a:ext uri="{FF2B5EF4-FFF2-40B4-BE49-F238E27FC236}">
                <a16:creationId xmlns:a16="http://schemas.microsoft.com/office/drawing/2014/main" id="{581F7719-973C-41CB-9EA9-DC7CEC76A077}"/>
              </a:ext>
            </a:extLst>
          </p:cNvPr>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228080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439D-5F85-4C11-FA04-FB9E820FBAF3}"/>
              </a:ext>
            </a:extLst>
          </p:cNvPr>
          <p:cNvSpPr>
            <a:spLocks noGrp="1"/>
          </p:cNvSpPr>
          <p:nvPr>
            <p:ph type="title"/>
          </p:nvPr>
        </p:nvSpPr>
        <p:spPr/>
        <p:txBody>
          <a:bodyPr/>
          <a:lstStyle/>
          <a:p>
            <a:r>
              <a:rPr lang="en-US" dirty="0"/>
              <a:t>                                                                                                    Abstract</a:t>
            </a:r>
          </a:p>
        </p:txBody>
      </p:sp>
      <p:sp>
        <p:nvSpPr>
          <p:cNvPr id="3" name="Content Placeholder 2">
            <a:extLst>
              <a:ext uri="{FF2B5EF4-FFF2-40B4-BE49-F238E27FC236}">
                <a16:creationId xmlns:a16="http://schemas.microsoft.com/office/drawing/2014/main" id="{51372354-772C-F155-65E4-F6058F1AA0F0}"/>
              </a:ext>
            </a:extLst>
          </p:cNvPr>
          <p:cNvSpPr>
            <a:spLocks noGrp="1"/>
          </p:cNvSpPr>
          <p:nvPr>
            <p:ph idx="1"/>
          </p:nvPr>
        </p:nvSpPr>
        <p:spPr/>
        <p:txBody>
          <a:bodyPr vert="horz" lIns="91440" tIns="45720" rIns="91440" bIns="45720" rtlCol="0" anchor="t">
            <a:normAutofit/>
          </a:bodyPr>
          <a:lstStyle/>
          <a:p>
            <a:r>
              <a:rPr lang="en-US" sz="1600" dirty="0">
                <a:ea typeface="+mn-lt"/>
                <a:cs typeface="+mn-lt"/>
              </a:rPr>
              <a:t>This paper presents the design and development of a Hand Gesture Vocalizer (HGV) prototype aimed at empowering disabled individuals with effective communication tools. The HGV utilizes advanced real-time gesture recognition technology to interpret hand movements into speech and text outputs, enabling users to express themselves fluidly. Integrated with Bluetooth connectivity, the device offers seamless interaction with various external devices and platforms. Moreover, it incorporates heartbeat monitoring integration for additional user insights and safety measures. The user-friendly interface ensures intuitive operation, facilitating accessibility for individuals with diverse abilities. Furthermore, the HGV prototype demonstrates adaptability to accommodate user preferences and evolving needs. Through this innovation, we strive to enhance the quality of life and foster inclusivity for disabled individuals by providing them with a versatile and empowering communication solution. This research contributes to the ongoing pursuit of inclusive design practices and underscores the transformative potential of innovative solutions in enhancing accessibility and autonomy for disabled populations.</a:t>
            </a:r>
            <a:endParaRPr lang="en-US" sz="1600" dirty="0"/>
          </a:p>
          <a:p>
            <a:endParaRPr lang="en-US" dirty="0"/>
          </a:p>
        </p:txBody>
      </p:sp>
      <p:sp>
        <p:nvSpPr>
          <p:cNvPr id="4" name="Slide Number Placeholder 3">
            <a:extLst>
              <a:ext uri="{FF2B5EF4-FFF2-40B4-BE49-F238E27FC236}">
                <a16:creationId xmlns:a16="http://schemas.microsoft.com/office/drawing/2014/main" id="{7841C845-AAF5-CE58-A722-7C98CC04579C}"/>
              </a:ext>
            </a:extLst>
          </p:cNvPr>
          <p:cNvSpPr>
            <a:spLocks noGrp="1"/>
          </p:cNvSpPr>
          <p:nvPr>
            <p:ph type="sldNum" sz="quarter" idx="12"/>
          </p:nvPr>
        </p:nvSpPr>
        <p:spPr/>
        <p:txBody>
          <a:bodyPr/>
          <a:lstStyle/>
          <a:p>
            <a:fld id="{08AB70BE-1769-45B8-85A6-0C837432C7E6}" type="slidenum">
              <a:rPr lang="en-US" smtClean="0"/>
              <a:pPr/>
              <a:t>2</a:t>
            </a:fld>
            <a:endParaRPr lang="en-US" dirty="0"/>
          </a:p>
        </p:txBody>
      </p:sp>
    </p:spTree>
    <p:extLst>
      <p:ext uri="{BB962C8B-B14F-4D97-AF65-F5344CB8AC3E}">
        <p14:creationId xmlns:p14="http://schemas.microsoft.com/office/powerpoint/2010/main" val="1163293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5451905" y="1244283"/>
            <a:ext cx="5546295" cy="4371022"/>
          </a:xfrm>
        </p:spPr>
        <p:txBody>
          <a:bodyPr vert="horz" lIns="91440" tIns="45720" rIns="91440" bIns="45720" rtlCol="0" anchor="ctr">
            <a:noAutofit/>
          </a:bodyPr>
          <a:lstStyle/>
          <a:p>
            <a:pPr algn="just"/>
            <a:r>
              <a:rPr lang="en-US" sz="1400" dirty="0">
                <a:ea typeface="+mn-lt"/>
                <a:cs typeface="+mn-lt"/>
              </a:rPr>
              <a:t>    The Hand Gesture by a Dumb Person to Synthesized English Words which have a corresponding meaning in Sign Language which interprets a particular thing, as an Audio Output for Normal Person. communities by removing the communication gap between them.  As sign language is a formal language employing a system of hand gesture for communication (by the deaf). In this project Flex Sensor Plays the major role, which are placed on fingers, as fingers bends it changes resistance depending on the amount of bend on the sensor.</a:t>
            </a:r>
            <a:endParaRPr lang="en-US" sz="1400" dirty="0"/>
          </a:p>
          <a:p>
            <a:pPr algn="just"/>
            <a:endParaRPr lang="en-US" sz="1400" dirty="0"/>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3</a:t>
            </a:fld>
            <a:endParaRPr lang="en-US" dirty="0"/>
          </a:p>
        </p:txBody>
      </p:sp>
    </p:spTree>
    <p:extLst>
      <p:ext uri="{BB962C8B-B14F-4D97-AF65-F5344CB8AC3E}">
        <p14:creationId xmlns:p14="http://schemas.microsoft.com/office/powerpoint/2010/main" val="2567017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439D-5F85-4C11-FA04-FB9E820FBAF3}"/>
              </a:ext>
            </a:extLst>
          </p:cNvPr>
          <p:cNvSpPr>
            <a:spLocks noGrp="1"/>
          </p:cNvSpPr>
          <p:nvPr>
            <p:ph type="title"/>
          </p:nvPr>
        </p:nvSpPr>
        <p:spPr/>
        <p:txBody>
          <a:bodyPr/>
          <a:lstStyle/>
          <a:p>
            <a:r>
              <a:rPr lang="en-US" dirty="0"/>
              <a:t>                                                                                           Problem Statement</a:t>
            </a:r>
          </a:p>
        </p:txBody>
      </p:sp>
      <p:sp>
        <p:nvSpPr>
          <p:cNvPr id="3" name="Content Placeholder 2">
            <a:extLst>
              <a:ext uri="{FF2B5EF4-FFF2-40B4-BE49-F238E27FC236}">
                <a16:creationId xmlns:a16="http://schemas.microsoft.com/office/drawing/2014/main" id="{51372354-772C-F155-65E4-F6058F1AA0F0}"/>
              </a:ext>
            </a:extLst>
          </p:cNvPr>
          <p:cNvSpPr>
            <a:spLocks noGrp="1"/>
          </p:cNvSpPr>
          <p:nvPr>
            <p:ph idx="1"/>
          </p:nvPr>
        </p:nvSpPr>
        <p:spPr/>
        <p:txBody>
          <a:bodyPr vert="horz" lIns="91440" tIns="45720" rIns="91440" bIns="45720" rtlCol="0" anchor="t">
            <a:noAutofit/>
          </a:bodyPr>
          <a:lstStyle/>
          <a:p>
            <a:pPr marL="0" indent="0">
              <a:buNone/>
            </a:pPr>
            <a:r>
              <a:rPr lang="en-US" sz="1600" dirty="0">
                <a:solidFill>
                  <a:srgbClr val="000009"/>
                </a:solidFill>
                <a:latin typeface="Times New Roman"/>
                <a:ea typeface="+mn-lt"/>
                <a:cs typeface="Times New Roman"/>
              </a:rPr>
              <a:t>       Addressing the challenges faced by India's substantial deaf and dumb population, constituting 20% of the global demographic, requires innovative solutions. The absence of effective communication exacerbates social isolation and limits access to education and employment. To bridge this gap, a user-friendly application is proposed. This application aims to seamlessly translate natural English sentences inputted by the hearing population into sign language gestures for the deaf-dumb community and synthesize sign language gestures inputted by the deaf-dumb into English audio output for the hearing population. By facilitating effective communication, this solution aims to enhance inclusivity, social integration, and empowerment for both communities.</a:t>
            </a:r>
            <a:endParaRPr lang="en-US" sz="1600">
              <a:solidFill>
                <a:srgbClr val="000009"/>
              </a:solidFill>
              <a:latin typeface="Times New Roman"/>
              <a:cs typeface="Times New Roman"/>
            </a:endParaRPr>
          </a:p>
        </p:txBody>
      </p:sp>
      <p:sp>
        <p:nvSpPr>
          <p:cNvPr id="4" name="Slide Number Placeholder 3">
            <a:extLst>
              <a:ext uri="{FF2B5EF4-FFF2-40B4-BE49-F238E27FC236}">
                <a16:creationId xmlns:a16="http://schemas.microsoft.com/office/drawing/2014/main" id="{7841C845-AAF5-CE58-A722-7C98CC04579C}"/>
              </a:ext>
            </a:extLst>
          </p:cNvPr>
          <p:cNvSpPr>
            <a:spLocks noGrp="1"/>
          </p:cNvSpPr>
          <p:nvPr>
            <p:ph type="sldNum" sz="quarter" idx="12"/>
          </p:nvPr>
        </p:nvSpPr>
        <p:spPr/>
        <p:txBody>
          <a:bodyPr/>
          <a:lstStyle/>
          <a:p>
            <a:fld id="{08AB70BE-1769-45B8-85A6-0C837432C7E6}" type="slidenum">
              <a:rPr lang="en-US" smtClean="0"/>
              <a:pPr/>
              <a:t>4</a:t>
            </a:fld>
            <a:endParaRPr lang="en-US" dirty="0"/>
          </a:p>
        </p:txBody>
      </p:sp>
    </p:spTree>
    <p:extLst>
      <p:ext uri="{BB962C8B-B14F-4D97-AF65-F5344CB8AC3E}">
        <p14:creationId xmlns:p14="http://schemas.microsoft.com/office/powerpoint/2010/main" val="167051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a:xfrm>
            <a:off x="925901" y="1478396"/>
            <a:ext cx="4156053" cy="3459674"/>
          </a:xfrm>
        </p:spPr>
        <p:txBody>
          <a:bodyPr/>
          <a:lstStyle/>
          <a:p>
            <a:r>
              <a:rPr lang="en-US" dirty="0"/>
              <a:t>Proposed Work</a:t>
            </a:r>
          </a:p>
        </p:txBody>
      </p:sp>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5360465" y="1691147"/>
            <a:ext cx="5546295" cy="2930013"/>
          </a:xfrm>
        </p:spPr>
        <p:txBody>
          <a:bodyPr>
            <a:normAutofit/>
          </a:bodyPr>
          <a:lstStyle/>
          <a:p>
            <a:pPr algn="just"/>
            <a:r>
              <a:rPr lang="en-US" sz="1600" dirty="0">
                <a:solidFill>
                  <a:srgbClr val="000009"/>
                </a:solidFill>
                <a:ea typeface="+mn-lt"/>
                <a:cs typeface="+mn-lt"/>
              </a:rPr>
              <a:t>The project aims to develop an innovative application addressing the communication challenges faced by the deaf and dumb population in India, who constitute a significant portion of the global demographic. By utilizing Flex Sensors placed on fingers to detect gestures, the application will translate natural English sentences input by a normal person into sign language gestures for deaf individuals and synthesized English words for dumb individuals. </a:t>
            </a:r>
            <a:endParaRPr lang="en-US" sz="1600" dirty="0"/>
          </a:p>
          <a:p>
            <a:endParaRPr lang="en-US" sz="1600" dirty="0"/>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5</a:t>
            </a:fld>
            <a:endParaRPr lang="en-US" dirty="0"/>
          </a:p>
        </p:txBody>
      </p:sp>
    </p:spTree>
    <p:extLst>
      <p:ext uri="{BB962C8B-B14F-4D97-AF65-F5344CB8AC3E}">
        <p14:creationId xmlns:p14="http://schemas.microsoft.com/office/powerpoint/2010/main" val="336678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Rectangle 15">
            <a:extLst>
              <a:ext uri="{FF2B5EF4-FFF2-40B4-BE49-F238E27FC236}">
                <a16:creationId xmlns:a16="http://schemas.microsoft.com/office/drawing/2014/main" id="{B5B09F67-0226-4836-9B22-AFF94EF63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F6D18FB-3D39-4747-9ED8-42C5DFAB8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1" y="1"/>
            <a:ext cx="5199156" cy="6857999"/>
          </a:xfrm>
          <a:custGeom>
            <a:avLst/>
            <a:gdLst>
              <a:gd name="connsiteX0" fmla="*/ 0 w 5199156"/>
              <a:gd name="connsiteY0" fmla="*/ 0 h 6857999"/>
              <a:gd name="connsiteX1" fmla="*/ 5199156 w 5199156"/>
              <a:gd name="connsiteY1" fmla="*/ 0 h 6857999"/>
              <a:gd name="connsiteX2" fmla="*/ 5199156 w 5199156"/>
              <a:gd name="connsiteY2" fmla="*/ 4404241 h 6857999"/>
              <a:gd name="connsiteX3" fmla="*/ 2996280 w 5199156"/>
              <a:gd name="connsiteY3" fmla="*/ 6845331 h 6857999"/>
              <a:gd name="connsiteX4" fmla="*/ 2762435 w 5199156"/>
              <a:gd name="connsiteY4" fmla="*/ 6857139 h 6857999"/>
              <a:gd name="connsiteX5" fmla="*/ 2762435 w 5199156"/>
              <a:gd name="connsiteY5" fmla="*/ 6857999 h 6857999"/>
              <a:gd name="connsiteX6" fmla="*/ 2745398 w 5199156"/>
              <a:gd name="connsiteY6" fmla="*/ 6857999 h 6857999"/>
              <a:gd name="connsiteX7" fmla="*/ 0 w 5199156"/>
              <a:gd name="connsiteY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9156" h="6857999">
                <a:moveTo>
                  <a:pt x="0" y="0"/>
                </a:moveTo>
                <a:lnTo>
                  <a:pt x="5199156" y="0"/>
                </a:lnTo>
                <a:lnTo>
                  <a:pt x="5199156" y="4404241"/>
                </a:lnTo>
                <a:cubicBezTo>
                  <a:pt x="5199156" y="5674715"/>
                  <a:pt x="4233603" y="6719673"/>
                  <a:pt x="2996280" y="6845331"/>
                </a:cubicBezTo>
                <a:lnTo>
                  <a:pt x="2762435" y="6857139"/>
                </a:lnTo>
                <a:lnTo>
                  <a:pt x="2762435" y="6857999"/>
                </a:lnTo>
                <a:lnTo>
                  <a:pt x="2745398"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DCDD4D4-ADBD-45B9-944B-E77CC2584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34" y="-39394"/>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6A1C7F-B2DD-BA20-8D11-D1A2A5DE40ED}"/>
              </a:ext>
            </a:extLst>
          </p:cNvPr>
          <p:cNvSpPr>
            <a:spLocks noGrp="1"/>
          </p:cNvSpPr>
          <p:nvPr>
            <p:ph type="title"/>
          </p:nvPr>
        </p:nvSpPr>
        <p:spPr>
          <a:xfrm>
            <a:off x="914400" y="1169986"/>
            <a:ext cx="3814549" cy="2544481"/>
          </a:xfrm>
        </p:spPr>
        <p:txBody>
          <a:bodyPr vert="horz" lIns="91440" tIns="45720" rIns="91440" bIns="45720" rtlCol="0" anchor="b">
            <a:normAutofit/>
          </a:bodyPr>
          <a:lstStyle/>
          <a:p>
            <a:pPr>
              <a:lnSpc>
                <a:spcPct val="100000"/>
              </a:lnSpc>
            </a:pPr>
            <a:r>
              <a:rPr lang="en-US" sz="4100">
                <a:solidFill>
                  <a:srgbClr val="FFFFFF"/>
                </a:solidFill>
              </a:rPr>
              <a:t>Architecture </a:t>
            </a:r>
          </a:p>
        </p:txBody>
      </p:sp>
      <p:pic>
        <p:nvPicPr>
          <p:cNvPr id="6" name="Content Placeholder 5" descr="A diagram of a computer system&#10;&#10;Description automatically generated">
            <a:extLst>
              <a:ext uri="{FF2B5EF4-FFF2-40B4-BE49-F238E27FC236}">
                <a16:creationId xmlns:a16="http://schemas.microsoft.com/office/drawing/2014/main" id="{39A6E583-A5D6-D1EF-C759-DAFBC72F13EA}"/>
              </a:ext>
            </a:extLst>
          </p:cNvPr>
          <p:cNvPicPr>
            <a:picLocks noGrp="1" noChangeAspect="1"/>
          </p:cNvPicPr>
          <p:nvPr>
            <p:ph type="pic" sz="quarter" idx="10"/>
          </p:nvPr>
        </p:nvPicPr>
        <p:blipFill>
          <a:blip r:embed="rId2"/>
          <a:stretch/>
        </p:blipFill>
        <p:spPr>
          <a:xfrm>
            <a:off x="5310536" y="685800"/>
            <a:ext cx="6413848" cy="5486400"/>
          </a:xfrm>
          <a:prstGeom prst="rect">
            <a:avLst/>
          </a:prstGeom>
        </p:spPr>
      </p:pic>
      <p:sp>
        <p:nvSpPr>
          <p:cNvPr id="5" name="Slide Number Placeholder 4">
            <a:extLst>
              <a:ext uri="{FF2B5EF4-FFF2-40B4-BE49-F238E27FC236}">
                <a16:creationId xmlns:a16="http://schemas.microsoft.com/office/drawing/2014/main" id="{1CB5D8D1-68ED-0375-5A49-228A827E03F7}"/>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6</a:t>
            </a:fld>
            <a:endParaRPr lang="en-US" sz="1900">
              <a:solidFill>
                <a:schemeClr val="accent2"/>
              </a:solidFill>
            </a:endParaRPr>
          </a:p>
        </p:txBody>
      </p:sp>
    </p:spTree>
    <p:extLst>
      <p:ext uri="{BB962C8B-B14F-4D97-AF65-F5344CB8AC3E}">
        <p14:creationId xmlns:p14="http://schemas.microsoft.com/office/powerpoint/2010/main" val="1646576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AD801-4D11-5DD6-8E39-8E5393E39D93}"/>
              </a:ext>
            </a:extLst>
          </p:cNvPr>
          <p:cNvSpPr>
            <a:spLocks noGrp="1"/>
          </p:cNvSpPr>
          <p:nvPr>
            <p:ph type="title"/>
          </p:nvPr>
        </p:nvSpPr>
        <p:spPr>
          <a:xfrm>
            <a:off x="1371598" y="1415562"/>
            <a:ext cx="5750171" cy="306449"/>
          </a:xfrm>
        </p:spPr>
        <p:txBody>
          <a:bodyPr>
            <a:normAutofit fontScale="90000"/>
          </a:bodyPr>
          <a:lstStyle/>
          <a:p>
            <a:r>
              <a:rPr lang="en-US" dirty="0"/>
              <a:t>  System Requirements</a:t>
            </a:r>
          </a:p>
        </p:txBody>
      </p:sp>
      <p:pic>
        <p:nvPicPr>
          <p:cNvPr id="7" name="Picture Placeholder 6" descr="100+ Iot Pictures | Download Free Images on Unsplash">
            <a:extLst>
              <a:ext uri="{FF2B5EF4-FFF2-40B4-BE49-F238E27FC236}">
                <a16:creationId xmlns:a16="http://schemas.microsoft.com/office/drawing/2014/main" id="{52B23D2F-70DF-0DC4-815D-C62CE5CF27C9}"/>
              </a:ext>
            </a:extLst>
          </p:cNvPr>
          <p:cNvPicPr>
            <a:picLocks noGrp="1" noChangeAspect="1"/>
          </p:cNvPicPr>
          <p:nvPr>
            <p:ph type="pic" sz="quarter" idx="13"/>
          </p:nvPr>
        </p:nvPicPr>
        <p:blipFill>
          <a:blip r:embed="rId2"/>
          <a:srcRect l="29017" r="29017"/>
          <a:stretch/>
        </p:blipFill>
        <p:spPr/>
      </p:pic>
      <p:sp>
        <p:nvSpPr>
          <p:cNvPr id="4" name="Slide Number Placeholder 3">
            <a:extLst>
              <a:ext uri="{FF2B5EF4-FFF2-40B4-BE49-F238E27FC236}">
                <a16:creationId xmlns:a16="http://schemas.microsoft.com/office/drawing/2014/main" id="{B193AAEA-B58F-9673-00B4-A8BE39284A8F}"/>
              </a:ext>
            </a:extLst>
          </p:cNvPr>
          <p:cNvSpPr>
            <a:spLocks noGrp="1"/>
          </p:cNvSpPr>
          <p:nvPr>
            <p:ph type="sldNum" sz="quarter" idx="4"/>
          </p:nvPr>
        </p:nvSpPr>
        <p:spPr/>
        <p:txBody>
          <a:bodyPr/>
          <a:lstStyle/>
          <a:p>
            <a:fld id="{08AB70BE-1769-45B8-85A6-0C837432C7E6}" type="slidenum">
              <a:rPr lang="en-US" smtClean="0"/>
              <a:pPr/>
              <a:t>7</a:t>
            </a:fld>
            <a:endParaRPr lang="en-US" dirty="0"/>
          </a:p>
        </p:txBody>
      </p:sp>
      <p:graphicFrame>
        <p:nvGraphicFramePr>
          <p:cNvPr id="6" name="Table 5">
            <a:extLst>
              <a:ext uri="{FF2B5EF4-FFF2-40B4-BE49-F238E27FC236}">
                <a16:creationId xmlns:a16="http://schemas.microsoft.com/office/drawing/2014/main" id="{B8DC484B-BE65-842F-B624-13636DAE583D}"/>
              </a:ext>
            </a:extLst>
          </p:cNvPr>
          <p:cNvGraphicFramePr>
            <a:graphicFrameLocks noGrp="1"/>
          </p:cNvGraphicFramePr>
          <p:nvPr>
            <p:extLst>
              <p:ext uri="{D42A27DB-BD31-4B8C-83A1-F6EECF244321}">
                <p14:modId xmlns:p14="http://schemas.microsoft.com/office/powerpoint/2010/main" val="994433231"/>
              </p:ext>
            </p:extLst>
          </p:nvPr>
        </p:nvGraphicFramePr>
        <p:xfrm>
          <a:off x="1721485" y="2447734"/>
          <a:ext cx="4367530" cy="2915095"/>
        </p:xfrm>
        <a:graphic>
          <a:graphicData uri="http://schemas.openxmlformats.org/drawingml/2006/table">
            <a:tbl>
              <a:tblPr firstRow="1" firstCol="1" lastRow="1" lastCol="1" bandRow="1" bandCol="1">
                <a:tableStyleId>{0E3FDE45-AF77-4B5C-9715-49D594BDF05E}</a:tableStyleId>
              </a:tblPr>
              <a:tblGrid>
                <a:gridCol w="1649730">
                  <a:extLst>
                    <a:ext uri="{9D8B030D-6E8A-4147-A177-3AD203B41FA5}">
                      <a16:colId xmlns:a16="http://schemas.microsoft.com/office/drawing/2014/main" val="1096036492"/>
                    </a:ext>
                  </a:extLst>
                </a:gridCol>
                <a:gridCol w="814070">
                  <a:extLst>
                    <a:ext uri="{9D8B030D-6E8A-4147-A177-3AD203B41FA5}">
                      <a16:colId xmlns:a16="http://schemas.microsoft.com/office/drawing/2014/main" val="3368221618"/>
                    </a:ext>
                  </a:extLst>
                </a:gridCol>
                <a:gridCol w="1903730">
                  <a:extLst>
                    <a:ext uri="{9D8B030D-6E8A-4147-A177-3AD203B41FA5}">
                      <a16:colId xmlns:a16="http://schemas.microsoft.com/office/drawing/2014/main" val="2580616240"/>
                    </a:ext>
                  </a:extLst>
                </a:gridCol>
              </a:tblGrid>
              <a:tr h="430530">
                <a:tc>
                  <a:txBody>
                    <a:bodyPr/>
                    <a:lstStyle/>
                    <a:p>
                      <a:pPr marL="31750">
                        <a:lnSpc>
                          <a:spcPts val="1545"/>
                        </a:lnSpc>
                        <a:spcAft>
                          <a:spcPts val="0"/>
                        </a:spcAft>
                      </a:pPr>
                      <a:r>
                        <a:rPr lang="en-US" sz="1400" spc="-10" dirty="0">
                          <a:solidFill>
                            <a:srgbClr val="000009"/>
                          </a:solidFill>
                          <a:effectLst/>
                        </a:rPr>
                        <a:t>Processor</a:t>
                      </a:r>
                      <a:endParaRPr lang="en-US" dirty="0">
                        <a:effectLst/>
                      </a:endParaRPr>
                    </a:p>
                  </a:txBody>
                  <a:tcPr marL="0" marR="0" marT="0" marB="0">
                    <a:lnL>
                      <a:noFill/>
                    </a:lnL>
                    <a:lnR>
                      <a:noFill/>
                    </a:lnR>
                    <a:lnT>
                      <a:noFill/>
                    </a:lnT>
                    <a:lnB>
                      <a:noFill/>
                    </a:lnB>
                    <a:noFill/>
                  </a:tcPr>
                </a:tc>
                <a:tc>
                  <a:txBody>
                    <a:bodyPr/>
                    <a:lstStyle/>
                    <a:p>
                      <a:pPr marR="93980" algn="r">
                        <a:lnSpc>
                          <a:spcPts val="1545"/>
                        </a:lnSpc>
                        <a:spcAft>
                          <a:spcPts val="0"/>
                        </a:spcAft>
                      </a:pPr>
                      <a:r>
                        <a:rPr lang="en-US" sz="1400" b="1" spc="-50" dirty="0">
                          <a:solidFill>
                            <a:srgbClr val="000009"/>
                          </a:solidFill>
                          <a:effectLst/>
                        </a:rPr>
                        <a:t>:</a:t>
                      </a:r>
                      <a:endParaRPr lang="en-US" dirty="0">
                        <a:effectLst/>
                      </a:endParaRPr>
                    </a:p>
                  </a:txBody>
                  <a:tcPr marL="0" marR="0" marT="0" marB="0">
                    <a:lnL>
                      <a:noFill/>
                    </a:lnL>
                    <a:lnR>
                      <a:noFill/>
                    </a:lnR>
                    <a:lnT>
                      <a:noFill/>
                    </a:lnT>
                    <a:lnB>
                      <a:noFill/>
                    </a:lnB>
                    <a:noFill/>
                  </a:tcPr>
                </a:tc>
                <a:tc>
                  <a:txBody>
                    <a:bodyPr/>
                    <a:lstStyle/>
                    <a:p>
                      <a:pPr marL="95250">
                        <a:lnSpc>
                          <a:spcPts val="1660"/>
                        </a:lnSpc>
                        <a:spcAft>
                          <a:spcPts val="0"/>
                        </a:spcAft>
                      </a:pPr>
                      <a:r>
                        <a:rPr lang="en-US" sz="1400" dirty="0">
                          <a:effectLst/>
                          <a:latin typeface="Cambria"/>
                        </a:rPr>
                        <a:t>12th</a:t>
                      </a:r>
                      <a:r>
                        <a:rPr lang="en-US" sz="1400" spc="-80" dirty="0">
                          <a:effectLst/>
                          <a:latin typeface="Cambria"/>
                        </a:rPr>
                        <a:t> </a:t>
                      </a:r>
                      <a:r>
                        <a:rPr lang="en-US" sz="1400" dirty="0">
                          <a:effectLst/>
                          <a:latin typeface="Cambria"/>
                        </a:rPr>
                        <a:t>Generation</a:t>
                      </a:r>
                      <a:r>
                        <a:rPr lang="en-US" sz="1400" spc="-75" dirty="0">
                          <a:effectLst/>
                          <a:latin typeface="Cambria"/>
                        </a:rPr>
                        <a:t> </a:t>
                      </a:r>
                      <a:r>
                        <a:rPr lang="en-US" sz="1400" dirty="0">
                          <a:effectLst/>
                          <a:latin typeface="Cambria"/>
                        </a:rPr>
                        <a:t>Intel® Core™ i5 processor</a:t>
                      </a:r>
                      <a:endParaRPr lang="en-US" dirty="0">
                        <a:effectLst/>
                        <a:latin typeface="Cambria"/>
                      </a:endParaRPr>
                    </a:p>
                  </a:txBody>
                  <a:tcPr marL="0" marR="0" marT="0" marB="0">
                    <a:lnL>
                      <a:noFill/>
                    </a:lnL>
                    <a:lnR>
                      <a:noFill/>
                    </a:lnR>
                    <a:lnT>
                      <a:noFill/>
                    </a:lnT>
                    <a:lnB>
                      <a:noFill/>
                    </a:lnB>
                    <a:noFill/>
                  </a:tcPr>
                </a:tc>
                <a:extLst>
                  <a:ext uri="{0D108BD9-81ED-4DB2-BD59-A6C34878D82A}">
                    <a16:rowId xmlns:a16="http://schemas.microsoft.com/office/drawing/2014/main" val="3833253360"/>
                  </a:ext>
                </a:extLst>
              </a:tr>
              <a:tr h="261620">
                <a:tc>
                  <a:txBody>
                    <a:bodyPr/>
                    <a:lstStyle/>
                    <a:p>
                      <a:pPr marL="31750">
                        <a:spcBef>
                          <a:spcPts val="20"/>
                        </a:spcBef>
                        <a:spcAft>
                          <a:spcPts val="0"/>
                        </a:spcAft>
                      </a:pPr>
                      <a:r>
                        <a:rPr lang="en-US" sz="1400" dirty="0">
                          <a:solidFill>
                            <a:srgbClr val="000009"/>
                          </a:solidFill>
                          <a:effectLst/>
                        </a:rPr>
                        <a:t>Memory</a:t>
                      </a:r>
                      <a:r>
                        <a:rPr lang="en-US" sz="1400" spc="-55" dirty="0">
                          <a:solidFill>
                            <a:srgbClr val="000009"/>
                          </a:solidFill>
                          <a:effectLst/>
                        </a:rPr>
                        <a:t> </a:t>
                      </a:r>
                      <a:r>
                        <a:rPr lang="en-US" sz="1400" spc="-20" dirty="0">
                          <a:solidFill>
                            <a:srgbClr val="000009"/>
                          </a:solidFill>
                          <a:effectLst/>
                        </a:rPr>
                        <a:t>Size</a:t>
                      </a:r>
                      <a:endParaRPr lang="en-US" dirty="0">
                        <a:effectLst/>
                      </a:endParaRPr>
                    </a:p>
                  </a:txBody>
                  <a:tcPr marL="0" marR="0" marT="0" marB="0">
                    <a:lnL>
                      <a:noFill/>
                    </a:lnL>
                    <a:lnR>
                      <a:noFill/>
                    </a:lnR>
                    <a:lnT>
                      <a:noFill/>
                    </a:lnT>
                    <a:lnB>
                      <a:noFill/>
                    </a:lnB>
                    <a:noFill/>
                  </a:tcPr>
                </a:tc>
                <a:tc>
                  <a:txBody>
                    <a:bodyPr/>
                    <a:lstStyle/>
                    <a:p>
                      <a:pPr marR="93980" algn="r">
                        <a:spcBef>
                          <a:spcPts val="45"/>
                        </a:spcBef>
                        <a:spcAft>
                          <a:spcPts val="0"/>
                        </a:spcAft>
                      </a:pPr>
                      <a:r>
                        <a:rPr lang="en-US" sz="1400" b="1" spc="-50" dirty="0">
                          <a:solidFill>
                            <a:srgbClr val="000009"/>
                          </a:solidFill>
                          <a:effectLst/>
                        </a:rPr>
                        <a:t>:</a:t>
                      </a:r>
                      <a:endParaRPr lang="en-US" dirty="0">
                        <a:effectLst/>
                      </a:endParaRPr>
                    </a:p>
                  </a:txBody>
                  <a:tcPr marL="0" marR="0" marT="0" marB="0">
                    <a:lnL>
                      <a:noFill/>
                    </a:lnL>
                    <a:lnR>
                      <a:noFill/>
                    </a:lnR>
                    <a:lnT>
                      <a:noFill/>
                    </a:lnT>
                    <a:lnB>
                      <a:noFill/>
                    </a:lnB>
                    <a:noFill/>
                  </a:tcPr>
                </a:tc>
                <a:tc>
                  <a:txBody>
                    <a:bodyPr/>
                    <a:lstStyle/>
                    <a:p>
                      <a:pPr marL="290195">
                        <a:spcBef>
                          <a:spcPts val="20"/>
                        </a:spcBef>
                        <a:spcAft>
                          <a:spcPts val="0"/>
                        </a:spcAft>
                      </a:pPr>
                      <a:r>
                        <a:rPr lang="en-US" sz="1400" dirty="0">
                          <a:solidFill>
                            <a:srgbClr val="000009"/>
                          </a:solidFill>
                          <a:effectLst/>
                        </a:rPr>
                        <a:t>256</a:t>
                      </a:r>
                      <a:r>
                        <a:rPr lang="en-US" sz="1400" spc="-40" dirty="0">
                          <a:solidFill>
                            <a:srgbClr val="000009"/>
                          </a:solidFill>
                          <a:effectLst/>
                        </a:rPr>
                        <a:t> </a:t>
                      </a:r>
                      <a:r>
                        <a:rPr lang="en-US" sz="1400" dirty="0">
                          <a:solidFill>
                            <a:srgbClr val="000009"/>
                          </a:solidFill>
                          <a:effectLst/>
                        </a:rPr>
                        <a:t>GB</a:t>
                      </a:r>
                      <a:r>
                        <a:rPr lang="en-US" sz="1400" spc="-30" dirty="0">
                          <a:solidFill>
                            <a:srgbClr val="000009"/>
                          </a:solidFill>
                          <a:effectLst/>
                        </a:rPr>
                        <a:t> </a:t>
                      </a:r>
                      <a:r>
                        <a:rPr lang="en-US" sz="1400" spc="-10" dirty="0">
                          <a:solidFill>
                            <a:srgbClr val="000009"/>
                          </a:solidFill>
                          <a:effectLst/>
                        </a:rPr>
                        <a:t>(Minimum)</a:t>
                      </a:r>
                      <a:endParaRPr lang="en-US" dirty="0">
                        <a:effectLst/>
                      </a:endParaRPr>
                    </a:p>
                  </a:txBody>
                  <a:tcPr marL="0" marR="0" marT="0" marB="0">
                    <a:lnL>
                      <a:noFill/>
                    </a:lnL>
                    <a:lnR>
                      <a:noFill/>
                    </a:lnR>
                    <a:lnT>
                      <a:noFill/>
                    </a:lnT>
                    <a:lnB>
                      <a:noFill/>
                    </a:lnB>
                    <a:noFill/>
                  </a:tcPr>
                </a:tc>
                <a:extLst>
                  <a:ext uri="{0D108BD9-81ED-4DB2-BD59-A6C34878D82A}">
                    <a16:rowId xmlns:a16="http://schemas.microsoft.com/office/drawing/2014/main" val="3145464098"/>
                  </a:ext>
                </a:extLst>
              </a:tr>
              <a:tr h="247015">
                <a:tc>
                  <a:txBody>
                    <a:bodyPr/>
                    <a:lstStyle/>
                    <a:p>
                      <a:pPr marL="31750">
                        <a:lnSpc>
                          <a:spcPts val="1510"/>
                        </a:lnSpc>
                        <a:spcBef>
                          <a:spcPts val="340"/>
                        </a:spcBef>
                        <a:spcAft>
                          <a:spcPts val="0"/>
                        </a:spcAft>
                      </a:pPr>
                      <a:r>
                        <a:rPr lang="en-US" sz="1400" spc="-25" dirty="0">
                          <a:solidFill>
                            <a:srgbClr val="000009"/>
                          </a:solidFill>
                          <a:effectLst/>
                        </a:rPr>
                        <a:t>HDD</a:t>
                      </a:r>
                      <a:endParaRPr lang="en-US" dirty="0">
                        <a:effectLst/>
                      </a:endParaRPr>
                    </a:p>
                    <a:p>
                      <a:pPr marL="31750">
                        <a:lnSpc>
                          <a:spcPts val="1510"/>
                        </a:lnSpc>
                        <a:spcBef>
                          <a:spcPts val="340"/>
                        </a:spcBef>
                        <a:spcAft>
                          <a:spcPts val="0"/>
                        </a:spcAft>
                      </a:pPr>
                      <a:r>
                        <a:rPr lang="en-US" sz="1400" spc="-25" dirty="0">
                          <a:solidFill>
                            <a:srgbClr val="000009"/>
                          </a:solidFill>
                          <a:effectLst/>
                        </a:rPr>
                        <a:t>BOARD     </a:t>
                      </a:r>
                      <a:endParaRPr lang="en-US">
                        <a:effectLst/>
                      </a:endParaRPr>
                    </a:p>
                    <a:p>
                      <a:pPr marL="31750">
                        <a:lnSpc>
                          <a:spcPts val="1510"/>
                        </a:lnSpc>
                        <a:spcBef>
                          <a:spcPts val="340"/>
                        </a:spcBef>
                        <a:spcAft>
                          <a:spcPts val="0"/>
                        </a:spcAft>
                      </a:pPr>
                      <a:r>
                        <a:rPr lang="en-US" sz="1400" spc="-25" dirty="0">
                          <a:solidFill>
                            <a:srgbClr val="000009"/>
                          </a:solidFill>
                          <a:effectLst/>
                        </a:rPr>
                        <a:t>SENSOR     </a:t>
                      </a:r>
                      <a:endParaRPr lang="en-US">
                        <a:effectLst/>
                      </a:endParaRPr>
                    </a:p>
                    <a:p>
                      <a:pPr marL="31750">
                        <a:lnSpc>
                          <a:spcPts val="1510"/>
                        </a:lnSpc>
                        <a:spcBef>
                          <a:spcPts val="340"/>
                        </a:spcBef>
                        <a:spcAft>
                          <a:spcPts val="0"/>
                        </a:spcAft>
                      </a:pPr>
                      <a:endParaRPr lang="en-US" dirty="0">
                        <a:effectLst/>
                      </a:endParaRPr>
                    </a:p>
                    <a:p>
                      <a:pPr marL="31750">
                        <a:lnSpc>
                          <a:spcPts val="1510"/>
                        </a:lnSpc>
                        <a:spcBef>
                          <a:spcPts val="340"/>
                        </a:spcBef>
                        <a:spcAft>
                          <a:spcPts val="0"/>
                        </a:spcAft>
                      </a:pPr>
                      <a:endParaRPr lang="en-US" dirty="0">
                        <a:effectLst/>
                      </a:endParaRPr>
                    </a:p>
                    <a:p>
                      <a:pPr marL="31750">
                        <a:lnSpc>
                          <a:spcPts val="1510"/>
                        </a:lnSpc>
                        <a:spcBef>
                          <a:spcPts val="340"/>
                        </a:spcBef>
                        <a:spcAft>
                          <a:spcPts val="0"/>
                        </a:spcAft>
                      </a:pPr>
                      <a:r>
                        <a:rPr lang="en-US" sz="1400" spc="-25" dirty="0">
                          <a:solidFill>
                            <a:srgbClr val="000009"/>
                          </a:solidFill>
                          <a:effectLst/>
                        </a:rPr>
                        <a:t>Bread Board    </a:t>
                      </a:r>
                      <a:endParaRPr lang="en-US">
                        <a:effectLst/>
                      </a:endParaRPr>
                    </a:p>
                    <a:p>
                      <a:pPr marL="31750">
                        <a:lnSpc>
                          <a:spcPts val="1510"/>
                        </a:lnSpc>
                        <a:spcBef>
                          <a:spcPts val="340"/>
                        </a:spcBef>
                        <a:spcAft>
                          <a:spcPts val="0"/>
                        </a:spcAft>
                      </a:pPr>
                      <a:r>
                        <a:rPr lang="en-US" sz="1400" spc="-25" dirty="0">
                          <a:solidFill>
                            <a:srgbClr val="000009"/>
                          </a:solidFill>
                          <a:effectLst/>
                        </a:rPr>
                        <a:t>Jumper Wire     </a:t>
                      </a:r>
                      <a:endParaRPr lang="en-US">
                        <a:effectLst/>
                      </a:endParaRPr>
                    </a:p>
                    <a:p>
                      <a:pPr marL="31750">
                        <a:lnSpc>
                          <a:spcPts val="1510"/>
                        </a:lnSpc>
                        <a:spcBef>
                          <a:spcPts val="340"/>
                        </a:spcBef>
                        <a:spcAft>
                          <a:spcPts val="0"/>
                        </a:spcAft>
                      </a:pPr>
                      <a:r>
                        <a:rPr lang="en-US" sz="1400" spc="-25" dirty="0">
                          <a:solidFill>
                            <a:srgbClr val="000009"/>
                          </a:solidFill>
                          <a:effectLst/>
                        </a:rPr>
                        <a:t>LCD               </a:t>
                      </a:r>
                      <a:endParaRPr lang="en-US">
                        <a:effectLst/>
                      </a:endParaRPr>
                    </a:p>
                    <a:p>
                      <a:pPr marL="31750">
                        <a:lnSpc>
                          <a:spcPts val="1510"/>
                        </a:lnSpc>
                        <a:spcBef>
                          <a:spcPts val="340"/>
                        </a:spcBef>
                        <a:spcAft>
                          <a:spcPts val="0"/>
                        </a:spcAft>
                      </a:pPr>
                      <a:r>
                        <a:rPr lang="en-US" sz="1400" spc="-25" dirty="0">
                          <a:solidFill>
                            <a:srgbClr val="000009"/>
                          </a:solidFill>
                          <a:effectLst/>
                        </a:rPr>
                        <a:t>         </a:t>
                      </a:r>
                      <a:endParaRPr lang="en-US">
                        <a:effectLst/>
                      </a:endParaRPr>
                    </a:p>
                  </a:txBody>
                  <a:tcPr marL="0" marR="0" marT="0" marB="0">
                    <a:lnL>
                      <a:noFill/>
                    </a:lnL>
                    <a:lnR>
                      <a:noFill/>
                    </a:lnR>
                    <a:lnT>
                      <a:noFill/>
                    </a:lnT>
                    <a:lnB>
                      <a:noFill/>
                    </a:lnB>
                    <a:noFill/>
                  </a:tcPr>
                </a:tc>
                <a:tc>
                  <a:txBody>
                    <a:bodyPr/>
                    <a:lstStyle/>
                    <a:p>
                      <a:pPr marR="93980" algn="r">
                        <a:lnSpc>
                          <a:spcPts val="1510"/>
                        </a:lnSpc>
                        <a:spcBef>
                          <a:spcPts val="340"/>
                        </a:spcBef>
                        <a:spcAft>
                          <a:spcPts val="0"/>
                        </a:spcAft>
                      </a:pPr>
                      <a:r>
                        <a:rPr lang="en-US" sz="1400" b="1" spc="-50" dirty="0">
                          <a:solidFill>
                            <a:srgbClr val="000009"/>
                          </a:solidFill>
                          <a:effectLst/>
                        </a:rPr>
                        <a:t>:</a:t>
                      </a:r>
                      <a:endParaRPr lang="en-US" dirty="0">
                        <a:effectLst/>
                      </a:endParaRPr>
                    </a:p>
                    <a:p>
                      <a:pPr marR="93980" algn="r">
                        <a:lnSpc>
                          <a:spcPts val="1510"/>
                        </a:lnSpc>
                        <a:spcBef>
                          <a:spcPts val="340"/>
                        </a:spcBef>
                        <a:spcAft>
                          <a:spcPts val="0"/>
                        </a:spcAft>
                      </a:pPr>
                      <a:r>
                        <a:rPr lang="en-US" sz="1400" b="1" spc="-50" dirty="0">
                          <a:solidFill>
                            <a:srgbClr val="000009"/>
                          </a:solidFill>
                          <a:effectLst/>
                        </a:rPr>
                        <a:t>:</a:t>
                      </a:r>
                      <a:endParaRPr lang="en-US" dirty="0">
                        <a:effectLst/>
                      </a:endParaRPr>
                    </a:p>
                    <a:p>
                      <a:pPr marR="93980" algn="r">
                        <a:lnSpc>
                          <a:spcPts val="1510"/>
                        </a:lnSpc>
                        <a:spcBef>
                          <a:spcPts val="340"/>
                        </a:spcBef>
                        <a:spcAft>
                          <a:spcPts val="0"/>
                        </a:spcAft>
                      </a:pPr>
                      <a:r>
                        <a:rPr lang="en-US" sz="1400" b="1" spc="-50" dirty="0">
                          <a:solidFill>
                            <a:srgbClr val="000009"/>
                          </a:solidFill>
                          <a:effectLst/>
                        </a:rPr>
                        <a:t>:</a:t>
                      </a:r>
                      <a:endParaRPr lang="en-US" dirty="0">
                        <a:effectLst/>
                      </a:endParaRPr>
                    </a:p>
                    <a:p>
                      <a:pPr marR="93980" algn="r">
                        <a:lnSpc>
                          <a:spcPts val="1510"/>
                        </a:lnSpc>
                        <a:spcBef>
                          <a:spcPts val="340"/>
                        </a:spcBef>
                        <a:spcAft>
                          <a:spcPts val="0"/>
                        </a:spcAft>
                      </a:pPr>
                      <a:endParaRPr lang="en-US" dirty="0">
                        <a:effectLst/>
                      </a:endParaRPr>
                    </a:p>
                    <a:p>
                      <a:pPr marR="93980" algn="r">
                        <a:lnSpc>
                          <a:spcPts val="1510"/>
                        </a:lnSpc>
                        <a:spcBef>
                          <a:spcPts val="340"/>
                        </a:spcBef>
                        <a:spcAft>
                          <a:spcPts val="0"/>
                        </a:spcAft>
                      </a:pPr>
                      <a:endParaRPr lang="en-US" dirty="0">
                        <a:effectLst/>
                      </a:endParaRPr>
                    </a:p>
                    <a:p>
                      <a:pPr marR="93980" algn="r">
                        <a:lnSpc>
                          <a:spcPts val="1510"/>
                        </a:lnSpc>
                        <a:spcBef>
                          <a:spcPts val="340"/>
                        </a:spcBef>
                        <a:spcAft>
                          <a:spcPts val="0"/>
                        </a:spcAft>
                      </a:pPr>
                      <a:r>
                        <a:rPr lang="en-US" sz="1400" b="1" spc="-50" dirty="0">
                          <a:solidFill>
                            <a:srgbClr val="000009"/>
                          </a:solidFill>
                          <a:effectLst/>
                        </a:rPr>
                        <a:t>:</a:t>
                      </a:r>
                      <a:endParaRPr lang="en-US" dirty="0">
                        <a:effectLst/>
                      </a:endParaRPr>
                    </a:p>
                    <a:p>
                      <a:pPr marR="93980" algn="r">
                        <a:lnSpc>
                          <a:spcPts val="1510"/>
                        </a:lnSpc>
                        <a:spcBef>
                          <a:spcPts val="340"/>
                        </a:spcBef>
                        <a:spcAft>
                          <a:spcPts val="0"/>
                        </a:spcAft>
                      </a:pPr>
                      <a:r>
                        <a:rPr lang="en-US" sz="1400" b="1" spc="-50" dirty="0">
                          <a:solidFill>
                            <a:srgbClr val="000009"/>
                          </a:solidFill>
                          <a:effectLst/>
                        </a:rPr>
                        <a:t>:</a:t>
                      </a:r>
                      <a:endParaRPr lang="en-US" dirty="0">
                        <a:effectLst/>
                      </a:endParaRPr>
                    </a:p>
                    <a:p>
                      <a:pPr marR="93980" algn="r">
                        <a:lnSpc>
                          <a:spcPts val="1510"/>
                        </a:lnSpc>
                        <a:spcBef>
                          <a:spcPts val="340"/>
                        </a:spcBef>
                        <a:spcAft>
                          <a:spcPts val="0"/>
                        </a:spcAft>
                      </a:pPr>
                      <a:r>
                        <a:rPr lang="en-US" sz="1400" b="1" spc="-50" dirty="0">
                          <a:solidFill>
                            <a:srgbClr val="000009"/>
                          </a:solidFill>
                          <a:effectLst/>
                        </a:rPr>
                        <a:t>:</a:t>
                      </a:r>
                      <a:endParaRPr lang="en-US" dirty="0">
                        <a:effectLst/>
                      </a:endParaRPr>
                    </a:p>
                  </a:txBody>
                  <a:tcPr marL="0" marR="0" marT="0" marB="0">
                    <a:lnL>
                      <a:noFill/>
                    </a:lnL>
                    <a:lnR>
                      <a:noFill/>
                    </a:lnR>
                    <a:lnT>
                      <a:noFill/>
                    </a:lnT>
                    <a:lnB>
                      <a:noFill/>
                    </a:lnB>
                    <a:noFill/>
                  </a:tcPr>
                </a:tc>
                <a:tc>
                  <a:txBody>
                    <a:bodyPr/>
                    <a:lstStyle/>
                    <a:p>
                      <a:pPr marL="290195">
                        <a:lnSpc>
                          <a:spcPts val="1510"/>
                        </a:lnSpc>
                        <a:spcBef>
                          <a:spcPts val="340"/>
                        </a:spcBef>
                        <a:spcAft>
                          <a:spcPts val="0"/>
                        </a:spcAft>
                      </a:pPr>
                      <a:r>
                        <a:rPr lang="en-US" sz="1400" dirty="0">
                          <a:solidFill>
                            <a:srgbClr val="000009"/>
                          </a:solidFill>
                          <a:effectLst/>
                        </a:rPr>
                        <a:t>40</a:t>
                      </a:r>
                      <a:r>
                        <a:rPr lang="en-US" sz="1400" spc="-35" dirty="0">
                          <a:solidFill>
                            <a:srgbClr val="000009"/>
                          </a:solidFill>
                          <a:effectLst/>
                        </a:rPr>
                        <a:t> </a:t>
                      </a:r>
                      <a:r>
                        <a:rPr lang="en-US" sz="1400" dirty="0">
                          <a:solidFill>
                            <a:srgbClr val="000009"/>
                          </a:solidFill>
                          <a:effectLst/>
                        </a:rPr>
                        <a:t>GB</a:t>
                      </a:r>
                      <a:r>
                        <a:rPr lang="en-US" sz="1400" spc="-20" dirty="0">
                          <a:solidFill>
                            <a:srgbClr val="000009"/>
                          </a:solidFill>
                          <a:effectLst/>
                        </a:rPr>
                        <a:t> </a:t>
                      </a:r>
                      <a:r>
                        <a:rPr lang="en-US" sz="1400" spc="-10" dirty="0">
                          <a:solidFill>
                            <a:srgbClr val="000009"/>
                          </a:solidFill>
                          <a:effectLst/>
                        </a:rPr>
                        <a:t>(Minimum)</a:t>
                      </a:r>
                      <a:endParaRPr lang="en-US" dirty="0">
                        <a:effectLst/>
                      </a:endParaRPr>
                    </a:p>
                    <a:p>
                      <a:pPr marL="290195">
                        <a:lnSpc>
                          <a:spcPts val="1510"/>
                        </a:lnSpc>
                        <a:spcBef>
                          <a:spcPts val="340"/>
                        </a:spcBef>
                        <a:spcAft>
                          <a:spcPts val="0"/>
                        </a:spcAft>
                      </a:pPr>
                      <a:r>
                        <a:rPr lang="en-US" sz="1400" dirty="0">
                          <a:effectLst/>
                        </a:rPr>
                        <a:t>Arduino Uno</a:t>
                      </a:r>
                      <a:endParaRPr lang="en-US" dirty="0">
                        <a:effectLst/>
                      </a:endParaRPr>
                    </a:p>
                    <a:p>
                      <a:pPr marL="290195">
                        <a:lnSpc>
                          <a:spcPts val="1510"/>
                        </a:lnSpc>
                        <a:spcBef>
                          <a:spcPts val="340"/>
                        </a:spcBef>
                        <a:spcAft>
                          <a:spcPts val="0"/>
                        </a:spcAft>
                      </a:pPr>
                      <a:r>
                        <a:rPr lang="en-US" sz="1400" dirty="0">
                          <a:effectLst/>
                        </a:rPr>
                        <a:t>Flex sensor</a:t>
                      </a:r>
                      <a:endParaRPr lang="en-US" dirty="0">
                        <a:effectLst/>
                      </a:endParaRPr>
                    </a:p>
                    <a:p>
                      <a:pPr marL="290195">
                        <a:lnSpc>
                          <a:spcPts val="1510"/>
                        </a:lnSpc>
                        <a:spcBef>
                          <a:spcPts val="340"/>
                        </a:spcBef>
                        <a:spcAft>
                          <a:spcPts val="0"/>
                        </a:spcAft>
                      </a:pPr>
                      <a:r>
                        <a:rPr lang="en-US" sz="1400" dirty="0">
                          <a:effectLst/>
                        </a:rPr>
                        <a:t>Pulse oximeter and Heart Rate sensor</a:t>
                      </a:r>
                      <a:endParaRPr lang="en-US" dirty="0">
                        <a:effectLst/>
                      </a:endParaRPr>
                    </a:p>
                    <a:p>
                      <a:pPr>
                        <a:lnSpc>
                          <a:spcPts val="1510"/>
                        </a:lnSpc>
                        <a:spcBef>
                          <a:spcPts val="340"/>
                        </a:spcBef>
                      </a:pPr>
                      <a:r>
                        <a:rPr lang="en-US" sz="1400" dirty="0">
                          <a:effectLst/>
                        </a:rPr>
                        <a:t>        1</a:t>
                      </a:r>
                      <a:endParaRPr lang="en-US" dirty="0">
                        <a:effectLst/>
                      </a:endParaRPr>
                    </a:p>
                    <a:p>
                      <a:pPr marL="290195">
                        <a:lnSpc>
                          <a:spcPts val="1510"/>
                        </a:lnSpc>
                        <a:spcBef>
                          <a:spcPts val="340"/>
                        </a:spcBef>
                        <a:spcAft>
                          <a:spcPts val="0"/>
                        </a:spcAft>
                      </a:pPr>
                      <a:r>
                        <a:rPr lang="en-US" sz="1400" dirty="0">
                          <a:effectLst/>
                        </a:rPr>
                        <a:t>Required amount</a:t>
                      </a:r>
                      <a:endParaRPr lang="en-US" dirty="0">
                        <a:effectLst/>
                      </a:endParaRPr>
                    </a:p>
                    <a:p>
                      <a:pPr marL="290195">
                        <a:lnSpc>
                          <a:spcPts val="1510"/>
                        </a:lnSpc>
                        <a:spcBef>
                          <a:spcPts val="340"/>
                        </a:spcBef>
                        <a:spcAft>
                          <a:spcPts val="0"/>
                        </a:spcAft>
                      </a:pPr>
                      <a:r>
                        <a:rPr lang="en-US" sz="1400" dirty="0">
                          <a:effectLst/>
                        </a:rPr>
                        <a:t>16*2 Board</a:t>
                      </a:r>
                      <a:endParaRPr lang="en-US" dirty="0">
                        <a:effectLst/>
                      </a:endParaRPr>
                    </a:p>
                    <a:p>
                      <a:pPr marL="290195">
                        <a:lnSpc>
                          <a:spcPts val="1510"/>
                        </a:lnSpc>
                        <a:spcBef>
                          <a:spcPts val="340"/>
                        </a:spcBef>
                        <a:spcAft>
                          <a:spcPts val="0"/>
                        </a:spcAft>
                      </a:pPr>
                      <a:endParaRPr lang="en-US" dirty="0">
                        <a:effectLst/>
                      </a:endParaRPr>
                    </a:p>
                  </a:txBody>
                  <a:tcPr marL="0" marR="0" marT="0" marB="0">
                    <a:lnL>
                      <a:noFill/>
                    </a:lnL>
                    <a:lnR>
                      <a:noFill/>
                    </a:lnR>
                    <a:lnT>
                      <a:noFill/>
                    </a:lnT>
                    <a:lnB>
                      <a:noFill/>
                    </a:lnB>
                    <a:noFill/>
                  </a:tcPr>
                </a:tc>
                <a:extLst>
                  <a:ext uri="{0D108BD9-81ED-4DB2-BD59-A6C34878D82A}">
                    <a16:rowId xmlns:a16="http://schemas.microsoft.com/office/drawing/2014/main" val="1293259913"/>
                  </a:ext>
                </a:extLst>
              </a:tr>
            </a:tbl>
          </a:graphicData>
        </a:graphic>
      </p:graphicFrame>
    </p:spTree>
    <p:extLst>
      <p:ext uri="{BB962C8B-B14F-4D97-AF65-F5344CB8AC3E}">
        <p14:creationId xmlns:p14="http://schemas.microsoft.com/office/powerpoint/2010/main" val="2192330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3305B-706D-FB27-5D9C-09BD7FBDD4B6}"/>
              </a:ext>
            </a:extLst>
          </p:cNvPr>
          <p:cNvSpPr>
            <a:spLocks noGrp="1"/>
          </p:cNvSpPr>
          <p:nvPr>
            <p:ph type="title"/>
          </p:nvPr>
        </p:nvSpPr>
        <p:spPr/>
        <p:txBody>
          <a:bodyPr/>
          <a:lstStyle/>
          <a:p>
            <a:r>
              <a:rPr lang="en-US" dirty="0"/>
              <a:t>Advantages of the proposed system</a:t>
            </a:r>
          </a:p>
        </p:txBody>
      </p:sp>
      <p:sp>
        <p:nvSpPr>
          <p:cNvPr id="3" name="Content Placeholder 2">
            <a:extLst>
              <a:ext uri="{FF2B5EF4-FFF2-40B4-BE49-F238E27FC236}">
                <a16:creationId xmlns:a16="http://schemas.microsoft.com/office/drawing/2014/main" id="{A20E50DA-4EE7-C950-90D4-4BCFF8DF6B63}"/>
              </a:ext>
            </a:extLst>
          </p:cNvPr>
          <p:cNvSpPr>
            <a:spLocks noGrp="1"/>
          </p:cNvSpPr>
          <p:nvPr>
            <p:ph idx="1"/>
          </p:nvPr>
        </p:nvSpPr>
        <p:spPr/>
        <p:txBody>
          <a:bodyPr vert="horz" lIns="91440" tIns="45720" rIns="91440" bIns="45720" rtlCol="0" anchor="t">
            <a:normAutofit/>
          </a:bodyPr>
          <a:lstStyle/>
          <a:p>
            <a:r>
              <a:rPr lang="en-US" dirty="0">
                <a:ea typeface="+mn-lt"/>
                <a:cs typeface="+mn-lt"/>
              </a:rPr>
              <a:t>The proposed system for hand gesture recognition and health monitoring using an Arduino, a pulse oximeter, and a Bluetooth module offers significant advantages. It enhances communication for non-verbal individuals, improving their quality of life and providing an accessible method to express needs and emotions through predefined gestures. The system also allows real-time health monitoring, continuously tracking heart rate and oxygen saturation levels with immediate alerts for timely intervention. Its compact design ensures portability and ease of use, while the user-friendly LCD display presents clear health data. Cost-effective and customizable, the open-source nature of the system makes it accessible and expandable. Furthermore, Bluetooth connectivity enables remote monitoring and notifications, facilitating better care and responsiveness.</a:t>
            </a:r>
            <a:endParaRPr lang="en-US" dirty="0"/>
          </a:p>
        </p:txBody>
      </p:sp>
      <p:sp>
        <p:nvSpPr>
          <p:cNvPr id="4" name="Slide Number Placeholder 3">
            <a:extLst>
              <a:ext uri="{FF2B5EF4-FFF2-40B4-BE49-F238E27FC236}">
                <a16:creationId xmlns:a16="http://schemas.microsoft.com/office/drawing/2014/main" id="{3D7643A0-9CD8-1ED5-4CF9-B5D143B6AB79}"/>
              </a:ext>
            </a:extLst>
          </p:cNvPr>
          <p:cNvSpPr>
            <a:spLocks noGrp="1"/>
          </p:cNvSpPr>
          <p:nvPr>
            <p:ph type="sldNum" sz="quarter" idx="12"/>
          </p:nvPr>
        </p:nvSpPr>
        <p:spPr/>
        <p:txBody>
          <a:bodyPr/>
          <a:lstStyle/>
          <a:p>
            <a:fld id="{08AB70BE-1769-45B8-85A6-0C837432C7E6}" type="slidenum">
              <a:rPr lang="en-US" smtClean="0"/>
              <a:pPr/>
              <a:t>8</a:t>
            </a:fld>
            <a:endParaRPr lang="en-US" dirty="0"/>
          </a:p>
        </p:txBody>
      </p:sp>
    </p:spTree>
    <p:extLst>
      <p:ext uri="{BB962C8B-B14F-4D97-AF65-F5344CB8AC3E}">
        <p14:creationId xmlns:p14="http://schemas.microsoft.com/office/powerpoint/2010/main" val="23773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8" name="Rectangle 37">
            <a:extLst>
              <a:ext uri="{FF2B5EF4-FFF2-40B4-BE49-F238E27FC236}">
                <a16:creationId xmlns:a16="http://schemas.microsoft.com/office/drawing/2014/main" id="{9BB8F2C0-5085-4286-BF3B-489C592A9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descr="A hand with a circuit board&#10;&#10;Description automatically generated">
            <a:extLst>
              <a:ext uri="{FF2B5EF4-FFF2-40B4-BE49-F238E27FC236}">
                <a16:creationId xmlns:a16="http://schemas.microsoft.com/office/drawing/2014/main" id="{1B25580D-4032-242B-69D2-B5C8A95D3D2D}"/>
              </a:ext>
            </a:extLst>
          </p:cNvPr>
          <p:cNvPicPr>
            <a:picLocks noGrp="1" noChangeAspect="1"/>
          </p:cNvPicPr>
          <p:nvPr>
            <p:ph type="pic" sz="quarter" idx="10"/>
          </p:nvPr>
        </p:nvPicPr>
        <p:blipFill rotWithShape="1">
          <a:blip r:embed="rId2"/>
          <a:srcRect l="16452" r="16450" b="-2"/>
          <a:stretch/>
        </p:blipFill>
        <p:spPr>
          <a:xfrm>
            <a:off x="20" y="10"/>
            <a:ext cx="7113748" cy="6864903"/>
          </a:xfrm>
          <a:prstGeom prst="rect">
            <a:avLst/>
          </a:prstGeom>
        </p:spPr>
      </p:pic>
      <p:sp>
        <p:nvSpPr>
          <p:cNvPr id="40" name="Freeform: Shape 39">
            <a:extLst>
              <a:ext uri="{FF2B5EF4-FFF2-40B4-BE49-F238E27FC236}">
                <a16:creationId xmlns:a16="http://schemas.microsoft.com/office/drawing/2014/main" id="{E705AD56-8B1B-4111-AE73-A1DEC7073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5103" y="-5976"/>
            <a:ext cx="8556895" cy="6872531"/>
          </a:xfrm>
          <a:custGeom>
            <a:avLst/>
            <a:gdLst>
              <a:gd name="connsiteX0" fmla="*/ 5317418 w 8556895"/>
              <a:gd name="connsiteY0" fmla="*/ 0 h 6865265"/>
              <a:gd name="connsiteX1" fmla="*/ 8556895 w 8556895"/>
              <a:gd name="connsiteY1" fmla="*/ 0 h 6865265"/>
              <a:gd name="connsiteX2" fmla="*/ 8556895 w 8556895"/>
              <a:gd name="connsiteY2" fmla="*/ 6858000 h 6865265"/>
              <a:gd name="connsiteX3" fmla="*/ 5869355 w 8556895"/>
              <a:gd name="connsiteY3" fmla="*/ 6858000 h 6865265"/>
              <a:gd name="connsiteX4" fmla="*/ 5869355 w 8556895"/>
              <a:gd name="connsiteY4" fmla="*/ 6865265 h 6865265"/>
              <a:gd name="connsiteX5" fmla="*/ 0 w 8556895"/>
              <a:gd name="connsiteY5" fmla="*/ 6865265 h 6865265"/>
              <a:gd name="connsiteX6" fmla="*/ 3430955 w 8556895"/>
              <a:gd name="connsiteY6" fmla="*/ 3434310 h 6865265"/>
              <a:gd name="connsiteX7" fmla="*/ 176556 w 8556895"/>
              <a:gd name="connsiteY7" fmla="*/ 7819 h 6865265"/>
              <a:gd name="connsiteX8" fmla="*/ 154644 w 8556895"/>
              <a:gd name="connsiteY8" fmla="*/ 7265 h 6865265"/>
              <a:gd name="connsiteX9" fmla="*/ 5317418 w 8556895"/>
              <a:gd name="connsiteY9" fmla="*/ 7265 h 6865265"/>
              <a:gd name="connsiteX0" fmla="*/ 5317418 w 8556895"/>
              <a:gd name="connsiteY0" fmla="*/ 7265 h 6865265"/>
              <a:gd name="connsiteX1" fmla="*/ 8556895 w 8556895"/>
              <a:gd name="connsiteY1" fmla="*/ 0 h 6865265"/>
              <a:gd name="connsiteX2" fmla="*/ 8556895 w 8556895"/>
              <a:gd name="connsiteY2" fmla="*/ 6858000 h 6865265"/>
              <a:gd name="connsiteX3" fmla="*/ 5869355 w 8556895"/>
              <a:gd name="connsiteY3" fmla="*/ 6858000 h 6865265"/>
              <a:gd name="connsiteX4" fmla="*/ 5869355 w 8556895"/>
              <a:gd name="connsiteY4" fmla="*/ 6865265 h 6865265"/>
              <a:gd name="connsiteX5" fmla="*/ 0 w 8556895"/>
              <a:gd name="connsiteY5" fmla="*/ 6865265 h 6865265"/>
              <a:gd name="connsiteX6" fmla="*/ 3430955 w 8556895"/>
              <a:gd name="connsiteY6" fmla="*/ 3434310 h 6865265"/>
              <a:gd name="connsiteX7" fmla="*/ 176556 w 8556895"/>
              <a:gd name="connsiteY7" fmla="*/ 7819 h 6865265"/>
              <a:gd name="connsiteX8" fmla="*/ 154644 w 8556895"/>
              <a:gd name="connsiteY8" fmla="*/ 7265 h 6865265"/>
              <a:gd name="connsiteX9" fmla="*/ 5317418 w 8556895"/>
              <a:gd name="connsiteY9" fmla="*/ 7265 h 6865265"/>
              <a:gd name="connsiteX0" fmla="*/ 5317418 w 8556895"/>
              <a:gd name="connsiteY0" fmla="*/ 7265 h 6865265"/>
              <a:gd name="connsiteX1" fmla="*/ 8556895 w 8556895"/>
              <a:gd name="connsiteY1" fmla="*/ 0 h 6865265"/>
              <a:gd name="connsiteX2" fmla="*/ 8556895 w 8556895"/>
              <a:gd name="connsiteY2" fmla="*/ 6858000 h 6865265"/>
              <a:gd name="connsiteX3" fmla="*/ 5869355 w 8556895"/>
              <a:gd name="connsiteY3" fmla="*/ 6858000 h 6865265"/>
              <a:gd name="connsiteX4" fmla="*/ 0 w 8556895"/>
              <a:gd name="connsiteY4" fmla="*/ 6865265 h 6865265"/>
              <a:gd name="connsiteX5" fmla="*/ 3430955 w 8556895"/>
              <a:gd name="connsiteY5" fmla="*/ 3434310 h 6865265"/>
              <a:gd name="connsiteX6" fmla="*/ 176556 w 8556895"/>
              <a:gd name="connsiteY6" fmla="*/ 7819 h 6865265"/>
              <a:gd name="connsiteX7" fmla="*/ 154644 w 8556895"/>
              <a:gd name="connsiteY7" fmla="*/ 7265 h 6865265"/>
              <a:gd name="connsiteX8" fmla="*/ 5317418 w 8556895"/>
              <a:gd name="connsiteY8" fmla="*/ 7265 h 6865265"/>
              <a:gd name="connsiteX0" fmla="*/ 5317418 w 8556895"/>
              <a:gd name="connsiteY0" fmla="*/ 7265 h 6865265"/>
              <a:gd name="connsiteX1" fmla="*/ 8556895 w 8556895"/>
              <a:gd name="connsiteY1" fmla="*/ 0 h 6865265"/>
              <a:gd name="connsiteX2" fmla="*/ 8556895 w 8556895"/>
              <a:gd name="connsiteY2" fmla="*/ 6858000 h 6865265"/>
              <a:gd name="connsiteX3" fmla="*/ 0 w 8556895"/>
              <a:gd name="connsiteY3" fmla="*/ 6865265 h 6865265"/>
              <a:gd name="connsiteX4" fmla="*/ 3430955 w 8556895"/>
              <a:gd name="connsiteY4" fmla="*/ 3434310 h 6865265"/>
              <a:gd name="connsiteX5" fmla="*/ 176556 w 8556895"/>
              <a:gd name="connsiteY5" fmla="*/ 7819 h 6865265"/>
              <a:gd name="connsiteX6" fmla="*/ 154644 w 8556895"/>
              <a:gd name="connsiteY6" fmla="*/ 7265 h 6865265"/>
              <a:gd name="connsiteX7" fmla="*/ 5317418 w 8556895"/>
              <a:gd name="connsiteY7" fmla="*/ 7265 h 6865265"/>
              <a:gd name="connsiteX0" fmla="*/ 154644 w 8556895"/>
              <a:gd name="connsiteY0" fmla="*/ 7265 h 6865265"/>
              <a:gd name="connsiteX1" fmla="*/ 8556895 w 8556895"/>
              <a:gd name="connsiteY1" fmla="*/ 0 h 6865265"/>
              <a:gd name="connsiteX2" fmla="*/ 8556895 w 8556895"/>
              <a:gd name="connsiteY2" fmla="*/ 6858000 h 6865265"/>
              <a:gd name="connsiteX3" fmla="*/ 0 w 8556895"/>
              <a:gd name="connsiteY3" fmla="*/ 6865265 h 6865265"/>
              <a:gd name="connsiteX4" fmla="*/ 3430955 w 8556895"/>
              <a:gd name="connsiteY4" fmla="*/ 3434310 h 6865265"/>
              <a:gd name="connsiteX5" fmla="*/ 176556 w 8556895"/>
              <a:gd name="connsiteY5" fmla="*/ 7819 h 6865265"/>
              <a:gd name="connsiteX6" fmla="*/ 154644 w 8556895"/>
              <a:gd name="connsiteY6" fmla="*/ 7265 h 6865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6895" h="6865265">
                <a:moveTo>
                  <a:pt x="154644" y="7265"/>
                </a:moveTo>
                <a:lnTo>
                  <a:pt x="8556895" y="0"/>
                </a:lnTo>
                <a:lnTo>
                  <a:pt x="8556895" y="6858000"/>
                </a:lnTo>
                <a:lnTo>
                  <a:pt x="0" y="6865265"/>
                </a:lnTo>
                <a:cubicBezTo>
                  <a:pt x="1894864" y="6865265"/>
                  <a:pt x="3430955" y="5329174"/>
                  <a:pt x="3430955" y="3434310"/>
                </a:cubicBezTo>
                <a:cubicBezTo>
                  <a:pt x="3430955" y="1598661"/>
                  <a:pt x="1989370" y="99711"/>
                  <a:pt x="176556" y="7819"/>
                </a:cubicBezTo>
                <a:lnTo>
                  <a:pt x="154644" y="726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6A1C7F-B2DD-BA20-8D11-D1A2A5DE40ED}"/>
              </a:ext>
            </a:extLst>
          </p:cNvPr>
          <p:cNvSpPr>
            <a:spLocks noGrp="1"/>
          </p:cNvSpPr>
          <p:nvPr>
            <p:ph type="title"/>
          </p:nvPr>
        </p:nvSpPr>
        <p:spPr>
          <a:xfrm>
            <a:off x="7426518" y="685800"/>
            <a:ext cx="4155881" cy="3814481"/>
          </a:xfrm>
        </p:spPr>
        <p:txBody>
          <a:bodyPr vert="horz" lIns="91440" tIns="45720" rIns="91440" bIns="45720" rtlCol="0" anchor="b">
            <a:normAutofit/>
          </a:bodyPr>
          <a:lstStyle/>
          <a:p>
            <a:pPr algn="r">
              <a:lnSpc>
                <a:spcPct val="100000"/>
              </a:lnSpc>
            </a:pPr>
            <a:r>
              <a:rPr lang="en-US" sz="4800" dirty="0">
                <a:solidFill>
                  <a:srgbClr val="FFFFFF"/>
                </a:solidFill>
              </a:rPr>
              <a:t>Hand Gestures</a:t>
            </a:r>
          </a:p>
        </p:txBody>
      </p:sp>
      <p:sp>
        <p:nvSpPr>
          <p:cNvPr id="42" name="Freeform: Shape 41">
            <a:extLst>
              <a:ext uri="{FF2B5EF4-FFF2-40B4-BE49-F238E27FC236}">
                <a16:creationId xmlns:a16="http://schemas.microsoft.com/office/drawing/2014/main" id="{0439D4E6-5229-413A-A17B-5910539E8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600" y="4957767"/>
            <a:ext cx="9880399" cy="1907146"/>
          </a:xfrm>
          <a:custGeom>
            <a:avLst/>
            <a:gdLst>
              <a:gd name="connsiteX0" fmla="*/ 3703306 w 9880399"/>
              <a:gd name="connsiteY0" fmla="*/ 0 h 1907146"/>
              <a:gd name="connsiteX1" fmla="*/ 9880399 w 9880399"/>
              <a:gd name="connsiteY1" fmla="*/ 0 h 1907146"/>
              <a:gd name="connsiteX2" fmla="*/ 9880399 w 9880399"/>
              <a:gd name="connsiteY2" fmla="*/ 1907146 h 1907146"/>
              <a:gd name="connsiteX3" fmla="*/ 0 w 9880399"/>
              <a:gd name="connsiteY3" fmla="*/ 1907146 h 1907146"/>
              <a:gd name="connsiteX4" fmla="*/ 38110 w 9880399"/>
              <a:gd name="connsiteY4" fmla="*/ 1752976 h 1907146"/>
              <a:gd name="connsiteX5" fmla="*/ 2390342 w 9880399"/>
              <a:gd name="connsiteY5" fmla="*/ 1 h 1907146"/>
              <a:gd name="connsiteX6" fmla="*/ 2500931 w 9880399"/>
              <a:gd name="connsiteY6" fmla="*/ 2797 h 1907146"/>
              <a:gd name="connsiteX7" fmla="*/ 3703306 w 9880399"/>
              <a:gd name="connsiteY7" fmla="*/ 2797 h 190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80399" h="1907146">
                <a:moveTo>
                  <a:pt x="3703306" y="0"/>
                </a:moveTo>
                <a:lnTo>
                  <a:pt x="9880399" y="0"/>
                </a:lnTo>
                <a:lnTo>
                  <a:pt x="9880399" y="1907146"/>
                </a:lnTo>
                <a:lnTo>
                  <a:pt x="0" y="1907146"/>
                </a:lnTo>
                <a:lnTo>
                  <a:pt x="38110" y="1752976"/>
                </a:lnTo>
                <a:cubicBezTo>
                  <a:pt x="339672" y="739254"/>
                  <a:pt x="1278677" y="1"/>
                  <a:pt x="2390342" y="1"/>
                </a:cubicBezTo>
                <a:lnTo>
                  <a:pt x="2500931" y="2797"/>
                </a:lnTo>
                <a:lnTo>
                  <a:pt x="3703306" y="2797"/>
                </a:lnTo>
                <a:close/>
              </a:path>
            </a:pathLst>
          </a:custGeom>
          <a:solidFill>
            <a:schemeClr val="accent2">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Slide Number Placeholder 4">
            <a:extLst>
              <a:ext uri="{FF2B5EF4-FFF2-40B4-BE49-F238E27FC236}">
                <a16:creationId xmlns:a16="http://schemas.microsoft.com/office/drawing/2014/main" id="{1CB5D8D1-68ED-0375-5A49-228A827E03F7}"/>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pPr algn="r">
                <a:lnSpc>
                  <a:spcPct val="90000"/>
                </a:lnSpc>
                <a:spcAft>
                  <a:spcPts val="600"/>
                </a:spcAft>
              </a:pPr>
              <a:t>9</a:t>
            </a:fld>
            <a:endParaRPr lang="en-US" sz="1900"/>
          </a:p>
        </p:txBody>
      </p:sp>
    </p:spTree>
    <p:extLst>
      <p:ext uri="{BB962C8B-B14F-4D97-AF65-F5344CB8AC3E}">
        <p14:creationId xmlns:p14="http://schemas.microsoft.com/office/powerpoint/2010/main" val="848524759"/>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2AE0DF-6B5F-4274-A760-FE77CC84C90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F227BAF2-BB0B-4E7B-AE5A-2E47729F98C0}">
  <ds:schemaRefs>
    <ds:schemaRef ds:uri="http://schemas.microsoft.com/sharepoint/v3/contenttype/forms"/>
  </ds:schemaRefs>
</ds:datastoreItem>
</file>

<file path=customXml/itemProps3.xml><?xml version="1.0" encoding="utf-8"?>
<ds:datastoreItem xmlns:ds="http://schemas.openxmlformats.org/officeDocument/2006/customXml" ds:itemID="{338B8CBF-35BC-4CBA-95E2-584C08F618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ModOverlayVTI</Template>
  <TotalTime>18</TotalTime>
  <Words>1160</Words>
  <Application>Microsoft Office PowerPoint</Application>
  <PresentationFormat>Widescreen</PresentationFormat>
  <Paragraphs>80</Paragraphs>
  <Slides>15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Nova Light</vt:lpstr>
      <vt:lpstr>Calibri</vt:lpstr>
      <vt:lpstr>Cambria</vt:lpstr>
      <vt:lpstr>Elephant</vt:lpstr>
      <vt:lpstr>Times New Roman</vt:lpstr>
      <vt:lpstr>ModOverlayVTI</vt:lpstr>
      <vt:lpstr>Hand Gestures</vt:lpstr>
      <vt:lpstr>                                                                                                    Abstract</vt:lpstr>
      <vt:lpstr>Introduction</vt:lpstr>
      <vt:lpstr>                                                                                           Problem Statement</vt:lpstr>
      <vt:lpstr>Proposed Work</vt:lpstr>
      <vt:lpstr>Architecture </vt:lpstr>
      <vt:lpstr>  System Requirements</vt:lpstr>
      <vt:lpstr>Advantages of the proposed system</vt:lpstr>
      <vt:lpstr>Hand Gestures</vt:lpstr>
      <vt:lpstr>Implementation</vt:lpstr>
      <vt:lpstr>                            Conclusion</vt:lpstr>
      <vt:lpstr>References</vt:lpstr>
      <vt:lpstr>Queries</vt:lpstr>
      <vt:lpstr>Demonstration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Janani Priya N</dc:creator>
  <cp:lastModifiedBy>Janani Priya N</cp:lastModifiedBy>
  <cp:revision>209</cp:revision>
  <dcterms:created xsi:type="dcterms:W3CDTF">2024-05-24T13:19:10Z</dcterms:created>
  <dcterms:modified xsi:type="dcterms:W3CDTF">2024-05-24T14:45:52Z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