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5291" autoAdjust="0"/>
  </p:normalViewPr>
  <p:slideViewPr>
    <p:cSldViewPr>
      <p:cViewPr>
        <p:scale>
          <a:sx n="80" d="100"/>
          <a:sy n="80" d="100"/>
        </p:scale>
        <p:origin x="492" y="-52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 dirty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Deals and Coupons Web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Deals and Coupons Web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>                                        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nandini.jampala@capgemini.com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9676800482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8800"/>
            <a:ext cx="27178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Computer Applications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– 2020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Sciences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2014 - 2017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Nandini Jampala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8348642" y="609249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6249987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74" y="614521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32725929-1DB3-4DE5-9272-2269C346BDE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4" b="13844"/>
          <a:stretch>
            <a:fillRect/>
          </a:stretch>
        </p:blipFill>
        <p:spPr>
          <a:xfrm>
            <a:off x="459411" y="188640"/>
            <a:ext cx="1734208" cy="1783283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40985</TotalTime>
  <Words>211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Jampala, Nandini</cp:lastModifiedBy>
  <cp:revision>122</cp:revision>
  <dcterms:created xsi:type="dcterms:W3CDTF">2017-12-08T05:27:40Z</dcterms:created>
  <dcterms:modified xsi:type="dcterms:W3CDTF">2022-03-14T10:56:24Z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