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303" r:id="rId35"/>
    <p:sldId id="304" r:id="rId36"/>
    <p:sldId id="279" r:id="rId37"/>
    <p:sldId id="280" r:id="rId38"/>
    <p:sldId id="281" r:id="rId39"/>
    <p:sldId id="282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83" r:id="rId48"/>
    <p:sldId id="284" r:id="rId49"/>
    <p:sldId id="285" r:id="rId50"/>
    <p:sldId id="286" r:id="rId51"/>
    <p:sldId id="314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4421" autoAdjust="0"/>
  </p:normalViewPr>
  <p:slideViewPr>
    <p:cSldViewPr>
      <p:cViewPr varScale="1">
        <p:scale>
          <a:sx n="85" d="100"/>
          <a:sy n="85" d="100"/>
        </p:scale>
        <p:origin x="9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Expressions </a:t>
            </a:r>
            <a:r>
              <a:rPr lang="en-US" dirty="0" smtClean="0"/>
              <a:t>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2179</TotalTime>
  <Words>3241</Words>
  <Application>Microsoft Office PowerPoint</Application>
  <PresentationFormat>On-screen Show (4:3)</PresentationFormat>
  <Paragraphs>565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Aggregation Methods</vt:lpstr>
      <vt:lpstr>Aggregation Methods – Examples</vt:lpstr>
      <vt:lpstr>LINQ Query Keywords</vt:lpstr>
      <vt:lpstr>Extension Methods, Lambda Expressions and LINQ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567</cp:revision>
  <dcterms:created xsi:type="dcterms:W3CDTF">2007-12-08T16:03:35Z</dcterms:created>
  <dcterms:modified xsi:type="dcterms:W3CDTF">2013-03-06T09:10:36Z</dcterms:modified>
  <cp:category>software engineering</cp:category>
</cp:coreProperties>
</file>