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4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759" y="1156703"/>
            <a:ext cx="54104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2324" y="2260944"/>
            <a:ext cx="6060440" cy="1074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이</a:t>
            </a:r>
            <a:r>
              <a:rPr sz="1600" spc="-225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 </a:t>
            </a:r>
            <a:r>
              <a:rPr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에셋은</a:t>
            </a:r>
            <a:r>
              <a:rPr sz="1600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,</a:t>
            </a:r>
            <a:r>
              <a:rPr 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 </a:t>
            </a: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언리얼 엔진의 </a:t>
            </a:r>
            <a:r>
              <a:rPr lang="en-US" altLang="ko-KR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Alt – Mouse Move</a:t>
            </a: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를 통한 복제</a:t>
            </a:r>
            <a:r>
              <a:rPr lang="en-US" altLang="ko-KR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,</a:t>
            </a:r>
          </a:p>
          <a:p>
            <a:pPr marL="12700" marR="5080" algn="ctr">
              <a:lnSpc>
                <a:spcPct val="150000"/>
              </a:lnSpc>
            </a:pP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또는 </a:t>
            </a:r>
            <a:r>
              <a:rPr lang="en-US" altLang="ko-KR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3Ds Max</a:t>
            </a: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에서 </a:t>
            </a:r>
            <a:r>
              <a:rPr lang="en-US" altLang="ko-KR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Shift – Mouse Move</a:t>
            </a: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를 통한 복제를</a:t>
            </a:r>
            <a:endParaRPr lang="en-US" altLang="ko-KR" sz="1600" spc="5">
              <a:solidFill>
                <a:srgbClr val="FFFFFF"/>
              </a:solidFill>
              <a:latin typeface="+mj-ea"/>
              <a:ea typeface="+mj-ea"/>
              <a:cs typeface="Calibri"/>
            </a:endParaRPr>
          </a:p>
          <a:p>
            <a:pPr marL="12700" marR="5080" algn="ctr">
              <a:lnSpc>
                <a:spcPct val="150000"/>
              </a:lnSpc>
            </a:pP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유니티에서도</a:t>
            </a:r>
            <a:r>
              <a:rPr lang="en-US" altLang="ko-KR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 </a:t>
            </a:r>
            <a:r>
              <a:rPr lang="ko-KR" altLang="en-US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동일한 경험을 할 수 있도록 제작된 에셋입니다</a:t>
            </a:r>
            <a:r>
              <a:rPr lang="en-US" altLang="ko-KR" sz="1600" spc="5">
                <a:solidFill>
                  <a:srgbClr val="FFFFFF"/>
                </a:solidFill>
                <a:latin typeface="+mj-ea"/>
                <a:ea typeface="+mj-ea"/>
                <a:cs typeface="Calibri"/>
              </a:rPr>
              <a:t>.</a:t>
            </a:r>
            <a:endParaRPr sz="1600">
              <a:latin typeface="+mj-ea"/>
              <a:ea typeface="+mj-ea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E3296-71C2-4AA2-A96E-26481B12976D}"/>
              </a:ext>
            </a:extLst>
          </p:cNvPr>
          <p:cNvSpPr txBox="1"/>
          <p:nvPr/>
        </p:nvSpPr>
        <p:spPr>
          <a:xfrm>
            <a:off x="3083393" y="16369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0" spc="-5">
                <a:solidFill>
                  <a:srgbClr val="FFFFFF"/>
                </a:solidFill>
                <a:latin typeface="Inter Light"/>
                <a:cs typeface="Inter Light"/>
              </a:rPr>
              <a:t>1.0.0</a:t>
            </a:r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D6D761-73C8-4E0C-A919-6456DE5FDAC5}"/>
              </a:ext>
            </a:extLst>
          </p:cNvPr>
          <p:cNvGrpSpPr/>
          <p:nvPr/>
        </p:nvGrpSpPr>
        <p:grpSpPr>
          <a:xfrm>
            <a:off x="1790700" y="990600"/>
            <a:ext cx="3276600" cy="646331"/>
            <a:chOff x="1981200" y="1091220"/>
            <a:chExt cx="3276600" cy="6463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48676F-6577-4691-90AC-C80BAEE7F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212531"/>
              <a:ext cx="403710" cy="40370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BA87DB-15B7-4808-AFE2-E837618DAD14}"/>
                </a:ext>
              </a:extLst>
            </p:cNvPr>
            <p:cNvSpPr txBox="1"/>
            <p:nvPr/>
          </p:nvSpPr>
          <p:spPr>
            <a:xfrm>
              <a:off x="2362200" y="109122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Move Clone</a:t>
              </a:r>
              <a:endParaRPr lang="ko-KR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59A68E-2EDF-447B-807B-D5B226C1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6" y="6477000"/>
            <a:ext cx="5865445" cy="2960627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1FA7178-D02B-4352-A8AC-7DA204244454}"/>
              </a:ext>
            </a:extLst>
          </p:cNvPr>
          <p:cNvSpPr txBox="1"/>
          <p:nvPr/>
        </p:nvSpPr>
        <p:spPr>
          <a:xfrm>
            <a:off x="368300" y="4131375"/>
            <a:ext cx="6114464" cy="70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오브젝트가 선택된 상태에서 </a:t>
            </a:r>
            <a:r>
              <a:rPr lang="en-US" altLang="ko-KR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Shift</a:t>
            </a:r>
            <a:r>
              <a:rPr lang="ko-KR" alt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키를 누르면 </a:t>
            </a:r>
            <a:r>
              <a:rPr lang="en-US" altLang="ko-KR" sz="1600" b="1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‘</a:t>
            </a:r>
            <a:r>
              <a:rPr lang="en-US" altLang="ko-KR" sz="1600" b="1" u="sng">
                <a:solidFill>
                  <a:srgbClr val="06F006"/>
                </a:solidFill>
                <a:latin typeface="+mj-ea"/>
                <a:ea typeface="+mj-ea"/>
                <a:cs typeface="맑은 고딕"/>
              </a:rPr>
              <a:t>Enable Duplicate</a:t>
            </a:r>
            <a:r>
              <a:rPr lang="en-US" altLang="ko-KR" sz="1600" b="1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’</a:t>
            </a:r>
            <a:br>
              <a:rPr lang="en-US" altLang="ko-KR" sz="1600" b="1">
                <a:solidFill>
                  <a:srgbClr val="FFFFFF"/>
                </a:solidFill>
                <a:latin typeface="+mj-ea"/>
                <a:ea typeface="+mj-ea"/>
                <a:cs typeface="맑은 고딕"/>
              </a:rPr>
            </a:br>
            <a:r>
              <a:rPr lang="ko-KR" alt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라는 </a:t>
            </a:r>
            <a:r>
              <a:rPr lang="ko-KR" altLang="en-US" sz="1600" b="1" u="sng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문구가 표시</a:t>
            </a:r>
            <a:r>
              <a:rPr lang="ko-KR" alt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되는 것을 볼 수 있습니다</a:t>
            </a:r>
            <a:r>
              <a:rPr lang="en-US" altLang="ko-KR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latin typeface="+mj-ea"/>
              <a:ea typeface="+mj-ea"/>
              <a:cs typeface="맑은 고딕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2FFD070-087A-4EED-8246-451F6E94F31E}"/>
              </a:ext>
            </a:extLst>
          </p:cNvPr>
          <p:cNvSpPr txBox="1"/>
          <p:nvPr/>
        </p:nvSpPr>
        <p:spPr>
          <a:xfrm>
            <a:off x="355600" y="373472"/>
            <a:ext cx="5400675" cy="400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ko-KR" altLang="en-US" sz="1800" b="1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DAC2F8-6B37-42E4-9F57-040FA23D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77" y="1066800"/>
            <a:ext cx="5865446" cy="294203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9D6E7A91-3489-4CCA-9E89-7B3381339BEA}"/>
              </a:ext>
            </a:extLst>
          </p:cNvPr>
          <p:cNvSpPr txBox="1"/>
          <p:nvPr/>
        </p:nvSpPr>
        <p:spPr>
          <a:xfrm>
            <a:off x="368300" y="9525000"/>
            <a:ext cx="6114464" cy="296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이 상태에서 이동을 하게되면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, 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오브젝트가 복제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가 됩니다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82FFD070-087A-4EED-8246-451F6E94F31E}"/>
              </a:ext>
            </a:extLst>
          </p:cNvPr>
          <p:cNvSpPr txBox="1"/>
          <p:nvPr/>
        </p:nvSpPr>
        <p:spPr>
          <a:xfrm>
            <a:off x="355600" y="373472"/>
            <a:ext cx="5400675" cy="400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ko-KR" altLang="en-US" sz="1800" b="1">
                <a:solidFill>
                  <a:srgbClr val="FFFFFF"/>
                </a:solidFill>
                <a:latin typeface="맑은 고딕"/>
                <a:cs typeface="맑은 고딕"/>
              </a:rPr>
              <a:t>주의 사항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D9E6D-4569-4549-A24E-A87C108BE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8" t="6959"/>
          <a:stretch/>
        </p:blipFill>
        <p:spPr>
          <a:xfrm>
            <a:off x="347933" y="948818"/>
            <a:ext cx="5879558" cy="3096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2E8743-6E99-427B-AA37-E717282A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2" r="75157"/>
          <a:stretch/>
        </p:blipFill>
        <p:spPr>
          <a:xfrm>
            <a:off x="3915591" y="6629400"/>
            <a:ext cx="2311900" cy="3667125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B261E25F-28F8-4AFF-B920-23A90EFA0D91}"/>
              </a:ext>
            </a:extLst>
          </p:cNvPr>
          <p:cNvSpPr txBox="1"/>
          <p:nvPr/>
        </p:nvSpPr>
        <p:spPr>
          <a:xfrm>
            <a:off x="368300" y="4072164"/>
            <a:ext cx="6114464" cy="618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Duplicate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를 활성화된 상태에서 무브 기즈모가 아닌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, 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빈 공간을 드래그</a:t>
            </a:r>
            <a:b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</a:b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할</a:t>
            </a:r>
            <a: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경우</a:t>
            </a:r>
            <a: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제자리에서 오브젝트가 생성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되는 부분이 있습니다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7776398A-4297-42C3-AC94-19851F0768D9}"/>
              </a:ext>
            </a:extLst>
          </p:cNvPr>
          <p:cNvSpPr txBox="1"/>
          <p:nvPr/>
        </p:nvSpPr>
        <p:spPr>
          <a:xfrm>
            <a:off x="368300" y="6629400"/>
            <a:ext cx="3365500" cy="942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기즈모를 클릭한 것을 체크할만한 방법을 알 수가 없어서 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현재로써는 버그이자</a:t>
            </a:r>
            <a: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.. </a:t>
            </a:r>
            <a:b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</a:b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기능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으로 생각해주세요 🤔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2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82FFD070-087A-4EED-8246-451F6E94F31E}"/>
              </a:ext>
            </a:extLst>
          </p:cNvPr>
          <p:cNvSpPr txBox="1"/>
          <p:nvPr/>
        </p:nvSpPr>
        <p:spPr>
          <a:xfrm>
            <a:off x="355600" y="373472"/>
            <a:ext cx="5400675" cy="400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ko-KR" altLang="en-US" sz="1800" b="1">
                <a:solidFill>
                  <a:srgbClr val="FFFFFF"/>
                </a:solidFill>
                <a:latin typeface="맑은 고딕"/>
                <a:cs typeface="맑은 고딕"/>
              </a:rPr>
              <a:t>주의 사항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AA9E2-2857-4051-A8A7-16C4A079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2" y="1066800"/>
            <a:ext cx="6185896" cy="42858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F058A2-2D90-481D-B5A0-9412E89A7AF2}"/>
              </a:ext>
            </a:extLst>
          </p:cNvPr>
          <p:cNvCxnSpPr/>
          <p:nvPr/>
        </p:nvCxnSpPr>
        <p:spPr>
          <a:xfrm>
            <a:off x="1600200" y="320971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78D0CC-CA6C-4A13-B0C3-7389688442AA}"/>
              </a:ext>
            </a:extLst>
          </p:cNvPr>
          <p:cNvCxnSpPr>
            <a:cxnSpLocks/>
          </p:cNvCxnSpPr>
          <p:nvPr/>
        </p:nvCxnSpPr>
        <p:spPr>
          <a:xfrm flipH="1" flipV="1">
            <a:off x="3055938" y="3352800"/>
            <a:ext cx="449262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2A0211-3ED6-4FFE-AD95-5F75DBB03B52}"/>
              </a:ext>
            </a:extLst>
          </p:cNvPr>
          <p:cNvSpPr txBox="1"/>
          <p:nvPr/>
        </p:nvSpPr>
        <p:spPr>
          <a:xfrm>
            <a:off x="3429000" y="3733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No Override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B05F71D-4E83-4C6C-8546-E926A7812626}"/>
              </a:ext>
            </a:extLst>
          </p:cNvPr>
          <p:cNvSpPr txBox="1"/>
          <p:nvPr/>
        </p:nvSpPr>
        <p:spPr>
          <a:xfrm>
            <a:off x="368300" y="5424176"/>
            <a:ext cx="6114464" cy="618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프리팹 복제는 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오버라이드 되지 않은 오브젝트가 있을 경우</a:t>
            </a:r>
            <a:b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</a:b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오브젝트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맑은 고딕"/>
              </a:rPr>
              <a:t>(Cube 1)</a:t>
            </a:r>
            <a:r>
              <a:rPr lang="ko-KR" alt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가 복제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되지 않습니다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37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128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Inter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52</cp:revision>
  <dcterms:created xsi:type="dcterms:W3CDTF">2022-06-11T18:37:25Z</dcterms:created>
  <dcterms:modified xsi:type="dcterms:W3CDTF">2022-06-22T01:39:31Z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2022-06-11T00:00:00Z</vt:filetime>
  </property>
</Properties>
</file>