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83" y="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487680"/>
            <a:ext cx="617220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808" y="7648295"/>
            <a:ext cx="5517515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유니티</a:t>
            </a:r>
            <a:r>
              <a:rPr sz="1800" spc="-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상단에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Windows</a:t>
            </a:r>
            <a:r>
              <a:rPr sz="1800" spc="-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-&gt;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ShadowGraph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Hotkey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-&gt; </a:t>
            </a:r>
            <a:r>
              <a:rPr sz="1800" spc="-62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Setup</a:t>
            </a:r>
            <a:r>
              <a:rPr sz="1800" spc="-2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W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indow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를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클릭한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후,</a:t>
            </a:r>
            <a:r>
              <a:rPr sz="1800" spc="-2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해당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버튼을</a:t>
            </a:r>
            <a:r>
              <a:rPr sz="1800" spc="-2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클릭합니다.</a:t>
            </a:r>
            <a:endParaRPr sz="16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08" y="5099712"/>
            <a:ext cx="5739892" cy="69730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설치</a:t>
            </a:r>
            <a:r>
              <a:rPr sz="1800" b="1" spc="-3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방법</a:t>
            </a:r>
            <a:r>
              <a:rPr sz="1800" b="1" spc="-3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39370">
              <a:lnSpc>
                <a:spcPct val="150000"/>
              </a:lnSpc>
              <a:spcBef>
                <a:spcPts val="160"/>
              </a:spcBef>
            </a:pPr>
            <a:r>
              <a:rPr sz="1800">
                <a:solidFill>
                  <a:schemeClr val="bg1"/>
                </a:solidFill>
                <a:latin typeface="맑은 고딕"/>
                <a:cs typeface="맑은 고딕"/>
              </a:rPr>
              <a:t>쉐이더</a:t>
            </a:r>
            <a:r>
              <a:rPr sz="1800" spc="-2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25">
                <a:solidFill>
                  <a:schemeClr val="bg1"/>
                </a:solidFill>
                <a:latin typeface="맑은 고딕"/>
                <a:cs typeface="맑은 고딕"/>
              </a:rPr>
              <a:t>그래프가</a:t>
            </a:r>
            <a:r>
              <a:rPr lang="en-US" sz="1800" spc="25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spc="25">
                <a:solidFill>
                  <a:schemeClr val="bg1"/>
                </a:solidFill>
                <a:latin typeface="맑은 고딕"/>
                <a:cs typeface="맑은 고딕"/>
              </a:rPr>
              <a:t>설치</a:t>
            </a:r>
            <a:r>
              <a:rPr sz="1800" spc="-15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되어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있는</a:t>
            </a:r>
            <a:r>
              <a:rPr sz="1800" spc="-2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상태를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준비합니다.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08" y="10058400"/>
            <a:ext cx="6176594" cy="1504707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sz="1800" b="1" spc="-5" dirty="0">
                <a:solidFill>
                  <a:schemeClr val="bg1"/>
                </a:solidFill>
                <a:latin typeface="맑은 고딕"/>
                <a:cs typeface="맑은 고딕"/>
              </a:rPr>
              <a:t>설치중</a:t>
            </a:r>
            <a:r>
              <a:rPr sz="1800" b="1" spc="-5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33655" marR="5080" algn="just">
              <a:lnSpc>
                <a:spcPts val="2970"/>
              </a:lnSpc>
            </a:pPr>
            <a:r>
              <a:rPr lang="ko-KR" altLang="en-US" sz="1600">
                <a:solidFill>
                  <a:schemeClr val="bg1"/>
                </a:solidFill>
                <a:latin typeface="맑은 고딕"/>
                <a:cs typeface="맑은 고딕"/>
              </a:rPr>
              <a:t>설치를 하면서 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Define</a:t>
            </a:r>
            <a:r>
              <a:rPr lang="ko-KR" altLang="en-US" sz="1600">
                <a:solidFill>
                  <a:schemeClr val="bg1"/>
                </a:solidFill>
                <a:latin typeface="맑은 고딕"/>
                <a:cs typeface="맑은 고딕"/>
              </a:rPr>
              <a:t>이 추가되며 기능이 활성화 되고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,</a:t>
            </a:r>
            <a:b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</a:br>
            <a:r>
              <a:rPr sz="1600">
                <a:solidFill>
                  <a:schemeClr val="bg1"/>
                </a:solidFill>
                <a:latin typeface="맑은 고딕"/>
                <a:cs typeface="맑은 고딕"/>
              </a:rPr>
              <a:t>Setup Wi</a:t>
            </a:r>
            <a:r>
              <a:rPr sz="1600" spc="-5">
                <a:solidFill>
                  <a:schemeClr val="bg1"/>
                </a:solidFill>
                <a:latin typeface="맑은 고딕"/>
                <a:cs typeface="맑은 고딕"/>
              </a:rPr>
              <a:t>ndo</a:t>
            </a:r>
            <a:r>
              <a:rPr sz="1600">
                <a:solidFill>
                  <a:schemeClr val="bg1"/>
                </a:solidFill>
                <a:latin typeface="맑은 고딕"/>
                <a:cs typeface="맑은 고딕"/>
              </a:rPr>
              <a:t>w</a:t>
            </a:r>
            <a:r>
              <a:rPr sz="1600" spc="-17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에</a:t>
            </a:r>
            <a:r>
              <a:rPr sz="1600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spc="20" dirty="0">
                <a:solidFill>
                  <a:schemeClr val="bg1"/>
                </a:solidFill>
                <a:latin typeface="맑은 고딕"/>
                <a:cs typeface="맑은 고딕"/>
              </a:rPr>
              <a:t>'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단축</a:t>
            </a:r>
            <a:r>
              <a:rPr sz="1600" b="1" dirty="0">
                <a:solidFill>
                  <a:schemeClr val="bg1"/>
                </a:solidFill>
                <a:latin typeface="맑은 고딕"/>
                <a:cs typeface="맑은 고딕"/>
              </a:rPr>
              <a:t>키</a:t>
            </a:r>
            <a:r>
              <a:rPr sz="1600" b="1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적용</a:t>
            </a:r>
            <a:r>
              <a:rPr sz="1600" b="1" dirty="0">
                <a:solidFill>
                  <a:schemeClr val="bg1"/>
                </a:solidFill>
                <a:latin typeface="맑은 고딕"/>
                <a:cs typeface="맑은 고딕"/>
              </a:rPr>
              <a:t>이</a:t>
            </a:r>
            <a:r>
              <a:rPr sz="1600" b="1" spc="14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spc="105" dirty="0">
                <a:solidFill>
                  <a:schemeClr val="bg1"/>
                </a:solidFill>
                <a:latin typeface="맑은 고딕"/>
                <a:cs typeface="맑은 고딕"/>
              </a:rPr>
              <a:t>완료되었습니다</a:t>
            </a:r>
            <a:r>
              <a:rPr sz="1600" b="1" dirty="0">
                <a:solidFill>
                  <a:schemeClr val="bg1"/>
                </a:solidFill>
                <a:latin typeface="맑은 고딕"/>
                <a:cs typeface="맑은 고딕"/>
              </a:rPr>
              <a:t>.' 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라는</a:t>
            </a:r>
            <a:r>
              <a:rPr sz="16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문구가</a:t>
            </a:r>
            <a:r>
              <a:rPr sz="16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떠야</a:t>
            </a:r>
            <a:r>
              <a:rPr sz="16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u="sng" dirty="0">
                <a:solidFill>
                  <a:schemeClr val="bg1"/>
                </a:solidFill>
                <a:latin typeface="맑은 고딕"/>
                <a:cs typeface="맑은 고딕"/>
              </a:rPr>
              <a:t>최종적으로 패치가</a:t>
            </a:r>
            <a:r>
              <a:rPr sz="1600" b="1" u="sng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600" b="1" u="sng" dirty="0">
                <a:solidFill>
                  <a:schemeClr val="bg1"/>
                </a:solidFill>
                <a:latin typeface="맑은 고딕"/>
                <a:cs typeface="맑은 고딕"/>
              </a:rPr>
              <a:t>완료</a:t>
            </a:r>
            <a:r>
              <a:rPr sz="1600" dirty="0">
                <a:solidFill>
                  <a:schemeClr val="bg1"/>
                </a:solidFill>
                <a:latin typeface="맑은 고딕"/>
                <a:cs typeface="맑은 고딕"/>
              </a:rPr>
              <a:t>됩니다.</a:t>
            </a:r>
            <a:endParaRPr sz="16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0472D-8E47-47BC-8289-A03CD5C14DF7}"/>
              </a:ext>
            </a:extLst>
          </p:cNvPr>
          <p:cNvSpPr txBox="1"/>
          <p:nvPr/>
        </p:nvSpPr>
        <p:spPr>
          <a:xfrm>
            <a:off x="2684399" y="1850780"/>
            <a:ext cx="1489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1.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2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0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 Lite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9A68A-5A1C-4730-8009-DAF24D03B1DF}"/>
              </a:ext>
            </a:extLst>
          </p:cNvPr>
          <p:cNvSpPr txBox="1"/>
          <p:nvPr/>
        </p:nvSpPr>
        <p:spPr>
          <a:xfrm>
            <a:off x="1028650" y="1131303"/>
            <a:ext cx="5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Shader Graph Hot Key</a:t>
            </a:r>
            <a:endParaRPr lang="ko-KR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1184A-9B58-4DF3-82E0-FC315114069C}"/>
              </a:ext>
            </a:extLst>
          </p:cNvPr>
          <p:cNvSpPr txBox="1"/>
          <p:nvPr/>
        </p:nvSpPr>
        <p:spPr>
          <a:xfrm>
            <a:off x="343585" y="2808902"/>
            <a:ext cx="617659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이 에셋은, 엠플리파이 셰이더 그래프에는 단축키가 있으나 유니티 셰이더 그래프는 없어서 탄생하게된 플러그인입니다.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B904C-FB89-4668-96B7-38F9F8E7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9" y="1204695"/>
            <a:ext cx="472678" cy="472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02EAE4-08FF-4393-ADE0-B31EB936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" y="5886958"/>
            <a:ext cx="3701794" cy="1761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64764"/>
            <a:ext cx="572262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설치가</a:t>
            </a:r>
            <a:r>
              <a:rPr sz="1800" spc="-1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완료되면,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다음과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같은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메시지를</a:t>
            </a:r>
            <a:r>
              <a:rPr sz="1800" spc="-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볼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수</a:t>
            </a:r>
            <a:r>
              <a:rPr sz="1800" spc="-1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chemeClr val="bg1"/>
                </a:solidFill>
                <a:latin typeface="맑은 고딕"/>
                <a:cs typeface="맑은 고딕"/>
              </a:rPr>
              <a:t>있습니다.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92" y="304800"/>
            <a:ext cx="109474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설치</a:t>
            </a:r>
            <a:r>
              <a:rPr sz="1800" b="1" spc="-9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완료!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4517135"/>
            <a:ext cx="6141720" cy="44317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540" y="4038600"/>
            <a:ext cx="852169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latin typeface="맑은 고딕"/>
                <a:cs typeface="맑은 고딕"/>
              </a:rPr>
              <a:t>사용법</a:t>
            </a:r>
            <a:r>
              <a:rPr b="1" spc="-9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4345E-A68D-430C-A0DE-8DE461A8DBDC}"/>
              </a:ext>
            </a:extLst>
          </p:cNvPr>
          <p:cNvSpPr txBox="1"/>
          <p:nvPr/>
        </p:nvSpPr>
        <p:spPr>
          <a:xfrm>
            <a:off x="267426" y="9003268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사용법은 </a:t>
            </a:r>
            <a:r>
              <a:rPr lang="ko-KR" altLang="en-US" b="1" u="sng">
                <a:solidFill>
                  <a:schemeClr val="bg1"/>
                </a:solidFill>
              </a:rPr>
              <a:t>엠플리파이 쉐이더의 단축키 시스템과  동일</a:t>
            </a:r>
            <a:r>
              <a:rPr lang="ko-KR" altLang="en-US">
                <a:solidFill>
                  <a:schemeClr val="bg1"/>
                </a:solidFill>
              </a:rPr>
              <a:t>합니다.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0C026-B0DB-480C-B779-3A7EA5062D8E}"/>
              </a:ext>
            </a:extLst>
          </p:cNvPr>
          <p:cNvSpPr txBox="1"/>
          <p:nvPr/>
        </p:nvSpPr>
        <p:spPr>
          <a:xfrm>
            <a:off x="267426" y="9677400"/>
            <a:ext cx="623243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UV노드의 단축키는 U이며, U키를 누르고 있는 상태에서 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마우스 왼쪽 클릭을 하면 마우스 커서가 있는 쪽에 노드가 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생성됩니다.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7F2DA6-81EB-4DB5-9A8B-AA9238D7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6" y="816483"/>
            <a:ext cx="3674353" cy="17482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5" y="440563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단축키</a:t>
            </a:r>
            <a:r>
              <a:rPr sz="1800" b="1" spc="-9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chemeClr val="bg1"/>
                </a:solidFill>
                <a:latin typeface="맑은 고딕"/>
                <a:cs typeface="맑은 고딕"/>
              </a:rPr>
              <a:t>모음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3471" y="1121917"/>
            <a:ext cx="5971540" cy="10489565"/>
            <a:chOff x="443471" y="1121917"/>
            <a:chExt cx="5971540" cy="10489565"/>
          </a:xfrm>
        </p:grpSpPr>
        <p:sp>
          <p:nvSpPr>
            <p:cNvPr id="4" name="object 4"/>
            <p:cNvSpPr/>
            <p:nvPr/>
          </p:nvSpPr>
          <p:spPr>
            <a:xfrm>
              <a:off x="449821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8166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71" y="1128267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471" y="11604599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09818"/>
              </p:ext>
            </p:extLst>
          </p:nvPr>
        </p:nvGraphicFramePr>
        <p:xfrm>
          <a:off x="683310" y="1281450"/>
          <a:ext cx="2612389" cy="1014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IntegerNode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0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Vector1Node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Vector2Node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Vector3Node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Vector4Node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4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ColorNode</a:t>
                      </a:r>
                      <a:r>
                        <a:rPr sz="1350" spc="-5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7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5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SampleTexture2DNode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UVNode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AddNode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SubtractNode</a:t>
                      </a:r>
                      <a:r>
                        <a:rPr sz="1350" spc="-6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MultiplyNode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DivideNode</a:t>
                      </a:r>
                      <a:r>
                        <a:rPr sz="1350" spc="-3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OneMinusNode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PowerNode</a:t>
                      </a:r>
                      <a:r>
                        <a:rPr sz="1350" spc="-4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LerpNode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SplitNode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B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SwizzleNode</a:t>
                      </a:r>
                      <a:r>
                        <a:rPr sz="1350" spc="-2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Z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NormalizeNode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DotProductNode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sz="1350" spc="-4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(점)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>
                <a:solidFill>
                  <a:schemeClr val="bg1"/>
                </a:solidFill>
                <a:latin typeface="맑은 고딕"/>
                <a:cs typeface="맑은 고딕"/>
              </a:rPr>
              <a:t>단축키를 추가하는 방법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B3095-34F8-433E-B579-F4C4A41935E3}"/>
              </a:ext>
            </a:extLst>
          </p:cNvPr>
          <p:cNvSpPr txBox="1"/>
          <p:nvPr/>
        </p:nvSpPr>
        <p:spPr>
          <a:xfrm>
            <a:off x="70814" y="6429478"/>
            <a:ext cx="678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Assets/Plugins/ShaderGraphHotKey/Settings</a:t>
            </a:r>
            <a:r>
              <a:rPr lang="ko-KR" altLang="en-US">
                <a:solidFill>
                  <a:schemeClr val="bg1"/>
                </a:solidFill>
              </a:rPr>
              <a:t>/HotKeySettings.asset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183BA-965A-4EF8-9F63-A906786D9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9"/>
          <a:stretch/>
        </p:blipFill>
        <p:spPr>
          <a:xfrm>
            <a:off x="457200" y="2738815"/>
            <a:ext cx="1579081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C7110-34F4-4796-B379-47858BCCA81F}"/>
              </a:ext>
            </a:extLst>
          </p:cNvPr>
          <p:cNvSpPr txBox="1"/>
          <p:nvPr/>
        </p:nvSpPr>
        <p:spPr>
          <a:xfrm>
            <a:off x="267426" y="6918289"/>
            <a:ext cx="62324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다음 경로로 이동하면</a:t>
            </a:r>
            <a:r>
              <a:rPr lang="en-US" altLang="ko-KR">
                <a:solidFill>
                  <a:schemeClr val="bg1"/>
                </a:solidFill>
              </a:rPr>
              <a:t>, HotKeySettings </a:t>
            </a:r>
            <a:r>
              <a:rPr lang="ko-KR" altLang="en-US">
                <a:solidFill>
                  <a:schemeClr val="bg1"/>
                </a:solidFill>
              </a:rPr>
              <a:t>에셋이 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6518DD-72D5-435A-BF3F-10E9C60F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22" t="49192" b="40625"/>
          <a:stretch/>
        </p:blipFill>
        <p:spPr>
          <a:xfrm>
            <a:off x="367799" y="7878358"/>
            <a:ext cx="3235543" cy="2455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267426" y="10668000"/>
            <a:ext cx="62324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r>
              <a:rPr lang="ko-KR" altLang="en-US">
                <a:solidFill>
                  <a:schemeClr val="bg1"/>
                </a:solidFill>
              </a:rPr>
              <a:t>를 눌러서 목록을 추가합니다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FB2DB-C46E-4BE0-8B71-FCABCF14309F}"/>
              </a:ext>
            </a:extLst>
          </p:cNvPr>
          <p:cNvSpPr/>
          <p:nvPr/>
        </p:nvSpPr>
        <p:spPr>
          <a:xfrm>
            <a:off x="1860550" y="8934450"/>
            <a:ext cx="622300" cy="622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1B3EEC-A18B-4B39-8120-57D5E1A22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899"/>
          <a:stretch/>
        </p:blipFill>
        <p:spPr>
          <a:xfrm>
            <a:off x="2632801" y="983880"/>
            <a:ext cx="3867059" cy="51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3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>
                <a:solidFill>
                  <a:schemeClr val="bg1"/>
                </a:solidFill>
                <a:latin typeface="맑은 고딕"/>
                <a:cs typeface="맑은 고딕"/>
              </a:rPr>
              <a:t>단축키를 추가하는 방법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400050" y="2379807"/>
            <a:ext cx="609981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패키지 폴더에서 다음과 같은 경로로 이동하면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 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쉐이더 그래프에서 사용하는 노드들을 볼 수 있습니다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폴더 안에 있는 것만 사용을 권장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7BCE3-3EBE-45EA-8DFE-1E5B3E4514E5}"/>
              </a:ext>
            </a:extLst>
          </p:cNvPr>
          <p:cNvSpPr txBox="1"/>
          <p:nvPr/>
        </p:nvSpPr>
        <p:spPr>
          <a:xfrm>
            <a:off x="400050" y="859565"/>
            <a:ext cx="5886450" cy="323165"/>
          </a:xfrm>
          <a:prstGeom prst="rect">
            <a:avLst/>
          </a:prstGeom>
          <a:noFill/>
        </p:spPr>
        <p:txBody>
          <a:bodyPr wrap="square" lIns="0" bIns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Packages/com.unity.shadergraph/Editor/Data/Nodes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6FEBB-49CC-4A27-9B4D-CDF9C0C40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4"/>
          <a:stretch/>
        </p:blipFill>
        <p:spPr>
          <a:xfrm>
            <a:off x="400050" y="1219200"/>
            <a:ext cx="6070600" cy="11890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DD05E1-E863-4278-8159-3394D9A1BD00}"/>
              </a:ext>
            </a:extLst>
          </p:cNvPr>
          <p:cNvSpPr txBox="1"/>
          <p:nvPr/>
        </p:nvSpPr>
        <p:spPr>
          <a:xfrm>
            <a:off x="375613" y="8305800"/>
            <a:ext cx="5818047" cy="116461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이 노드를 단축키에 적용한다고 가정시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해당 노드의 </a:t>
            </a:r>
            <a:r>
              <a:rPr lang="ko-KR" altLang="en-US" b="1" u="sng">
                <a:solidFill>
                  <a:schemeClr val="bg1"/>
                </a:solidFill>
                <a:latin typeface="+mj-ea"/>
                <a:ea typeface="+mj-ea"/>
              </a:rPr>
              <a:t>클래스 이름을 복사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합니다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TMI :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가끔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C#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파일 이름과 클래스 이름이 다를 때가 있으니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주의 합니다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E978F-E13C-4F7D-BCB0-BE40DD0030E1}"/>
              </a:ext>
            </a:extLst>
          </p:cNvPr>
          <p:cNvSpPr/>
          <p:nvPr/>
        </p:nvSpPr>
        <p:spPr>
          <a:xfrm>
            <a:off x="440531" y="1359694"/>
            <a:ext cx="3450431" cy="5119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D74528-8E4B-413A-BCAA-622A659830D5}"/>
              </a:ext>
            </a:extLst>
          </p:cNvPr>
          <p:cNvGrpSpPr/>
          <p:nvPr/>
        </p:nvGrpSpPr>
        <p:grpSpPr>
          <a:xfrm>
            <a:off x="304800" y="6616699"/>
            <a:ext cx="5888861" cy="1642562"/>
            <a:chOff x="304800" y="5671011"/>
            <a:chExt cx="5888861" cy="16425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A7BFAB-EE1F-442F-B56D-A3BFB476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9628" y="5702300"/>
              <a:ext cx="1434033" cy="161127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355E41-8482-4E8B-9F6F-F2543E01D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5671011"/>
              <a:ext cx="4454828" cy="1642562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657A1-3E08-4ECF-BE92-DD520204A798}"/>
              </a:ext>
            </a:extLst>
          </p:cNvPr>
          <p:cNvCxnSpPr>
            <a:cxnSpLocks/>
          </p:cNvCxnSpPr>
          <p:nvPr/>
        </p:nvCxnSpPr>
        <p:spPr>
          <a:xfrm>
            <a:off x="966788" y="7461249"/>
            <a:ext cx="125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53896-9813-4F78-A4FC-FCF986B3E9FE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7554912"/>
            <a:ext cx="371475" cy="2143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57E491-1BF5-44DC-A5F0-BDE34B406502}"/>
              </a:ext>
            </a:extLst>
          </p:cNvPr>
          <p:cNvSpPr txBox="1"/>
          <p:nvPr/>
        </p:nvSpPr>
        <p:spPr>
          <a:xfrm>
            <a:off x="2695575" y="7633242"/>
            <a:ext cx="9191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>
                <a:solidFill>
                  <a:schemeClr val="bg1"/>
                </a:solidFill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3676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>
                <a:solidFill>
                  <a:schemeClr val="bg1"/>
                </a:solidFill>
                <a:latin typeface="맑은 고딕"/>
                <a:cs typeface="맑은 고딕"/>
              </a:rPr>
              <a:t>단축키를 추가하는 방법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86979-EA57-4290-8C06-6E74B28B1CF5}"/>
              </a:ext>
            </a:extLst>
          </p:cNvPr>
          <p:cNvSpPr txBox="1"/>
          <p:nvPr/>
        </p:nvSpPr>
        <p:spPr>
          <a:xfrm>
            <a:off x="343877" y="2729343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세팅 파일에 원하는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노드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클래스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이름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을 적고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원하는 키 입력을 선택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합니다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2DD93-B9A9-481D-B7C4-E90EF588835C}"/>
              </a:ext>
            </a:extLst>
          </p:cNvPr>
          <p:cNvSpPr txBox="1"/>
          <p:nvPr/>
        </p:nvSpPr>
        <p:spPr>
          <a:xfrm>
            <a:off x="4953000" y="8924240"/>
            <a:ext cx="165735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끝</a:t>
            </a: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lang="ko-KR" altLang="en-US" sz="40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3231A1-3BFE-45DD-BFAB-A93B5E05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7" y="889937"/>
            <a:ext cx="6170246" cy="1839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664A2E-0120-4F70-A3C8-3DDAFE3AA6FF}"/>
              </a:ext>
            </a:extLst>
          </p:cNvPr>
          <p:cNvSpPr txBox="1"/>
          <p:nvPr/>
        </p:nvSpPr>
        <p:spPr>
          <a:xfrm>
            <a:off x="375613" y="7543800"/>
            <a:ext cx="60680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주의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키 입력이 다른 노드랑 중복되면 동작되지 않을 수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있으니 주의해야합니다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1C9A2B-275E-4743-8EAC-74F5A3A9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5" y="4003915"/>
            <a:ext cx="6170245" cy="1730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CFDB7-B36B-40FA-9778-6DCD73041344}"/>
              </a:ext>
            </a:extLst>
          </p:cNvPr>
          <p:cNvSpPr txBox="1"/>
          <p:nvPr/>
        </p:nvSpPr>
        <p:spPr>
          <a:xfrm>
            <a:off x="343877" y="5776719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새로고침 버튼이 활성화 되면 클릭하여 적용을</a:t>
            </a:r>
            <a:b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마무리합니다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11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333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Inter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49</cp:revision>
  <dcterms:created xsi:type="dcterms:W3CDTF">2022-06-02T10:51:59Z</dcterms:created>
  <dcterms:modified xsi:type="dcterms:W3CDTF">2022-06-09T04:38:05Z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2022-06-02T00:00:00Z</vt:filetime>
  </property>
</Properties>
</file>