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121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38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6858000" h="12192000">
                <a:moveTo>
                  <a:pt x="6858000" y="0"/>
                </a:moveTo>
                <a:lnTo>
                  <a:pt x="0" y="0"/>
                </a:lnTo>
                <a:lnTo>
                  <a:pt x="0" y="12192000"/>
                </a:lnTo>
                <a:lnTo>
                  <a:pt x="6858000" y="12192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487680"/>
            <a:ext cx="6172200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808" y="7648295"/>
            <a:ext cx="6412992" cy="703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  <a:t>At the top of Unity, click Windows -&gt; ShadowGraph Hotkey -&gt;</a:t>
            </a:r>
            <a:b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</a:br>
            <a: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  <a:t>Setup Window, and then click the corresponding button.</a:t>
            </a:r>
            <a:endParaRPr lang="ko-KR" altLang="en-US" sz="14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08" y="5099712"/>
            <a:ext cx="5739892" cy="62517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altLang="ko-KR" sz="1800" b="1">
                <a:solidFill>
                  <a:schemeClr val="bg1"/>
                </a:solidFill>
                <a:latin typeface="맑은 고딕"/>
                <a:cs typeface="맑은 고딕"/>
              </a:rPr>
              <a:t>How to install :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altLang="ko-KR" sz="1800">
                <a:solidFill>
                  <a:schemeClr val="bg1"/>
                </a:solidFill>
                <a:latin typeface="맑은 고딕"/>
                <a:cs typeface="맑은 고딕"/>
              </a:rPr>
              <a:t>Prepare the state in which Shader Graph is installed.</a:t>
            </a:r>
            <a:endParaRPr lang="ko-KR" altLang="en-US"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08" y="9497083"/>
            <a:ext cx="6176594" cy="20984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975"/>
              </a:spcBef>
            </a:pPr>
            <a:r>
              <a:rPr lang="en-US" sz="1800" b="1" spc="-5">
                <a:solidFill>
                  <a:schemeClr val="bg1"/>
                </a:solidFill>
                <a:latin typeface="맑은 고딕"/>
                <a:cs typeface="맑은 고딕"/>
              </a:rPr>
              <a:t>Installing :</a:t>
            </a:r>
          </a:p>
          <a:p>
            <a:pPr marL="12700" algn="just">
              <a:lnSpc>
                <a:spcPct val="150000"/>
              </a:lnSpc>
              <a:spcBef>
                <a:spcPts val="975"/>
              </a:spcBef>
            </a:pPr>
            <a:r>
              <a:rPr lang="en-US" altLang="ko-KR" sz="1600" spc="65">
                <a:solidFill>
                  <a:schemeClr val="bg1"/>
                </a:solidFill>
                <a:latin typeface="맑은 고딕"/>
                <a:cs typeface="맑은 고딕"/>
              </a:rPr>
              <a:t>During installation, </a:t>
            </a:r>
            <a:r>
              <a:rPr lang="en-US" altLang="ko-KR" sz="1600" b="1" spc="65">
                <a:solidFill>
                  <a:schemeClr val="bg1"/>
                </a:solidFill>
                <a:latin typeface="맑은 고딕"/>
                <a:cs typeface="맑은 고딕"/>
              </a:rPr>
              <a:t>Unity restarts</a:t>
            </a:r>
            <a:r>
              <a:rPr lang="en-US" altLang="ko-KR" sz="1600" spc="65">
                <a:solidFill>
                  <a:schemeClr val="bg1"/>
                </a:solidFill>
                <a:latin typeface="맑은 고딕"/>
                <a:cs typeface="맑은 고딕"/>
              </a:rPr>
              <a:t>, and when it is reopened, it is finally installed and </a:t>
            </a:r>
            <a:r>
              <a:rPr lang="en-US" altLang="ko-KR" sz="1600" b="1" u="sng" spc="65">
                <a:solidFill>
                  <a:schemeClr val="bg1"/>
                </a:solidFill>
                <a:latin typeface="맑은 고딕"/>
                <a:cs typeface="맑은 고딕"/>
              </a:rPr>
              <a:t>'Shortcut application is complete.' </a:t>
            </a:r>
            <a:r>
              <a:rPr lang="en-US" altLang="ko-KR" sz="1600" spc="65">
                <a:solidFill>
                  <a:schemeClr val="bg1"/>
                </a:solidFill>
                <a:latin typeface="맑은 고딕"/>
                <a:cs typeface="맑은 고딕"/>
              </a:rPr>
              <a:t>in the Setup Window. The patch is finally completed when the message pops up.</a:t>
            </a:r>
            <a:endParaRPr lang="ko-KR" altLang="en-US" sz="16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0472D-8E47-47BC-8289-A03CD5C14DF7}"/>
              </a:ext>
            </a:extLst>
          </p:cNvPr>
          <p:cNvSpPr txBox="1"/>
          <p:nvPr/>
        </p:nvSpPr>
        <p:spPr>
          <a:xfrm>
            <a:off x="2684399" y="1850780"/>
            <a:ext cx="1489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1.1.</a:t>
            </a:r>
            <a:r>
              <a:rPr lang="en-US" altLang="ko-KR">
                <a:solidFill>
                  <a:schemeClr val="bg1"/>
                </a:solidFill>
                <a:latin typeface="Inter Light" panose="02000503000000020004" pitchFamily="2" charset="0"/>
              </a:rPr>
              <a:t>10</a:t>
            </a:r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 Lite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9A68A-5A1C-4730-8009-DAF24D03B1DF}"/>
              </a:ext>
            </a:extLst>
          </p:cNvPr>
          <p:cNvSpPr txBox="1"/>
          <p:nvPr/>
        </p:nvSpPr>
        <p:spPr>
          <a:xfrm>
            <a:off x="1028650" y="1131303"/>
            <a:ext cx="5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+mj-ea"/>
                <a:ea typeface="+mj-ea"/>
              </a:rPr>
              <a:t>Shader Graph Hot Key</a:t>
            </a:r>
            <a:endParaRPr lang="ko-KR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1184A-9B58-4DF3-82E0-FC315114069C}"/>
              </a:ext>
            </a:extLst>
          </p:cNvPr>
          <p:cNvSpPr txBox="1"/>
          <p:nvPr/>
        </p:nvSpPr>
        <p:spPr>
          <a:xfrm>
            <a:off x="343585" y="2808902"/>
            <a:ext cx="617659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Amplify Shader Graph has shortcut keys, but Unity Shader Graph is not, so it is a plugin that was created.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1B253-517D-4194-B140-168B9230A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8" y="1226739"/>
            <a:ext cx="472677" cy="472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7CD093-9B3C-4B6E-A268-2645BA4D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" y="5883148"/>
            <a:ext cx="3701790" cy="17613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64764"/>
            <a:ext cx="6169660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>
                <a:solidFill>
                  <a:schemeClr val="bg1"/>
                </a:solidFill>
                <a:latin typeface="맑은 고딕"/>
                <a:cs typeface="맑은 고딕"/>
              </a:rPr>
              <a:t>When the installation is complete,</a:t>
            </a:r>
            <a:br>
              <a:rPr lang="en-US">
                <a:solidFill>
                  <a:schemeClr val="bg1"/>
                </a:solidFill>
                <a:latin typeface="맑은 고딕"/>
                <a:cs typeface="맑은 고딕"/>
              </a:rPr>
            </a:br>
            <a:r>
              <a:rPr lang="en-US">
                <a:solidFill>
                  <a:schemeClr val="bg1"/>
                </a:solidFill>
                <a:latin typeface="맑은 고딕"/>
                <a:cs typeface="맑은 고딕"/>
              </a:rPr>
              <a:t>you will see the following message.</a:t>
            </a:r>
            <a:endParaRPr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792" y="304800"/>
            <a:ext cx="109474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800" b="1">
                <a:solidFill>
                  <a:schemeClr val="bg1"/>
                </a:solidFill>
                <a:latin typeface="맑은 고딕"/>
                <a:cs typeface="맑은 고딕"/>
              </a:rPr>
              <a:t>installed!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4517135"/>
            <a:ext cx="6141720" cy="44317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3540" y="4038600"/>
            <a:ext cx="159766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b="1">
                <a:solidFill>
                  <a:schemeClr val="bg1"/>
                </a:solidFill>
                <a:latin typeface="맑은 고딕"/>
                <a:cs typeface="맑은 고딕"/>
              </a:rPr>
              <a:t>How to use :</a:t>
            </a:r>
            <a:endParaRPr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4345E-A68D-430C-A0DE-8DE461A8DBDC}"/>
              </a:ext>
            </a:extLst>
          </p:cNvPr>
          <p:cNvSpPr txBox="1"/>
          <p:nvPr/>
        </p:nvSpPr>
        <p:spPr>
          <a:xfrm>
            <a:off x="267426" y="9003268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Usage is the </a:t>
            </a:r>
            <a:r>
              <a:rPr lang="en-US" altLang="ko-KR" b="1" u="sng">
                <a:solidFill>
                  <a:schemeClr val="bg1"/>
                </a:solidFill>
              </a:rPr>
              <a:t>same as the Amplify shader shortcut system.</a:t>
            </a:r>
            <a:endParaRPr lang="ko-KR" altLang="en-US" b="1" u="sng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0C026-B0DB-480C-B779-3A7EA5062D8E}"/>
              </a:ext>
            </a:extLst>
          </p:cNvPr>
          <p:cNvSpPr txBox="1"/>
          <p:nvPr/>
        </p:nvSpPr>
        <p:spPr>
          <a:xfrm>
            <a:off x="267426" y="9677400"/>
            <a:ext cx="623243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The shortcut for UV node is U, and while holding down the U key,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If you click the left mouse button, a node will appear at the mouse cursor position.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is created.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EBF0F4-B894-409D-9F16-5724F5A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" y="826435"/>
            <a:ext cx="3636071" cy="16839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18341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>
                <a:solidFill>
                  <a:schemeClr val="bg1"/>
                </a:solidFill>
                <a:latin typeface="맑은 고딕"/>
                <a:cs typeface="맑은 고딕"/>
              </a:rPr>
              <a:t>Shortcut set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3471" y="1121917"/>
            <a:ext cx="5971540" cy="10489565"/>
            <a:chOff x="443471" y="1121917"/>
            <a:chExt cx="5971540" cy="10489565"/>
          </a:xfrm>
        </p:grpSpPr>
        <p:sp>
          <p:nvSpPr>
            <p:cNvPr id="4" name="object 4"/>
            <p:cNvSpPr/>
            <p:nvPr/>
          </p:nvSpPr>
          <p:spPr>
            <a:xfrm>
              <a:off x="449821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8166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71" y="1128267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471" y="11604599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94600"/>
              </p:ext>
            </p:extLst>
          </p:nvPr>
        </p:nvGraphicFramePr>
        <p:xfrm>
          <a:off x="683309" y="1281450"/>
          <a:ext cx="2974285" cy="1014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IntegerNode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en-US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0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Vector1Node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Vector2Node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Vector3Node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3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Vector4Node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4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ColorNode</a:t>
                      </a:r>
                      <a:r>
                        <a:rPr sz="1350" spc="-5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5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SampleTexture2DNode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UVNode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AddNode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SubtractNode</a:t>
                      </a:r>
                      <a:r>
                        <a:rPr sz="1350" spc="-6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MultiplyNode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DivideNode</a:t>
                      </a:r>
                      <a:r>
                        <a:rPr sz="1350" spc="-3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OneMinusNode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PowerNode</a:t>
                      </a:r>
                      <a:r>
                        <a:rPr sz="1350" spc="-4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LerpNode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SplitNode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B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SwizzleNode</a:t>
                      </a:r>
                      <a:r>
                        <a:rPr sz="1350" spc="-2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Z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NormalizeNode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83820" algn="r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DotProductNode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sz="1350" spc="-4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en-US"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Dot</a:t>
                      </a: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)</a:t>
                      </a: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>
                <a:solidFill>
                  <a:schemeClr val="bg1"/>
                </a:solidFill>
                <a:latin typeface="맑은 고딕"/>
                <a:cs typeface="맑은 고딕"/>
              </a:rPr>
              <a:t>How to add shortcuts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B3095-34F8-433E-B579-F4C4A41935E3}"/>
              </a:ext>
            </a:extLst>
          </p:cNvPr>
          <p:cNvSpPr txBox="1"/>
          <p:nvPr/>
        </p:nvSpPr>
        <p:spPr>
          <a:xfrm>
            <a:off x="70814" y="6429478"/>
            <a:ext cx="678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Assets/Plugins/ShaderGraphHotKey/Settings/HotKeySettings.asset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183BA-965A-4EF8-9F63-A906786D9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9"/>
          <a:stretch/>
        </p:blipFill>
        <p:spPr>
          <a:xfrm>
            <a:off x="457200" y="2738815"/>
            <a:ext cx="1579081" cy="186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A0DADD-24C1-4FB9-B301-44EE14072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25"/>
          <a:stretch/>
        </p:blipFill>
        <p:spPr>
          <a:xfrm>
            <a:off x="2362200" y="1143000"/>
            <a:ext cx="4114800" cy="5058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C7110-34F4-4796-B379-47858BCCA81F}"/>
              </a:ext>
            </a:extLst>
          </p:cNvPr>
          <p:cNvSpPr txBox="1"/>
          <p:nvPr/>
        </p:nvSpPr>
        <p:spPr>
          <a:xfrm>
            <a:off x="267426" y="6918289"/>
            <a:ext cx="623243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If you go to the following path, you will find the HotKey Settings asset.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6518DD-72D5-435A-BF3F-10E9C60F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22" t="49192" b="40625"/>
          <a:stretch/>
        </p:blipFill>
        <p:spPr>
          <a:xfrm>
            <a:off x="367799" y="7878358"/>
            <a:ext cx="3235543" cy="2455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50CB9D-D765-413E-9B80-EB86D98EFE7C}"/>
              </a:ext>
            </a:extLst>
          </p:cNvPr>
          <p:cNvSpPr txBox="1"/>
          <p:nvPr/>
        </p:nvSpPr>
        <p:spPr>
          <a:xfrm>
            <a:off x="267426" y="10668000"/>
            <a:ext cx="62324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Click + to add a list.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2FB2DB-C46E-4BE0-8B71-FCABCF14309F}"/>
              </a:ext>
            </a:extLst>
          </p:cNvPr>
          <p:cNvSpPr/>
          <p:nvPr/>
        </p:nvSpPr>
        <p:spPr>
          <a:xfrm>
            <a:off x="1860550" y="8934450"/>
            <a:ext cx="622300" cy="622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3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>
                <a:solidFill>
                  <a:schemeClr val="bg1"/>
                </a:solidFill>
                <a:latin typeface="맑은 고딕"/>
                <a:cs typeface="맑은 고딕"/>
              </a:rPr>
              <a:t>How to add shortcuts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0CB9D-D765-413E-9B80-EB86D98EFE7C}"/>
              </a:ext>
            </a:extLst>
          </p:cNvPr>
          <p:cNvSpPr txBox="1"/>
          <p:nvPr/>
        </p:nvSpPr>
        <p:spPr>
          <a:xfrm>
            <a:off x="400050" y="2379807"/>
            <a:ext cx="630555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If you move from the package folder to the following path, you can see the nodes used in the shader graph.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(It is recommended to use only what is in the folder)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7BCE3-3EBE-45EA-8DFE-1E5B3E4514E5}"/>
              </a:ext>
            </a:extLst>
          </p:cNvPr>
          <p:cNvSpPr txBox="1"/>
          <p:nvPr/>
        </p:nvSpPr>
        <p:spPr>
          <a:xfrm>
            <a:off x="400050" y="859565"/>
            <a:ext cx="5886450" cy="323165"/>
          </a:xfrm>
          <a:prstGeom prst="rect">
            <a:avLst/>
          </a:prstGeom>
          <a:noFill/>
        </p:spPr>
        <p:txBody>
          <a:bodyPr wrap="square" lIns="0" bIns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Packages/com.unity.shadergraph/Editor/Data/Nodes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6FEBB-49CC-4A27-9B4D-CDF9C0C40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4"/>
          <a:stretch/>
        </p:blipFill>
        <p:spPr>
          <a:xfrm>
            <a:off x="400050" y="1219200"/>
            <a:ext cx="6070600" cy="11890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DD05E1-E863-4278-8159-3394D9A1BD00}"/>
              </a:ext>
            </a:extLst>
          </p:cNvPr>
          <p:cNvSpPr txBox="1"/>
          <p:nvPr/>
        </p:nvSpPr>
        <p:spPr>
          <a:xfrm>
            <a:off x="375613" y="8305800"/>
            <a:ext cx="5818047" cy="116461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Assuming this node applies to shortcut keys,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copy the node's class name.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TMI :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Sometimes, the C# file name and the class name are different, so be careful.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E978F-E13C-4F7D-BCB0-BE40DD0030E1}"/>
              </a:ext>
            </a:extLst>
          </p:cNvPr>
          <p:cNvSpPr/>
          <p:nvPr/>
        </p:nvSpPr>
        <p:spPr>
          <a:xfrm>
            <a:off x="440531" y="1359694"/>
            <a:ext cx="3450431" cy="5119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D74528-8E4B-413A-BCAA-622A659830D5}"/>
              </a:ext>
            </a:extLst>
          </p:cNvPr>
          <p:cNvGrpSpPr/>
          <p:nvPr/>
        </p:nvGrpSpPr>
        <p:grpSpPr>
          <a:xfrm>
            <a:off x="304800" y="6616699"/>
            <a:ext cx="5888861" cy="1642562"/>
            <a:chOff x="304800" y="5671011"/>
            <a:chExt cx="5888861" cy="16425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A7BFAB-EE1F-442F-B56D-A3BFB476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9628" y="5702300"/>
              <a:ext cx="1434033" cy="161127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355E41-8482-4E8B-9F6F-F2543E01D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5671011"/>
              <a:ext cx="4454828" cy="1642562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657A1-3E08-4ECF-BE92-DD520204A798}"/>
              </a:ext>
            </a:extLst>
          </p:cNvPr>
          <p:cNvCxnSpPr>
            <a:cxnSpLocks/>
          </p:cNvCxnSpPr>
          <p:nvPr/>
        </p:nvCxnSpPr>
        <p:spPr>
          <a:xfrm>
            <a:off x="966788" y="7461249"/>
            <a:ext cx="1254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53896-9813-4F78-A4FC-FCF986B3E9FE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7554912"/>
            <a:ext cx="371475" cy="21431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57E491-1BF5-44DC-A5F0-BDE34B406502}"/>
              </a:ext>
            </a:extLst>
          </p:cNvPr>
          <p:cNvSpPr txBox="1"/>
          <p:nvPr/>
        </p:nvSpPr>
        <p:spPr>
          <a:xfrm>
            <a:off x="2695575" y="7633242"/>
            <a:ext cx="9191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>
                <a:solidFill>
                  <a:schemeClr val="bg1"/>
                </a:solidFill>
              </a:rPr>
              <a:t>copy</a:t>
            </a:r>
            <a:endParaRPr lang="ko-KR" altLang="en-US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4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>
                <a:solidFill>
                  <a:schemeClr val="bg1"/>
                </a:solidFill>
                <a:latin typeface="맑은 고딕"/>
                <a:cs typeface="맑은 고딕"/>
              </a:rPr>
              <a:t>How to add shortcuts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86979-EA57-4290-8C06-6E74B28B1CF5}"/>
              </a:ext>
            </a:extLst>
          </p:cNvPr>
          <p:cNvSpPr txBox="1"/>
          <p:nvPr/>
        </p:nvSpPr>
        <p:spPr>
          <a:xfrm>
            <a:off x="343877" y="2729343"/>
            <a:ext cx="609981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Write the desired node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(class)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name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in the settings file, and </a:t>
            </a: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select the desired keystroke.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2DD93-B9A9-481D-B7C4-E90EF588835C}"/>
              </a:ext>
            </a:extLst>
          </p:cNvPr>
          <p:cNvSpPr txBox="1"/>
          <p:nvPr/>
        </p:nvSpPr>
        <p:spPr>
          <a:xfrm>
            <a:off x="4953000" y="8924240"/>
            <a:ext cx="165735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End!</a:t>
            </a:r>
            <a:endParaRPr lang="ko-KR" altLang="en-US" sz="40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3231A1-3BFE-45DD-BFAB-A93B5E05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7" y="889937"/>
            <a:ext cx="6170246" cy="1839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664A2E-0120-4F70-A3C8-3DDAFE3AA6FF}"/>
              </a:ext>
            </a:extLst>
          </p:cNvPr>
          <p:cNvSpPr txBox="1"/>
          <p:nvPr/>
        </p:nvSpPr>
        <p:spPr>
          <a:xfrm>
            <a:off x="375613" y="4267200"/>
            <a:ext cx="606807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Caution!</a:t>
            </a:r>
            <a:b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If key input is duplicated with other nodes, it may not work, so be careful.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111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418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Inter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hanyong</dc:creator>
  <cp:lastModifiedBy>kim hanyong</cp:lastModifiedBy>
  <cp:revision>63</cp:revision>
  <dcterms:created xsi:type="dcterms:W3CDTF">2022-06-02T10:51:59Z</dcterms:created>
  <dcterms:modified xsi:type="dcterms:W3CDTF">2022-06-02T13:32:39Z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2022-06-02T00:00:00Z</vt:filetime>
  </property>
</Properties>
</file>