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408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759" y="1156703"/>
            <a:ext cx="541048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7591905"/>
            <a:ext cx="5495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유니티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상단에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Windows</a:t>
            </a:r>
            <a:r>
              <a:rPr sz="1800" spc="-6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-&gt;</a:t>
            </a: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ShadowGraph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Hotkey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-&gt;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e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tup</a:t>
            </a:r>
            <a:r>
              <a:rPr sz="1800" spc="-2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d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w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2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클릭한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후,</a:t>
            </a:r>
            <a:r>
              <a:rPr sz="1800" spc="-2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해당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버튼을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클릭합니다.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600" y="5005097"/>
            <a:ext cx="5400675" cy="793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설치</a:t>
            </a:r>
            <a:r>
              <a:rPr sz="1800" b="1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r>
              <a:rPr sz="1800" b="1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3937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쉐이더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맑은 고딕"/>
                <a:cs typeface="맑은 고딕"/>
              </a:rPr>
              <a:t>그래프가</a:t>
            </a:r>
            <a:r>
              <a:rPr sz="1800" spc="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맑은 고딕"/>
                <a:cs typeface="맑은 고딕"/>
              </a:rPr>
              <a:t>설치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 되어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있는</a:t>
            </a:r>
            <a:r>
              <a:rPr sz="1800" spc="-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상태를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준비합니다.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72" y="10065481"/>
            <a:ext cx="6184265" cy="14935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설치중</a:t>
            </a:r>
            <a:r>
              <a:rPr sz="1800" b="1" spc="-1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33655">
              <a:lnSpc>
                <a:spcPct val="100000"/>
              </a:lnSpc>
              <a:spcBef>
                <a:spcPts val="690"/>
              </a:spcBef>
              <a:tabLst>
                <a:tab pos="902335" algn="l"/>
                <a:tab pos="1771014" algn="l"/>
                <a:tab pos="2792095" algn="l"/>
                <a:tab pos="3903345" algn="l"/>
                <a:tab pos="4772025" algn="l"/>
                <a:tab pos="5640705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설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치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하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면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서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맑은 고딕"/>
                <a:cs typeface="맑은 고딕"/>
              </a:rPr>
              <a:t>D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맑은 고딕"/>
                <a:cs typeface="맑은 고딕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e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추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가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되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며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기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능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활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성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화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되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고</a:t>
            </a:r>
            <a:r>
              <a:rPr sz="1600" spc="-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,</a:t>
            </a:r>
            <a:endParaRPr sz="1600">
              <a:latin typeface="맑은 고딕"/>
              <a:cs typeface="맑은 고딕"/>
            </a:endParaRPr>
          </a:p>
          <a:p>
            <a:pPr marL="34290" marR="5080" indent="-635">
              <a:lnSpc>
                <a:spcPct val="156300"/>
              </a:lnSpc>
              <a:tabLst>
                <a:tab pos="5083175" algn="l"/>
              </a:tabLst>
            </a:pP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Setup</a:t>
            </a:r>
            <a:r>
              <a:rPr sz="1600" spc="7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Window</a:t>
            </a:r>
            <a:r>
              <a:rPr sz="1600" spc="9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sz="1600" spc="1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맑은 고딕"/>
                <a:cs typeface="맑은 고딕"/>
              </a:rPr>
              <a:t>'단축키</a:t>
            </a:r>
            <a:r>
              <a:rPr sz="1600" b="1" spc="26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맑은 고딕"/>
                <a:cs typeface="맑은 고딕"/>
              </a:rPr>
              <a:t>적용이</a:t>
            </a:r>
            <a:r>
              <a:rPr sz="1600" b="1" spc="254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b="1" spc="70" dirty="0">
                <a:solidFill>
                  <a:srgbClr val="FFFFFF"/>
                </a:solidFill>
                <a:latin typeface="맑은 고딕"/>
                <a:cs typeface="맑은 고딕"/>
              </a:rPr>
              <a:t>완료되었습니다.'	</a:t>
            </a:r>
            <a:r>
              <a:rPr sz="1600" spc="-15" dirty="0">
                <a:solidFill>
                  <a:srgbClr val="FFFFFF"/>
                </a:solidFill>
                <a:latin typeface="맑은 고딕"/>
                <a:cs typeface="맑은 고딕"/>
              </a:rPr>
              <a:t>라는</a:t>
            </a:r>
            <a:r>
              <a:rPr sz="16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맑은 고딕"/>
                <a:cs typeface="맑은 고딕"/>
              </a:rPr>
              <a:t>문구가 </a:t>
            </a:r>
            <a:r>
              <a:rPr sz="1600" spc="-5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떠야 </a:t>
            </a: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최종적으로</a:t>
            </a:r>
            <a:r>
              <a:rPr sz="1600" b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패치가 완료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됩니다.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075">
              <a:lnSpc>
                <a:spcPct val="100000"/>
              </a:lnSpc>
              <a:spcBef>
                <a:spcPts val="100"/>
              </a:spcBef>
            </a:pPr>
            <a:r>
              <a:rPr dirty="0"/>
              <a:t>Shader</a:t>
            </a:r>
            <a:r>
              <a:rPr spc="-50" dirty="0"/>
              <a:t> </a:t>
            </a:r>
            <a:r>
              <a:rPr spc="-5" dirty="0"/>
              <a:t>Graph</a:t>
            </a:r>
            <a:r>
              <a:rPr spc="-15" dirty="0"/>
              <a:t> </a:t>
            </a:r>
            <a:r>
              <a:rPr spc="-5" dirty="0"/>
              <a:t>Hot</a:t>
            </a:r>
            <a:r>
              <a:rPr spc="-30" dirty="0"/>
              <a:t> </a:t>
            </a:r>
            <a:r>
              <a:rPr spc="-15" dirty="0"/>
              <a:t>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324" y="1874656"/>
            <a:ext cx="6060440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315">
              <a:lnSpc>
                <a:spcPct val="100000"/>
              </a:lnSpc>
              <a:spcBef>
                <a:spcPts val="100"/>
              </a:spcBef>
            </a:pPr>
            <a:r>
              <a:rPr sz="1800" b="0" spc="-5">
                <a:solidFill>
                  <a:srgbClr val="FFFFFF"/>
                </a:solidFill>
                <a:latin typeface="Inter Light"/>
                <a:cs typeface="Inter Light"/>
              </a:rPr>
              <a:t>1.</a:t>
            </a:r>
            <a:r>
              <a:rPr lang="en-US" sz="1800" b="0" spc="-5">
                <a:solidFill>
                  <a:srgbClr val="FFFFFF"/>
                </a:solidFill>
                <a:latin typeface="Inter Light"/>
                <a:cs typeface="Inter Light"/>
              </a:rPr>
              <a:t>4</a:t>
            </a:r>
            <a:r>
              <a:rPr sz="1800" b="0" spc="-5">
                <a:solidFill>
                  <a:srgbClr val="FFFFFF"/>
                </a:solidFill>
                <a:latin typeface="Inter Light"/>
                <a:cs typeface="Inter Light"/>
              </a:rPr>
              <a:t>.0</a:t>
            </a:r>
            <a:r>
              <a:rPr sz="1800" b="0" spc="-15">
                <a:solidFill>
                  <a:srgbClr val="FFFFFF"/>
                </a:solidFill>
                <a:latin typeface="Inter Light"/>
                <a:cs typeface="Inter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Inter Light"/>
                <a:cs typeface="Inter Light"/>
              </a:rPr>
              <a:t>Lite</a:t>
            </a:r>
            <a:endParaRPr sz="1800">
              <a:latin typeface="Inter Light"/>
              <a:cs typeface="Inter Light"/>
            </a:endParaRPr>
          </a:p>
          <a:p>
            <a:pPr>
              <a:lnSpc>
                <a:spcPct val="100000"/>
              </a:lnSpc>
            </a:pPr>
            <a:endParaRPr sz="2200">
              <a:latin typeface="Inter Light"/>
              <a:cs typeface="Inter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Inter Light"/>
              <a:cs typeface="Inter Light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에셋은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엠플리파이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셰이더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그래프에는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단축키가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있으나  유니티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셰이더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그래프는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없어서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탄생하게된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플러그인입니다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4" y="1203960"/>
            <a:ext cx="472427" cy="4739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8" y="5887211"/>
            <a:ext cx="3701795" cy="1761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5" y="435991"/>
            <a:ext cx="147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사용하는</a:t>
            </a:r>
            <a:r>
              <a:rPr sz="1800" b="1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1652" y="11184128"/>
            <a:ext cx="680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맑은 고딕"/>
                <a:cs typeface="맑은 고딕"/>
              </a:rPr>
              <a:t>끝!</a:t>
            </a:r>
            <a:endParaRPr sz="400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5C2968-3829-4A92-B8A5-1EB76766B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1048779"/>
            <a:ext cx="3821104" cy="2100376"/>
          </a:xfrm>
          <a:prstGeom prst="rect">
            <a:avLst/>
          </a:prstGeom>
        </p:spPr>
      </p:pic>
      <p:sp>
        <p:nvSpPr>
          <p:cNvPr id="13" name="object 11">
            <a:extLst>
              <a:ext uri="{FF2B5EF4-FFF2-40B4-BE49-F238E27FC236}">
                <a16:creationId xmlns:a16="http://schemas.microsoft.com/office/drawing/2014/main" id="{8E6FAD0A-533E-46BB-A241-6A0773A144B1}"/>
              </a:ext>
            </a:extLst>
          </p:cNvPr>
          <p:cNvSpPr txBox="1"/>
          <p:nvPr/>
        </p:nvSpPr>
        <p:spPr>
          <a:xfrm>
            <a:off x="375105" y="3195041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원하는 순간에 스크린샷 버튼을 클릭 합니다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.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57B0B61-5223-455C-9557-F3113FE31705}"/>
              </a:ext>
            </a:extLst>
          </p:cNvPr>
          <p:cNvSpPr txBox="1"/>
          <p:nvPr/>
        </p:nvSpPr>
        <p:spPr>
          <a:xfrm>
            <a:off x="375105" y="3968372"/>
            <a:ext cx="5626100" cy="1218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TMI :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버튼을 클릭하면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, </a:t>
            </a: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그래프 인스펙터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/ </a:t>
            </a: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메인 프리뷰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/ </a:t>
            </a: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블랙보드가 잠시 꺼지게 됩니다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465B5C-7601-4E4B-8FB6-D869421BD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5598433"/>
            <a:ext cx="5327424" cy="2851356"/>
          </a:xfrm>
          <a:prstGeom prst="rect">
            <a:avLst/>
          </a:prstGeom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A0C82DD4-B503-4077-ACCA-D720596F2119}"/>
              </a:ext>
            </a:extLst>
          </p:cNvPr>
          <p:cNvSpPr txBox="1"/>
          <p:nvPr/>
        </p:nvSpPr>
        <p:spPr>
          <a:xfrm>
            <a:off x="375105" y="8449789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동작이 완료되면 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Screenshot.png</a:t>
            </a: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를 얻을 수 있습니다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3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031" y="2645535"/>
            <a:ext cx="571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설치가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완료되면,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다음과</a:t>
            </a:r>
            <a:r>
              <a:rPr sz="1800" spc="-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같은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메시지를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볼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있습니다.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513" y="385595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설치</a:t>
            </a:r>
            <a:r>
              <a:rPr sz="1800" b="1" spc="-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완료!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19" cy="44317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031" y="4119371"/>
            <a:ext cx="841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사용법</a:t>
            </a:r>
            <a:r>
              <a:rPr sz="1800" b="1" spc="-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166" y="9024095"/>
            <a:ext cx="6112510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사용법은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엠플리파이</a:t>
            </a:r>
            <a:r>
              <a:rPr sz="1800" b="1" u="sng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쉐이더의</a:t>
            </a:r>
            <a:r>
              <a:rPr sz="1800" b="1" u="sng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단축키</a:t>
            </a:r>
            <a:r>
              <a:rPr sz="1800" b="1" u="sng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시스템과</a:t>
            </a:r>
            <a:r>
              <a:rPr sz="1800" b="1" u="sng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동일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합니다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12700" marR="414020" indent="-635">
              <a:lnSpc>
                <a:spcPct val="15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UV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노드의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단축키는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이며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키를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누르고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있는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상태에서  마우스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왼쪽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클릭을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하면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마우스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커서가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있는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쪽에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노드가  생성됩니다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" y="816864"/>
            <a:ext cx="3674363" cy="17480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7" y="435991"/>
            <a:ext cx="123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단축키</a:t>
            </a:r>
            <a:r>
              <a:rPr sz="1800" b="1" spc="-8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모음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3230" y="1121410"/>
            <a:ext cx="5971540" cy="10490200"/>
            <a:chOff x="443230" y="1121410"/>
            <a:chExt cx="5971540" cy="10490200"/>
          </a:xfrm>
        </p:grpSpPr>
        <p:sp>
          <p:nvSpPr>
            <p:cNvPr id="4" name="object 4"/>
            <p:cNvSpPr/>
            <p:nvPr/>
          </p:nvSpPr>
          <p:spPr>
            <a:xfrm>
              <a:off x="449580" y="1121664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1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420" y="1121664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1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4" y="1127760"/>
              <a:ext cx="5970905" cy="0"/>
            </a:xfrm>
            <a:custGeom>
              <a:avLst/>
              <a:gdLst/>
              <a:ahLst/>
              <a:cxnLst/>
              <a:rect l="l" t="t" r="r" b="b"/>
              <a:pathLst>
                <a:path w="5970905">
                  <a:moveTo>
                    <a:pt x="0" y="0"/>
                  </a:moveTo>
                  <a:lnTo>
                    <a:pt x="597053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84" y="11605260"/>
              <a:ext cx="5970905" cy="0"/>
            </a:xfrm>
            <a:custGeom>
              <a:avLst/>
              <a:gdLst/>
              <a:ahLst/>
              <a:cxnLst/>
              <a:rect l="l" t="t" r="r" b="b"/>
              <a:pathLst>
                <a:path w="5970905">
                  <a:moveTo>
                    <a:pt x="0" y="0"/>
                  </a:moveTo>
                  <a:lnTo>
                    <a:pt x="597053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1837" y="1446795"/>
          <a:ext cx="2584450" cy="991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g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587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ec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r1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81610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81610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ec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r2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ec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r3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ec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r4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1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숫자</a:t>
                      </a:r>
                      <a:r>
                        <a:rPr sz="1350" spc="-8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p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eTe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x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e2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8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7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Add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Su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btr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a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c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ltiply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1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Mi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8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9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8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9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9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114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P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c</a:t>
                      </a:r>
                      <a:r>
                        <a:rPr sz="1350" spc="-1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No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r>
                        <a:rPr sz="1350" spc="-11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9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(점)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Register</a:t>
                      </a:r>
                      <a:r>
                        <a:rPr sz="1350" spc="-7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Variable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R="81915" algn="r">
                        <a:lnSpc>
                          <a:spcPts val="1580"/>
                        </a:lnSpc>
                        <a:spcBef>
                          <a:spcPts val="11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Get</a:t>
                      </a:r>
                      <a:r>
                        <a:rPr sz="1350" spc="-4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Variable</a:t>
                      </a:r>
                      <a:r>
                        <a:rPr sz="1350" spc="-10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80"/>
                        </a:lnSpc>
                        <a:spcBef>
                          <a:spcPts val="11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G</a:t>
                      </a:r>
                      <a:endParaRPr sz="1350">
                        <a:latin typeface="맑은 고딕"/>
                        <a:cs typeface="맑은 고딕"/>
                      </a:endParaRPr>
                    </a:p>
                  </a:txBody>
                  <a:tcPr marL="0" marR="0" marT="141605" marB="0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5" y="435991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단축키를</a:t>
            </a:r>
            <a:r>
              <a:rPr sz="1800" b="1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추가하는</a:t>
            </a:r>
            <a:r>
              <a:rPr sz="1800" b="1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38627"/>
            <a:ext cx="1571418" cy="1866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166" y="6447256"/>
            <a:ext cx="6217285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Assets/Plugins/ShaderGraphHotKey/Settings/HotKeySettings.asset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다음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경로로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이동하면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에셋이</a:t>
            </a:r>
            <a:r>
              <a:rPr sz="1800" spc="-229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있습니다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284" y="7879092"/>
            <a:ext cx="3232785" cy="2455545"/>
            <a:chOff x="367284" y="7879092"/>
            <a:chExt cx="3232785" cy="2455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84" y="7879092"/>
              <a:ext cx="3232573" cy="24551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0803" y="8935211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0" y="0"/>
                  </a:moveTo>
                  <a:lnTo>
                    <a:pt x="621792" y="0"/>
                  </a:lnTo>
                  <a:lnTo>
                    <a:pt x="621792" y="621792"/>
                  </a:lnTo>
                  <a:lnTo>
                    <a:pt x="0" y="621792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166" y="10781792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눌러서</a:t>
            </a:r>
            <a:r>
              <a:rPr sz="1800" spc="-2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목록을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추가합니다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3472" y="984505"/>
            <a:ext cx="3866387" cy="5108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975" y="2356460"/>
            <a:ext cx="559117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패키지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폴더에서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다음과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같은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경로로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이동하면,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쉐이더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그래프에서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사용하는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노드들을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볼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있습니다.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7E7E7E"/>
                </a:solidFill>
                <a:latin typeface="맑은 고딕"/>
                <a:cs typeface="맑은 고딕"/>
              </a:rPr>
              <a:t>(폴더</a:t>
            </a:r>
            <a:r>
              <a:rPr sz="1800" spc="-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7E7E7E"/>
                </a:solidFill>
                <a:latin typeface="맑은 고딕"/>
                <a:cs typeface="맑은 고딕"/>
              </a:rPr>
              <a:t>안에</a:t>
            </a:r>
            <a:r>
              <a:rPr sz="1800" spc="-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7E7E7E"/>
                </a:solidFill>
                <a:latin typeface="맑은 고딕"/>
                <a:cs typeface="맑은 고딕"/>
              </a:rPr>
              <a:t>있는 것만</a:t>
            </a:r>
            <a:r>
              <a:rPr sz="1800" spc="-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7E7E7E"/>
                </a:solidFill>
                <a:latin typeface="맑은 고딕"/>
                <a:cs typeface="맑은 고딕"/>
              </a:rPr>
              <a:t>사용을</a:t>
            </a:r>
            <a:r>
              <a:rPr sz="1800" spc="-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7E7E7E"/>
                </a:solidFill>
                <a:latin typeface="맑은 고딕"/>
                <a:cs typeface="맑은 고딕"/>
              </a:rPr>
              <a:t>권장)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105" y="435991"/>
            <a:ext cx="543941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단축키를</a:t>
            </a:r>
            <a:r>
              <a:rPr sz="1800" b="1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추가하는</a:t>
            </a:r>
            <a:r>
              <a:rPr sz="1800" b="1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23495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Packages/com.unity.shadergraph/Editor/Data/Nodes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811" y="1219200"/>
            <a:ext cx="6070600" cy="1188085"/>
            <a:chOff x="400811" y="1219200"/>
            <a:chExt cx="6070600" cy="1188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811" y="1219200"/>
              <a:ext cx="6070079" cy="11876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1197" y="1360170"/>
              <a:ext cx="3450590" cy="512445"/>
            </a:xfrm>
            <a:custGeom>
              <a:avLst/>
              <a:gdLst/>
              <a:ahLst/>
              <a:cxnLst/>
              <a:rect l="l" t="t" r="r" b="b"/>
              <a:pathLst>
                <a:path w="3450590" h="512444">
                  <a:moveTo>
                    <a:pt x="0" y="0"/>
                  </a:moveTo>
                  <a:lnTo>
                    <a:pt x="3450336" y="0"/>
                  </a:lnTo>
                  <a:lnTo>
                    <a:pt x="3450336" y="512064"/>
                  </a:lnTo>
                  <a:lnTo>
                    <a:pt x="0" y="51206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4800" y="6617207"/>
            <a:ext cx="5888990" cy="1641475"/>
            <a:chOff x="304800" y="6617207"/>
            <a:chExt cx="5888990" cy="16414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9452" y="6647688"/>
              <a:ext cx="1434083" cy="16108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6617207"/>
              <a:ext cx="4454651" cy="1641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66977" y="7462265"/>
              <a:ext cx="1254125" cy="0"/>
            </a:xfrm>
            <a:custGeom>
              <a:avLst/>
              <a:gdLst/>
              <a:ahLst/>
              <a:cxnLst/>
              <a:rect l="l" t="t" r="r" b="b"/>
              <a:pathLst>
                <a:path w="1254125">
                  <a:moveTo>
                    <a:pt x="0" y="0"/>
                  </a:moveTo>
                  <a:lnTo>
                    <a:pt x="1254125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1602" y="7633803"/>
              <a:ext cx="234315" cy="135255"/>
            </a:xfrm>
            <a:custGeom>
              <a:avLst/>
              <a:gdLst/>
              <a:ahLst/>
              <a:cxnLst/>
              <a:rect l="l" t="t" r="r" b="b"/>
              <a:pathLst>
                <a:path w="234314" h="135254">
                  <a:moveTo>
                    <a:pt x="233972" y="134975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4102" y="7554462"/>
              <a:ext cx="212725" cy="177800"/>
            </a:xfrm>
            <a:custGeom>
              <a:avLst/>
              <a:gdLst/>
              <a:ahLst/>
              <a:cxnLst/>
              <a:rect l="l" t="t" r="r" b="b"/>
              <a:pathLst>
                <a:path w="212725" h="177800">
                  <a:moveTo>
                    <a:pt x="0" y="0"/>
                  </a:moveTo>
                  <a:lnTo>
                    <a:pt x="117398" y="177711"/>
                  </a:lnTo>
                  <a:lnTo>
                    <a:pt x="212598" y="12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2912" y="7654070"/>
            <a:ext cx="4980305" cy="176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algn="ctr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복사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맑은 고딕"/>
              <a:cs typeface="맑은 고딕"/>
            </a:endParaRPr>
          </a:p>
          <a:p>
            <a:pPr marL="12700" marR="927100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노드를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단축키에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적용한다고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가정시,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해당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노드의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클래스</a:t>
            </a:r>
            <a:r>
              <a:rPr sz="18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이름을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cs typeface="맑은 고딕"/>
              </a:rPr>
              <a:t>복사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합니다.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solidFill>
                  <a:srgbClr val="7E7E7E"/>
                </a:solidFill>
                <a:latin typeface="맑은 고딕"/>
                <a:cs typeface="맑은 고딕"/>
              </a:rPr>
              <a:t>TMI</a:t>
            </a:r>
            <a:r>
              <a:rPr sz="1200" spc="-1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:</a:t>
            </a:r>
            <a:r>
              <a:rPr sz="1200" spc="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가끔,</a:t>
            </a:r>
            <a:r>
              <a:rPr sz="1200" spc="-1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맑은 고딕"/>
                <a:cs typeface="맑은 고딕"/>
              </a:rPr>
              <a:t>C#파일</a:t>
            </a:r>
            <a:r>
              <a:rPr sz="1200" spc="-1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이름과 클래스</a:t>
            </a:r>
            <a:r>
              <a:rPr sz="1200" spc="-1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이름이</a:t>
            </a:r>
            <a:r>
              <a:rPr sz="1200" spc="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다를</a:t>
            </a:r>
            <a:r>
              <a:rPr sz="1200" spc="-1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때가</a:t>
            </a:r>
            <a:r>
              <a:rPr sz="1200" spc="-1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있으니 주의</a:t>
            </a:r>
            <a:r>
              <a:rPr sz="1200" spc="-1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200" dirty="0">
                <a:solidFill>
                  <a:srgbClr val="7E7E7E"/>
                </a:solidFill>
                <a:latin typeface="맑은 고딕"/>
                <a:cs typeface="맑은 고딕"/>
              </a:rPr>
              <a:t>합니다.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5" y="435991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단축키를</a:t>
            </a:r>
            <a:r>
              <a:rPr sz="1800" b="1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추가하는</a:t>
            </a:r>
            <a:r>
              <a:rPr sz="1800" b="1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426" y="2705988"/>
            <a:ext cx="473456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세팅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파일에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원하는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노드</a:t>
            </a:r>
            <a:r>
              <a:rPr sz="1800" b="1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585858"/>
                </a:solidFill>
                <a:latin typeface="맑은 고딕"/>
                <a:cs typeface="맑은 고딕"/>
              </a:rPr>
              <a:t>(클래스)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이름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적고,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원하는</a:t>
            </a:r>
            <a:r>
              <a:rPr sz="1800" b="1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키</a:t>
            </a:r>
            <a:r>
              <a:rPr sz="1800" b="1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입력을</a:t>
            </a:r>
            <a:r>
              <a:rPr sz="1800" b="1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선택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합니다.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890016"/>
            <a:ext cx="6169151" cy="18394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895" y="7520431"/>
            <a:ext cx="516445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주의!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키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입력이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다른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노드랑 중복되면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동작되지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않을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수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있으니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주의해야합니다.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8" y="4003547"/>
            <a:ext cx="6170675" cy="17312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2388" y="5753351"/>
            <a:ext cx="4774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새로고침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버튼이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활성화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되면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클릭하여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적용을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마무리합니다.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632" y="796304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맑은 고딕"/>
                <a:cs typeface="맑은 고딕"/>
              </a:rPr>
              <a:t>Register</a:t>
            </a:r>
            <a:r>
              <a:rPr sz="2400" b="1" spc="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맑은 고딕"/>
                <a:cs typeface="맑은 고딕"/>
              </a:rPr>
              <a:t>Variable</a:t>
            </a:r>
            <a:r>
              <a:rPr sz="2400" b="1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b="1" dirty="0">
                <a:solidFill>
                  <a:srgbClr val="FFFFFF"/>
                </a:solidFill>
                <a:latin typeface="맑은 고딕"/>
                <a:cs typeface="맑은 고딕"/>
              </a:rPr>
              <a:t>Node &amp;</a:t>
            </a:r>
            <a:r>
              <a:rPr sz="2400" b="1" spc="-5" dirty="0">
                <a:solidFill>
                  <a:srgbClr val="FFFFFF"/>
                </a:solidFill>
                <a:latin typeface="맑은 고딕"/>
                <a:cs typeface="맑은 고딕"/>
              </a:rPr>
              <a:t> Get</a:t>
            </a:r>
            <a:r>
              <a:rPr sz="2400" b="1" spc="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맑은 고딕"/>
                <a:cs typeface="맑은 고딕"/>
              </a:rPr>
              <a:t>Variable</a:t>
            </a:r>
            <a:endParaRPr sz="24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6" y="1524000"/>
            <a:ext cx="5977127" cy="24886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352" y="4304792"/>
            <a:ext cx="5671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노드를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등록하여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원하는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위치에서 불러오기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할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5" y="435991"/>
            <a:ext cx="147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사용하는</a:t>
            </a:r>
            <a:r>
              <a:rPr sz="1800" b="1" spc="-1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FFFFFF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914400"/>
            <a:ext cx="4876800" cy="2653665"/>
            <a:chOff x="457200" y="914400"/>
            <a:chExt cx="4876800" cy="26536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914400"/>
              <a:ext cx="4471415" cy="26532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14875" y="1828800"/>
              <a:ext cx="619125" cy="0"/>
            </a:xfrm>
            <a:custGeom>
              <a:avLst/>
              <a:gdLst/>
              <a:ahLst/>
              <a:cxnLst/>
              <a:rect l="l" t="t" r="r" b="b"/>
              <a:pathLst>
                <a:path w="619125">
                  <a:moveTo>
                    <a:pt x="619125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96" y="1743068"/>
              <a:ext cx="172085" cy="171450"/>
            </a:xfrm>
            <a:custGeom>
              <a:avLst/>
              <a:gdLst/>
              <a:ahLst/>
              <a:cxnLst/>
              <a:rect l="l" t="t" r="r" b="b"/>
              <a:pathLst>
                <a:path w="172085" h="171450">
                  <a:moveTo>
                    <a:pt x="171450" y="0"/>
                  </a:moveTo>
                  <a:lnTo>
                    <a:pt x="0" y="85737"/>
                  </a:lnTo>
                  <a:lnTo>
                    <a:pt x="171462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82590" y="1664962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이름</a:t>
            </a:r>
            <a:r>
              <a:rPr sz="1800" spc="-2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작성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075" y="3573314"/>
            <a:ext cx="5773420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원하는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결과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값을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등록하고 싶을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때,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Register</a:t>
            </a:r>
            <a:r>
              <a:rPr sz="18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Variable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노드를</a:t>
            </a: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연결하면</a:t>
            </a: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된다.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float1과 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Vector4만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지원하며,</a:t>
            </a:r>
            <a:r>
              <a:rPr sz="1800" spc="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Vector2를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연결 시 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Vector4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sz="1800" spc="-5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캐스팅된다.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627" y="6629400"/>
            <a:ext cx="4660391" cy="245059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3473" y="9123398"/>
            <a:ext cx="5626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사용하고</a:t>
            </a:r>
            <a:r>
              <a:rPr sz="1800" spc="-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싶을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Get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Variable노드를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생성하고, 이름을 </a:t>
            </a:r>
            <a:r>
              <a:rPr sz="1800" spc="-62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동일하게</a:t>
            </a:r>
            <a:r>
              <a:rPr sz="18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작성하면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해당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노드를</a:t>
            </a:r>
            <a:r>
              <a:rPr sz="180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불러올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있습니다.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632" y="796304"/>
            <a:ext cx="5625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>
                <a:solidFill>
                  <a:srgbClr val="FFFFFF"/>
                </a:solidFill>
                <a:latin typeface="맑은 고딕"/>
                <a:cs typeface="맑은 고딕"/>
              </a:rPr>
              <a:t>Screenshot System</a:t>
            </a:r>
            <a:endParaRPr sz="2400">
              <a:latin typeface="맑은 고딕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869B6-D1A4-49DC-AE6B-A4C67327E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4" y="6019800"/>
            <a:ext cx="6079034" cy="284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BE987A-B6D7-4E7D-899E-152CCDD4B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6" y="1752600"/>
            <a:ext cx="5697416" cy="3131742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5CCEEE23-CD20-469F-8AD3-0EC302B8AB98}"/>
              </a:ext>
            </a:extLst>
          </p:cNvPr>
          <p:cNvSpPr txBox="1"/>
          <p:nvPr/>
        </p:nvSpPr>
        <p:spPr>
          <a:xfrm>
            <a:off x="596582" y="4953000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스크린 샷 기능으로 노드를 캡쳐할 수 있습니다</a:t>
            </a: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B40AE01-759C-424C-B838-3C01AA559403}"/>
              </a:ext>
            </a:extLst>
          </p:cNvPr>
          <p:cNvSpPr txBox="1"/>
          <p:nvPr/>
        </p:nvSpPr>
        <p:spPr>
          <a:xfrm>
            <a:off x="596582" y="8991600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ko-KR" altLang="en-US">
                <a:solidFill>
                  <a:srgbClr val="FFFFFF"/>
                </a:solidFill>
                <a:latin typeface="맑은 고딕"/>
                <a:cs typeface="맑은 고딕"/>
              </a:rPr>
              <a:t>미리보기 사진</a:t>
            </a:r>
            <a:endParaRPr sz="180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0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463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Inter Light</vt:lpstr>
      <vt:lpstr>Office Theme</vt:lpstr>
      <vt:lpstr>Shader Graph Hot Key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14</cp:revision>
  <dcterms:created xsi:type="dcterms:W3CDTF">2022-06-11T18:37:25Z</dcterms:created>
  <dcterms:modified xsi:type="dcterms:W3CDTF">2022-06-12T01:57:42Z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2022-06-11T00:00:00Z</vt:filetime>
  </property>
</Properties>
</file>