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2" r:id="rId7"/>
    <p:sldId id="269" r:id="rId8"/>
    <p:sldId id="261" r:id="rId9"/>
    <p:sldId id="270" r:id="rId10"/>
    <p:sldId id="268" r:id="rId11"/>
    <p:sldId id="256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B"/>
    <a:srgbClr val="E26714"/>
    <a:srgbClr val="6A310A"/>
    <a:srgbClr val="DFF1CB"/>
    <a:srgbClr val="B2DE82"/>
    <a:srgbClr val="003A1A"/>
    <a:srgbClr val="69A12B"/>
    <a:srgbClr val="00602B"/>
    <a:srgbClr val="A47D00"/>
    <a:srgbClr val="63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E52E-F062-4E1D-97FC-67FA1DB26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20A12-CDD3-4720-AC9B-C45EBC635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2026-BEEA-4893-B618-CFCA7251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74F1-D76C-4013-900A-BCF5B74E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9135-E534-46F8-A5E5-35F1E8ED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31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D4A9-6FE3-4C64-942B-30720BB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E9CB-F047-4EDB-9F62-53AAB78C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356B-CC66-4EC5-842D-9339A4C1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A5F2-831F-4906-8A8F-85EBC2F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AA6A-1AB3-4D6A-BFD2-D3883057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374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1B644-B138-49DD-8F43-B6C395D99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F365F-4DAF-4724-A3A8-0D34076FC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12D2-68D7-4826-AACF-A96B8A8C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A1A5-0330-46CC-963C-3B95CDF1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C5EF-247F-4DA9-91F1-00C0D7D9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7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8E6-4BAB-4CEC-BC36-1ED2D7BF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B954-3B47-451F-84EA-83118569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D94BA-A749-4622-A327-7636E21A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6470-6528-499A-B115-8B6ADDBF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B300-6782-4A43-964B-C89CA771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16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137C-12E7-42D4-80FC-08CB2A99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4F16-236F-41EF-AA1D-7A829610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12F7-3C6E-4D3F-97C8-0D428100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EFCC-0E35-4F3F-8C0F-AAD642AD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BACA-1A50-4625-8480-796A9F44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36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1CDC-4C9D-4954-81BC-A7729E65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B65B-092A-4314-AE6F-A07B5E51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0C3B8-64CF-450B-84F7-849C4F71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E31F4-1C04-40E3-94AE-57DC4EE1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AA21-1AA8-4BE7-B2C1-1E9FCCEB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9BA84-4D70-48AE-99F2-77EA97E3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99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C379-0DBE-4198-9664-087E5C4C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457C-2B09-4E29-93D6-A06B4250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C090-3949-44A0-A01F-2ADE76A40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D05A-D4D6-4CB3-A568-54A9AC33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CEE51-0922-4338-B9DE-C4E0A8F63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4E8BC-DB50-424A-AEB1-DA342D16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21113-A3A3-4B3D-8909-C8C1A033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FA817-1310-4717-860E-5D08DED5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19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687E-555C-4408-B041-C453EEB5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6CBAA-8C01-41A7-B69E-6152D2D8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82C93-D65F-4401-98B4-90E4DF66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92E9C-DBE0-40B7-A013-88AB57E0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15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3F7C2-0711-4219-A6D3-9FD1B8EF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4CFC9-8059-41E1-8341-E68D507B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B46A4-B156-41F8-96C5-6195751B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906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1E9-EE1F-4334-BF84-C9FC92A6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687F-08FA-4074-9849-B2150B85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46C0D-3D12-455C-A1CB-F335B26C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FF62-ABFE-43C6-8184-24A60B7D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5CACE-C63C-4BC1-9058-2402F11B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3E2B-323F-44D8-AE45-D7BC8A2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1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D11A-B77C-4AA0-AD48-538BBE52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8CB8B-A6C4-4CD2-A651-E8B66327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4A0DD-C8E9-43EB-9E96-FB6D866AE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AF341-980B-416C-9FF1-A56D5BF5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B754-650B-40BF-B875-76B822B1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9E25-E959-4451-9E90-F5DC85ED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10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FB2CD-5C58-477D-AB03-7A246E7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4655F-F4D7-4BDA-868F-B3309B18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3D20-B852-4722-A183-6D2DBD9B6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A48E-4DBC-4D79-B1C0-E118B51C3BDB}" type="datetimeFigureOut">
              <a:rPr lang="en-ZA" smtClean="0"/>
              <a:t>2024/05/01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6C60-36BD-4ABC-A815-BD437520B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11C0-DC2B-47FB-A206-427D37D18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C41D-0209-4384-A46E-951A7048F0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844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wave-abstract-black-background-art-536672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23C1E-F4F2-413D-A839-F90F586837F9}"/>
              </a:ext>
            </a:extLst>
          </p:cNvPr>
          <p:cNvSpPr txBox="1"/>
          <p:nvPr/>
        </p:nvSpPr>
        <p:spPr>
          <a:xfrm>
            <a:off x="1485900" y="2875002"/>
            <a:ext cx="9458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RESTURANTS</a:t>
            </a:r>
            <a:endParaRPr lang="en-ZA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4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35000">
              <a:schemeClr val="tx1">
                <a:lumMod val="95000"/>
                <a:lumOff val="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6DBC32-0CBA-454C-B780-289D19E8A508}"/>
              </a:ext>
            </a:extLst>
          </p:cNvPr>
          <p:cNvSpPr/>
          <p:nvPr/>
        </p:nvSpPr>
        <p:spPr>
          <a:xfrm>
            <a:off x="0" y="-3"/>
            <a:ext cx="12192000" cy="6858003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75000"/>
                  <a:lumOff val="25000"/>
                </a:schemeClr>
              </a:gs>
              <a:gs pos="5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85A8D-DCEA-46A6-835D-97962FC63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  <a14:imgEffect>
                      <a14:brightnessContrast bright="9000" contrast="100000"/>
                    </a14:imgEffect>
                  </a14:imgLayer>
                </a14:imgProps>
              </a:ext>
            </a:extLst>
          </a:blip>
          <a:srcRect t="1" r="76549" b="-2791"/>
          <a:stretch/>
        </p:blipFill>
        <p:spPr>
          <a:xfrm>
            <a:off x="649273" y="253722"/>
            <a:ext cx="757237" cy="633413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34AA1C2-5B6A-452D-ACF9-AD69D5178B6A}"/>
              </a:ext>
            </a:extLst>
          </p:cNvPr>
          <p:cNvSpPr/>
          <p:nvPr/>
        </p:nvSpPr>
        <p:spPr>
          <a:xfrm rot="16200000">
            <a:off x="5466948" y="132943"/>
            <a:ext cx="6858000" cy="6592109"/>
          </a:xfrm>
          <a:prstGeom prst="triangle">
            <a:avLst/>
          </a:prstGeom>
          <a:gradFill flip="none" rotWithShape="1">
            <a:gsLst>
              <a:gs pos="81000">
                <a:srgbClr val="680000"/>
              </a:gs>
              <a:gs pos="29000">
                <a:srgbClr val="FF9393"/>
              </a:gs>
              <a:gs pos="49000">
                <a:srgbClr val="FF2F2F"/>
              </a:gs>
              <a:gs pos="100000">
                <a:srgbClr val="8E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AFA33-0AA7-4D74-AE6C-80740A202FA3}"/>
              </a:ext>
            </a:extLst>
          </p:cNvPr>
          <p:cNvSpPr txBox="1"/>
          <p:nvPr/>
        </p:nvSpPr>
        <p:spPr>
          <a:xfrm>
            <a:off x="307182" y="88713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MR PRICE</a:t>
            </a:r>
            <a:endParaRPr lang="en-ZA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15A1A5A-03DA-4F9F-B2D7-85EE6C681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86" t="3081" r="18012"/>
          <a:stretch/>
        </p:blipFill>
        <p:spPr bwMode="auto">
          <a:xfrm>
            <a:off x="6228542" y="457198"/>
            <a:ext cx="49434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2F19A4C-D65C-48AE-BD43-BFDB06328F6A}"/>
              </a:ext>
            </a:extLst>
          </p:cNvPr>
          <p:cNvSpPr/>
          <p:nvPr/>
        </p:nvSpPr>
        <p:spPr>
          <a:xfrm rot="4455509">
            <a:off x="5203380" y="163547"/>
            <a:ext cx="1399105" cy="1399105"/>
          </a:xfrm>
          <a:prstGeom prst="ellipse">
            <a:avLst/>
          </a:prstGeom>
          <a:gradFill flip="none" rotWithShape="1">
            <a:gsLst>
              <a:gs pos="25000">
                <a:srgbClr val="FF6D77"/>
              </a:gs>
              <a:gs pos="0">
                <a:srgbClr val="FFB3B8"/>
              </a:gs>
              <a:gs pos="50000">
                <a:srgbClr val="FF1111"/>
              </a:gs>
              <a:gs pos="68000">
                <a:srgbClr val="8E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E1B406-8E52-4A4A-B850-819A42B3122D}"/>
              </a:ext>
            </a:extLst>
          </p:cNvPr>
          <p:cNvSpPr/>
          <p:nvPr/>
        </p:nvSpPr>
        <p:spPr>
          <a:xfrm>
            <a:off x="418305" y="1929295"/>
            <a:ext cx="926917" cy="926917"/>
          </a:xfrm>
          <a:prstGeom prst="ellipse">
            <a:avLst/>
          </a:prstGeom>
          <a:gradFill flip="none" rotWithShape="1">
            <a:gsLst>
              <a:gs pos="48000">
                <a:srgbClr val="FF6D77"/>
              </a:gs>
              <a:gs pos="22000">
                <a:srgbClr val="FFB3B8"/>
              </a:gs>
              <a:gs pos="63000">
                <a:srgbClr val="FF1111"/>
              </a:gs>
              <a:gs pos="90000">
                <a:srgbClr val="8E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E106E6-AD7B-48C6-8259-2800662E0515}"/>
              </a:ext>
            </a:extLst>
          </p:cNvPr>
          <p:cNvSpPr/>
          <p:nvPr/>
        </p:nvSpPr>
        <p:spPr>
          <a:xfrm rot="12240193">
            <a:off x="4097630" y="5376002"/>
            <a:ext cx="451064" cy="451064"/>
          </a:xfrm>
          <a:prstGeom prst="ellipse">
            <a:avLst/>
          </a:prstGeom>
          <a:gradFill flip="none" rotWithShape="1">
            <a:gsLst>
              <a:gs pos="42000">
                <a:srgbClr val="FF6D77"/>
              </a:gs>
              <a:gs pos="9000">
                <a:srgbClr val="FFB3B8"/>
              </a:gs>
              <a:gs pos="57000">
                <a:srgbClr val="FF1111"/>
              </a:gs>
              <a:gs pos="81000">
                <a:srgbClr val="8E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1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640000"/>
            </a:gs>
            <a:gs pos="91000">
              <a:srgbClr val="8E0000"/>
            </a:gs>
            <a:gs pos="55000">
              <a:srgbClr val="FF212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5">
            <a:extLst>
              <a:ext uri="{FF2B5EF4-FFF2-40B4-BE49-F238E27FC236}">
                <a16:creationId xmlns:a16="http://schemas.microsoft.com/office/drawing/2014/main" id="{AFB4C4D3-D34F-42C0-AE7B-33E26746B9EC}"/>
              </a:ext>
            </a:extLst>
          </p:cNvPr>
          <p:cNvSpPr/>
          <p:nvPr/>
        </p:nvSpPr>
        <p:spPr>
          <a:xfrm rot="10800000">
            <a:off x="0" y="-2"/>
            <a:ext cx="12192000" cy="3429001"/>
          </a:xfrm>
          <a:custGeom>
            <a:avLst/>
            <a:gdLst>
              <a:gd name="connsiteX0" fmla="*/ 0 w 12192000"/>
              <a:gd name="connsiteY0" fmla="*/ 4129087 h 4129087"/>
              <a:gd name="connsiteX1" fmla="*/ 0 w 12192000"/>
              <a:gd name="connsiteY1" fmla="*/ 0 h 4129087"/>
              <a:gd name="connsiteX2" fmla="*/ 12192000 w 12192000"/>
              <a:gd name="connsiteY2" fmla="*/ 4129087 h 4129087"/>
              <a:gd name="connsiteX3" fmla="*/ 0 w 12192000"/>
              <a:gd name="connsiteY3" fmla="*/ 4129087 h 4129087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72000">
                <a:moveTo>
                  <a:pt x="0" y="4572000"/>
                </a:moveTo>
                <a:lnTo>
                  <a:pt x="0" y="0"/>
                </a:lnTo>
                <a:cubicBezTo>
                  <a:pt x="3406775" y="6324600"/>
                  <a:pt x="8656637" y="804862"/>
                  <a:pt x="12192000" y="4572000"/>
                </a:cubicBezTo>
                <a:lnTo>
                  <a:pt x="0" y="4572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215900" dir="5640000" sx="97000" sy="97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A723CD-1BB4-470F-BFA2-5CC10998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3" t="7454" r="6619"/>
          <a:stretch/>
        </p:blipFill>
        <p:spPr>
          <a:xfrm flipH="1">
            <a:off x="4764056" y="466286"/>
            <a:ext cx="7427943" cy="6300787"/>
          </a:xfrm>
          <a:prstGeom prst="rect">
            <a:avLst/>
          </a:prstGeom>
          <a:effectLst/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0376CC05-5DB8-470C-9324-A08748FB7E3B}"/>
              </a:ext>
            </a:extLst>
          </p:cNvPr>
          <p:cNvSpPr/>
          <p:nvPr/>
        </p:nvSpPr>
        <p:spPr>
          <a:xfrm>
            <a:off x="0" y="3629025"/>
            <a:ext cx="12192000" cy="3228974"/>
          </a:xfrm>
          <a:custGeom>
            <a:avLst/>
            <a:gdLst>
              <a:gd name="connsiteX0" fmla="*/ 0 w 12192000"/>
              <a:gd name="connsiteY0" fmla="*/ 4129087 h 4129087"/>
              <a:gd name="connsiteX1" fmla="*/ 0 w 12192000"/>
              <a:gd name="connsiteY1" fmla="*/ 0 h 4129087"/>
              <a:gd name="connsiteX2" fmla="*/ 12192000 w 12192000"/>
              <a:gd name="connsiteY2" fmla="*/ 4129087 h 4129087"/>
              <a:gd name="connsiteX3" fmla="*/ 0 w 12192000"/>
              <a:gd name="connsiteY3" fmla="*/ 4129087 h 4129087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  <a:gd name="connsiteX0" fmla="*/ 0 w 12192000"/>
              <a:gd name="connsiteY0" fmla="*/ 4572000 h 4572000"/>
              <a:gd name="connsiteX1" fmla="*/ 0 w 12192000"/>
              <a:gd name="connsiteY1" fmla="*/ 0 h 4572000"/>
              <a:gd name="connsiteX2" fmla="*/ 12192000 w 12192000"/>
              <a:gd name="connsiteY2" fmla="*/ 4572000 h 4572000"/>
              <a:gd name="connsiteX3" fmla="*/ 0 w 1219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72000">
                <a:moveTo>
                  <a:pt x="0" y="4572000"/>
                </a:moveTo>
                <a:lnTo>
                  <a:pt x="0" y="0"/>
                </a:lnTo>
                <a:cubicBezTo>
                  <a:pt x="3406775" y="6324600"/>
                  <a:pt x="8656637" y="804862"/>
                  <a:pt x="12192000" y="4572000"/>
                </a:cubicBezTo>
                <a:lnTo>
                  <a:pt x="0" y="4572000"/>
                </a:lnTo>
                <a:close/>
              </a:path>
            </a:pathLst>
          </a:custGeom>
          <a:gradFill>
            <a:gsLst>
              <a:gs pos="0">
                <a:srgbClr val="640000"/>
              </a:gs>
              <a:gs pos="50000">
                <a:srgbClr val="A20000"/>
              </a:gs>
              <a:gs pos="90000">
                <a:srgbClr val="FF0000"/>
              </a:gs>
            </a:gsLst>
            <a:lin ang="8100000" scaled="1"/>
          </a:gradFill>
          <a:ln>
            <a:noFill/>
          </a:ln>
          <a:effectLst>
            <a:outerShdw blurRad="228600" dist="114300" dir="18600000" sx="94000" sy="94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56793-645F-4EDF-B1E3-D7511FCB4344}"/>
              </a:ext>
            </a:extLst>
          </p:cNvPr>
          <p:cNvSpPr txBox="1"/>
          <p:nvPr/>
        </p:nvSpPr>
        <p:spPr>
          <a:xfrm>
            <a:off x="456651" y="2460307"/>
            <a:ext cx="7043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EDGARS</a:t>
            </a:r>
            <a:endParaRPr lang="en-ZA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1E437-E7DC-4D4A-BF99-0CFB64E15B4F}"/>
              </a:ext>
            </a:extLst>
          </p:cNvPr>
          <p:cNvSpPr txBox="1"/>
          <p:nvPr/>
        </p:nvSpPr>
        <p:spPr>
          <a:xfrm>
            <a:off x="456650" y="3489722"/>
            <a:ext cx="7043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Black" panose="020B0A04020102020204" pitchFamily="34" charset="0"/>
              </a:rPr>
              <a:t>SPECIALS</a:t>
            </a:r>
            <a:endParaRPr lang="en-ZA" sz="10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D547B9-A3CB-4EE8-AA47-A09F4A7D421F}"/>
              </a:ext>
            </a:extLst>
          </p:cNvPr>
          <p:cNvSpPr txBox="1"/>
          <p:nvPr/>
        </p:nvSpPr>
        <p:spPr>
          <a:xfrm>
            <a:off x="1485900" y="2875002"/>
            <a:ext cx="9458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TECH AND MUSIC</a:t>
            </a:r>
            <a:endParaRPr lang="en-ZA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6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2">
                <a:lumMod val="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C1EDA-CA4C-49A5-90EA-001CC5FC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6987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6F3217-9BB0-413E-8761-D75F1B8D674E}"/>
              </a:ext>
            </a:extLst>
          </p:cNvPr>
          <p:cNvSpPr/>
          <p:nvPr/>
        </p:nvSpPr>
        <p:spPr>
          <a:xfrm>
            <a:off x="6627403" y="0"/>
            <a:ext cx="3371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24AB61-32A7-42C3-9027-8B62D17F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56" y="959713"/>
            <a:ext cx="4885599" cy="4938572"/>
          </a:xfrm>
          <a:prstGeom prst="rect">
            <a:avLst/>
          </a:prstGeom>
          <a:effectLst>
            <a:outerShdw blurRad="254000" dist="317500" dir="1380000" algn="ctr" rotWithShape="0">
              <a:schemeClr val="tx1">
                <a:alpha val="77000"/>
              </a:scheme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096AE0-D1E3-4A9B-9BCA-EB88719FAE5F}"/>
              </a:ext>
            </a:extLst>
          </p:cNvPr>
          <p:cNvGrpSpPr/>
          <p:nvPr/>
        </p:nvGrpSpPr>
        <p:grpSpPr>
          <a:xfrm>
            <a:off x="461010" y="203835"/>
            <a:ext cx="640986" cy="499771"/>
            <a:chOff x="461010" y="203835"/>
            <a:chExt cx="640986" cy="4997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FAA2B-4003-403C-95FB-B1C836582D97}"/>
                </a:ext>
              </a:extLst>
            </p:cNvPr>
            <p:cNvSpPr/>
            <p:nvPr/>
          </p:nvSpPr>
          <p:spPr>
            <a:xfrm>
              <a:off x="461010" y="209550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0315F0-BBDB-4522-9B57-0F40B3B2FF46}"/>
                </a:ext>
              </a:extLst>
            </p:cNvPr>
            <p:cNvSpPr/>
            <p:nvPr/>
          </p:nvSpPr>
          <p:spPr>
            <a:xfrm>
              <a:off x="728163" y="203835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274F1E-B8AB-438B-ABA9-4FE812A5DCC1}"/>
                </a:ext>
              </a:extLst>
            </p:cNvPr>
            <p:cNvSpPr/>
            <p:nvPr/>
          </p:nvSpPr>
          <p:spPr>
            <a:xfrm>
              <a:off x="619578" y="399781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77FC3E-F27B-4B3A-A6EE-BDA3597F6755}"/>
                </a:ext>
              </a:extLst>
            </p:cNvPr>
            <p:cNvSpPr/>
            <p:nvPr/>
          </p:nvSpPr>
          <p:spPr>
            <a:xfrm rot="198390">
              <a:off x="833913" y="393530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C2834B-A699-49F6-9BA1-70C989A86306}"/>
                </a:ext>
              </a:extLst>
            </p:cNvPr>
            <p:cNvSpPr/>
            <p:nvPr/>
          </p:nvSpPr>
          <p:spPr>
            <a:xfrm>
              <a:off x="999126" y="203835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FBC700-0C71-403D-A553-5E2A5C039DC9}"/>
                </a:ext>
              </a:extLst>
            </p:cNvPr>
            <p:cNvSpPr/>
            <p:nvPr/>
          </p:nvSpPr>
          <p:spPr>
            <a:xfrm rot="198390">
              <a:off x="724281" y="600736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5D24E2-AFCA-42DB-A116-59A7733B9449}"/>
              </a:ext>
            </a:extLst>
          </p:cNvPr>
          <p:cNvGrpSpPr/>
          <p:nvPr/>
        </p:nvGrpSpPr>
        <p:grpSpPr>
          <a:xfrm rot="10800000">
            <a:off x="5651770" y="6128257"/>
            <a:ext cx="640986" cy="499771"/>
            <a:chOff x="461010" y="203835"/>
            <a:chExt cx="640986" cy="49977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6C2EA4-CC86-4B11-B78E-B7C1D0FEEFC6}"/>
                </a:ext>
              </a:extLst>
            </p:cNvPr>
            <p:cNvSpPr/>
            <p:nvPr/>
          </p:nvSpPr>
          <p:spPr>
            <a:xfrm>
              <a:off x="461010" y="209550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A84E4A3-AF30-4BC4-9C33-FDD994105348}"/>
                </a:ext>
              </a:extLst>
            </p:cNvPr>
            <p:cNvSpPr/>
            <p:nvPr/>
          </p:nvSpPr>
          <p:spPr>
            <a:xfrm>
              <a:off x="728163" y="203835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B607AE0-B1D9-4CAC-994B-2089E400136B}"/>
                </a:ext>
              </a:extLst>
            </p:cNvPr>
            <p:cNvSpPr/>
            <p:nvPr/>
          </p:nvSpPr>
          <p:spPr>
            <a:xfrm>
              <a:off x="619578" y="399781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168351A-56EA-4228-AD90-1EA97C7BE509}"/>
                </a:ext>
              </a:extLst>
            </p:cNvPr>
            <p:cNvSpPr/>
            <p:nvPr/>
          </p:nvSpPr>
          <p:spPr>
            <a:xfrm rot="198390">
              <a:off x="833913" y="393530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4A71A7A-5572-4A61-928D-F257035C030E}"/>
                </a:ext>
              </a:extLst>
            </p:cNvPr>
            <p:cNvSpPr/>
            <p:nvPr/>
          </p:nvSpPr>
          <p:spPr>
            <a:xfrm>
              <a:off x="999126" y="203835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A594E40-A7BC-49D6-9F54-5B6171881850}"/>
                </a:ext>
              </a:extLst>
            </p:cNvPr>
            <p:cNvSpPr/>
            <p:nvPr/>
          </p:nvSpPr>
          <p:spPr>
            <a:xfrm rot="198390">
              <a:off x="724281" y="600736"/>
              <a:ext cx="102870" cy="102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21614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2">
                <a:lumMod val="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ugg and Bean Logo">
            <a:extLst>
              <a:ext uri="{FF2B5EF4-FFF2-40B4-BE49-F238E27FC236}">
                <a16:creationId xmlns:a16="http://schemas.microsoft.com/office/drawing/2014/main" id="{FCF036DF-8C84-493E-88C6-37DC4DD1A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1E12F-D0FE-4670-88D6-11B0D365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744616"/>
            <a:ext cx="2857500" cy="1181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CD96F8-A232-451F-8097-972EB355C28E}"/>
              </a:ext>
            </a:extLst>
          </p:cNvPr>
          <p:cNvSpPr/>
          <p:nvPr/>
        </p:nvSpPr>
        <p:spPr>
          <a:xfrm>
            <a:off x="7748587" y="0"/>
            <a:ext cx="4443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8CA8880-65D8-4B64-ACB5-8AA5F488FB33}"/>
              </a:ext>
            </a:extLst>
          </p:cNvPr>
          <p:cNvSpPr/>
          <p:nvPr/>
        </p:nvSpPr>
        <p:spPr>
          <a:xfrm>
            <a:off x="0" y="1500189"/>
            <a:ext cx="12192000" cy="5357810"/>
          </a:xfrm>
          <a:custGeom>
            <a:avLst/>
            <a:gdLst>
              <a:gd name="connsiteX0" fmla="*/ 0 w 7748587"/>
              <a:gd name="connsiteY0" fmla="*/ 6858000 h 6858000"/>
              <a:gd name="connsiteX1" fmla="*/ 0 w 7748587"/>
              <a:gd name="connsiteY1" fmla="*/ 0 h 6858000"/>
              <a:gd name="connsiteX2" fmla="*/ 7748587 w 7748587"/>
              <a:gd name="connsiteY2" fmla="*/ 6858000 h 6858000"/>
              <a:gd name="connsiteX3" fmla="*/ 0 w 7748587"/>
              <a:gd name="connsiteY3" fmla="*/ 6858000 h 6858000"/>
              <a:gd name="connsiteX0" fmla="*/ 0 w 7748587"/>
              <a:gd name="connsiteY0" fmla="*/ 6858000 h 6858000"/>
              <a:gd name="connsiteX1" fmla="*/ 0 w 7748587"/>
              <a:gd name="connsiteY1" fmla="*/ 0 h 6858000"/>
              <a:gd name="connsiteX2" fmla="*/ 7748587 w 7748587"/>
              <a:gd name="connsiteY2" fmla="*/ 6858000 h 6858000"/>
              <a:gd name="connsiteX3" fmla="*/ 0 w 7748587"/>
              <a:gd name="connsiteY3" fmla="*/ 6858000 h 6858000"/>
              <a:gd name="connsiteX0" fmla="*/ 0 w 7753159"/>
              <a:gd name="connsiteY0" fmla="*/ 6858000 h 6858000"/>
              <a:gd name="connsiteX1" fmla="*/ 0 w 7753159"/>
              <a:gd name="connsiteY1" fmla="*/ 0 h 6858000"/>
              <a:gd name="connsiteX2" fmla="*/ 7748587 w 7753159"/>
              <a:gd name="connsiteY2" fmla="*/ 6858000 h 6858000"/>
              <a:gd name="connsiteX3" fmla="*/ 0 w 7753159"/>
              <a:gd name="connsiteY3" fmla="*/ 6858000 h 6858000"/>
              <a:gd name="connsiteX0" fmla="*/ 0 w 7753227"/>
              <a:gd name="connsiteY0" fmla="*/ 6858000 h 6858000"/>
              <a:gd name="connsiteX1" fmla="*/ 0 w 7753227"/>
              <a:gd name="connsiteY1" fmla="*/ 0 h 6858000"/>
              <a:gd name="connsiteX2" fmla="*/ 7748587 w 7753227"/>
              <a:gd name="connsiteY2" fmla="*/ 6858000 h 6858000"/>
              <a:gd name="connsiteX3" fmla="*/ 0 w 77532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3227" h="6858000">
                <a:moveTo>
                  <a:pt x="0" y="6858000"/>
                </a:moveTo>
                <a:lnTo>
                  <a:pt x="0" y="0"/>
                </a:lnTo>
                <a:cubicBezTo>
                  <a:pt x="468312" y="7786688"/>
                  <a:pt x="7966075" y="2828925"/>
                  <a:pt x="7748587" y="6858000"/>
                </a:cubicBezTo>
                <a:lnTo>
                  <a:pt x="0" y="6858000"/>
                </a:lnTo>
                <a:close/>
              </a:path>
            </a:pathLst>
          </a:custGeom>
          <a:gradFill>
            <a:gsLst>
              <a:gs pos="88000">
                <a:schemeClr val="accent2">
                  <a:lumMod val="75000"/>
                </a:schemeClr>
              </a:gs>
              <a:gs pos="25000">
                <a:schemeClr val="accent2">
                  <a:lumMod val="50000"/>
                </a:schemeClr>
              </a:gs>
              <a:gs pos="59000">
                <a:schemeClr val="accent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098" name="Picture 2" descr="Raise Your Cup | Mugg &amp; Bean SA">
            <a:extLst>
              <a:ext uri="{FF2B5EF4-FFF2-40B4-BE49-F238E27FC236}">
                <a16:creationId xmlns:a16="http://schemas.microsoft.com/office/drawing/2014/main" id="{211554F1-290D-4288-B647-BC1AFF00F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987" b="6570"/>
          <a:stretch/>
        </p:blipFill>
        <p:spPr bwMode="auto">
          <a:xfrm>
            <a:off x="5824537" y="744616"/>
            <a:ext cx="6367463" cy="6113384"/>
          </a:xfrm>
          <a:prstGeom prst="rect">
            <a:avLst/>
          </a:prstGeom>
          <a:noFill/>
          <a:effectLst>
            <a:outerShdw blurRad="266700" sx="107000" sy="107000" kx="1200000" algn="br" rotWithShape="0">
              <a:prstClr val="black">
                <a:alpha val="4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7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2">
                <a:lumMod val="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059736D-EB22-47AE-98D2-D5737391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2"/>
            <a:ext cx="12192000" cy="690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992F5F-59F6-4FC8-A4CB-79C885F8A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91" y="409889"/>
            <a:ext cx="2743200" cy="9715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C569CA-633F-49E2-810A-71ECB363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5831" y="267864"/>
            <a:ext cx="4906169" cy="6541558"/>
          </a:xfrm>
          <a:prstGeom prst="rect">
            <a:avLst/>
          </a:prstGeom>
          <a:noFill/>
          <a:effectLst>
            <a:glow rad="165100">
              <a:srgbClr val="D11111"/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5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2">
                <a:lumMod val="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5">
            <a:extLst>
              <a:ext uri="{FF2B5EF4-FFF2-40B4-BE49-F238E27FC236}">
                <a16:creationId xmlns:a16="http://schemas.microsoft.com/office/drawing/2014/main" id="{2638B8AC-785D-4A5F-8CB2-401A282677E5}"/>
              </a:ext>
            </a:extLst>
          </p:cNvPr>
          <p:cNvSpPr/>
          <p:nvPr/>
        </p:nvSpPr>
        <p:spPr>
          <a:xfrm rot="5206981" flipH="1">
            <a:off x="1995167" y="1406018"/>
            <a:ext cx="2024471" cy="4083861"/>
          </a:xfrm>
          <a:custGeom>
            <a:avLst/>
            <a:gdLst>
              <a:gd name="connsiteX0" fmla="*/ 0 w 1502102"/>
              <a:gd name="connsiteY0" fmla="*/ 2460128 h 2460128"/>
              <a:gd name="connsiteX1" fmla="*/ 751051 w 1502102"/>
              <a:gd name="connsiteY1" fmla="*/ 0 h 2460128"/>
              <a:gd name="connsiteX2" fmla="*/ 1502102 w 1502102"/>
              <a:gd name="connsiteY2" fmla="*/ 2460128 h 2460128"/>
              <a:gd name="connsiteX3" fmla="*/ 0 w 1502102"/>
              <a:gd name="connsiteY3" fmla="*/ 2460128 h 2460128"/>
              <a:gd name="connsiteX0" fmla="*/ 0 w 1502102"/>
              <a:gd name="connsiteY0" fmla="*/ 2460128 h 2460128"/>
              <a:gd name="connsiteX1" fmla="*/ 751051 w 1502102"/>
              <a:gd name="connsiteY1" fmla="*/ 0 h 2460128"/>
              <a:gd name="connsiteX2" fmla="*/ 1502102 w 1502102"/>
              <a:gd name="connsiteY2" fmla="*/ 2460128 h 2460128"/>
              <a:gd name="connsiteX3" fmla="*/ 713909 w 1502102"/>
              <a:gd name="connsiteY3" fmla="*/ 1688603 h 2460128"/>
              <a:gd name="connsiteX4" fmla="*/ 0 w 1502102"/>
              <a:gd name="connsiteY4" fmla="*/ 2460128 h 2460128"/>
              <a:gd name="connsiteX0" fmla="*/ 0 w 2059315"/>
              <a:gd name="connsiteY0" fmla="*/ 2460128 h 2460128"/>
              <a:gd name="connsiteX1" fmla="*/ 751051 w 2059315"/>
              <a:gd name="connsiteY1" fmla="*/ 0 h 2460128"/>
              <a:gd name="connsiteX2" fmla="*/ 2059315 w 2059315"/>
              <a:gd name="connsiteY2" fmla="*/ 2388691 h 2460128"/>
              <a:gd name="connsiteX3" fmla="*/ 713909 w 2059315"/>
              <a:gd name="connsiteY3" fmla="*/ 1688603 h 2460128"/>
              <a:gd name="connsiteX4" fmla="*/ 0 w 2059315"/>
              <a:gd name="connsiteY4" fmla="*/ 2460128 h 2460128"/>
              <a:gd name="connsiteX0" fmla="*/ 0 w 2445077"/>
              <a:gd name="connsiteY0" fmla="*/ 2417266 h 2417266"/>
              <a:gd name="connsiteX1" fmla="*/ 1136813 w 2445077"/>
              <a:gd name="connsiteY1" fmla="*/ 0 h 2417266"/>
              <a:gd name="connsiteX2" fmla="*/ 2445077 w 2445077"/>
              <a:gd name="connsiteY2" fmla="*/ 2388691 h 2417266"/>
              <a:gd name="connsiteX3" fmla="*/ 1099671 w 2445077"/>
              <a:gd name="connsiteY3" fmla="*/ 1688603 h 2417266"/>
              <a:gd name="connsiteX4" fmla="*/ 0 w 2445077"/>
              <a:gd name="connsiteY4" fmla="*/ 2417266 h 2417266"/>
              <a:gd name="connsiteX0" fmla="*/ 0 w 2445077"/>
              <a:gd name="connsiteY0" fmla="*/ 2417266 h 2417266"/>
              <a:gd name="connsiteX1" fmla="*/ 1136813 w 2445077"/>
              <a:gd name="connsiteY1" fmla="*/ 0 h 2417266"/>
              <a:gd name="connsiteX2" fmla="*/ 2445077 w 2445077"/>
              <a:gd name="connsiteY2" fmla="*/ 2388691 h 2417266"/>
              <a:gd name="connsiteX3" fmla="*/ 1099671 w 2445077"/>
              <a:gd name="connsiteY3" fmla="*/ 1688603 h 2417266"/>
              <a:gd name="connsiteX4" fmla="*/ 0 w 2445077"/>
              <a:gd name="connsiteY4" fmla="*/ 2417266 h 2417266"/>
              <a:gd name="connsiteX0" fmla="*/ 0 w 2445077"/>
              <a:gd name="connsiteY0" fmla="*/ 2417266 h 2417266"/>
              <a:gd name="connsiteX1" fmla="*/ 1136813 w 2445077"/>
              <a:gd name="connsiteY1" fmla="*/ 0 h 2417266"/>
              <a:gd name="connsiteX2" fmla="*/ 2445077 w 2445077"/>
              <a:gd name="connsiteY2" fmla="*/ 2388691 h 2417266"/>
              <a:gd name="connsiteX3" fmla="*/ 1099671 w 2445077"/>
              <a:gd name="connsiteY3" fmla="*/ 1688603 h 2417266"/>
              <a:gd name="connsiteX4" fmla="*/ 0 w 2445077"/>
              <a:gd name="connsiteY4" fmla="*/ 2417266 h 2417266"/>
              <a:gd name="connsiteX0" fmla="*/ 0 w 2445077"/>
              <a:gd name="connsiteY0" fmla="*/ 2417266 h 2417266"/>
              <a:gd name="connsiteX1" fmla="*/ 1136813 w 2445077"/>
              <a:gd name="connsiteY1" fmla="*/ 0 h 2417266"/>
              <a:gd name="connsiteX2" fmla="*/ 2445077 w 2445077"/>
              <a:gd name="connsiteY2" fmla="*/ 2388691 h 2417266"/>
              <a:gd name="connsiteX3" fmla="*/ 1099671 w 2445077"/>
              <a:gd name="connsiteY3" fmla="*/ 1688603 h 2417266"/>
              <a:gd name="connsiteX4" fmla="*/ 0 w 2445077"/>
              <a:gd name="connsiteY4" fmla="*/ 2417266 h 2417266"/>
              <a:gd name="connsiteX0" fmla="*/ 0 w 2445077"/>
              <a:gd name="connsiteY0" fmla="*/ 2417266 h 2417266"/>
              <a:gd name="connsiteX1" fmla="*/ 1136813 w 2445077"/>
              <a:gd name="connsiteY1" fmla="*/ 0 h 2417266"/>
              <a:gd name="connsiteX2" fmla="*/ 2445077 w 2445077"/>
              <a:gd name="connsiteY2" fmla="*/ 2388691 h 2417266"/>
              <a:gd name="connsiteX3" fmla="*/ 1099671 w 2445077"/>
              <a:gd name="connsiteY3" fmla="*/ 1688603 h 2417266"/>
              <a:gd name="connsiteX4" fmla="*/ 0 w 2445077"/>
              <a:gd name="connsiteY4" fmla="*/ 2417266 h 2417266"/>
              <a:gd name="connsiteX0" fmla="*/ 0 w 2445077"/>
              <a:gd name="connsiteY0" fmla="*/ 2417266 h 2417266"/>
              <a:gd name="connsiteX1" fmla="*/ 1136813 w 2445077"/>
              <a:gd name="connsiteY1" fmla="*/ 0 h 2417266"/>
              <a:gd name="connsiteX2" fmla="*/ 2445077 w 2445077"/>
              <a:gd name="connsiteY2" fmla="*/ 2388691 h 2417266"/>
              <a:gd name="connsiteX3" fmla="*/ 1099671 w 2445077"/>
              <a:gd name="connsiteY3" fmla="*/ 1688603 h 2417266"/>
              <a:gd name="connsiteX4" fmla="*/ 0 w 2445077"/>
              <a:gd name="connsiteY4" fmla="*/ 2417266 h 2417266"/>
              <a:gd name="connsiteX0" fmla="*/ 0 w 2445077"/>
              <a:gd name="connsiteY0" fmla="*/ 2417266 h 2417266"/>
              <a:gd name="connsiteX1" fmla="*/ 1136813 w 2445077"/>
              <a:gd name="connsiteY1" fmla="*/ 0 h 2417266"/>
              <a:gd name="connsiteX2" fmla="*/ 2445077 w 2445077"/>
              <a:gd name="connsiteY2" fmla="*/ 2388691 h 2417266"/>
              <a:gd name="connsiteX3" fmla="*/ 1099671 w 2445077"/>
              <a:gd name="connsiteY3" fmla="*/ 1688603 h 2417266"/>
              <a:gd name="connsiteX4" fmla="*/ 0 w 2445077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099671 w 2345065"/>
              <a:gd name="connsiteY3" fmla="*/ 1688603 h 2417266"/>
              <a:gd name="connsiteX4" fmla="*/ 0 w 2345065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099671 w 2345065"/>
              <a:gd name="connsiteY3" fmla="*/ 1688603 h 2417266"/>
              <a:gd name="connsiteX4" fmla="*/ 0 w 2345065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113959 w 2345065"/>
              <a:gd name="connsiteY3" fmla="*/ 1388565 h 2417266"/>
              <a:gd name="connsiteX4" fmla="*/ 0 w 2345065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113959 w 2345065"/>
              <a:gd name="connsiteY3" fmla="*/ 1388565 h 2417266"/>
              <a:gd name="connsiteX4" fmla="*/ 0 w 2345065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113959 w 2345065"/>
              <a:gd name="connsiteY3" fmla="*/ 1388565 h 2417266"/>
              <a:gd name="connsiteX4" fmla="*/ 0 w 2345065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142534 w 2345065"/>
              <a:gd name="connsiteY3" fmla="*/ 1602878 h 2417266"/>
              <a:gd name="connsiteX4" fmla="*/ 0 w 2345065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142534 w 2345065"/>
              <a:gd name="connsiteY3" fmla="*/ 1602878 h 2417266"/>
              <a:gd name="connsiteX4" fmla="*/ 0 w 2345065"/>
              <a:gd name="connsiteY4" fmla="*/ 2417266 h 2417266"/>
              <a:gd name="connsiteX0" fmla="*/ 0 w 2345065"/>
              <a:gd name="connsiteY0" fmla="*/ 2417266 h 2417266"/>
              <a:gd name="connsiteX1" fmla="*/ 1136813 w 2345065"/>
              <a:gd name="connsiteY1" fmla="*/ 0 h 2417266"/>
              <a:gd name="connsiteX2" fmla="*/ 2345065 w 2345065"/>
              <a:gd name="connsiteY2" fmla="*/ 2288679 h 2417266"/>
              <a:gd name="connsiteX3" fmla="*/ 1142534 w 2345065"/>
              <a:gd name="connsiteY3" fmla="*/ 1602878 h 2417266"/>
              <a:gd name="connsiteX4" fmla="*/ 0 w 2345065"/>
              <a:gd name="connsiteY4" fmla="*/ 2417266 h 241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065" h="2417266">
                <a:moveTo>
                  <a:pt x="0" y="2417266"/>
                </a:moveTo>
                <a:cubicBezTo>
                  <a:pt x="7463" y="1025723"/>
                  <a:pt x="757875" y="805755"/>
                  <a:pt x="1136813" y="0"/>
                </a:cubicBezTo>
                <a:cubicBezTo>
                  <a:pt x="1572901" y="796230"/>
                  <a:pt x="1951840" y="363737"/>
                  <a:pt x="2345065" y="2288679"/>
                </a:cubicBezTo>
                <a:cubicBezTo>
                  <a:pt x="1891834" y="1926730"/>
                  <a:pt x="1410027" y="2250577"/>
                  <a:pt x="1142534" y="1602878"/>
                </a:cubicBezTo>
                <a:cubicBezTo>
                  <a:pt x="1047439" y="2260103"/>
                  <a:pt x="366557" y="2174378"/>
                  <a:pt x="0" y="241726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innerShdw blurRad="203200" dist="114300" dir="11760000">
              <a:prstClr val="black">
                <a:alpha val="6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FDAC00-6DA0-4453-BDE5-994A970C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0" y="2692281"/>
            <a:ext cx="2367668" cy="19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inese Chef Images - Free Download on Freepik">
            <a:extLst>
              <a:ext uri="{FF2B5EF4-FFF2-40B4-BE49-F238E27FC236}">
                <a16:creationId xmlns:a16="http://schemas.microsoft.com/office/drawing/2014/main" id="{55A967ED-BAE3-4D4A-AB8B-B9FC712B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9525"/>
            <a:ext cx="6848475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B1038772-CE8E-4301-ADFD-F43C8A2F918F}"/>
              </a:ext>
            </a:extLst>
          </p:cNvPr>
          <p:cNvSpPr/>
          <p:nvPr/>
        </p:nvSpPr>
        <p:spPr>
          <a:xfrm rot="10800000">
            <a:off x="9820275" y="1"/>
            <a:ext cx="2371725" cy="2514600"/>
          </a:xfrm>
          <a:custGeom>
            <a:avLst/>
            <a:gdLst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514600 h 2514600"/>
              <a:gd name="connsiteX1" fmla="*/ 14287 w 2371725"/>
              <a:gd name="connsiteY1" fmla="*/ 0 h 2514600"/>
              <a:gd name="connsiteX2" fmla="*/ 2371725 w 2371725"/>
              <a:gd name="connsiteY2" fmla="*/ 2514600 h 2514600"/>
              <a:gd name="connsiteX3" fmla="*/ 0 w 2371725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514600">
                <a:moveTo>
                  <a:pt x="0" y="2514600"/>
                </a:moveTo>
                <a:cubicBezTo>
                  <a:pt x="4762" y="1676400"/>
                  <a:pt x="9525" y="838200"/>
                  <a:pt x="14287" y="0"/>
                </a:cubicBezTo>
                <a:cubicBezTo>
                  <a:pt x="1490662" y="619125"/>
                  <a:pt x="409575" y="1695450"/>
                  <a:pt x="2371725" y="2514600"/>
                </a:cubicBezTo>
                <a:lnTo>
                  <a:pt x="0" y="2514600"/>
                </a:lnTo>
                <a:close/>
              </a:path>
            </a:pathLst>
          </a:custGeom>
          <a:gradFill>
            <a:gsLst>
              <a:gs pos="1200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outerShdw blurRad="88900" dist="152400" dir="102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DF31B3FA-6260-49B6-84F3-FB3B8305B313}"/>
              </a:ext>
            </a:extLst>
          </p:cNvPr>
          <p:cNvSpPr/>
          <p:nvPr/>
        </p:nvSpPr>
        <p:spPr>
          <a:xfrm rot="10800000" flipV="1">
            <a:off x="2971800" y="4333876"/>
            <a:ext cx="2371725" cy="2514600"/>
          </a:xfrm>
          <a:custGeom>
            <a:avLst/>
            <a:gdLst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514600 h 2514600"/>
              <a:gd name="connsiteX1" fmla="*/ 14287 w 2371725"/>
              <a:gd name="connsiteY1" fmla="*/ 0 h 2514600"/>
              <a:gd name="connsiteX2" fmla="*/ 2371725 w 2371725"/>
              <a:gd name="connsiteY2" fmla="*/ 2514600 h 2514600"/>
              <a:gd name="connsiteX3" fmla="*/ 0 w 2371725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514600">
                <a:moveTo>
                  <a:pt x="0" y="2514600"/>
                </a:moveTo>
                <a:cubicBezTo>
                  <a:pt x="4762" y="1676400"/>
                  <a:pt x="9525" y="838200"/>
                  <a:pt x="14287" y="0"/>
                </a:cubicBezTo>
                <a:cubicBezTo>
                  <a:pt x="1490662" y="619125"/>
                  <a:pt x="409575" y="1695450"/>
                  <a:pt x="2371725" y="2514600"/>
                </a:cubicBezTo>
                <a:lnTo>
                  <a:pt x="0" y="2514600"/>
                </a:lnTo>
                <a:close/>
              </a:path>
            </a:pathLst>
          </a:custGeom>
          <a:gradFill>
            <a:gsLst>
              <a:gs pos="1200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outerShdw blurRad="88900" dist="152400" dir="102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ight Triangle 3">
            <a:extLst>
              <a:ext uri="{FF2B5EF4-FFF2-40B4-BE49-F238E27FC236}">
                <a16:creationId xmlns:a16="http://schemas.microsoft.com/office/drawing/2014/main" id="{D15AB2E4-CA83-496F-8C7F-1B814A57AB6A}"/>
              </a:ext>
            </a:extLst>
          </p:cNvPr>
          <p:cNvSpPr/>
          <p:nvPr/>
        </p:nvSpPr>
        <p:spPr>
          <a:xfrm rot="10800000">
            <a:off x="2971800" y="9524"/>
            <a:ext cx="2371725" cy="2514600"/>
          </a:xfrm>
          <a:custGeom>
            <a:avLst/>
            <a:gdLst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514600 h 2514600"/>
              <a:gd name="connsiteX1" fmla="*/ 14287 w 2371725"/>
              <a:gd name="connsiteY1" fmla="*/ 0 h 2514600"/>
              <a:gd name="connsiteX2" fmla="*/ 2371725 w 2371725"/>
              <a:gd name="connsiteY2" fmla="*/ 2514600 h 2514600"/>
              <a:gd name="connsiteX3" fmla="*/ 0 w 2371725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514600">
                <a:moveTo>
                  <a:pt x="0" y="2514600"/>
                </a:moveTo>
                <a:cubicBezTo>
                  <a:pt x="4762" y="1676400"/>
                  <a:pt x="9525" y="838200"/>
                  <a:pt x="14287" y="0"/>
                </a:cubicBezTo>
                <a:cubicBezTo>
                  <a:pt x="1490662" y="619125"/>
                  <a:pt x="409575" y="1695450"/>
                  <a:pt x="2371725" y="2514600"/>
                </a:cubicBezTo>
                <a:lnTo>
                  <a:pt x="0" y="2514600"/>
                </a:lnTo>
                <a:close/>
              </a:path>
            </a:pathLst>
          </a:custGeom>
          <a:gradFill>
            <a:gsLst>
              <a:gs pos="1200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outerShdw blurRad="88900" dist="152400" dir="102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EC81A-E6F0-4780-8221-6CA6028F4DC3}"/>
              </a:ext>
            </a:extLst>
          </p:cNvPr>
          <p:cNvSpPr/>
          <p:nvPr/>
        </p:nvSpPr>
        <p:spPr>
          <a:xfrm>
            <a:off x="4157662" y="2692281"/>
            <a:ext cx="1245759" cy="1267753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101600" dist="177800" dir="1356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ight Triangle 3">
            <a:extLst>
              <a:ext uri="{FF2B5EF4-FFF2-40B4-BE49-F238E27FC236}">
                <a16:creationId xmlns:a16="http://schemas.microsoft.com/office/drawing/2014/main" id="{8C33F661-5FE3-44B0-811D-03E8735FCDE0}"/>
              </a:ext>
            </a:extLst>
          </p:cNvPr>
          <p:cNvSpPr/>
          <p:nvPr/>
        </p:nvSpPr>
        <p:spPr>
          <a:xfrm rot="9462584">
            <a:off x="3667831" y="3823396"/>
            <a:ext cx="2371725" cy="2514600"/>
          </a:xfrm>
          <a:custGeom>
            <a:avLst/>
            <a:gdLst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514600 h 2514600"/>
              <a:gd name="connsiteX1" fmla="*/ 14287 w 2371725"/>
              <a:gd name="connsiteY1" fmla="*/ 0 h 2514600"/>
              <a:gd name="connsiteX2" fmla="*/ 2371725 w 2371725"/>
              <a:gd name="connsiteY2" fmla="*/ 2514600 h 2514600"/>
              <a:gd name="connsiteX3" fmla="*/ 0 w 2371725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514600">
                <a:moveTo>
                  <a:pt x="0" y="2514600"/>
                </a:moveTo>
                <a:cubicBezTo>
                  <a:pt x="4762" y="1676400"/>
                  <a:pt x="9525" y="838200"/>
                  <a:pt x="14287" y="0"/>
                </a:cubicBezTo>
                <a:cubicBezTo>
                  <a:pt x="1490662" y="619125"/>
                  <a:pt x="409575" y="1695450"/>
                  <a:pt x="2371725" y="2514600"/>
                </a:cubicBezTo>
                <a:lnTo>
                  <a:pt x="0" y="2514600"/>
                </a:lnTo>
                <a:close/>
              </a:path>
            </a:pathLst>
          </a:custGeom>
          <a:gradFill>
            <a:gsLst>
              <a:gs pos="1200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outerShdw blurRad="88900" dist="152400" dir="102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ight Triangle 3">
            <a:extLst>
              <a:ext uri="{FF2B5EF4-FFF2-40B4-BE49-F238E27FC236}">
                <a16:creationId xmlns:a16="http://schemas.microsoft.com/office/drawing/2014/main" id="{B3C9AA6D-E7FA-45DC-B459-924AEDC5B133}"/>
              </a:ext>
            </a:extLst>
          </p:cNvPr>
          <p:cNvSpPr/>
          <p:nvPr/>
        </p:nvSpPr>
        <p:spPr>
          <a:xfrm rot="11758531" flipV="1">
            <a:off x="3453117" y="203414"/>
            <a:ext cx="2371725" cy="2514600"/>
          </a:xfrm>
          <a:custGeom>
            <a:avLst/>
            <a:gdLst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371725 h 2371725"/>
              <a:gd name="connsiteX1" fmla="*/ 0 w 2371725"/>
              <a:gd name="connsiteY1" fmla="*/ 0 h 2371725"/>
              <a:gd name="connsiteX2" fmla="*/ 2371725 w 2371725"/>
              <a:gd name="connsiteY2" fmla="*/ 2371725 h 2371725"/>
              <a:gd name="connsiteX3" fmla="*/ 0 w 2371725"/>
              <a:gd name="connsiteY3" fmla="*/ 2371725 h 2371725"/>
              <a:gd name="connsiteX0" fmla="*/ 0 w 2371725"/>
              <a:gd name="connsiteY0" fmla="*/ 2514600 h 2514600"/>
              <a:gd name="connsiteX1" fmla="*/ 14287 w 2371725"/>
              <a:gd name="connsiteY1" fmla="*/ 0 h 2514600"/>
              <a:gd name="connsiteX2" fmla="*/ 2371725 w 2371725"/>
              <a:gd name="connsiteY2" fmla="*/ 2514600 h 2514600"/>
              <a:gd name="connsiteX3" fmla="*/ 0 w 2371725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514600">
                <a:moveTo>
                  <a:pt x="0" y="2514600"/>
                </a:moveTo>
                <a:cubicBezTo>
                  <a:pt x="4762" y="1676400"/>
                  <a:pt x="9525" y="838200"/>
                  <a:pt x="14287" y="0"/>
                </a:cubicBezTo>
                <a:cubicBezTo>
                  <a:pt x="1490662" y="619125"/>
                  <a:pt x="409575" y="1695450"/>
                  <a:pt x="2371725" y="2514600"/>
                </a:cubicBezTo>
                <a:lnTo>
                  <a:pt x="0" y="2514600"/>
                </a:lnTo>
                <a:close/>
              </a:path>
            </a:pathLst>
          </a:custGeom>
          <a:gradFill>
            <a:gsLst>
              <a:gs pos="12000">
                <a:schemeClr val="bg2">
                  <a:lumMod val="1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  <a:effectLst>
            <a:outerShdw blurRad="88900" dist="152400" dir="102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338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FFC000"/>
            </a:gs>
            <a:gs pos="100000">
              <a:srgbClr val="D200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22">
            <a:extLst>
              <a:ext uri="{FF2B5EF4-FFF2-40B4-BE49-F238E27FC236}">
                <a16:creationId xmlns:a16="http://schemas.microsoft.com/office/drawing/2014/main" id="{5C01E0DC-7B3F-4450-9566-39C0D6F7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7646">
            <a:off x="918922" y="736663"/>
            <a:ext cx="4432093" cy="104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FDBBC65-0C2F-4B8D-8947-DD41D2C2A998}"/>
              </a:ext>
            </a:extLst>
          </p:cNvPr>
          <p:cNvGrpSpPr/>
          <p:nvPr/>
        </p:nvGrpSpPr>
        <p:grpSpPr>
          <a:xfrm rot="326283">
            <a:off x="4389192" y="1687632"/>
            <a:ext cx="7062730" cy="4846608"/>
            <a:chOff x="2705157" y="2143126"/>
            <a:chExt cx="6441500" cy="4383313"/>
          </a:xfrm>
          <a:effectLst>
            <a:outerShdw blurRad="279400" dist="723900" dir="9600000" sx="106000" sy="106000" kx="-800400" algn="bl" rotWithShape="0">
              <a:prstClr val="black">
                <a:alpha val="38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45085B-A4C6-4D42-BA9C-2360362371BC}"/>
                </a:ext>
              </a:extLst>
            </p:cNvPr>
            <p:cNvSpPr/>
            <p:nvPr/>
          </p:nvSpPr>
          <p:spPr>
            <a:xfrm>
              <a:off x="5441950" y="4514850"/>
              <a:ext cx="1057275" cy="671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A4B39A7-8375-460F-8B24-A6E688710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1" t="10635" r="8259" b="8837"/>
            <a:stretch/>
          </p:blipFill>
          <p:spPr bwMode="auto">
            <a:xfrm>
              <a:off x="2705157" y="2143126"/>
              <a:ext cx="6441500" cy="4383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EDB7D5-9FF6-4BE9-8AB5-8A6FD774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81" y="136320"/>
            <a:ext cx="351137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Triangle 5">
            <a:extLst>
              <a:ext uri="{FF2B5EF4-FFF2-40B4-BE49-F238E27FC236}">
                <a16:creationId xmlns:a16="http://schemas.microsoft.com/office/drawing/2014/main" id="{B4A5CFEF-755D-4E62-975A-4985B76380B0}"/>
              </a:ext>
            </a:extLst>
          </p:cNvPr>
          <p:cNvSpPr/>
          <p:nvPr/>
        </p:nvSpPr>
        <p:spPr>
          <a:xfrm rot="16200000">
            <a:off x="7620000" y="2286000"/>
            <a:ext cx="3757612" cy="5386388"/>
          </a:xfrm>
          <a:custGeom>
            <a:avLst/>
            <a:gdLst>
              <a:gd name="connsiteX0" fmla="*/ 0 w 2228850"/>
              <a:gd name="connsiteY0" fmla="*/ 2228850 h 2228850"/>
              <a:gd name="connsiteX1" fmla="*/ 0 w 2228850"/>
              <a:gd name="connsiteY1" fmla="*/ 0 h 2228850"/>
              <a:gd name="connsiteX2" fmla="*/ 2228850 w 2228850"/>
              <a:gd name="connsiteY2" fmla="*/ 2228850 h 2228850"/>
              <a:gd name="connsiteX3" fmla="*/ 0 w 2228850"/>
              <a:gd name="connsiteY3" fmla="*/ 2228850 h 2228850"/>
              <a:gd name="connsiteX0" fmla="*/ 0 w 2228850"/>
              <a:gd name="connsiteY0" fmla="*/ 2228850 h 2228850"/>
              <a:gd name="connsiteX1" fmla="*/ 0 w 2228850"/>
              <a:gd name="connsiteY1" fmla="*/ 0 h 2228850"/>
              <a:gd name="connsiteX2" fmla="*/ 2228850 w 2228850"/>
              <a:gd name="connsiteY2" fmla="*/ 2228850 h 2228850"/>
              <a:gd name="connsiteX3" fmla="*/ 0 w 2228850"/>
              <a:gd name="connsiteY3" fmla="*/ 2228850 h 2228850"/>
              <a:gd name="connsiteX0" fmla="*/ 0 w 3757612"/>
              <a:gd name="connsiteY0" fmla="*/ 2228850 h 2243138"/>
              <a:gd name="connsiteX1" fmla="*/ 0 w 3757612"/>
              <a:gd name="connsiteY1" fmla="*/ 0 h 2243138"/>
              <a:gd name="connsiteX2" fmla="*/ 3757612 w 3757612"/>
              <a:gd name="connsiteY2" fmla="*/ 2243138 h 2243138"/>
              <a:gd name="connsiteX3" fmla="*/ 0 w 3757612"/>
              <a:gd name="connsiteY3" fmla="*/ 2228850 h 2243138"/>
              <a:gd name="connsiteX0" fmla="*/ 0 w 3757612"/>
              <a:gd name="connsiteY0" fmla="*/ 2228850 h 2243138"/>
              <a:gd name="connsiteX1" fmla="*/ 0 w 3757612"/>
              <a:gd name="connsiteY1" fmla="*/ 0 h 2243138"/>
              <a:gd name="connsiteX2" fmla="*/ 3757612 w 3757612"/>
              <a:gd name="connsiteY2" fmla="*/ 2243138 h 2243138"/>
              <a:gd name="connsiteX3" fmla="*/ 0 w 3757612"/>
              <a:gd name="connsiteY3" fmla="*/ 2228850 h 2243138"/>
              <a:gd name="connsiteX0" fmla="*/ 0 w 3757612"/>
              <a:gd name="connsiteY0" fmla="*/ 5372100 h 5386388"/>
              <a:gd name="connsiteX1" fmla="*/ 0 w 3757612"/>
              <a:gd name="connsiteY1" fmla="*/ 0 h 5386388"/>
              <a:gd name="connsiteX2" fmla="*/ 3757612 w 3757612"/>
              <a:gd name="connsiteY2" fmla="*/ 5386388 h 5386388"/>
              <a:gd name="connsiteX3" fmla="*/ 0 w 3757612"/>
              <a:gd name="connsiteY3" fmla="*/ 5372100 h 5386388"/>
              <a:gd name="connsiteX0" fmla="*/ 0 w 3757612"/>
              <a:gd name="connsiteY0" fmla="*/ 5372100 h 5386388"/>
              <a:gd name="connsiteX1" fmla="*/ 0 w 3757612"/>
              <a:gd name="connsiteY1" fmla="*/ 0 h 5386388"/>
              <a:gd name="connsiteX2" fmla="*/ 3757612 w 3757612"/>
              <a:gd name="connsiteY2" fmla="*/ 5386388 h 5386388"/>
              <a:gd name="connsiteX3" fmla="*/ 0 w 3757612"/>
              <a:gd name="connsiteY3" fmla="*/ 5372100 h 5386388"/>
              <a:gd name="connsiteX0" fmla="*/ 0 w 3757612"/>
              <a:gd name="connsiteY0" fmla="*/ 5372100 h 5386388"/>
              <a:gd name="connsiteX1" fmla="*/ 0 w 3757612"/>
              <a:gd name="connsiteY1" fmla="*/ 0 h 5386388"/>
              <a:gd name="connsiteX2" fmla="*/ 3757612 w 3757612"/>
              <a:gd name="connsiteY2" fmla="*/ 5386388 h 5386388"/>
              <a:gd name="connsiteX3" fmla="*/ 0 w 3757612"/>
              <a:gd name="connsiteY3" fmla="*/ 5372100 h 5386388"/>
              <a:gd name="connsiteX0" fmla="*/ 0 w 3757612"/>
              <a:gd name="connsiteY0" fmla="*/ 5372100 h 5386388"/>
              <a:gd name="connsiteX1" fmla="*/ 0 w 3757612"/>
              <a:gd name="connsiteY1" fmla="*/ 0 h 5386388"/>
              <a:gd name="connsiteX2" fmla="*/ 3757612 w 3757612"/>
              <a:gd name="connsiteY2" fmla="*/ 5386388 h 5386388"/>
              <a:gd name="connsiteX3" fmla="*/ 0 w 3757612"/>
              <a:gd name="connsiteY3" fmla="*/ 5372100 h 53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612" h="5386388">
                <a:moveTo>
                  <a:pt x="0" y="5372100"/>
                </a:moveTo>
                <a:lnTo>
                  <a:pt x="0" y="0"/>
                </a:lnTo>
                <a:cubicBezTo>
                  <a:pt x="485776" y="3686175"/>
                  <a:pt x="900112" y="5214938"/>
                  <a:pt x="3757612" y="5386388"/>
                </a:cubicBezTo>
                <a:lnTo>
                  <a:pt x="0" y="5372100"/>
                </a:lnTo>
                <a:close/>
              </a:path>
            </a:pathLst>
          </a:custGeom>
          <a:gradFill>
            <a:gsLst>
              <a:gs pos="29000">
                <a:srgbClr val="FFC000"/>
              </a:gs>
              <a:gs pos="74000">
                <a:srgbClr val="C00000"/>
              </a:gs>
            </a:gsLst>
            <a:lin ang="2700000" scaled="1"/>
          </a:gradFill>
          <a:ln>
            <a:noFill/>
          </a:ln>
          <a:effectLst>
            <a:outerShdw blurRad="114300" dist="50800" dir="13080000" algn="tl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4FC20A-7747-404F-9603-D6A87ED4668A}"/>
              </a:ext>
            </a:extLst>
          </p:cNvPr>
          <p:cNvSpPr/>
          <p:nvPr/>
        </p:nvSpPr>
        <p:spPr>
          <a:xfrm>
            <a:off x="526316" y="4424811"/>
            <a:ext cx="2038173" cy="2100482"/>
          </a:xfrm>
          <a:prstGeom prst="ellipse">
            <a:avLst/>
          </a:prstGeom>
          <a:gradFill>
            <a:gsLst>
              <a:gs pos="4000">
                <a:srgbClr val="FFFF00"/>
              </a:gs>
              <a:gs pos="22000">
                <a:srgbClr val="FFC000"/>
              </a:gs>
              <a:gs pos="89000">
                <a:srgbClr val="D200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F58A0D-0EED-4CFD-959C-EAB7F8FCA597}"/>
              </a:ext>
            </a:extLst>
          </p:cNvPr>
          <p:cNvSpPr/>
          <p:nvPr/>
        </p:nvSpPr>
        <p:spPr>
          <a:xfrm>
            <a:off x="4205330" y="332707"/>
            <a:ext cx="795247" cy="819558"/>
          </a:xfrm>
          <a:prstGeom prst="ellipse">
            <a:avLst/>
          </a:prstGeom>
          <a:gradFill>
            <a:gsLst>
              <a:gs pos="3540">
                <a:srgbClr val="FFFF00"/>
              </a:gs>
              <a:gs pos="30000">
                <a:srgbClr val="FFC000"/>
              </a:gs>
              <a:gs pos="83000">
                <a:srgbClr val="D200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F94E01-667C-4DE4-B789-91AB5959EEBF}"/>
              </a:ext>
            </a:extLst>
          </p:cNvPr>
          <p:cNvSpPr/>
          <p:nvPr/>
        </p:nvSpPr>
        <p:spPr>
          <a:xfrm>
            <a:off x="11166987" y="2096568"/>
            <a:ext cx="397624" cy="409779"/>
          </a:xfrm>
          <a:prstGeom prst="ellipse">
            <a:avLst/>
          </a:prstGeom>
          <a:gradFill>
            <a:gsLst>
              <a:gs pos="12000">
                <a:srgbClr val="FFC000"/>
              </a:gs>
              <a:gs pos="73000">
                <a:srgbClr val="D200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24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23C1E-F4F2-413D-A839-F90F586837F9}"/>
              </a:ext>
            </a:extLst>
          </p:cNvPr>
          <p:cNvSpPr txBox="1"/>
          <p:nvPr/>
        </p:nvSpPr>
        <p:spPr>
          <a:xfrm>
            <a:off x="1485900" y="2875002"/>
            <a:ext cx="9458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GROCERY STORES</a:t>
            </a:r>
            <a:endParaRPr lang="en-ZA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6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3A1A"/>
            </a:gs>
            <a:gs pos="94000">
              <a:srgbClr val="00602B"/>
            </a:gs>
            <a:gs pos="23000">
              <a:srgbClr val="DFF1CB"/>
            </a:gs>
            <a:gs pos="39000">
              <a:srgbClr val="B2DE82"/>
            </a:gs>
            <a:gs pos="65000">
              <a:srgbClr val="69A1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1BEEA954-D2EF-4CA0-BC21-43CF7358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0889">
            <a:off x="6243266" y="1045984"/>
            <a:ext cx="5317830" cy="53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99D5D7-662E-415B-BEC8-5547C0DB1F4C}"/>
              </a:ext>
            </a:extLst>
          </p:cNvPr>
          <p:cNvSpPr txBox="1"/>
          <p:nvPr/>
        </p:nvSpPr>
        <p:spPr>
          <a:xfrm>
            <a:off x="136718" y="264785"/>
            <a:ext cx="6030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Checkers</a:t>
            </a:r>
            <a:endParaRPr lang="en-ZA" sz="8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2DC4588-BDDC-4332-886C-3D8FDB12BB81}"/>
              </a:ext>
            </a:extLst>
          </p:cNvPr>
          <p:cNvSpPr/>
          <p:nvPr/>
        </p:nvSpPr>
        <p:spPr>
          <a:xfrm>
            <a:off x="1" y="3833952"/>
            <a:ext cx="4586288" cy="3024048"/>
          </a:xfrm>
          <a:custGeom>
            <a:avLst/>
            <a:gdLst>
              <a:gd name="connsiteX0" fmla="*/ 0 w 5872163"/>
              <a:gd name="connsiteY0" fmla="*/ 3871912 h 3871912"/>
              <a:gd name="connsiteX1" fmla="*/ 0 w 5872163"/>
              <a:gd name="connsiteY1" fmla="*/ 0 h 3871912"/>
              <a:gd name="connsiteX2" fmla="*/ 5872163 w 5872163"/>
              <a:gd name="connsiteY2" fmla="*/ 3871912 h 3871912"/>
              <a:gd name="connsiteX3" fmla="*/ 0 w 5872163"/>
              <a:gd name="connsiteY3" fmla="*/ 3871912 h 3871912"/>
              <a:gd name="connsiteX0" fmla="*/ 0 w 5872163"/>
              <a:gd name="connsiteY0" fmla="*/ 3871912 h 3871912"/>
              <a:gd name="connsiteX1" fmla="*/ 0 w 5872163"/>
              <a:gd name="connsiteY1" fmla="*/ 0 h 3871912"/>
              <a:gd name="connsiteX2" fmla="*/ 5872163 w 5872163"/>
              <a:gd name="connsiteY2" fmla="*/ 3871912 h 3871912"/>
              <a:gd name="connsiteX3" fmla="*/ 0 w 5872163"/>
              <a:gd name="connsiteY3" fmla="*/ 3871912 h 3871912"/>
              <a:gd name="connsiteX0" fmla="*/ 0 w 5872163"/>
              <a:gd name="connsiteY0" fmla="*/ 3871912 h 3871912"/>
              <a:gd name="connsiteX1" fmla="*/ 0 w 5872163"/>
              <a:gd name="connsiteY1" fmla="*/ 0 h 3871912"/>
              <a:gd name="connsiteX2" fmla="*/ 5872163 w 5872163"/>
              <a:gd name="connsiteY2" fmla="*/ 3871912 h 3871912"/>
              <a:gd name="connsiteX3" fmla="*/ 0 w 5872163"/>
              <a:gd name="connsiteY3" fmla="*/ 3871912 h 387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2163" h="3871912">
                <a:moveTo>
                  <a:pt x="0" y="3871912"/>
                </a:moveTo>
                <a:lnTo>
                  <a:pt x="0" y="0"/>
                </a:lnTo>
                <a:cubicBezTo>
                  <a:pt x="3100388" y="733424"/>
                  <a:pt x="757237" y="3052762"/>
                  <a:pt x="5872163" y="3871912"/>
                </a:cubicBezTo>
                <a:lnTo>
                  <a:pt x="0" y="3871912"/>
                </a:lnTo>
                <a:close/>
              </a:path>
            </a:pathLst>
          </a:custGeom>
          <a:gradFill>
            <a:gsLst>
              <a:gs pos="100000">
                <a:srgbClr val="003A1A"/>
              </a:gs>
              <a:gs pos="80000">
                <a:srgbClr val="00602B"/>
              </a:gs>
              <a:gs pos="11000">
                <a:srgbClr val="DFF1CB"/>
              </a:gs>
              <a:gs pos="43000">
                <a:srgbClr val="69A12B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90500" dist="190500" dir="20340000" algn="ctr" rotWithShape="0">
              <a:schemeClr val="tx1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ight Triangle 5">
            <a:extLst>
              <a:ext uri="{FF2B5EF4-FFF2-40B4-BE49-F238E27FC236}">
                <a16:creationId xmlns:a16="http://schemas.microsoft.com/office/drawing/2014/main" id="{09A2D5B5-C1A4-46B3-A875-B4D2D8D9121D}"/>
              </a:ext>
            </a:extLst>
          </p:cNvPr>
          <p:cNvSpPr/>
          <p:nvPr/>
        </p:nvSpPr>
        <p:spPr>
          <a:xfrm rot="10800000">
            <a:off x="7605712" y="0"/>
            <a:ext cx="4586288" cy="3024048"/>
          </a:xfrm>
          <a:custGeom>
            <a:avLst/>
            <a:gdLst>
              <a:gd name="connsiteX0" fmla="*/ 0 w 5872163"/>
              <a:gd name="connsiteY0" fmla="*/ 3871912 h 3871912"/>
              <a:gd name="connsiteX1" fmla="*/ 0 w 5872163"/>
              <a:gd name="connsiteY1" fmla="*/ 0 h 3871912"/>
              <a:gd name="connsiteX2" fmla="*/ 5872163 w 5872163"/>
              <a:gd name="connsiteY2" fmla="*/ 3871912 h 3871912"/>
              <a:gd name="connsiteX3" fmla="*/ 0 w 5872163"/>
              <a:gd name="connsiteY3" fmla="*/ 3871912 h 3871912"/>
              <a:gd name="connsiteX0" fmla="*/ 0 w 5872163"/>
              <a:gd name="connsiteY0" fmla="*/ 3871912 h 3871912"/>
              <a:gd name="connsiteX1" fmla="*/ 0 w 5872163"/>
              <a:gd name="connsiteY1" fmla="*/ 0 h 3871912"/>
              <a:gd name="connsiteX2" fmla="*/ 5872163 w 5872163"/>
              <a:gd name="connsiteY2" fmla="*/ 3871912 h 3871912"/>
              <a:gd name="connsiteX3" fmla="*/ 0 w 5872163"/>
              <a:gd name="connsiteY3" fmla="*/ 3871912 h 3871912"/>
              <a:gd name="connsiteX0" fmla="*/ 0 w 5872163"/>
              <a:gd name="connsiteY0" fmla="*/ 3871912 h 3871912"/>
              <a:gd name="connsiteX1" fmla="*/ 0 w 5872163"/>
              <a:gd name="connsiteY1" fmla="*/ 0 h 3871912"/>
              <a:gd name="connsiteX2" fmla="*/ 5872163 w 5872163"/>
              <a:gd name="connsiteY2" fmla="*/ 3871912 h 3871912"/>
              <a:gd name="connsiteX3" fmla="*/ 0 w 5872163"/>
              <a:gd name="connsiteY3" fmla="*/ 3871912 h 387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2163" h="3871912">
                <a:moveTo>
                  <a:pt x="0" y="3871912"/>
                </a:moveTo>
                <a:lnTo>
                  <a:pt x="0" y="0"/>
                </a:lnTo>
                <a:cubicBezTo>
                  <a:pt x="3100388" y="733424"/>
                  <a:pt x="757237" y="3052762"/>
                  <a:pt x="5872163" y="3871912"/>
                </a:cubicBezTo>
                <a:lnTo>
                  <a:pt x="0" y="3871912"/>
                </a:lnTo>
                <a:close/>
              </a:path>
            </a:pathLst>
          </a:custGeom>
          <a:gradFill>
            <a:gsLst>
              <a:gs pos="100000">
                <a:srgbClr val="003A1A"/>
              </a:gs>
              <a:gs pos="80000">
                <a:srgbClr val="00602B"/>
              </a:gs>
              <a:gs pos="11000">
                <a:srgbClr val="DFF1CB"/>
              </a:gs>
              <a:gs pos="43000">
                <a:srgbClr val="69A12B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27000" dist="215900" dir="9180000" algn="ctr" rotWithShape="0">
              <a:schemeClr val="tx1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939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23C1E-F4F2-413D-A839-F90F586837F9}"/>
              </a:ext>
            </a:extLst>
          </p:cNvPr>
          <p:cNvSpPr txBox="1"/>
          <p:nvPr/>
        </p:nvSpPr>
        <p:spPr>
          <a:xfrm>
            <a:off x="1485900" y="2875002"/>
            <a:ext cx="9458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CLOTHING STORES</a:t>
            </a:r>
            <a:endParaRPr lang="en-ZA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3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85000"/>
                <a:lumOff val="15000"/>
              </a:schemeClr>
            </a:gs>
            <a:gs pos="35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9E74F062-2BE7-4EDA-A2B2-DAD9F69776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4264025" y="8358187"/>
                  <a:pt x="9413875" y="1057275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080808"/>
          </a:solidFill>
          <a:ln>
            <a:noFill/>
          </a:ln>
          <a:effectLst>
            <a:outerShdw blurRad="330200" dir="21540000" sx="94000" sy="94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A50759-6D59-4AFC-B705-1A548029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62" y="1295102"/>
            <a:ext cx="4548189" cy="55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DEC2C73F-675C-4E74-B59D-488AE78EA525}"/>
              </a:ext>
            </a:extLst>
          </p:cNvPr>
          <p:cNvSpPr/>
          <p:nvPr/>
        </p:nvSpPr>
        <p:spPr>
          <a:xfrm rot="10800000">
            <a:off x="6100761" y="-9"/>
            <a:ext cx="6091236" cy="3314708"/>
          </a:xfrm>
          <a:custGeom>
            <a:avLst/>
            <a:gdLst>
              <a:gd name="connsiteX0" fmla="*/ 0 w 4419598"/>
              <a:gd name="connsiteY0" fmla="*/ 3314708 h 3314708"/>
              <a:gd name="connsiteX1" fmla="*/ 0 w 4419598"/>
              <a:gd name="connsiteY1" fmla="*/ 0 h 3314708"/>
              <a:gd name="connsiteX2" fmla="*/ 4419598 w 4419598"/>
              <a:gd name="connsiteY2" fmla="*/ 3314708 h 3314708"/>
              <a:gd name="connsiteX3" fmla="*/ 0 w 4419598"/>
              <a:gd name="connsiteY3" fmla="*/ 3314708 h 3314708"/>
              <a:gd name="connsiteX0" fmla="*/ 0 w 4419598"/>
              <a:gd name="connsiteY0" fmla="*/ 3314708 h 3314708"/>
              <a:gd name="connsiteX1" fmla="*/ 0 w 4419598"/>
              <a:gd name="connsiteY1" fmla="*/ 0 h 3314708"/>
              <a:gd name="connsiteX2" fmla="*/ 4419598 w 4419598"/>
              <a:gd name="connsiteY2" fmla="*/ 3314708 h 3314708"/>
              <a:gd name="connsiteX3" fmla="*/ 0 w 4419598"/>
              <a:gd name="connsiteY3" fmla="*/ 3314708 h 3314708"/>
              <a:gd name="connsiteX0" fmla="*/ 0 w 6091236"/>
              <a:gd name="connsiteY0" fmla="*/ 3314708 h 3314708"/>
              <a:gd name="connsiteX1" fmla="*/ 0 w 6091236"/>
              <a:gd name="connsiteY1" fmla="*/ 0 h 3314708"/>
              <a:gd name="connsiteX2" fmla="*/ 6091236 w 6091236"/>
              <a:gd name="connsiteY2" fmla="*/ 3314708 h 3314708"/>
              <a:gd name="connsiteX3" fmla="*/ 0 w 6091236"/>
              <a:gd name="connsiteY3" fmla="*/ 3314708 h 3314708"/>
              <a:gd name="connsiteX0" fmla="*/ 0 w 6091236"/>
              <a:gd name="connsiteY0" fmla="*/ 3314708 h 3314708"/>
              <a:gd name="connsiteX1" fmla="*/ 0 w 6091236"/>
              <a:gd name="connsiteY1" fmla="*/ 0 h 3314708"/>
              <a:gd name="connsiteX2" fmla="*/ 6091236 w 6091236"/>
              <a:gd name="connsiteY2" fmla="*/ 3314708 h 3314708"/>
              <a:gd name="connsiteX3" fmla="*/ 0 w 6091236"/>
              <a:gd name="connsiteY3" fmla="*/ 3314708 h 3314708"/>
              <a:gd name="connsiteX0" fmla="*/ 0 w 6091236"/>
              <a:gd name="connsiteY0" fmla="*/ 3314708 h 3314708"/>
              <a:gd name="connsiteX1" fmla="*/ 0 w 6091236"/>
              <a:gd name="connsiteY1" fmla="*/ 0 h 3314708"/>
              <a:gd name="connsiteX2" fmla="*/ 6091236 w 6091236"/>
              <a:gd name="connsiteY2" fmla="*/ 3314708 h 3314708"/>
              <a:gd name="connsiteX3" fmla="*/ 0 w 6091236"/>
              <a:gd name="connsiteY3" fmla="*/ 3314708 h 331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236" h="3314708">
                <a:moveTo>
                  <a:pt x="0" y="3314708"/>
                </a:moveTo>
                <a:lnTo>
                  <a:pt x="0" y="0"/>
                </a:lnTo>
                <a:cubicBezTo>
                  <a:pt x="1330325" y="3405192"/>
                  <a:pt x="5375274" y="723905"/>
                  <a:pt x="6091236" y="3314708"/>
                </a:cubicBezTo>
                <a:lnTo>
                  <a:pt x="0" y="331470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304800" dist="254000" dir="9480000" sx="103000" sy="103000" algn="tl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1DA26F6-0324-49EF-97F4-7F5A31516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3297" r="25840"/>
          <a:stretch/>
        </p:blipFill>
        <p:spPr bwMode="auto">
          <a:xfrm>
            <a:off x="6141051" y="357188"/>
            <a:ext cx="6096000" cy="65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1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13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 Mothiedie</dc:creator>
  <cp:lastModifiedBy>NK Mothiedie</cp:lastModifiedBy>
  <cp:revision>155</cp:revision>
  <dcterms:created xsi:type="dcterms:W3CDTF">2024-04-18T10:14:14Z</dcterms:created>
  <dcterms:modified xsi:type="dcterms:W3CDTF">2024-05-01T07:38:12Z</dcterms:modified>
</cp:coreProperties>
</file>