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4" r:id="rId11"/>
    <p:sldId id="267" r:id="rId12"/>
    <p:sldId id="268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6197"/>
  </p:normalViewPr>
  <p:slideViewPr>
    <p:cSldViewPr snapToGrid="0">
      <p:cViewPr varScale="1">
        <p:scale>
          <a:sx n="102" d="100"/>
          <a:sy n="102" d="100"/>
        </p:scale>
        <p:origin x="216" y="648"/>
      </p:cViewPr>
      <p:guideLst/>
    </p:cSldViewPr>
  </p:slideViewPr>
  <p:outlineViewPr>
    <p:cViewPr>
      <p:scale>
        <a:sx n="33" d="100"/>
        <a:sy n="33" d="100"/>
      </p:scale>
      <p:origin x="0" y="-28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6EBBC-FC43-4C93-85EE-E12466427F4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298F35F7-2B3A-4F98-BED4-095182FE240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Unique architecture: Combining transformer-based models with graph attention approaches results in a unique architecture.</a:t>
          </a:r>
          <a:endParaRPr lang="en-US"/>
        </a:p>
      </dgm:t>
    </dgm:pt>
    <dgm:pt modelId="{DB7EB8F8-14F9-4F43-9ADE-87F45797FB31}" type="parTrans" cxnId="{F0AAB29D-5561-42D9-BB64-BAC25DE77A6F}">
      <dgm:prSet/>
      <dgm:spPr/>
      <dgm:t>
        <a:bodyPr/>
        <a:lstStyle/>
        <a:p>
          <a:endParaRPr lang="en-US"/>
        </a:p>
      </dgm:t>
    </dgm:pt>
    <dgm:pt modelId="{DC51D827-1B0C-42E6-A06B-A007ED8F2083}" type="sibTrans" cxnId="{F0AAB29D-5561-42D9-BB64-BAC25DE77A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452768-F53E-4FD1-9FBA-2B56F251AEE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Gains in performance: MRPC dataset extensive trials demonstrate superiority above baseline approaches.</a:t>
          </a:r>
          <a:endParaRPr lang="en-US"/>
        </a:p>
      </dgm:t>
    </dgm:pt>
    <dgm:pt modelId="{44696704-5F89-43FA-B7BC-F187D63D8770}" type="parTrans" cxnId="{6800CBA9-70B6-43C0-AB9E-33B64CE8459E}">
      <dgm:prSet/>
      <dgm:spPr/>
      <dgm:t>
        <a:bodyPr/>
        <a:lstStyle/>
        <a:p>
          <a:endParaRPr lang="en-US"/>
        </a:p>
      </dgm:t>
    </dgm:pt>
    <dgm:pt modelId="{3D5E8CCD-8245-4EFE-85E0-F111C594FAC8}" type="sibTrans" cxnId="{6800CBA9-70B6-43C0-AB9E-33B64CE845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D328EC-79F0-470D-ACC2-2CE835D6DA8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Implications: Transformer-based models may perform better in NLP tasks, particularly when it comes to paraphrase identification.</a:t>
          </a:r>
          <a:endParaRPr lang="en-US"/>
        </a:p>
      </dgm:t>
    </dgm:pt>
    <dgm:pt modelId="{914A6D58-358F-400F-8B3E-987B6C44D871}" type="parTrans" cxnId="{32625F00-F13F-4889-818A-F62C99198C2D}">
      <dgm:prSet/>
      <dgm:spPr/>
      <dgm:t>
        <a:bodyPr/>
        <a:lstStyle/>
        <a:p>
          <a:endParaRPr lang="en-US"/>
        </a:p>
      </dgm:t>
    </dgm:pt>
    <dgm:pt modelId="{C467563F-4B08-46ED-AAF3-01447EF05938}" type="sibTrans" cxnId="{32625F00-F13F-4889-818A-F62C99198C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44333E-A386-434E-BECD-B91E2E8613A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In summary, graph attention improves the model's ability to capture semantic links.</a:t>
          </a:r>
          <a:br>
            <a:rPr lang="en-CA"/>
          </a:br>
          <a:endParaRPr lang="en-US"/>
        </a:p>
      </dgm:t>
    </dgm:pt>
    <dgm:pt modelId="{9EB1DE6F-C03C-42AF-9AE2-5E7D00B1FBCF}" type="parTrans" cxnId="{5A9A7D55-03C5-4009-9186-748F8F366769}">
      <dgm:prSet/>
      <dgm:spPr/>
      <dgm:t>
        <a:bodyPr/>
        <a:lstStyle/>
        <a:p>
          <a:endParaRPr lang="en-US"/>
        </a:p>
      </dgm:t>
    </dgm:pt>
    <dgm:pt modelId="{092C4522-A20F-40E4-9B04-5691B5375E3F}" type="sibTrans" cxnId="{5A9A7D55-03C5-4009-9186-748F8F366769}">
      <dgm:prSet/>
      <dgm:spPr/>
      <dgm:t>
        <a:bodyPr/>
        <a:lstStyle/>
        <a:p>
          <a:endParaRPr lang="en-US"/>
        </a:p>
      </dgm:t>
    </dgm:pt>
    <dgm:pt modelId="{2A578DC7-5B03-4E69-90FB-0A98FA8175FF}" type="pres">
      <dgm:prSet presAssocID="{EC26EBBC-FC43-4C93-85EE-E12466427F44}" presName="root" presStyleCnt="0">
        <dgm:presLayoutVars>
          <dgm:dir/>
          <dgm:resizeHandles val="exact"/>
        </dgm:presLayoutVars>
      </dgm:prSet>
      <dgm:spPr/>
    </dgm:pt>
    <dgm:pt modelId="{3919DEE0-739B-460F-BF09-7F3499C2FA1B}" type="pres">
      <dgm:prSet presAssocID="{EC26EBBC-FC43-4C93-85EE-E12466427F44}" presName="container" presStyleCnt="0">
        <dgm:presLayoutVars>
          <dgm:dir/>
          <dgm:resizeHandles val="exact"/>
        </dgm:presLayoutVars>
      </dgm:prSet>
      <dgm:spPr/>
    </dgm:pt>
    <dgm:pt modelId="{3907676A-1AFC-472A-808C-01E55A81909A}" type="pres">
      <dgm:prSet presAssocID="{298F35F7-2B3A-4F98-BED4-095182FE2406}" presName="compNode" presStyleCnt="0"/>
      <dgm:spPr/>
    </dgm:pt>
    <dgm:pt modelId="{B8D36F8B-3058-44DA-A016-8F44E375994F}" type="pres">
      <dgm:prSet presAssocID="{298F35F7-2B3A-4F98-BED4-095182FE2406}" presName="iconBgRect" presStyleLbl="bgShp" presStyleIdx="0" presStyleCnt="4"/>
      <dgm:spPr/>
    </dgm:pt>
    <dgm:pt modelId="{E57D113C-50DD-4B30-80A9-1A06EBDCCE19}" type="pres">
      <dgm:prSet presAssocID="{298F35F7-2B3A-4F98-BED4-095182FE24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B593151-53BB-4293-9E09-193EA79AE798}" type="pres">
      <dgm:prSet presAssocID="{298F35F7-2B3A-4F98-BED4-095182FE2406}" presName="spaceRect" presStyleCnt="0"/>
      <dgm:spPr/>
    </dgm:pt>
    <dgm:pt modelId="{5D7A81BC-5EED-4582-AA0B-03F1C8E30BA6}" type="pres">
      <dgm:prSet presAssocID="{298F35F7-2B3A-4F98-BED4-095182FE2406}" presName="textRect" presStyleLbl="revTx" presStyleIdx="0" presStyleCnt="4">
        <dgm:presLayoutVars>
          <dgm:chMax val="1"/>
          <dgm:chPref val="1"/>
        </dgm:presLayoutVars>
      </dgm:prSet>
      <dgm:spPr/>
    </dgm:pt>
    <dgm:pt modelId="{E673E714-C19E-4354-8A8B-20951C47B5FC}" type="pres">
      <dgm:prSet presAssocID="{DC51D827-1B0C-42E6-A06B-A007ED8F2083}" presName="sibTrans" presStyleLbl="sibTrans2D1" presStyleIdx="0" presStyleCnt="0"/>
      <dgm:spPr/>
    </dgm:pt>
    <dgm:pt modelId="{39990C32-4153-4F2E-917D-FB4D997F061F}" type="pres">
      <dgm:prSet presAssocID="{A5452768-F53E-4FD1-9FBA-2B56F251AEE1}" presName="compNode" presStyleCnt="0"/>
      <dgm:spPr/>
    </dgm:pt>
    <dgm:pt modelId="{C7407656-D99E-464E-8AAB-1999D511EA4A}" type="pres">
      <dgm:prSet presAssocID="{A5452768-F53E-4FD1-9FBA-2B56F251AEE1}" presName="iconBgRect" presStyleLbl="bgShp" presStyleIdx="1" presStyleCnt="4"/>
      <dgm:spPr/>
    </dgm:pt>
    <dgm:pt modelId="{4F437D56-F8A2-49C5-9D15-36C3D11617DB}" type="pres">
      <dgm:prSet presAssocID="{A5452768-F53E-4FD1-9FBA-2B56F251AE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78C1837-C1F7-4A0C-9A85-7A6EEB7D2ED5}" type="pres">
      <dgm:prSet presAssocID="{A5452768-F53E-4FD1-9FBA-2B56F251AEE1}" presName="spaceRect" presStyleCnt="0"/>
      <dgm:spPr/>
    </dgm:pt>
    <dgm:pt modelId="{609761DA-7663-41D6-B2E2-D23FFA0A9DFA}" type="pres">
      <dgm:prSet presAssocID="{A5452768-F53E-4FD1-9FBA-2B56F251AEE1}" presName="textRect" presStyleLbl="revTx" presStyleIdx="1" presStyleCnt="4">
        <dgm:presLayoutVars>
          <dgm:chMax val="1"/>
          <dgm:chPref val="1"/>
        </dgm:presLayoutVars>
      </dgm:prSet>
      <dgm:spPr/>
    </dgm:pt>
    <dgm:pt modelId="{E4380DE2-C03B-401F-94AA-1A6EE2B98899}" type="pres">
      <dgm:prSet presAssocID="{3D5E8CCD-8245-4EFE-85E0-F111C594FAC8}" presName="sibTrans" presStyleLbl="sibTrans2D1" presStyleIdx="0" presStyleCnt="0"/>
      <dgm:spPr/>
    </dgm:pt>
    <dgm:pt modelId="{6AA7008A-C374-44FA-A1E5-607DB8C22A49}" type="pres">
      <dgm:prSet presAssocID="{95D328EC-79F0-470D-ACC2-2CE835D6DA8C}" presName="compNode" presStyleCnt="0"/>
      <dgm:spPr/>
    </dgm:pt>
    <dgm:pt modelId="{8664059D-088E-4048-86AE-19D34ED8BDB7}" type="pres">
      <dgm:prSet presAssocID="{95D328EC-79F0-470D-ACC2-2CE835D6DA8C}" presName="iconBgRect" presStyleLbl="bgShp" presStyleIdx="2" presStyleCnt="4"/>
      <dgm:spPr/>
    </dgm:pt>
    <dgm:pt modelId="{422C4E7B-DFCD-4D0F-9893-FCABAB1CA1A3}" type="pres">
      <dgm:prSet presAssocID="{95D328EC-79F0-470D-ACC2-2CE835D6DA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00E4E0B-B3E4-400D-9683-864E25727F13}" type="pres">
      <dgm:prSet presAssocID="{95D328EC-79F0-470D-ACC2-2CE835D6DA8C}" presName="spaceRect" presStyleCnt="0"/>
      <dgm:spPr/>
    </dgm:pt>
    <dgm:pt modelId="{C6AC64B2-29EB-49D3-8A02-614A86279CFD}" type="pres">
      <dgm:prSet presAssocID="{95D328EC-79F0-470D-ACC2-2CE835D6DA8C}" presName="textRect" presStyleLbl="revTx" presStyleIdx="2" presStyleCnt="4">
        <dgm:presLayoutVars>
          <dgm:chMax val="1"/>
          <dgm:chPref val="1"/>
        </dgm:presLayoutVars>
      </dgm:prSet>
      <dgm:spPr/>
    </dgm:pt>
    <dgm:pt modelId="{380A1FD1-A7DF-4DDF-8E31-9E47A0993732}" type="pres">
      <dgm:prSet presAssocID="{C467563F-4B08-46ED-AAF3-01447EF05938}" presName="sibTrans" presStyleLbl="sibTrans2D1" presStyleIdx="0" presStyleCnt="0"/>
      <dgm:spPr/>
    </dgm:pt>
    <dgm:pt modelId="{DD3E117B-6BBB-4E99-B219-12433BE6ACC1}" type="pres">
      <dgm:prSet presAssocID="{DB44333E-A386-434E-BECD-B91E2E8613AA}" presName="compNode" presStyleCnt="0"/>
      <dgm:spPr/>
    </dgm:pt>
    <dgm:pt modelId="{1FF6324B-BBA9-4119-BB87-9E273BE7543D}" type="pres">
      <dgm:prSet presAssocID="{DB44333E-A386-434E-BECD-B91E2E8613AA}" presName="iconBgRect" presStyleLbl="bgShp" presStyleIdx="3" presStyleCnt="4"/>
      <dgm:spPr/>
    </dgm:pt>
    <dgm:pt modelId="{90A03A6F-A6D0-4191-BCA4-8FE53E7E1858}" type="pres">
      <dgm:prSet presAssocID="{DB44333E-A386-434E-BECD-B91E2E8613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68D88ACD-1DDA-45FF-A7AF-D98C85D675C4}" type="pres">
      <dgm:prSet presAssocID="{DB44333E-A386-434E-BECD-B91E2E8613AA}" presName="spaceRect" presStyleCnt="0"/>
      <dgm:spPr/>
    </dgm:pt>
    <dgm:pt modelId="{469702F7-5FE7-400B-9A0E-13ED562A1FA2}" type="pres">
      <dgm:prSet presAssocID="{DB44333E-A386-434E-BECD-B91E2E8613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625F00-F13F-4889-818A-F62C99198C2D}" srcId="{EC26EBBC-FC43-4C93-85EE-E12466427F44}" destId="{95D328EC-79F0-470D-ACC2-2CE835D6DA8C}" srcOrd="2" destOrd="0" parTransId="{914A6D58-358F-400F-8B3E-987B6C44D871}" sibTransId="{C467563F-4B08-46ED-AAF3-01447EF05938}"/>
    <dgm:cxn modelId="{A0DB0F23-889B-478D-A1B5-A614FACF563A}" type="presOf" srcId="{298F35F7-2B3A-4F98-BED4-095182FE2406}" destId="{5D7A81BC-5EED-4582-AA0B-03F1C8E30BA6}" srcOrd="0" destOrd="0" presId="urn:microsoft.com/office/officeart/2018/2/layout/IconCircleList"/>
    <dgm:cxn modelId="{012CFA39-1253-4BB7-BFFF-4B3BCD62B0D7}" type="presOf" srcId="{C467563F-4B08-46ED-AAF3-01447EF05938}" destId="{380A1FD1-A7DF-4DDF-8E31-9E47A0993732}" srcOrd="0" destOrd="0" presId="urn:microsoft.com/office/officeart/2018/2/layout/IconCircleList"/>
    <dgm:cxn modelId="{36D0044C-146E-46C6-A55E-D7697C4BBAD2}" type="presOf" srcId="{EC26EBBC-FC43-4C93-85EE-E12466427F44}" destId="{2A578DC7-5B03-4E69-90FB-0A98FA8175FF}" srcOrd="0" destOrd="0" presId="urn:microsoft.com/office/officeart/2018/2/layout/IconCircleList"/>
    <dgm:cxn modelId="{5A9A7D55-03C5-4009-9186-748F8F366769}" srcId="{EC26EBBC-FC43-4C93-85EE-E12466427F44}" destId="{DB44333E-A386-434E-BECD-B91E2E8613AA}" srcOrd="3" destOrd="0" parTransId="{9EB1DE6F-C03C-42AF-9AE2-5E7D00B1FBCF}" sibTransId="{092C4522-A20F-40E4-9B04-5691B5375E3F}"/>
    <dgm:cxn modelId="{55315D58-0761-41BD-86EB-0E232A438C02}" type="presOf" srcId="{3D5E8CCD-8245-4EFE-85E0-F111C594FAC8}" destId="{E4380DE2-C03B-401F-94AA-1A6EE2B98899}" srcOrd="0" destOrd="0" presId="urn:microsoft.com/office/officeart/2018/2/layout/IconCircleList"/>
    <dgm:cxn modelId="{A78F4D83-5770-4406-9470-055D732742C7}" type="presOf" srcId="{A5452768-F53E-4FD1-9FBA-2B56F251AEE1}" destId="{609761DA-7663-41D6-B2E2-D23FFA0A9DFA}" srcOrd="0" destOrd="0" presId="urn:microsoft.com/office/officeart/2018/2/layout/IconCircleList"/>
    <dgm:cxn modelId="{F0AAB29D-5561-42D9-BB64-BAC25DE77A6F}" srcId="{EC26EBBC-FC43-4C93-85EE-E12466427F44}" destId="{298F35F7-2B3A-4F98-BED4-095182FE2406}" srcOrd="0" destOrd="0" parTransId="{DB7EB8F8-14F9-4F43-9ADE-87F45797FB31}" sibTransId="{DC51D827-1B0C-42E6-A06B-A007ED8F2083}"/>
    <dgm:cxn modelId="{6800CBA9-70B6-43C0-AB9E-33B64CE8459E}" srcId="{EC26EBBC-FC43-4C93-85EE-E12466427F44}" destId="{A5452768-F53E-4FD1-9FBA-2B56F251AEE1}" srcOrd="1" destOrd="0" parTransId="{44696704-5F89-43FA-B7BC-F187D63D8770}" sibTransId="{3D5E8CCD-8245-4EFE-85E0-F111C594FAC8}"/>
    <dgm:cxn modelId="{AFD1E0CE-AA1D-4FF6-AC65-18B7651E8002}" type="presOf" srcId="{DB44333E-A386-434E-BECD-B91E2E8613AA}" destId="{469702F7-5FE7-400B-9A0E-13ED562A1FA2}" srcOrd="0" destOrd="0" presId="urn:microsoft.com/office/officeart/2018/2/layout/IconCircleList"/>
    <dgm:cxn modelId="{B449E3CE-DEDD-456E-97A4-7D05E1071DC8}" type="presOf" srcId="{95D328EC-79F0-470D-ACC2-2CE835D6DA8C}" destId="{C6AC64B2-29EB-49D3-8A02-614A86279CFD}" srcOrd="0" destOrd="0" presId="urn:microsoft.com/office/officeart/2018/2/layout/IconCircleList"/>
    <dgm:cxn modelId="{984716D3-711F-45AD-B672-3CFACC65E0C9}" type="presOf" srcId="{DC51D827-1B0C-42E6-A06B-A007ED8F2083}" destId="{E673E714-C19E-4354-8A8B-20951C47B5FC}" srcOrd="0" destOrd="0" presId="urn:microsoft.com/office/officeart/2018/2/layout/IconCircleList"/>
    <dgm:cxn modelId="{DE67A8DD-F162-414E-8236-A5E8FC8DEB07}" type="presParOf" srcId="{2A578DC7-5B03-4E69-90FB-0A98FA8175FF}" destId="{3919DEE0-739B-460F-BF09-7F3499C2FA1B}" srcOrd="0" destOrd="0" presId="urn:microsoft.com/office/officeart/2018/2/layout/IconCircleList"/>
    <dgm:cxn modelId="{86F89204-421D-4578-9718-95CF5EC12991}" type="presParOf" srcId="{3919DEE0-739B-460F-BF09-7F3499C2FA1B}" destId="{3907676A-1AFC-472A-808C-01E55A81909A}" srcOrd="0" destOrd="0" presId="urn:microsoft.com/office/officeart/2018/2/layout/IconCircleList"/>
    <dgm:cxn modelId="{12BE7EBB-6827-4049-B2A8-A2BF515C08C0}" type="presParOf" srcId="{3907676A-1AFC-472A-808C-01E55A81909A}" destId="{B8D36F8B-3058-44DA-A016-8F44E375994F}" srcOrd="0" destOrd="0" presId="urn:microsoft.com/office/officeart/2018/2/layout/IconCircleList"/>
    <dgm:cxn modelId="{21815E46-2DCA-4162-B02F-F978A0B088C6}" type="presParOf" srcId="{3907676A-1AFC-472A-808C-01E55A81909A}" destId="{E57D113C-50DD-4B30-80A9-1A06EBDCCE19}" srcOrd="1" destOrd="0" presId="urn:microsoft.com/office/officeart/2018/2/layout/IconCircleList"/>
    <dgm:cxn modelId="{E1C8DD39-4C34-46E8-B1C4-3F08056DD938}" type="presParOf" srcId="{3907676A-1AFC-472A-808C-01E55A81909A}" destId="{FB593151-53BB-4293-9E09-193EA79AE798}" srcOrd="2" destOrd="0" presId="urn:microsoft.com/office/officeart/2018/2/layout/IconCircleList"/>
    <dgm:cxn modelId="{D0AC9F01-6A92-437B-8C91-F68F98FF3E35}" type="presParOf" srcId="{3907676A-1AFC-472A-808C-01E55A81909A}" destId="{5D7A81BC-5EED-4582-AA0B-03F1C8E30BA6}" srcOrd="3" destOrd="0" presId="urn:microsoft.com/office/officeart/2018/2/layout/IconCircleList"/>
    <dgm:cxn modelId="{A1B68CDE-B061-4487-B16F-BFB646E6A4B7}" type="presParOf" srcId="{3919DEE0-739B-460F-BF09-7F3499C2FA1B}" destId="{E673E714-C19E-4354-8A8B-20951C47B5FC}" srcOrd="1" destOrd="0" presId="urn:microsoft.com/office/officeart/2018/2/layout/IconCircleList"/>
    <dgm:cxn modelId="{C0753E5E-5CEB-4EAF-B686-66A5EB6C800A}" type="presParOf" srcId="{3919DEE0-739B-460F-BF09-7F3499C2FA1B}" destId="{39990C32-4153-4F2E-917D-FB4D997F061F}" srcOrd="2" destOrd="0" presId="urn:microsoft.com/office/officeart/2018/2/layout/IconCircleList"/>
    <dgm:cxn modelId="{D56F626D-8BF0-4D51-86E4-213720C2B35F}" type="presParOf" srcId="{39990C32-4153-4F2E-917D-FB4D997F061F}" destId="{C7407656-D99E-464E-8AAB-1999D511EA4A}" srcOrd="0" destOrd="0" presId="urn:microsoft.com/office/officeart/2018/2/layout/IconCircleList"/>
    <dgm:cxn modelId="{973D2FD1-C967-4AC5-B36D-3F754E965D83}" type="presParOf" srcId="{39990C32-4153-4F2E-917D-FB4D997F061F}" destId="{4F437D56-F8A2-49C5-9D15-36C3D11617DB}" srcOrd="1" destOrd="0" presId="urn:microsoft.com/office/officeart/2018/2/layout/IconCircleList"/>
    <dgm:cxn modelId="{EC2FAB1D-C245-43A3-A6AC-58601249828C}" type="presParOf" srcId="{39990C32-4153-4F2E-917D-FB4D997F061F}" destId="{778C1837-C1F7-4A0C-9A85-7A6EEB7D2ED5}" srcOrd="2" destOrd="0" presId="urn:microsoft.com/office/officeart/2018/2/layout/IconCircleList"/>
    <dgm:cxn modelId="{62F97113-294C-47ED-B0C0-5AC6E6D3334E}" type="presParOf" srcId="{39990C32-4153-4F2E-917D-FB4D997F061F}" destId="{609761DA-7663-41D6-B2E2-D23FFA0A9DFA}" srcOrd="3" destOrd="0" presId="urn:microsoft.com/office/officeart/2018/2/layout/IconCircleList"/>
    <dgm:cxn modelId="{184E14D2-D45B-4015-8CDA-5B560835D7AB}" type="presParOf" srcId="{3919DEE0-739B-460F-BF09-7F3499C2FA1B}" destId="{E4380DE2-C03B-401F-94AA-1A6EE2B98899}" srcOrd="3" destOrd="0" presId="urn:microsoft.com/office/officeart/2018/2/layout/IconCircleList"/>
    <dgm:cxn modelId="{873858D3-9E5A-45AC-A901-D24A960C96CE}" type="presParOf" srcId="{3919DEE0-739B-460F-BF09-7F3499C2FA1B}" destId="{6AA7008A-C374-44FA-A1E5-607DB8C22A49}" srcOrd="4" destOrd="0" presId="urn:microsoft.com/office/officeart/2018/2/layout/IconCircleList"/>
    <dgm:cxn modelId="{84EA5F73-8A0F-42D7-9B06-777B29AB3E57}" type="presParOf" srcId="{6AA7008A-C374-44FA-A1E5-607DB8C22A49}" destId="{8664059D-088E-4048-86AE-19D34ED8BDB7}" srcOrd="0" destOrd="0" presId="urn:microsoft.com/office/officeart/2018/2/layout/IconCircleList"/>
    <dgm:cxn modelId="{E8088064-C73F-47B2-914F-E722924B21AD}" type="presParOf" srcId="{6AA7008A-C374-44FA-A1E5-607DB8C22A49}" destId="{422C4E7B-DFCD-4D0F-9893-FCABAB1CA1A3}" srcOrd="1" destOrd="0" presId="urn:microsoft.com/office/officeart/2018/2/layout/IconCircleList"/>
    <dgm:cxn modelId="{D266E924-7502-4B08-895A-B63845E2744E}" type="presParOf" srcId="{6AA7008A-C374-44FA-A1E5-607DB8C22A49}" destId="{800E4E0B-B3E4-400D-9683-864E25727F13}" srcOrd="2" destOrd="0" presId="urn:microsoft.com/office/officeart/2018/2/layout/IconCircleList"/>
    <dgm:cxn modelId="{FAC459DD-FDE0-4A20-902B-CA89428CE3A4}" type="presParOf" srcId="{6AA7008A-C374-44FA-A1E5-607DB8C22A49}" destId="{C6AC64B2-29EB-49D3-8A02-614A86279CFD}" srcOrd="3" destOrd="0" presId="urn:microsoft.com/office/officeart/2018/2/layout/IconCircleList"/>
    <dgm:cxn modelId="{4920EFDF-AB73-4ABC-9F6D-54F5D1DBFD9A}" type="presParOf" srcId="{3919DEE0-739B-460F-BF09-7F3499C2FA1B}" destId="{380A1FD1-A7DF-4DDF-8E31-9E47A0993732}" srcOrd="5" destOrd="0" presId="urn:microsoft.com/office/officeart/2018/2/layout/IconCircleList"/>
    <dgm:cxn modelId="{AACB7FA2-4BAC-4ECD-91D9-A17089FA9452}" type="presParOf" srcId="{3919DEE0-739B-460F-BF09-7F3499C2FA1B}" destId="{DD3E117B-6BBB-4E99-B219-12433BE6ACC1}" srcOrd="6" destOrd="0" presId="urn:microsoft.com/office/officeart/2018/2/layout/IconCircleList"/>
    <dgm:cxn modelId="{D0C9B814-431A-403D-BB4A-6D9921CEC0B2}" type="presParOf" srcId="{DD3E117B-6BBB-4E99-B219-12433BE6ACC1}" destId="{1FF6324B-BBA9-4119-BB87-9E273BE7543D}" srcOrd="0" destOrd="0" presId="urn:microsoft.com/office/officeart/2018/2/layout/IconCircleList"/>
    <dgm:cxn modelId="{FBCE2134-5A23-4927-8DCE-8D55C7C70D89}" type="presParOf" srcId="{DD3E117B-6BBB-4E99-B219-12433BE6ACC1}" destId="{90A03A6F-A6D0-4191-BCA4-8FE53E7E1858}" srcOrd="1" destOrd="0" presId="urn:microsoft.com/office/officeart/2018/2/layout/IconCircleList"/>
    <dgm:cxn modelId="{FE4C3CE8-DBA2-4B8A-A70D-59CA45DA6971}" type="presParOf" srcId="{DD3E117B-6BBB-4E99-B219-12433BE6ACC1}" destId="{68D88ACD-1DDA-45FF-A7AF-D98C85D675C4}" srcOrd="2" destOrd="0" presId="urn:microsoft.com/office/officeart/2018/2/layout/IconCircleList"/>
    <dgm:cxn modelId="{92EC5544-0038-4213-AA90-CBAF3B20EE42}" type="presParOf" srcId="{DD3E117B-6BBB-4E99-B219-12433BE6ACC1}" destId="{469702F7-5FE7-400B-9A0E-13ED562A1F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F68ED1-B25B-488D-B6D3-35D702DA647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789B1F-212C-4E2E-96E4-0BDA192DA195}">
      <dgm:prSet custT="1"/>
      <dgm:spPr/>
      <dgm:t>
        <a:bodyPr/>
        <a:lstStyle/>
        <a:p>
          <a:r>
            <a:rPr lang="en-CA" sz="1050" dirty="0"/>
            <a:t>Focus: Deep learning (DL) models are prioritized in the evaluation of eight paraphrase detection methods based on corpora.</a:t>
          </a:r>
          <a:endParaRPr lang="en-US" sz="1050" dirty="0"/>
        </a:p>
      </dgm:t>
    </dgm:pt>
    <dgm:pt modelId="{EEC5B6C1-EFAF-43DA-A815-74662FF48E8B}" type="parTrans" cxnId="{59A8614B-7E0D-485A-BC08-FFBBDCDB9022}">
      <dgm:prSet/>
      <dgm:spPr/>
      <dgm:t>
        <a:bodyPr/>
        <a:lstStyle/>
        <a:p>
          <a:endParaRPr lang="en-US"/>
        </a:p>
      </dgm:t>
    </dgm:pt>
    <dgm:pt modelId="{073FABDF-592E-4D3B-95A5-072FA76F0CC6}" type="sibTrans" cxnId="{59A8614B-7E0D-485A-BC08-FFBBDCDB9022}">
      <dgm:prSet/>
      <dgm:spPr/>
      <dgm:t>
        <a:bodyPr/>
        <a:lstStyle/>
        <a:p>
          <a:endParaRPr lang="en-US"/>
        </a:p>
      </dgm:t>
    </dgm:pt>
    <dgm:pt modelId="{07EF98D8-146C-4EE1-89E4-05DC172E6906}">
      <dgm:prSet custT="1"/>
      <dgm:spPr/>
      <dgm:t>
        <a:bodyPr/>
        <a:lstStyle/>
        <a:p>
          <a:r>
            <a:rPr lang="en-CA" sz="1050"/>
            <a:t>Corpora Used: Webis Crowd Paraphrase Corpus 2011, Microsoft Research Paraphrase Corpus, Clough and Stevenson.</a:t>
          </a:r>
          <a:endParaRPr lang="en-US" sz="1050"/>
        </a:p>
      </dgm:t>
    </dgm:pt>
    <dgm:pt modelId="{4D2C3B92-0914-4212-8B5B-CF1168E62CBF}" type="parTrans" cxnId="{04ACCC3B-7997-4284-A129-C745E6F9A72D}">
      <dgm:prSet/>
      <dgm:spPr/>
      <dgm:t>
        <a:bodyPr/>
        <a:lstStyle/>
        <a:p>
          <a:endParaRPr lang="en-US"/>
        </a:p>
      </dgm:t>
    </dgm:pt>
    <dgm:pt modelId="{4169F5F3-3725-43DB-98E9-91638DBC5837}" type="sibTrans" cxnId="{04ACCC3B-7997-4284-A129-C745E6F9A72D}">
      <dgm:prSet/>
      <dgm:spPr/>
      <dgm:t>
        <a:bodyPr/>
        <a:lstStyle/>
        <a:p>
          <a:endParaRPr lang="en-US"/>
        </a:p>
      </dgm:t>
    </dgm:pt>
    <dgm:pt modelId="{C008E259-734E-4F91-8860-1FF1657AE2C7}">
      <dgm:prSet custT="1"/>
      <dgm:spPr/>
      <dgm:t>
        <a:bodyPr/>
        <a:lstStyle/>
        <a:p>
          <a:r>
            <a:rPr lang="en-CA" sz="1050"/>
            <a:t>Goal: Establish effective techniques for text pre-processing, semantic similarity thresholds, distance measurements, and sub-model selection.</a:t>
          </a:r>
          <a:endParaRPr lang="en-US" sz="1050"/>
        </a:p>
      </dgm:t>
    </dgm:pt>
    <dgm:pt modelId="{A7D8A6B9-EA5A-4761-ACF0-EC7B04C1CB73}" type="parTrans" cxnId="{1F82DE80-6657-4DBC-A69F-6220AD20FA50}">
      <dgm:prSet/>
      <dgm:spPr/>
      <dgm:t>
        <a:bodyPr/>
        <a:lstStyle/>
        <a:p>
          <a:endParaRPr lang="en-US"/>
        </a:p>
      </dgm:t>
    </dgm:pt>
    <dgm:pt modelId="{94315DB5-90C8-42AB-ADE0-B8AC298C32A5}" type="sibTrans" cxnId="{1F82DE80-6657-4DBC-A69F-6220AD20FA50}">
      <dgm:prSet/>
      <dgm:spPr/>
      <dgm:t>
        <a:bodyPr/>
        <a:lstStyle/>
        <a:p>
          <a:endParaRPr lang="en-US"/>
        </a:p>
      </dgm:t>
    </dgm:pt>
    <dgm:pt modelId="{BF5FB095-F018-4C6E-9325-0EFE85BB8BBA}">
      <dgm:prSet custT="1"/>
      <dgm:spPr/>
      <dgm:t>
        <a:bodyPr/>
        <a:lstStyle/>
        <a:p>
          <a:r>
            <a:rPr lang="en-CA" sz="1050"/>
            <a:t>Examined models include GloVe, FastText, LSI, TF-IDF, Word2Vec, Doc2Vec, and USE.</a:t>
          </a:r>
          <a:endParaRPr lang="en-US" sz="1050"/>
        </a:p>
      </dgm:t>
    </dgm:pt>
    <dgm:pt modelId="{CB3ADA70-C455-40E3-8304-8F5A9391C9E8}" type="parTrans" cxnId="{C25619AE-318F-4103-9603-02AA29F2B78A}">
      <dgm:prSet/>
      <dgm:spPr/>
      <dgm:t>
        <a:bodyPr/>
        <a:lstStyle/>
        <a:p>
          <a:endParaRPr lang="en-US"/>
        </a:p>
      </dgm:t>
    </dgm:pt>
    <dgm:pt modelId="{BE2F0FA0-24C1-40BF-A57D-84C3A308C4C1}" type="sibTrans" cxnId="{C25619AE-318F-4103-9603-02AA29F2B78A}">
      <dgm:prSet/>
      <dgm:spPr/>
      <dgm:t>
        <a:bodyPr/>
        <a:lstStyle/>
        <a:p>
          <a:endParaRPr lang="en-US"/>
        </a:p>
      </dgm:t>
    </dgm:pt>
    <dgm:pt modelId="{B7B72E69-B794-442B-8717-758B4A792C17}">
      <dgm:prSet custT="1"/>
      <dgm:spPr/>
      <dgm:t>
        <a:bodyPr/>
        <a:lstStyle/>
        <a:p>
          <a:r>
            <a:rPr lang="en-CA" sz="1050"/>
            <a:t>Performance Evaluation: Traditional methods are not as effective as DL models.</a:t>
          </a:r>
          <a:endParaRPr lang="en-US" sz="1050"/>
        </a:p>
      </dgm:t>
    </dgm:pt>
    <dgm:pt modelId="{34DD089A-6FF8-47D0-A5A5-C4C5235C65F2}" type="parTrans" cxnId="{AF22390B-1128-4DD0-9903-1B5FFEAAB473}">
      <dgm:prSet/>
      <dgm:spPr/>
      <dgm:t>
        <a:bodyPr/>
        <a:lstStyle/>
        <a:p>
          <a:endParaRPr lang="en-US"/>
        </a:p>
      </dgm:t>
    </dgm:pt>
    <dgm:pt modelId="{6275F3AD-5BEE-45C8-A22E-6FD9506CB006}" type="sibTrans" cxnId="{AF22390B-1128-4DD0-9903-1B5FFEAAB473}">
      <dgm:prSet/>
      <dgm:spPr/>
      <dgm:t>
        <a:bodyPr/>
        <a:lstStyle/>
        <a:p>
          <a:endParaRPr lang="en-US"/>
        </a:p>
      </dgm:t>
    </dgm:pt>
    <dgm:pt modelId="{7AC848DB-668F-4DB7-8D4C-53A93994C881}">
      <dgm:prSet custT="1"/>
      <dgm:spPr/>
      <dgm:t>
        <a:bodyPr/>
        <a:lstStyle/>
        <a:p>
          <a:r>
            <a:rPr lang="en-CA" sz="1050"/>
            <a:t>Applications: Essential for NLP applications such as text mining, authorship attribution, question answering, and text summarization.</a:t>
          </a:r>
          <a:endParaRPr lang="en-US" sz="1050"/>
        </a:p>
      </dgm:t>
    </dgm:pt>
    <dgm:pt modelId="{FB4F28EE-D498-4282-B186-6146A2443B9F}" type="parTrans" cxnId="{CA761A9B-227B-48F5-81B1-8F184F136D82}">
      <dgm:prSet/>
      <dgm:spPr/>
      <dgm:t>
        <a:bodyPr/>
        <a:lstStyle/>
        <a:p>
          <a:endParaRPr lang="en-US"/>
        </a:p>
      </dgm:t>
    </dgm:pt>
    <dgm:pt modelId="{F6B8F32E-D284-41FE-83FC-27955E9DECFB}" type="sibTrans" cxnId="{CA761A9B-227B-48F5-81B1-8F184F136D82}">
      <dgm:prSet/>
      <dgm:spPr/>
      <dgm:t>
        <a:bodyPr/>
        <a:lstStyle/>
        <a:p>
          <a:endParaRPr lang="en-US"/>
        </a:p>
      </dgm:t>
    </dgm:pt>
    <dgm:pt modelId="{0C2B180F-51CC-4F87-8494-7E76E6BD627A}">
      <dgm:prSet custT="1"/>
      <dgm:spPr/>
      <dgm:t>
        <a:bodyPr/>
        <a:lstStyle/>
        <a:p>
          <a:r>
            <a:rPr lang="en-CA" sz="1050" dirty="0"/>
            <a:t>Problems: Currently available paraphrase algorithms have trouble with semantic subtleties and noisy data.</a:t>
          </a:r>
          <a:br>
            <a:rPr lang="en-CA" sz="1050" dirty="0"/>
          </a:br>
          <a:br>
            <a:rPr lang="en-CA" sz="1050" dirty="0"/>
          </a:br>
          <a:endParaRPr lang="en-US" sz="1050" dirty="0"/>
        </a:p>
      </dgm:t>
    </dgm:pt>
    <dgm:pt modelId="{90067944-A387-4AFC-8C7B-5639ADED4563}" type="parTrans" cxnId="{E51589E9-45C7-4C3A-B269-2F4CA6EB9B94}">
      <dgm:prSet/>
      <dgm:spPr/>
      <dgm:t>
        <a:bodyPr/>
        <a:lstStyle/>
        <a:p>
          <a:endParaRPr lang="en-US"/>
        </a:p>
      </dgm:t>
    </dgm:pt>
    <dgm:pt modelId="{892D686A-CD8A-4A6E-9A7E-AA59AD55CAD5}" type="sibTrans" cxnId="{E51589E9-45C7-4C3A-B269-2F4CA6EB9B94}">
      <dgm:prSet/>
      <dgm:spPr/>
      <dgm:t>
        <a:bodyPr/>
        <a:lstStyle/>
        <a:p>
          <a:endParaRPr lang="en-US"/>
        </a:p>
      </dgm:t>
    </dgm:pt>
    <dgm:pt modelId="{3557CFDE-9033-3B4D-8B37-9F29452064A0}" type="pres">
      <dgm:prSet presAssocID="{16F68ED1-B25B-488D-B6D3-35D702DA6477}" presName="vert0" presStyleCnt="0">
        <dgm:presLayoutVars>
          <dgm:dir/>
          <dgm:animOne val="branch"/>
          <dgm:animLvl val="lvl"/>
        </dgm:presLayoutVars>
      </dgm:prSet>
      <dgm:spPr/>
    </dgm:pt>
    <dgm:pt modelId="{C8EAE1D3-FCEC-ED40-ADC5-0A65310989C2}" type="pres">
      <dgm:prSet presAssocID="{16789B1F-212C-4E2E-96E4-0BDA192DA195}" presName="thickLine" presStyleLbl="alignNode1" presStyleIdx="0" presStyleCnt="7"/>
      <dgm:spPr/>
    </dgm:pt>
    <dgm:pt modelId="{C06F22A9-2B5D-F847-A5FB-F6FBA372FC15}" type="pres">
      <dgm:prSet presAssocID="{16789B1F-212C-4E2E-96E4-0BDA192DA195}" presName="horz1" presStyleCnt="0"/>
      <dgm:spPr/>
    </dgm:pt>
    <dgm:pt modelId="{0ED16AA8-389F-8640-9C07-C14DC782699C}" type="pres">
      <dgm:prSet presAssocID="{16789B1F-212C-4E2E-96E4-0BDA192DA195}" presName="tx1" presStyleLbl="revTx" presStyleIdx="0" presStyleCnt="7"/>
      <dgm:spPr/>
    </dgm:pt>
    <dgm:pt modelId="{3ECFD432-AE92-834F-A182-54200337A45D}" type="pres">
      <dgm:prSet presAssocID="{16789B1F-212C-4E2E-96E4-0BDA192DA195}" presName="vert1" presStyleCnt="0"/>
      <dgm:spPr/>
    </dgm:pt>
    <dgm:pt modelId="{00509E35-383C-154E-B10F-CE92F03AC4D8}" type="pres">
      <dgm:prSet presAssocID="{07EF98D8-146C-4EE1-89E4-05DC172E6906}" presName="thickLine" presStyleLbl="alignNode1" presStyleIdx="1" presStyleCnt="7"/>
      <dgm:spPr/>
    </dgm:pt>
    <dgm:pt modelId="{74808772-614B-6244-A4D1-AEAF2CD5A690}" type="pres">
      <dgm:prSet presAssocID="{07EF98D8-146C-4EE1-89E4-05DC172E6906}" presName="horz1" presStyleCnt="0"/>
      <dgm:spPr/>
    </dgm:pt>
    <dgm:pt modelId="{C808846F-225F-DE48-BA2C-47314CA70A2A}" type="pres">
      <dgm:prSet presAssocID="{07EF98D8-146C-4EE1-89E4-05DC172E6906}" presName="tx1" presStyleLbl="revTx" presStyleIdx="1" presStyleCnt="7"/>
      <dgm:spPr/>
    </dgm:pt>
    <dgm:pt modelId="{BD9F2B9C-63D3-BD4A-BA3F-BBA5B696E3D5}" type="pres">
      <dgm:prSet presAssocID="{07EF98D8-146C-4EE1-89E4-05DC172E6906}" presName="vert1" presStyleCnt="0"/>
      <dgm:spPr/>
    </dgm:pt>
    <dgm:pt modelId="{E0B88C54-101E-5940-B8F0-FBA3F87A2BAA}" type="pres">
      <dgm:prSet presAssocID="{C008E259-734E-4F91-8860-1FF1657AE2C7}" presName="thickLine" presStyleLbl="alignNode1" presStyleIdx="2" presStyleCnt="7"/>
      <dgm:spPr/>
    </dgm:pt>
    <dgm:pt modelId="{1DC01028-91F2-F041-90C3-EF26E0AAEF3F}" type="pres">
      <dgm:prSet presAssocID="{C008E259-734E-4F91-8860-1FF1657AE2C7}" presName="horz1" presStyleCnt="0"/>
      <dgm:spPr/>
    </dgm:pt>
    <dgm:pt modelId="{1EBD75D5-1050-DE41-95FD-BD8BB96D4635}" type="pres">
      <dgm:prSet presAssocID="{C008E259-734E-4F91-8860-1FF1657AE2C7}" presName="tx1" presStyleLbl="revTx" presStyleIdx="2" presStyleCnt="7"/>
      <dgm:spPr/>
    </dgm:pt>
    <dgm:pt modelId="{66377E3E-A68B-4941-84DF-B0CB23774697}" type="pres">
      <dgm:prSet presAssocID="{C008E259-734E-4F91-8860-1FF1657AE2C7}" presName="vert1" presStyleCnt="0"/>
      <dgm:spPr/>
    </dgm:pt>
    <dgm:pt modelId="{C5B1C98B-0364-754B-8511-8087F77B1195}" type="pres">
      <dgm:prSet presAssocID="{BF5FB095-F018-4C6E-9325-0EFE85BB8BBA}" presName="thickLine" presStyleLbl="alignNode1" presStyleIdx="3" presStyleCnt="7"/>
      <dgm:spPr/>
    </dgm:pt>
    <dgm:pt modelId="{4984E6E8-70BA-2C4B-8868-4C656D0F52CA}" type="pres">
      <dgm:prSet presAssocID="{BF5FB095-F018-4C6E-9325-0EFE85BB8BBA}" presName="horz1" presStyleCnt="0"/>
      <dgm:spPr/>
    </dgm:pt>
    <dgm:pt modelId="{A8187BBF-7E82-AB48-BFA6-EF96E2FD1A64}" type="pres">
      <dgm:prSet presAssocID="{BF5FB095-F018-4C6E-9325-0EFE85BB8BBA}" presName="tx1" presStyleLbl="revTx" presStyleIdx="3" presStyleCnt="7"/>
      <dgm:spPr/>
    </dgm:pt>
    <dgm:pt modelId="{64157616-8B57-0E46-AD7E-05A0EF573BC0}" type="pres">
      <dgm:prSet presAssocID="{BF5FB095-F018-4C6E-9325-0EFE85BB8BBA}" presName="vert1" presStyleCnt="0"/>
      <dgm:spPr/>
    </dgm:pt>
    <dgm:pt modelId="{91872DD9-A3AF-604A-9491-6DFF5421C30D}" type="pres">
      <dgm:prSet presAssocID="{B7B72E69-B794-442B-8717-758B4A792C17}" presName="thickLine" presStyleLbl="alignNode1" presStyleIdx="4" presStyleCnt="7"/>
      <dgm:spPr/>
    </dgm:pt>
    <dgm:pt modelId="{2E37E6A3-B424-F849-A59B-E5D08467B5FA}" type="pres">
      <dgm:prSet presAssocID="{B7B72E69-B794-442B-8717-758B4A792C17}" presName="horz1" presStyleCnt="0"/>
      <dgm:spPr/>
    </dgm:pt>
    <dgm:pt modelId="{9A4A405A-90CD-5D4C-96B0-2717F035243A}" type="pres">
      <dgm:prSet presAssocID="{B7B72E69-B794-442B-8717-758B4A792C17}" presName="tx1" presStyleLbl="revTx" presStyleIdx="4" presStyleCnt="7"/>
      <dgm:spPr/>
    </dgm:pt>
    <dgm:pt modelId="{81900BA8-09B2-8146-A3AF-0330E11313DC}" type="pres">
      <dgm:prSet presAssocID="{B7B72E69-B794-442B-8717-758B4A792C17}" presName="vert1" presStyleCnt="0"/>
      <dgm:spPr/>
    </dgm:pt>
    <dgm:pt modelId="{5144A89C-7EE2-BD48-A217-0D7E013AB2E5}" type="pres">
      <dgm:prSet presAssocID="{7AC848DB-668F-4DB7-8D4C-53A93994C881}" presName="thickLine" presStyleLbl="alignNode1" presStyleIdx="5" presStyleCnt="7"/>
      <dgm:spPr/>
    </dgm:pt>
    <dgm:pt modelId="{5D45E306-1812-B946-A473-9C47C1FF318B}" type="pres">
      <dgm:prSet presAssocID="{7AC848DB-668F-4DB7-8D4C-53A93994C881}" presName="horz1" presStyleCnt="0"/>
      <dgm:spPr/>
    </dgm:pt>
    <dgm:pt modelId="{A50392FC-C6BC-AC4E-966B-8C1DCB80AEB3}" type="pres">
      <dgm:prSet presAssocID="{7AC848DB-668F-4DB7-8D4C-53A93994C881}" presName="tx1" presStyleLbl="revTx" presStyleIdx="5" presStyleCnt="7"/>
      <dgm:spPr/>
    </dgm:pt>
    <dgm:pt modelId="{4B128356-1306-2B48-A231-91CE82BB1A47}" type="pres">
      <dgm:prSet presAssocID="{7AC848DB-668F-4DB7-8D4C-53A93994C881}" presName="vert1" presStyleCnt="0"/>
      <dgm:spPr/>
    </dgm:pt>
    <dgm:pt modelId="{8D011E45-047E-C549-8285-2C29833339E7}" type="pres">
      <dgm:prSet presAssocID="{0C2B180F-51CC-4F87-8494-7E76E6BD627A}" presName="thickLine" presStyleLbl="alignNode1" presStyleIdx="6" presStyleCnt="7"/>
      <dgm:spPr/>
    </dgm:pt>
    <dgm:pt modelId="{E3017924-01F7-9D42-BEE6-0B3167859CDC}" type="pres">
      <dgm:prSet presAssocID="{0C2B180F-51CC-4F87-8494-7E76E6BD627A}" presName="horz1" presStyleCnt="0"/>
      <dgm:spPr/>
    </dgm:pt>
    <dgm:pt modelId="{7B3BCD2B-AF90-E54D-B922-F6839DFFE0F2}" type="pres">
      <dgm:prSet presAssocID="{0C2B180F-51CC-4F87-8494-7E76E6BD627A}" presName="tx1" presStyleLbl="revTx" presStyleIdx="6" presStyleCnt="7"/>
      <dgm:spPr/>
    </dgm:pt>
    <dgm:pt modelId="{DA557D43-0D7C-B54E-B0CB-9714469E3855}" type="pres">
      <dgm:prSet presAssocID="{0C2B180F-51CC-4F87-8494-7E76E6BD627A}" presName="vert1" presStyleCnt="0"/>
      <dgm:spPr/>
    </dgm:pt>
  </dgm:ptLst>
  <dgm:cxnLst>
    <dgm:cxn modelId="{016CB301-91B2-1A44-BDC1-224681416904}" type="presOf" srcId="{16F68ED1-B25B-488D-B6D3-35D702DA6477}" destId="{3557CFDE-9033-3B4D-8B37-9F29452064A0}" srcOrd="0" destOrd="0" presId="urn:microsoft.com/office/officeart/2008/layout/LinedList"/>
    <dgm:cxn modelId="{AF22390B-1128-4DD0-9903-1B5FFEAAB473}" srcId="{16F68ED1-B25B-488D-B6D3-35D702DA6477}" destId="{B7B72E69-B794-442B-8717-758B4A792C17}" srcOrd="4" destOrd="0" parTransId="{34DD089A-6FF8-47D0-A5A5-C4C5235C65F2}" sibTransId="{6275F3AD-5BEE-45C8-A22E-6FD9506CB006}"/>
    <dgm:cxn modelId="{D9A47734-40F0-C54D-B783-8536220EEB47}" type="presOf" srcId="{BF5FB095-F018-4C6E-9325-0EFE85BB8BBA}" destId="{A8187BBF-7E82-AB48-BFA6-EF96E2FD1A64}" srcOrd="0" destOrd="0" presId="urn:microsoft.com/office/officeart/2008/layout/LinedList"/>
    <dgm:cxn modelId="{04ACCC3B-7997-4284-A129-C745E6F9A72D}" srcId="{16F68ED1-B25B-488D-B6D3-35D702DA6477}" destId="{07EF98D8-146C-4EE1-89E4-05DC172E6906}" srcOrd="1" destOrd="0" parTransId="{4D2C3B92-0914-4212-8B5B-CF1168E62CBF}" sibTransId="{4169F5F3-3725-43DB-98E9-91638DBC5837}"/>
    <dgm:cxn modelId="{4A96413F-5B1A-7645-B8AB-5D778E4E4FFD}" type="presOf" srcId="{0C2B180F-51CC-4F87-8494-7E76E6BD627A}" destId="{7B3BCD2B-AF90-E54D-B922-F6839DFFE0F2}" srcOrd="0" destOrd="0" presId="urn:microsoft.com/office/officeart/2008/layout/LinedList"/>
    <dgm:cxn modelId="{71C8DE46-E661-B845-BE70-C40F1357E6C9}" type="presOf" srcId="{C008E259-734E-4F91-8860-1FF1657AE2C7}" destId="{1EBD75D5-1050-DE41-95FD-BD8BB96D4635}" srcOrd="0" destOrd="0" presId="urn:microsoft.com/office/officeart/2008/layout/LinedList"/>
    <dgm:cxn modelId="{59A8614B-7E0D-485A-BC08-FFBBDCDB9022}" srcId="{16F68ED1-B25B-488D-B6D3-35D702DA6477}" destId="{16789B1F-212C-4E2E-96E4-0BDA192DA195}" srcOrd="0" destOrd="0" parTransId="{EEC5B6C1-EFAF-43DA-A815-74662FF48E8B}" sibTransId="{073FABDF-592E-4D3B-95A5-072FA76F0CC6}"/>
    <dgm:cxn modelId="{DD1DE16A-6FCC-8D48-926A-BC444172164E}" type="presOf" srcId="{B7B72E69-B794-442B-8717-758B4A792C17}" destId="{9A4A405A-90CD-5D4C-96B0-2717F035243A}" srcOrd="0" destOrd="0" presId="urn:microsoft.com/office/officeart/2008/layout/LinedList"/>
    <dgm:cxn modelId="{1F82DE80-6657-4DBC-A69F-6220AD20FA50}" srcId="{16F68ED1-B25B-488D-B6D3-35D702DA6477}" destId="{C008E259-734E-4F91-8860-1FF1657AE2C7}" srcOrd="2" destOrd="0" parTransId="{A7D8A6B9-EA5A-4761-ACF0-EC7B04C1CB73}" sibTransId="{94315DB5-90C8-42AB-ADE0-B8AC298C32A5}"/>
    <dgm:cxn modelId="{956BCE8D-97A7-C44A-8DDA-21F98EF9FE3B}" type="presOf" srcId="{16789B1F-212C-4E2E-96E4-0BDA192DA195}" destId="{0ED16AA8-389F-8640-9C07-C14DC782699C}" srcOrd="0" destOrd="0" presId="urn:microsoft.com/office/officeart/2008/layout/LinedList"/>
    <dgm:cxn modelId="{B1A3AC92-5569-8B47-9BA8-D1D427612E55}" type="presOf" srcId="{07EF98D8-146C-4EE1-89E4-05DC172E6906}" destId="{C808846F-225F-DE48-BA2C-47314CA70A2A}" srcOrd="0" destOrd="0" presId="urn:microsoft.com/office/officeart/2008/layout/LinedList"/>
    <dgm:cxn modelId="{CA761A9B-227B-48F5-81B1-8F184F136D82}" srcId="{16F68ED1-B25B-488D-B6D3-35D702DA6477}" destId="{7AC848DB-668F-4DB7-8D4C-53A93994C881}" srcOrd="5" destOrd="0" parTransId="{FB4F28EE-D498-4282-B186-6146A2443B9F}" sibTransId="{F6B8F32E-D284-41FE-83FC-27955E9DECFB}"/>
    <dgm:cxn modelId="{C25619AE-318F-4103-9603-02AA29F2B78A}" srcId="{16F68ED1-B25B-488D-B6D3-35D702DA6477}" destId="{BF5FB095-F018-4C6E-9325-0EFE85BB8BBA}" srcOrd="3" destOrd="0" parTransId="{CB3ADA70-C455-40E3-8304-8F5A9391C9E8}" sibTransId="{BE2F0FA0-24C1-40BF-A57D-84C3A308C4C1}"/>
    <dgm:cxn modelId="{ACCAF7E5-8643-1745-85E5-2CA271060BFF}" type="presOf" srcId="{7AC848DB-668F-4DB7-8D4C-53A93994C881}" destId="{A50392FC-C6BC-AC4E-966B-8C1DCB80AEB3}" srcOrd="0" destOrd="0" presId="urn:microsoft.com/office/officeart/2008/layout/LinedList"/>
    <dgm:cxn modelId="{E51589E9-45C7-4C3A-B269-2F4CA6EB9B94}" srcId="{16F68ED1-B25B-488D-B6D3-35D702DA6477}" destId="{0C2B180F-51CC-4F87-8494-7E76E6BD627A}" srcOrd="6" destOrd="0" parTransId="{90067944-A387-4AFC-8C7B-5639ADED4563}" sibTransId="{892D686A-CD8A-4A6E-9A7E-AA59AD55CAD5}"/>
    <dgm:cxn modelId="{7A5D512E-5B5A-F243-B1E7-4B01CC2C7337}" type="presParOf" srcId="{3557CFDE-9033-3B4D-8B37-9F29452064A0}" destId="{C8EAE1D3-FCEC-ED40-ADC5-0A65310989C2}" srcOrd="0" destOrd="0" presId="urn:microsoft.com/office/officeart/2008/layout/LinedList"/>
    <dgm:cxn modelId="{59C026A7-B41A-0545-A07D-19B78215F312}" type="presParOf" srcId="{3557CFDE-9033-3B4D-8B37-9F29452064A0}" destId="{C06F22A9-2B5D-F847-A5FB-F6FBA372FC15}" srcOrd="1" destOrd="0" presId="urn:microsoft.com/office/officeart/2008/layout/LinedList"/>
    <dgm:cxn modelId="{EF01A021-AE1B-0945-A502-456560BF27E7}" type="presParOf" srcId="{C06F22A9-2B5D-F847-A5FB-F6FBA372FC15}" destId="{0ED16AA8-389F-8640-9C07-C14DC782699C}" srcOrd="0" destOrd="0" presId="urn:microsoft.com/office/officeart/2008/layout/LinedList"/>
    <dgm:cxn modelId="{3BFA9FA9-A7AC-BE46-B651-5927B5BB4FA2}" type="presParOf" srcId="{C06F22A9-2B5D-F847-A5FB-F6FBA372FC15}" destId="{3ECFD432-AE92-834F-A182-54200337A45D}" srcOrd="1" destOrd="0" presId="urn:microsoft.com/office/officeart/2008/layout/LinedList"/>
    <dgm:cxn modelId="{6E141157-1850-604E-BF5E-70571FFED6CB}" type="presParOf" srcId="{3557CFDE-9033-3B4D-8B37-9F29452064A0}" destId="{00509E35-383C-154E-B10F-CE92F03AC4D8}" srcOrd="2" destOrd="0" presId="urn:microsoft.com/office/officeart/2008/layout/LinedList"/>
    <dgm:cxn modelId="{F216EDA4-9408-884F-8E9B-BD7C2F57D4FD}" type="presParOf" srcId="{3557CFDE-9033-3B4D-8B37-9F29452064A0}" destId="{74808772-614B-6244-A4D1-AEAF2CD5A690}" srcOrd="3" destOrd="0" presId="urn:microsoft.com/office/officeart/2008/layout/LinedList"/>
    <dgm:cxn modelId="{87189427-A698-8749-9269-7F7FE54374D4}" type="presParOf" srcId="{74808772-614B-6244-A4D1-AEAF2CD5A690}" destId="{C808846F-225F-DE48-BA2C-47314CA70A2A}" srcOrd="0" destOrd="0" presId="urn:microsoft.com/office/officeart/2008/layout/LinedList"/>
    <dgm:cxn modelId="{BF8B40EF-C767-8B46-87CC-CFBF7BD0FE01}" type="presParOf" srcId="{74808772-614B-6244-A4D1-AEAF2CD5A690}" destId="{BD9F2B9C-63D3-BD4A-BA3F-BBA5B696E3D5}" srcOrd="1" destOrd="0" presId="urn:microsoft.com/office/officeart/2008/layout/LinedList"/>
    <dgm:cxn modelId="{6341527B-EEB3-7245-88C5-3C21AACD75EE}" type="presParOf" srcId="{3557CFDE-9033-3B4D-8B37-9F29452064A0}" destId="{E0B88C54-101E-5940-B8F0-FBA3F87A2BAA}" srcOrd="4" destOrd="0" presId="urn:microsoft.com/office/officeart/2008/layout/LinedList"/>
    <dgm:cxn modelId="{95F2E45D-9AB4-5540-8EE1-FBFE6DBA47DA}" type="presParOf" srcId="{3557CFDE-9033-3B4D-8B37-9F29452064A0}" destId="{1DC01028-91F2-F041-90C3-EF26E0AAEF3F}" srcOrd="5" destOrd="0" presId="urn:microsoft.com/office/officeart/2008/layout/LinedList"/>
    <dgm:cxn modelId="{39324ACA-9D6F-4841-B52A-93D30BCCA4B8}" type="presParOf" srcId="{1DC01028-91F2-F041-90C3-EF26E0AAEF3F}" destId="{1EBD75D5-1050-DE41-95FD-BD8BB96D4635}" srcOrd="0" destOrd="0" presId="urn:microsoft.com/office/officeart/2008/layout/LinedList"/>
    <dgm:cxn modelId="{3E0C7547-4D62-344E-BF14-1C525FB72C58}" type="presParOf" srcId="{1DC01028-91F2-F041-90C3-EF26E0AAEF3F}" destId="{66377E3E-A68B-4941-84DF-B0CB23774697}" srcOrd="1" destOrd="0" presId="urn:microsoft.com/office/officeart/2008/layout/LinedList"/>
    <dgm:cxn modelId="{C91D0616-858D-5347-8B34-439CD6C40EC6}" type="presParOf" srcId="{3557CFDE-9033-3B4D-8B37-9F29452064A0}" destId="{C5B1C98B-0364-754B-8511-8087F77B1195}" srcOrd="6" destOrd="0" presId="urn:microsoft.com/office/officeart/2008/layout/LinedList"/>
    <dgm:cxn modelId="{7A7679EA-7350-2F42-BD03-7BCDCD5BD2A3}" type="presParOf" srcId="{3557CFDE-9033-3B4D-8B37-9F29452064A0}" destId="{4984E6E8-70BA-2C4B-8868-4C656D0F52CA}" srcOrd="7" destOrd="0" presId="urn:microsoft.com/office/officeart/2008/layout/LinedList"/>
    <dgm:cxn modelId="{F6DE6D49-CF03-FE49-AD56-5B24E983CEBC}" type="presParOf" srcId="{4984E6E8-70BA-2C4B-8868-4C656D0F52CA}" destId="{A8187BBF-7E82-AB48-BFA6-EF96E2FD1A64}" srcOrd="0" destOrd="0" presId="urn:microsoft.com/office/officeart/2008/layout/LinedList"/>
    <dgm:cxn modelId="{4C6FF83D-488F-7B46-8659-B810B7B4EE58}" type="presParOf" srcId="{4984E6E8-70BA-2C4B-8868-4C656D0F52CA}" destId="{64157616-8B57-0E46-AD7E-05A0EF573BC0}" srcOrd="1" destOrd="0" presId="urn:microsoft.com/office/officeart/2008/layout/LinedList"/>
    <dgm:cxn modelId="{F7A58B89-9747-0142-ABD4-1E14C97A3EA2}" type="presParOf" srcId="{3557CFDE-9033-3B4D-8B37-9F29452064A0}" destId="{91872DD9-A3AF-604A-9491-6DFF5421C30D}" srcOrd="8" destOrd="0" presId="urn:microsoft.com/office/officeart/2008/layout/LinedList"/>
    <dgm:cxn modelId="{3B1281EF-6BF9-4140-835D-0962C4D2ACEE}" type="presParOf" srcId="{3557CFDE-9033-3B4D-8B37-9F29452064A0}" destId="{2E37E6A3-B424-F849-A59B-E5D08467B5FA}" srcOrd="9" destOrd="0" presId="urn:microsoft.com/office/officeart/2008/layout/LinedList"/>
    <dgm:cxn modelId="{86238551-370B-7149-B8CE-2E7A2C04FBCB}" type="presParOf" srcId="{2E37E6A3-B424-F849-A59B-E5D08467B5FA}" destId="{9A4A405A-90CD-5D4C-96B0-2717F035243A}" srcOrd="0" destOrd="0" presId="urn:microsoft.com/office/officeart/2008/layout/LinedList"/>
    <dgm:cxn modelId="{C7CF2A97-BB42-FE43-AB91-6D810EEE4352}" type="presParOf" srcId="{2E37E6A3-B424-F849-A59B-E5D08467B5FA}" destId="{81900BA8-09B2-8146-A3AF-0330E11313DC}" srcOrd="1" destOrd="0" presId="urn:microsoft.com/office/officeart/2008/layout/LinedList"/>
    <dgm:cxn modelId="{E0C84751-2DC8-2A4C-BEB3-C92391071C36}" type="presParOf" srcId="{3557CFDE-9033-3B4D-8B37-9F29452064A0}" destId="{5144A89C-7EE2-BD48-A217-0D7E013AB2E5}" srcOrd="10" destOrd="0" presId="urn:microsoft.com/office/officeart/2008/layout/LinedList"/>
    <dgm:cxn modelId="{F6FB6177-1DF8-6A4D-B1EE-76B12DA63F5E}" type="presParOf" srcId="{3557CFDE-9033-3B4D-8B37-9F29452064A0}" destId="{5D45E306-1812-B946-A473-9C47C1FF318B}" srcOrd="11" destOrd="0" presId="urn:microsoft.com/office/officeart/2008/layout/LinedList"/>
    <dgm:cxn modelId="{DECB06B0-8A60-F645-92CD-82E9CE3E3C5C}" type="presParOf" srcId="{5D45E306-1812-B946-A473-9C47C1FF318B}" destId="{A50392FC-C6BC-AC4E-966B-8C1DCB80AEB3}" srcOrd="0" destOrd="0" presId="urn:microsoft.com/office/officeart/2008/layout/LinedList"/>
    <dgm:cxn modelId="{08851428-0946-794A-958F-1A70B44B2BA9}" type="presParOf" srcId="{5D45E306-1812-B946-A473-9C47C1FF318B}" destId="{4B128356-1306-2B48-A231-91CE82BB1A47}" srcOrd="1" destOrd="0" presId="urn:microsoft.com/office/officeart/2008/layout/LinedList"/>
    <dgm:cxn modelId="{39C521CE-6AA1-DA4A-8805-056495869E66}" type="presParOf" srcId="{3557CFDE-9033-3B4D-8B37-9F29452064A0}" destId="{8D011E45-047E-C549-8285-2C29833339E7}" srcOrd="12" destOrd="0" presId="urn:microsoft.com/office/officeart/2008/layout/LinedList"/>
    <dgm:cxn modelId="{9BDB4F0A-8C29-7C43-A041-23A4B8D4C0B7}" type="presParOf" srcId="{3557CFDE-9033-3B4D-8B37-9F29452064A0}" destId="{E3017924-01F7-9D42-BEE6-0B3167859CDC}" srcOrd="13" destOrd="0" presId="urn:microsoft.com/office/officeart/2008/layout/LinedList"/>
    <dgm:cxn modelId="{352792CB-ED8D-814F-BE74-5C9C383AFF2A}" type="presParOf" srcId="{E3017924-01F7-9D42-BEE6-0B3167859CDC}" destId="{7B3BCD2B-AF90-E54D-B922-F6839DFFE0F2}" srcOrd="0" destOrd="0" presId="urn:microsoft.com/office/officeart/2008/layout/LinedList"/>
    <dgm:cxn modelId="{B2CE63F5-8D33-E049-A68B-0293895340FD}" type="presParOf" srcId="{E3017924-01F7-9D42-BEE6-0B3167859CDC}" destId="{DA557D43-0D7C-B54E-B0CB-9714469E38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753295-16AD-4B0C-B96A-097D956C910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0428A0-F16F-44BD-BB34-ED39561857A4}">
      <dgm:prSet custT="1"/>
      <dgm:spPr/>
      <dgm:t>
        <a:bodyPr/>
        <a:lstStyle/>
        <a:p>
          <a:r>
            <a:rPr lang="en-CA" sz="1100"/>
            <a:t>Method: Presents a revolutionary technique to NLP called Generative Pre-Training (GPT).</a:t>
          </a:r>
          <a:endParaRPr lang="en-US" sz="1100"/>
        </a:p>
      </dgm:t>
    </dgm:pt>
    <dgm:pt modelId="{27A62C6D-756A-4B04-9865-9B4385944788}" type="parTrans" cxnId="{7028FCCF-62DD-46FA-94B7-AABBB85346C2}">
      <dgm:prSet/>
      <dgm:spPr/>
      <dgm:t>
        <a:bodyPr/>
        <a:lstStyle/>
        <a:p>
          <a:endParaRPr lang="en-US"/>
        </a:p>
      </dgm:t>
    </dgm:pt>
    <dgm:pt modelId="{3D2FC201-5680-4EA5-BD88-4F9F7EBF7CE7}" type="sibTrans" cxnId="{7028FCCF-62DD-46FA-94B7-AABBB85346C2}">
      <dgm:prSet/>
      <dgm:spPr/>
      <dgm:t>
        <a:bodyPr/>
        <a:lstStyle/>
        <a:p>
          <a:endParaRPr lang="en-US"/>
        </a:p>
      </dgm:t>
    </dgm:pt>
    <dgm:pt modelId="{ED982389-B219-43CE-9167-82CB72AA00E8}">
      <dgm:prSet custT="1"/>
      <dgm:spPr/>
      <dgm:t>
        <a:bodyPr/>
        <a:lstStyle/>
        <a:p>
          <a:r>
            <a:rPr lang="en-CA" sz="1100" dirty="0"/>
            <a:t>Goal: Through unsupervised pre-training, improve performance on language comprehension tests.</a:t>
          </a:r>
          <a:endParaRPr lang="en-US" sz="1100" dirty="0"/>
        </a:p>
      </dgm:t>
    </dgm:pt>
    <dgm:pt modelId="{C4637875-D025-4899-9DDD-E5769338AFB6}" type="parTrans" cxnId="{52898789-AD67-4824-B64F-741885722133}">
      <dgm:prSet/>
      <dgm:spPr/>
      <dgm:t>
        <a:bodyPr/>
        <a:lstStyle/>
        <a:p>
          <a:endParaRPr lang="en-US"/>
        </a:p>
      </dgm:t>
    </dgm:pt>
    <dgm:pt modelId="{C13E47B4-32C3-41A2-B3D2-974371715A30}" type="sibTrans" cxnId="{52898789-AD67-4824-B64F-741885722133}">
      <dgm:prSet/>
      <dgm:spPr/>
      <dgm:t>
        <a:bodyPr/>
        <a:lstStyle/>
        <a:p>
          <a:endParaRPr lang="en-US"/>
        </a:p>
      </dgm:t>
    </dgm:pt>
    <dgm:pt modelId="{F72FD736-60CC-402A-813A-37BDDC7BEE0F}">
      <dgm:prSet custT="1"/>
      <dgm:spPr/>
      <dgm:t>
        <a:bodyPr/>
        <a:lstStyle/>
        <a:p>
          <a:r>
            <a:rPr lang="en-CA" sz="1100"/>
            <a:t>Architecture: Includes 12 attention heads, 12-layer Transformer decoder models, and feed-forward blocks with 3072-dimensional layers.</a:t>
          </a:r>
          <a:endParaRPr lang="en-US" sz="1100"/>
        </a:p>
      </dgm:t>
    </dgm:pt>
    <dgm:pt modelId="{D2BD9935-315B-48E2-9770-1ED14397E00F}" type="parTrans" cxnId="{2F2141A1-971E-4A1B-A02B-8D59CFB99E82}">
      <dgm:prSet/>
      <dgm:spPr/>
      <dgm:t>
        <a:bodyPr/>
        <a:lstStyle/>
        <a:p>
          <a:endParaRPr lang="en-US"/>
        </a:p>
      </dgm:t>
    </dgm:pt>
    <dgm:pt modelId="{0EEC09E1-A1E6-45C7-B94F-EC86A17DDE70}" type="sibTrans" cxnId="{2F2141A1-971E-4A1B-A02B-8D59CFB99E82}">
      <dgm:prSet/>
      <dgm:spPr/>
      <dgm:t>
        <a:bodyPr/>
        <a:lstStyle/>
        <a:p>
          <a:endParaRPr lang="en-US"/>
        </a:p>
      </dgm:t>
    </dgm:pt>
    <dgm:pt modelId="{5055061F-B3FF-4F11-B49F-E2EDDF3EAB6E}">
      <dgm:prSet custT="1"/>
      <dgm:spPr/>
      <dgm:t>
        <a:bodyPr/>
        <a:lstStyle/>
        <a:p>
          <a:r>
            <a:rPr lang="en-CA" sz="1100"/>
            <a:t>Unsupervised Pre-Training: From unlabeled text, the model picks up intricate language connections and patterns.</a:t>
          </a:r>
          <a:endParaRPr lang="en-US" sz="1100"/>
        </a:p>
      </dgm:t>
    </dgm:pt>
    <dgm:pt modelId="{ED6C1A86-2BDD-4ABF-9BF1-FD6DE63B6BBD}" type="parTrans" cxnId="{713525AD-746C-4D10-A0FF-0D465E397F4F}">
      <dgm:prSet/>
      <dgm:spPr/>
      <dgm:t>
        <a:bodyPr/>
        <a:lstStyle/>
        <a:p>
          <a:endParaRPr lang="en-US"/>
        </a:p>
      </dgm:t>
    </dgm:pt>
    <dgm:pt modelId="{81189762-2930-4CB9-B0EE-CC9DCDA52540}" type="sibTrans" cxnId="{713525AD-746C-4D10-A0FF-0D465E397F4F}">
      <dgm:prSet/>
      <dgm:spPr/>
      <dgm:t>
        <a:bodyPr/>
        <a:lstStyle/>
        <a:p>
          <a:endParaRPr lang="en-US"/>
        </a:p>
      </dgm:t>
    </dgm:pt>
    <dgm:pt modelId="{47681D73-2D0E-4D22-B3FB-DFD20A8C17DD}">
      <dgm:prSet custT="1"/>
      <dgm:spPr/>
      <dgm:t>
        <a:bodyPr/>
        <a:lstStyle/>
        <a:p>
          <a:r>
            <a:rPr lang="en-CA" sz="1100"/>
            <a:t>Fine-Tuning: After unsupervised pre-training, certain tasks are subjected to supervised fine-tuning. </a:t>
          </a:r>
          <a:endParaRPr lang="en-US" sz="1100"/>
        </a:p>
      </dgm:t>
    </dgm:pt>
    <dgm:pt modelId="{6EA007F3-77C2-4873-9BDF-96077D933A41}" type="parTrans" cxnId="{9720B780-1441-42ED-8BD4-774E04B6688B}">
      <dgm:prSet/>
      <dgm:spPr/>
      <dgm:t>
        <a:bodyPr/>
        <a:lstStyle/>
        <a:p>
          <a:endParaRPr lang="en-US"/>
        </a:p>
      </dgm:t>
    </dgm:pt>
    <dgm:pt modelId="{89FC33ED-F214-4200-93ED-2F3770368AC8}" type="sibTrans" cxnId="{9720B780-1441-42ED-8BD4-774E04B6688B}">
      <dgm:prSet/>
      <dgm:spPr/>
      <dgm:t>
        <a:bodyPr/>
        <a:lstStyle/>
        <a:p>
          <a:endParaRPr lang="en-US"/>
        </a:p>
      </dgm:t>
    </dgm:pt>
    <dgm:pt modelId="{600AAB0B-4048-4522-AEEB-64D8A8E52C2C}">
      <dgm:prSet custT="1"/>
      <dgm:spPr/>
      <dgm:t>
        <a:bodyPr/>
        <a:lstStyle/>
        <a:p>
          <a:r>
            <a:rPr lang="en-CA" sz="1100"/>
            <a:t>Performance: On nine of the twelve NLP tasks (textual entailment, question answering, and common-sense reasoning) it outperforms state-of-the-art models.</a:t>
          </a:r>
        </a:p>
      </dgm:t>
    </dgm:pt>
    <dgm:pt modelId="{2C41371D-2665-4DA4-9D87-D9651A25826B}" type="parTrans" cxnId="{6816F9A3-76D5-45BD-992A-6EA1E1C6C6EB}">
      <dgm:prSet/>
      <dgm:spPr/>
      <dgm:t>
        <a:bodyPr/>
        <a:lstStyle/>
        <a:p>
          <a:endParaRPr lang="en-US"/>
        </a:p>
      </dgm:t>
    </dgm:pt>
    <dgm:pt modelId="{7020BB87-2B15-4080-9B3F-B765C0F54C92}" type="sibTrans" cxnId="{6816F9A3-76D5-45BD-992A-6EA1E1C6C6EB}">
      <dgm:prSet/>
      <dgm:spPr/>
      <dgm:t>
        <a:bodyPr/>
        <a:lstStyle/>
        <a:p>
          <a:endParaRPr lang="en-US"/>
        </a:p>
      </dgm:t>
    </dgm:pt>
    <dgm:pt modelId="{EAA85E1E-E422-4BCF-A4AF-F4463C824C0D}">
      <dgm:prSet custT="1"/>
      <dgm:spPr/>
      <dgm:t>
        <a:bodyPr/>
        <a:lstStyle/>
        <a:p>
          <a:r>
            <a:rPr lang="en-CA" sz="1100" dirty="0"/>
            <a:t>Impact: Advances NLP more quickly and lays the groundwork for upcoming models.</a:t>
          </a:r>
          <a:br>
            <a:rPr lang="en-CA" sz="1100" dirty="0"/>
          </a:br>
          <a:br>
            <a:rPr lang="en-CA" sz="1100" dirty="0"/>
          </a:br>
          <a:br>
            <a:rPr lang="en-CA" sz="1100" dirty="0"/>
          </a:br>
          <a:endParaRPr lang="en-US" sz="1100" dirty="0"/>
        </a:p>
      </dgm:t>
    </dgm:pt>
    <dgm:pt modelId="{70D0CD79-7AD9-4613-8122-D4949B0E509E}" type="parTrans" cxnId="{170D0106-B274-473F-B16C-845525DD0B5E}">
      <dgm:prSet/>
      <dgm:spPr/>
      <dgm:t>
        <a:bodyPr/>
        <a:lstStyle/>
        <a:p>
          <a:endParaRPr lang="en-US"/>
        </a:p>
      </dgm:t>
    </dgm:pt>
    <dgm:pt modelId="{DFCEDA31-9F48-4E11-B064-B1BDF9221EF2}" type="sibTrans" cxnId="{170D0106-B274-473F-B16C-845525DD0B5E}">
      <dgm:prSet/>
      <dgm:spPr/>
      <dgm:t>
        <a:bodyPr/>
        <a:lstStyle/>
        <a:p>
          <a:endParaRPr lang="en-US"/>
        </a:p>
      </dgm:t>
    </dgm:pt>
    <dgm:pt modelId="{34592ADE-DBBD-F449-9FFD-379730432214}" type="pres">
      <dgm:prSet presAssocID="{C6753295-16AD-4B0C-B96A-097D956C9101}" presName="vert0" presStyleCnt="0">
        <dgm:presLayoutVars>
          <dgm:dir/>
          <dgm:animOne val="branch"/>
          <dgm:animLvl val="lvl"/>
        </dgm:presLayoutVars>
      </dgm:prSet>
      <dgm:spPr/>
    </dgm:pt>
    <dgm:pt modelId="{A71468BA-2607-6B4D-BB03-FEDDCF97F95C}" type="pres">
      <dgm:prSet presAssocID="{010428A0-F16F-44BD-BB34-ED39561857A4}" presName="thickLine" presStyleLbl="alignNode1" presStyleIdx="0" presStyleCnt="7"/>
      <dgm:spPr/>
    </dgm:pt>
    <dgm:pt modelId="{CF803A69-240C-4F40-842D-119C711CACE3}" type="pres">
      <dgm:prSet presAssocID="{010428A0-F16F-44BD-BB34-ED39561857A4}" presName="horz1" presStyleCnt="0"/>
      <dgm:spPr/>
    </dgm:pt>
    <dgm:pt modelId="{E55C58D1-B499-4946-A5D8-F966482C299D}" type="pres">
      <dgm:prSet presAssocID="{010428A0-F16F-44BD-BB34-ED39561857A4}" presName="tx1" presStyleLbl="revTx" presStyleIdx="0" presStyleCnt="7"/>
      <dgm:spPr/>
    </dgm:pt>
    <dgm:pt modelId="{6B0168AD-CC48-CC4F-80A6-4BC215AE3830}" type="pres">
      <dgm:prSet presAssocID="{010428A0-F16F-44BD-BB34-ED39561857A4}" presName="vert1" presStyleCnt="0"/>
      <dgm:spPr/>
    </dgm:pt>
    <dgm:pt modelId="{40EA9F41-4D83-C143-99F3-F3FCBE71D0CE}" type="pres">
      <dgm:prSet presAssocID="{ED982389-B219-43CE-9167-82CB72AA00E8}" presName="thickLine" presStyleLbl="alignNode1" presStyleIdx="1" presStyleCnt="7"/>
      <dgm:spPr/>
    </dgm:pt>
    <dgm:pt modelId="{7B6BBD93-824C-CF4D-A318-3AF0DCA44E9A}" type="pres">
      <dgm:prSet presAssocID="{ED982389-B219-43CE-9167-82CB72AA00E8}" presName="horz1" presStyleCnt="0"/>
      <dgm:spPr/>
    </dgm:pt>
    <dgm:pt modelId="{6BBE42C8-382E-9541-9318-E2921024E9AA}" type="pres">
      <dgm:prSet presAssocID="{ED982389-B219-43CE-9167-82CB72AA00E8}" presName="tx1" presStyleLbl="revTx" presStyleIdx="1" presStyleCnt="7"/>
      <dgm:spPr/>
    </dgm:pt>
    <dgm:pt modelId="{48237146-6BEC-CE47-887E-88E0867BC64B}" type="pres">
      <dgm:prSet presAssocID="{ED982389-B219-43CE-9167-82CB72AA00E8}" presName="vert1" presStyleCnt="0"/>
      <dgm:spPr/>
    </dgm:pt>
    <dgm:pt modelId="{18FB42D0-E3A1-CE47-8A3B-FBC8EA69A9E5}" type="pres">
      <dgm:prSet presAssocID="{F72FD736-60CC-402A-813A-37BDDC7BEE0F}" presName="thickLine" presStyleLbl="alignNode1" presStyleIdx="2" presStyleCnt="7"/>
      <dgm:spPr/>
    </dgm:pt>
    <dgm:pt modelId="{B10C2383-A683-4841-B59F-01FF17F5E4BD}" type="pres">
      <dgm:prSet presAssocID="{F72FD736-60CC-402A-813A-37BDDC7BEE0F}" presName="horz1" presStyleCnt="0"/>
      <dgm:spPr/>
    </dgm:pt>
    <dgm:pt modelId="{AB5A9C8C-D8EF-D74F-AEF1-38004B15D1FA}" type="pres">
      <dgm:prSet presAssocID="{F72FD736-60CC-402A-813A-37BDDC7BEE0F}" presName="tx1" presStyleLbl="revTx" presStyleIdx="2" presStyleCnt="7"/>
      <dgm:spPr/>
    </dgm:pt>
    <dgm:pt modelId="{7815DB30-688C-534F-B5A7-CBEA57E512A2}" type="pres">
      <dgm:prSet presAssocID="{F72FD736-60CC-402A-813A-37BDDC7BEE0F}" presName="vert1" presStyleCnt="0"/>
      <dgm:spPr/>
    </dgm:pt>
    <dgm:pt modelId="{9FC2C001-D26E-664D-A807-836426CE1BA9}" type="pres">
      <dgm:prSet presAssocID="{5055061F-B3FF-4F11-B49F-E2EDDF3EAB6E}" presName="thickLine" presStyleLbl="alignNode1" presStyleIdx="3" presStyleCnt="7"/>
      <dgm:spPr/>
    </dgm:pt>
    <dgm:pt modelId="{322B46FE-9734-764F-A245-A54623674DEF}" type="pres">
      <dgm:prSet presAssocID="{5055061F-B3FF-4F11-B49F-E2EDDF3EAB6E}" presName="horz1" presStyleCnt="0"/>
      <dgm:spPr/>
    </dgm:pt>
    <dgm:pt modelId="{D453485C-D4CB-024F-8BDC-E9AD427CB736}" type="pres">
      <dgm:prSet presAssocID="{5055061F-B3FF-4F11-B49F-E2EDDF3EAB6E}" presName="tx1" presStyleLbl="revTx" presStyleIdx="3" presStyleCnt="7"/>
      <dgm:spPr/>
    </dgm:pt>
    <dgm:pt modelId="{FCEC0D6A-CB1B-F647-8737-F5F63B365126}" type="pres">
      <dgm:prSet presAssocID="{5055061F-B3FF-4F11-B49F-E2EDDF3EAB6E}" presName="vert1" presStyleCnt="0"/>
      <dgm:spPr/>
    </dgm:pt>
    <dgm:pt modelId="{D117B1FF-1830-CB4D-9542-0694C516864C}" type="pres">
      <dgm:prSet presAssocID="{47681D73-2D0E-4D22-B3FB-DFD20A8C17DD}" presName="thickLine" presStyleLbl="alignNode1" presStyleIdx="4" presStyleCnt="7"/>
      <dgm:spPr/>
    </dgm:pt>
    <dgm:pt modelId="{75143065-674B-1640-B9FD-BCEEC2AB9389}" type="pres">
      <dgm:prSet presAssocID="{47681D73-2D0E-4D22-B3FB-DFD20A8C17DD}" presName="horz1" presStyleCnt="0"/>
      <dgm:spPr/>
    </dgm:pt>
    <dgm:pt modelId="{A467461C-5825-1044-9021-768FA7C691D1}" type="pres">
      <dgm:prSet presAssocID="{47681D73-2D0E-4D22-B3FB-DFD20A8C17DD}" presName="tx1" presStyleLbl="revTx" presStyleIdx="4" presStyleCnt="7"/>
      <dgm:spPr/>
    </dgm:pt>
    <dgm:pt modelId="{B5D3B321-E38A-224F-9FA6-5614BE775172}" type="pres">
      <dgm:prSet presAssocID="{47681D73-2D0E-4D22-B3FB-DFD20A8C17DD}" presName="vert1" presStyleCnt="0"/>
      <dgm:spPr/>
    </dgm:pt>
    <dgm:pt modelId="{3D75EC2F-0BCF-534F-ABBA-875D0D9414EA}" type="pres">
      <dgm:prSet presAssocID="{600AAB0B-4048-4522-AEEB-64D8A8E52C2C}" presName="thickLine" presStyleLbl="alignNode1" presStyleIdx="5" presStyleCnt="7"/>
      <dgm:spPr/>
    </dgm:pt>
    <dgm:pt modelId="{3998747C-0625-9247-9987-1C9D7ADB4103}" type="pres">
      <dgm:prSet presAssocID="{600AAB0B-4048-4522-AEEB-64D8A8E52C2C}" presName="horz1" presStyleCnt="0"/>
      <dgm:spPr/>
    </dgm:pt>
    <dgm:pt modelId="{C455F07D-F8D7-B64D-93F1-4E17597178EF}" type="pres">
      <dgm:prSet presAssocID="{600AAB0B-4048-4522-AEEB-64D8A8E52C2C}" presName="tx1" presStyleLbl="revTx" presStyleIdx="5" presStyleCnt="7"/>
      <dgm:spPr/>
    </dgm:pt>
    <dgm:pt modelId="{F0CC4920-DA4F-E543-A500-7C701E6F7096}" type="pres">
      <dgm:prSet presAssocID="{600AAB0B-4048-4522-AEEB-64D8A8E52C2C}" presName="vert1" presStyleCnt="0"/>
      <dgm:spPr/>
    </dgm:pt>
    <dgm:pt modelId="{5806BC2F-380C-2446-8BF8-B42561A16A23}" type="pres">
      <dgm:prSet presAssocID="{EAA85E1E-E422-4BCF-A4AF-F4463C824C0D}" presName="thickLine" presStyleLbl="alignNode1" presStyleIdx="6" presStyleCnt="7"/>
      <dgm:spPr/>
    </dgm:pt>
    <dgm:pt modelId="{C0776903-65DE-FA49-8E87-87A5A8BE6DF8}" type="pres">
      <dgm:prSet presAssocID="{EAA85E1E-E422-4BCF-A4AF-F4463C824C0D}" presName="horz1" presStyleCnt="0"/>
      <dgm:spPr/>
    </dgm:pt>
    <dgm:pt modelId="{5A877663-0B53-EE44-A1C1-61DA9E79BE2F}" type="pres">
      <dgm:prSet presAssocID="{EAA85E1E-E422-4BCF-A4AF-F4463C824C0D}" presName="tx1" presStyleLbl="revTx" presStyleIdx="6" presStyleCnt="7"/>
      <dgm:spPr/>
    </dgm:pt>
    <dgm:pt modelId="{638E0FB8-E117-1B42-9CAE-B1D3D7C82F3F}" type="pres">
      <dgm:prSet presAssocID="{EAA85E1E-E422-4BCF-A4AF-F4463C824C0D}" presName="vert1" presStyleCnt="0"/>
      <dgm:spPr/>
    </dgm:pt>
  </dgm:ptLst>
  <dgm:cxnLst>
    <dgm:cxn modelId="{170D0106-B274-473F-B16C-845525DD0B5E}" srcId="{C6753295-16AD-4B0C-B96A-097D956C9101}" destId="{EAA85E1E-E422-4BCF-A4AF-F4463C824C0D}" srcOrd="6" destOrd="0" parTransId="{70D0CD79-7AD9-4613-8122-D4949B0E509E}" sibTransId="{DFCEDA31-9F48-4E11-B064-B1BDF9221EF2}"/>
    <dgm:cxn modelId="{90944209-0EFF-3D40-A09A-5FCD9608D6E4}" type="presOf" srcId="{600AAB0B-4048-4522-AEEB-64D8A8E52C2C}" destId="{C455F07D-F8D7-B64D-93F1-4E17597178EF}" srcOrd="0" destOrd="0" presId="urn:microsoft.com/office/officeart/2008/layout/LinedList"/>
    <dgm:cxn modelId="{77E7601A-931C-7347-90F3-52740BA301DA}" type="presOf" srcId="{010428A0-F16F-44BD-BB34-ED39561857A4}" destId="{E55C58D1-B499-4946-A5D8-F966482C299D}" srcOrd="0" destOrd="0" presId="urn:microsoft.com/office/officeart/2008/layout/LinedList"/>
    <dgm:cxn modelId="{69A7F81C-BE13-E342-8D72-DCDF43E3C61E}" type="presOf" srcId="{C6753295-16AD-4B0C-B96A-097D956C9101}" destId="{34592ADE-DBBD-F449-9FFD-379730432214}" srcOrd="0" destOrd="0" presId="urn:microsoft.com/office/officeart/2008/layout/LinedList"/>
    <dgm:cxn modelId="{7D544128-4C5A-0644-B33A-D44924EDDFD9}" type="presOf" srcId="{EAA85E1E-E422-4BCF-A4AF-F4463C824C0D}" destId="{5A877663-0B53-EE44-A1C1-61DA9E79BE2F}" srcOrd="0" destOrd="0" presId="urn:microsoft.com/office/officeart/2008/layout/LinedList"/>
    <dgm:cxn modelId="{68F62C5C-5070-F74C-9C55-7DD67491CEBE}" type="presOf" srcId="{F72FD736-60CC-402A-813A-37BDDC7BEE0F}" destId="{AB5A9C8C-D8EF-D74F-AEF1-38004B15D1FA}" srcOrd="0" destOrd="0" presId="urn:microsoft.com/office/officeart/2008/layout/LinedList"/>
    <dgm:cxn modelId="{BECB2B6B-99BC-B645-9989-D14A03A4EE30}" type="presOf" srcId="{5055061F-B3FF-4F11-B49F-E2EDDF3EAB6E}" destId="{D453485C-D4CB-024F-8BDC-E9AD427CB736}" srcOrd="0" destOrd="0" presId="urn:microsoft.com/office/officeart/2008/layout/LinedList"/>
    <dgm:cxn modelId="{9720B780-1441-42ED-8BD4-774E04B6688B}" srcId="{C6753295-16AD-4B0C-B96A-097D956C9101}" destId="{47681D73-2D0E-4D22-B3FB-DFD20A8C17DD}" srcOrd="4" destOrd="0" parTransId="{6EA007F3-77C2-4873-9BDF-96077D933A41}" sibTransId="{89FC33ED-F214-4200-93ED-2F3770368AC8}"/>
    <dgm:cxn modelId="{EF9F2685-38F6-EE4A-9506-C1C3E8605F9A}" type="presOf" srcId="{ED982389-B219-43CE-9167-82CB72AA00E8}" destId="{6BBE42C8-382E-9541-9318-E2921024E9AA}" srcOrd="0" destOrd="0" presId="urn:microsoft.com/office/officeart/2008/layout/LinedList"/>
    <dgm:cxn modelId="{52898789-AD67-4824-B64F-741885722133}" srcId="{C6753295-16AD-4B0C-B96A-097D956C9101}" destId="{ED982389-B219-43CE-9167-82CB72AA00E8}" srcOrd="1" destOrd="0" parTransId="{C4637875-D025-4899-9DDD-E5769338AFB6}" sibTransId="{C13E47B4-32C3-41A2-B3D2-974371715A30}"/>
    <dgm:cxn modelId="{2F2141A1-971E-4A1B-A02B-8D59CFB99E82}" srcId="{C6753295-16AD-4B0C-B96A-097D956C9101}" destId="{F72FD736-60CC-402A-813A-37BDDC7BEE0F}" srcOrd="2" destOrd="0" parTransId="{D2BD9935-315B-48E2-9770-1ED14397E00F}" sibTransId="{0EEC09E1-A1E6-45C7-B94F-EC86A17DDE70}"/>
    <dgm:cxn modelId="{6816F9A3-76D5-45BD-992A-6EA1E1C6C6EB}" srcId="{C6753295-16AD-4B0C-B96A-097D956C9101}" destId="{600AAB0B-4048-4522-AEEB-64D8A8E52C2C}" srcOrd="5" destOrd="0" parTransId="{2C41371D-2665-4DA4-9D87-D9651A25826B}" sibTransId="{7020BB87-2B15-4080-9B3F-B765C0F54C92}"/>
    <dgm:cxn modelId="{713525AD-746C-4D10-A0FF-0D465E397F4F}" srcId="{C6753295-16AD-4B0C-B96A-097D956C9101}" destId="{5055061F-B3FF-4F11-B49F-E2EDDF3EAB6E}" srcOrd="3" destOrd="0" parTransId="{ED6C1A86-2BDD-4ABF-9BF1-FD6DE63B6BBD}" sibTransId="{81189762-2930-4CB9-B0EE-CC9DCDA52540}"/>
    <dgm:cxn modelId="{E9CE57C3-C8FC-764C-96D9-4F90ED2CCDD6}" type="presOf" srcId="{47681D73-2D0E-4D22-B3FB-DFD20A8C17DD}" destId="{A467461C-5825-1044-9021-768FA7C691D1}" srcOrd="0" destOrd="0" presId="urn:microsoft.com/office/officeart/2008/layout/LinedList"/>
    <dgm:cxn modelId="{7028FCCF-62DD-46FA-94B7-AABBB85346C2}" srcId="{C6753295-16AD-4B0C-B96A-097D956C9101}" destId="{010428A0-F16F-44BD-BB34-ED39561857A4}" srcOrd="0" destOrd="0" parTransId="{27A62C6D-756A-4B04-9865-9B4385944788}" sibTransId="{3D2FC201-5680-4EA5-BD88-4F9F7EBF7CE7}"/>
    <dgm:cxn modelId="{0D812636-A5AD-BD47-BACD-91889E907763}" type="presParOf" srcId="{34592ADE-DBBD-F449-9FFD-379730432214}" destId="{A71468BA-2607-6B4D-BB03-FEDDCF97F95C}" srcOrd="0" destOrd="0" presId="urn:microsoft.com/office/officeart/2008/layout/LinedList"/>
    <dgm:cxn modelId="{324AB07B-E696-1749-A592-3430353555EE}" type="presParOf" srcId="{34592ADE-DBBD-F449-9FFD-379730432214}" destId="{CF803A69-240C-4F40-842D-119C711CACE3}" srcOrd="1" destOrd="0" presId="urn:microsoft.com/office/officeart/2008/layout/LinedList"/>
    <dgm:cxn modelId="{76A62C21-BE2D-1046-A407-66B11D30A0D7}" type="presParOf" srcId="{CF803A69-240C-4F40-842D-119C711CACE3}" destId="{E55C58D1-B499-4946-A5D8-F966482C299D}" srcOrd="0" destOrd="0" presId="urn:microsoft.com/office/officeart/2008/layout/LinedList"/>
    <dgm:cxn modelId="{A0146F87-9920-CE40-A97A-AE3418EB021F}" type="presParOf" srcId="{CF803A69-240C-4F40-842D-119C711CACE3}" destId="{6B0168AD-CC48-CC4F-80A6-4BC215AE3830}" srcOrd="1" destOrd="0" presId="urn:microsoft.com/office/officeart/2008/layout/LinedList"/>
    <dgm:cxn modelId="{CD8D510F-D57B-CC45-AEA9-3DA8D45342A1}" type="presParOf" srcId="{34592ADE-DBBD-F449-9FFD-379730432214}" destId="{40EA9F41-4D83-C143-99F3-F3FCBE71D0CE}" srcOrd="2" destOrd="0" presId="urn:microsoft.com/office/officeart/2008/layout/LinedList"/>
    <dgm:cxn modelId="{AFE6E513-DF5E-6E4E-A125-14D41D2EF29F}" type="presParOf" srcId="{34592ADE-DBBD-F449-9FFD-379730432214}" destId="{7B6BBD93-824C-CF4D-A318-3AF0DCA44E9A}" srcOrd="3" destOrd="0" presId="urn:microsoft.com/office/officeart/2008/layout/LinedList"/>
    <dgm:cxn modelId="{77BE0BF4-B673-CB4A-B7B7-6A1EC4F59226}" type="presParOf" srcId="{7B6BBD93-824C-CF4D-A318-3AF0DCA44E9A}" destId="{6BBE42C8-382E-9541-9318-E2921024E9AA}" srcOrd="0" destOrd="0" presId="urn:microsoft.com/office/officeart/2008/layout/LinedList"/>
    <dgm:cxn modelId="{7E83A020-1590-004E-BF46-5EAF133EA324}" type="presParOf" srcId="{7B6BBD93-824C-CF4D-A318-3AF0DCA44E9A}" destId="{48237146-6BEC-CE47-887E-88E0867BC64B}" srcOrd="1" destOrd="0" presId="urn:microsoft.com/office/officeart/2008/layout/LinedList"/>
    <dgm:cxn modelId="{CDE85F11-AD56-E848-A39F-81C78C3EF17C}" type="presParOf" srcId="{34592ADE-DBBD-F449-9FFD-379730432214}" destId="{18FB42D0-E3A1-CE47-8A3B-FBC8EA69A9E5}" srcOrd="4" destOrd="0" presId="urn:microsoft.com/office/officeart/2008/layout/LinedList"/>
    <dgm:cxn modelId="{5BA6B036-4D8F-0046-BA68-5D6E3E1AD1B4}" type="presParOf" srcId="{34592ADE-DBBD-F449-9FFD-379730432214}" destId="{B10C2383-A683-4841-B59F-01FF17F5E4BD}" srcOrd="5" destOrd="0" presId="urn:microsoft.com/office/officeart/2008/layout/LinedList"/>
    <dgm:cxn modelId="{5EDF17C0-0D84-4B4C-8AE2-45E182DAC902}" type="presParOf" srcId="{B10C2383-A683-4841-B59F-01FF17F5E4BD}" destId="{AB5A9C8C-D8EF-D74F-AEF1-38004B15D1FA}" srcOrd="0" destOrd="0" presId="urn:microsoft.com/office/officeart/2008/layout/LinedList"/>
    <dgm:cxn modelId="{DF2FE728-80D4-BE41-8F87-C96128CAAC21}" type="presParOf" srcId="{B10C2383-A683-4841-B59F-01FF17F5E4BD}" destId="{7815DB30-688C-534F-B5A7-CBEA57E512A2}" srcOrd="1" destOrd="0" presId="urn:microsoft.com/office/officeart/2008/layout/LinedList"/>
    <dgm:cxn modelId="{9D3B0441-7889-9943-873D-EEE89C617D3D}" type="presParOf" srcId="{34592ADE-DBBD-F449-9FFD-379730432214}" destId="{9FC2C001-D26E-664D-A807-836426CE1BA9}" srcOrd="6" destOrd="0" presId="urn:microsoft.com/office/officeart/2008/layout/LinedList"/>
    <dgm:cxn modelId="{155510A8-76DE-0D44-B75A-2F8538A788EA}" type="presParOf" srcId="{34592ADE-DBBD-F449-9FFD-379730432214}" destId="{322B46FE-9734-764F-A245-A54623674DEF}" srcOrd="7" destOrd="0" presId="urn:microsoft.com/office/officeart/2008/layout/LinedList"/>
    <dgm:cxn modelId="{6D9B00AE-4585-ED40-901F-498A3EDAB7BD}" type="presParOf" srcId="{322B46FE-9734-764F-A245-A54623674DEF}" destId="{D453485C-D4CB-024F-8BDC-E9AD427CB736}" srcOrd="0" destOrd="0" presId="urn:microsoft.com/office/officeart/2008/layout/LinedList"/>
    <dgm:cxn modelId="{C57C9C1D-240B-ED45-B51E-8E45DC09106A}" type="presParOf" srcId="{322B46FE-9734-764F-A245-A54623674DEF}" destId="{FCEC0D6A-CB1B-F647-8737-F5F63B365126}" srcOrd="1" destOrd="0" presId="urn:microsoft.com/office/officeart/2008/layout/LinedList"/>
    <dgm:cxn modelId="{B3B9EBC9-6CAA-0F43-AD1E-CF80F4469198}" type="presParOf" srcId="{34592ADE-DBBD-F449-9FFD-379730432214}" destId="{D117B1FF-1830-CB4D-9542-0694C516864C}" srcOrd="8" destOrd="0" presId="urn:microsoft.com/office/officeart/2008/layout/LinedList"/>
    <dgm:cxn modelId="{C57A0FF7-5EE3-7A40-8B24-89987CA0085B}" type="presParOf" srcId="{34592ADE-DBBD-F449-9FFD-379730432214}" destId="{75143065-674B-1640-B9FD-BCEEC2AB9389}" srcOrd="9" destOrd="0" presId="urn:microsoft.com/office/officeart/2008/layout/LinedList"/>
    <dgm:cxn modelId="{DC9272DA-D62C-9442-AA82-E5C8084D8E6D}" type="presParOf" srcId="{75143065-674B-1640-B9FD-BCEEC2AB9389}" destId="{A467461C-5825-1044-9021-768FA7C691D1}" srcOrd="0" destOrd="0" presId="urn:microsoft.com/office/officeart/2008/layout/LinedList"/>
    <dgm:cxn modelId="{EB18D544-AE16-9A42-9919-3C075E61DF2E}" type="presParOf" srcId="{75143065-674B-1640-B9FD-BCEEC2AB9389}" destId="{B5D3B321-E38A-224F-9FA6-5614BE775172}" srcOrd="1" destOrd="0" presId="urn:microsoft.com/office/officeart/2008/layout/LinedList"/>
    <dgm:cxn modelId="{F711856C-F81A-0542-B547-7C92202967D2}" type="presParOf" srcId="{34592ADE-DBBD-F449-9FFD-379730432214}" destId="{3D75EC2F-0BCF-534F-ABBA-875D0D9414EA}" srcOrd="10" destOrd="0" presId="urn:microsoft.com/office/officeart/2008/layout/LinedList"/>
    <dgm:cxn modelId="{9B6E414B-9F8F-4A47-B087-B7EB303B44B0}" type="presParOf" srcId="{34592ADE-DBBD-F449-9FFD-379730432214}" destId="{3998747C-0625-9247-9987-1C9D7ADB4103}" srcOrd="11" destOrd="0" presId="urn:microsoft.com/office/officeart/2008/layout/LinedList"/>
    <dgm:cxn modelId="{8A6EE482-0C0B-DC46-B86E-217F2BE611EF}" type="presParOf" srcId="{3998747C-0625-9247-9987-1C9D7ADB4103}" destId="{C455F07D-F8D7-B64D-93F1-4E17597178EF}" srcOrd="0" destOrd="0" presId="urn:microsoft.com/office/officeart/2008/layout/LinedList"/>
    <dgm:cxn modelId="{28CBB4C8-5EED-5440-85A3-DF2622952188}" type="presParOf" srcId="{3998747C-0625-9247-9987-1C9D7ADB4103}" destId="{F0CC4920-DA4F-E543-A500-7C701E6F7096}" srcOrd="1" destOrd="0" presId="urn:microsoft.com/office/officeart/2008/layout/LinedList"/>
    <dgm:cxn modelId="{7DD8F85A-4D4C-D642-93E4-23AD519DA111}" type="presParOf" srcId="{34592ADE-DBBD-F449-9FFD-379730432214}" destId="{5806BC2F-380C-2446-8BF8-B42561A16A23}" srcOrd="12" destOrd="0" presId="urn:microsoft.com/office/officeart/2008/layout/LinedList"/>
    <dgm:cxn modelId="{3022224B-113C-F643-9BA2-BB109128698B}" type="presParOf" srcId="{34592ADE-DBBD-F449-9FFD-379730432214}" destId="{C0776903-65DE-FA49-8E87-87A5A8BE6DF8}" srcOrd="13" destOrd="0" presId="urn:microsoft.com/office/officeart/2008/layout/LinedList"/>
    <dgm:cxn modelId="{DF9E4AA5-C755-6142-A83C-04BE5C4DCBEB}" type="presParOf" srcId="{C0776903-65DE-FA49-8E87-87A5A8BE6DF8}" destId="{5A877663-0B53-EE44-A1C1-61DA9E79BE2F}" srcOrd="0" destOrd="0" presId="urn:microsoft.com/office/officeart/2008/layout/LinedList"/>
    <dgm:cxn modelId="{93468BD5-CEEC-AA42-A409-C16218801F69}" type="presParOf" srcId="{C0776903-65DE-FA49-8E87-87A5A8BE6DF8}" destId="{638E0FB8-E117-1B42-9CAE-B1D3D7C82F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678384-0EC6-4A13-89F3-50AB263C8B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6B20BD2-6CFD-46D1-A355-84CD81D638B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Goal: Ascertain whether two passages of text express the same idea.</a:t>
          </a:r>
          <a:endParaRPr lang="en-US"/>
        </a:p>
      </dgm:t>
    </dgm:pt>
    <dgm:pt modelId="{7C9F9CF9-D5EE-40B8-817C-D4CD00D3D3D4}" type="parTrans" cxnId="{E50C568B-31C9-459C-BE93-2F73EA9EA27C}">
      <dgm:prSet/>
      <dgm:spPr/>
      <dgm:t>
        <a:bodyPr/>
        <a:lstStyle/>
        <a:p>
          <a:endParaRPr lang="en-US"/>
        </a:p>
      </dgm:t>
    </dgm:pt>
    <dgm:pt modelId="{AA318377-C465-42B0-BB0E-EF5A3734398E}" type="sibTrans" cxnId="{E50C568B-31C9-459C-BE93-2F73EA9EA27C}">
      <dgm:prSet/>
      <dgm:spPr/>
      <dgm:t>
        <a:bodyPr/>
        <a:lstStyle/>
        <a:p>
          <a:endParaRPr lang="en-US"/>
        </a:p>
      </dgm:t>
    </dgm:pt>
    <dgm:pt modelId="{25FA5308-B40C-4196-816B-3F89498B646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Significance: Essential for assignments such as answering questions and summarizing texts.</a:t>
          </a:r>
          <a:endParaRPr lang="en-US"/>
        </a:p>
      </dgm:t>
    </dgm:pt>
    <dgm:pt modelId="{602F1A50-786E-4294-9512-6842269F2EA2}" type="parTrans" cxnId="{9769B6F4-CECE-4365-8825-426185497848}">
      <dgm:prSet/>
      <dgm:spPr/>
      <dgm:t>
        <a:bodyPr/>
        <a:lstStyle/>
        <a:p>
          <a:endParaRPr lang="en-US"/>
        </a:p>
      </dgm:t>
    </dgm:pt>
    <dgm:pt modelId="{013EA531-D9AB-488B-81F3-C524FDB5EECA}" type="sibTrans" cxnId="{9769B6F4-CECE-4365-8825-426185497848}">
      <dgm:prSet/>
      <dgm:spPr/>
      <dgm:t>
        <a:bodyPr/>
        <a:lstStyle/>
        <a:p>
          <a:endParaRPr lang="en-US"/>
        </a:p>
      </dgm:t>
    </dgm:pt>
    <dgm:pt modelId="{382DCE36-8C57-472E-9C5C-D88E6ADF308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Difficulty: There are difficulties due to minute semantic variations between sentences.</a:t>
          </a:r>
          <a:endParaRPr lang="en-US"/>
        </a:p>
      </dgm:t>
    </dgm:pt>
    <dgm:pt modelId="{1A533861-891C-43C1-93D9-7B6CF8582C22}" type="parTrans" cxnId="{C16484B5-9CCB-4C01-B3C4-D4983C10E78A}">
      <dgm:prSet/>
      <dgm:spPr/>
      <dgm:t>
        <a:bodyPr/>
        <a:lstStyle/>
        <a:p>
          <a:endParaRPr lang="en-US"/>
        </a:p>
      </dgm:t>
    </dgm:pt>
    <dgm:pt modelId="{C6EF83D1-D482-4375-B059-8FE4E95AB866}" type="sibTrans" cxnId="{C16484B5-9CCB-4C01-B3C4-D4983C10E78A}">
      <dgm:prSet/>
      <dgm:spPr/>
      <dgm:t>
        <a:bodyPr/>
        <a:lstStyle/>
        <a:p>
          <a:endParaRPr lang="en-US"/>
        </a:p>
      </dgm:t>
    </dgm:pt>
    <dgm:pt modelId="{08D34FAB-0D2F-4D0C-B0D0-6ACEC90CDAD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Conventional Methods: Frequently depend on language rules and manual feature engineering.</a:t>
          </a:r>
          <a:endParaRPr lang="en-US"/>
        </a:p>
      </dgm:t>
    </dgm:pt>
    <dgm:pt modelId="{BCF6156D-2A48-4B6C-A64E-818D58902F7B}" type="parTrans" cxnId="{66C30EEE-772E-4C85-834F-D056A4304B8B}">
      <dgm:prSet/>
      <dgm:spPr/>
      <dgm:t>
        <a:bodyPr/>
        <a:lstStyle/>
        <a:p>
          <a:endParaRPr lang="en-US"/>
        </a:p>
      </dgm:t>
    </dgm:pt>
    <dgm:pt modelId="{28574F60-67FD-4AA4-AE83-3057637680B6}" type="sibTrans" cxnId="{66C30EEE-772E-4C85-834F-D056A4304B8B}">
      <dgm:prSet/>
      <dgm:spPr/>
      <dgm:t>
        <a:bodyPr/>
        <a:lstStyle/>
        <a:p>
          <a:endParaRPr lang="en-US"/>
        </a:p>
      </dgm:t>
    </dgm:pt>
    <dgm:pt modelId="{8AEE3157-8073-4DD2-BB6C-9C1B103B10E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Limitations: Sentences may not reflect subtle commonalities between them in an efficient manner.</a:t>
          </a:r>
          <a:endParaRPr lang="en-US"/>
        </a:p>
      </dgm:t>
    </dgm:pt>
    <dgm:pt modelId="{F421755F-04CF-4D78-8EB1-09E5D57B0A62}" type="parTrans" cxnId="{56F809E5-9520-49D3-8F3A-2B64BF4F1625}">
      <dgm:prSet/>
      <dgm:spPr/>
      <dgm:t>
        <a:bodyPr/>
        <a:lstStyle/>
        <a:p>
          <a:endParaRPr lang="en-US"/>
        </a:p>
      </dgm:t>
    </dgm:pt>
    <dgm:pt modelId="{0964B948-53F8-4614-B7F3-C7F56B6BC80A}" type="sibTrans" cxnId="{56F809E5-9520-49D3-8F3A-2B64BF4F1625}">
      <dgm:prSet/>
      <dgm:spPr/>
      <dgm:t>
        <a:bodyPr/>
        <a:lstStyle/>
        <a:p>
          <a:endParaRPr lang="en-US"/>
        </a:p>
      </dgm:t>
    </dgm:pt>
    <dgm:pt modelId="{5F30EBF8-8BB6-48A5-B659-FDC7A786DF1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Proposed Approach: The suggested method combines graph attention mechanisms with transformer-based models.</a:t>
          </a:r>
          <a:endParaRPr lang="en-US" dirty="0"/>
        </a:p>
      </dgm:t>
    </dgm:pt>
    <dgm:pt modelId="{EF8EDEDD-A676-4E49-BE79-BE457954ECD2}" type="parTrans" cxnId="{3D16D428-38F3-4EB8-91E7-01C6B26E47E2}">
      <dgm:prSet/>
      <dgm:spPr/>
      <dgm:t>
        <a:bodyPr/>
        <a:lstStyle/>
        <a:p>
          <a:endParaRPr lang="en-US"/>
        </a:p>
      </dgm:t>
    </dgm:pt>
    <dgm:pt modelId="{B13D1487-8B53-42B0-B76D-908A451E572D}" type="sibTrans" cxnId="{3D16D428-38F3-4EB8-91E7-01C6B26E47E2}">
      <dgm:prSet/>
      <dgm:spPr/>
      <dgm:t>
        <a:bodyPr/>
        <a:lstStyle/>
        <a:p>
          <a:endParaRPr lang="en-US"/>
        </a:p>
      </dgm:t>
    </dgm:pt>
    <dgm:pt modelId="{F40F836A-23B4-4473-A6BC-BB5BEB2D591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Technique: To capture fine-grained semantic linkages and global contextual information, deep learning and attention techniques are used.</a:t>
          </a:r>
          <a:endParaRPr lang="en-US"/>
        </a:p>
      </dgm:t>
    </dgm:pt>
    <dgm:pt modelId="{5FE7B7C8-B376-4174-B037-D43E23D4701D}" type="parTrans" cxnId="{BE63B260-332E-4A4D-88F1-C6C242296C5B}">
      <dgm:prSet/>
      <dgm:spPr/>
      <dgm:t>
        <a:bodyPr/>
        <a:lstStyle/>
        <a:p>
          <a:endParaRPr lang="en-US"/>
        </a:p>
      </dgm:t>
    </dgm:pt>
    <dgm:pt modelId="{9A06D848-FCB4-4CAF-8245-57524039A87C}" type="sibTrans" cxnId="{BE63B260-332E-4A4D-88F1-C6C242296C5B}">
      <dgm:prSet/>
      <dgm:spPr/>
      <dgm:t>
        <a:bodyPr/>
        <a:lstStyle/>
        <a:p>
          <a:endParaRPr lang="en-US"/>
        </a:p>
      </dgm:t>
    </dgm:pt>
    <dgm:pt modelId="{7525294B-94A8-4810-BF5B-FB97F25E772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Objective: Boost the efficiency and precision of systems for detecting paraphrases.</a:t>
          </a:r>
          <a:br>
            <a:rPr lang="en-CA"/>
          </a:br>
          <a:endParaRPr lang="en-US"/>
        </a:p>
      </dgm:t>
    </dgm:pt>
    <dgm:pt modelId="{C5C3F4A3-0B0B-4DE9-935C-429EB04A7C4B}" type="parTrans" cxnId="{A58332ED-4E77-4FEB-983C-5935C9531FCA}">
      <dgm:prSet/>
      <dgm:spPr/>
      <dgm:t>
        <a:bodyPr/>
        <a:lstStyle/>
        <a:p>
          <a:endParaRPr lang="en-US"/>
        </a:p>
      </dgm:t>
    </dgm:pt>
    <dgm:pt modelId="{5B2965B9-33B0-4A9F-9F89-E61EB03ACCB7}" type="sibTrans" cxnId="{A58332ED-4E77-4FEB-983C-5935C9531FCA}">
      <dgm:prSet/>
      <dgm:spPr/>
      <dgm:t>
        <a:bodyPr/>
        <a:lstStyle/>
        <a:p>
          <a:endParaRPr lang="en-US"/>
        </a:p>
      </dgm:t>
    </dgm:pt>
    <dgm:pt modelId="{57D16D24-3235-43F8-9639-8CF0DEC72FDB}" type="pres">
      <dgm:prSet presAssocID="{A2678384-0EC6-4A13-89F3-50AB263C8B59}" presName="root" presStyleCnt="0">
        <dgm:presLayoutVars>
          <dgm:dir/>
          <dgm:resizeHandles val="exact"/>
        </dgm:presLayoutVars>
      </dgm:prSet>
      <dgm:spPr/>
    </dgm:pt>
    <dgm:pt modelId="{53F982DD-FAC3-4F39-AD9F-B2E75DA114E5}" type="pres">
      <dgm:prSet presAssocID="{86B20BD2-6CFD-46D1-A355-84CD81D638BD}" presName="compNode" presStyleCnt="0"/>
      <dgm:spPr/>
    </dgm:pt>
    <dgm:pt modelId="{8C6C4A18-62EB-4CD8-9DCD-CF9492F09DF2}" type="pres">
      <dgm:prSet presAssocID="{86B20BD2-6CFD-46D1-A355-84CD81D638BD}" presName="bgRect" presStyleLbl="bgShp" presStyleIdx="0" presStyleCnt="8"/>
      <dgm:spPr/>
    </dgm:pt>
    <dgm:pt modelId="{BA24CDB1-9541-4FE0-A68F-371BE3A54ADE}" type="pres">
      <dgm:prSet presAssocID="{86B20BD2-6CFD-46D1-A355-84CD81D638B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F5053321-B95F-4101-A0A0-A98DEFD90046}" type="pres">
      <dgm:prSet presAssocID="{86B20BD2-6CFD-46D1-A355-84CD81D638BD}" presName="spaceRect" presStyleCnt="0"/>
      <dgm:spPr/>
    </dgm:pt>
    <dgm:pt modelId="{1898CA56-7AAE-4867-AFDE-FFFC3499C56A}" type="pres">
      <dgm:prSet presAssocID="{86B20BD2-6CFD-46D1-A355-84CD81D638BD}" presName="parTx" presStyleLbl="revTx" presStyleIdx="0" presStyleCnt="8">
        <dgm:presLayoutVars>
          <dgm:chMax val="0"/>
          <dgm:chPref val="0"/>
        </dgm:presLayoutVars>
      </dgm:prSet>
      <dgm:spPr/>
    </dgm:pt>
    <dgm:pt modelId="{641FF77B-8506-45FB-B2EE-9A605BDC0F9D}" type="pres">
      <dgm:prSet presAssocID="{AA318377-C465-42B0-BB0E-EF5A3734398E}" presName="sibTrans" presStyleCnt="0"/>
      <dgm:spPr/>
    </dgm:pt>
    <dgm:pt modelId="{74E6D968-E205-4499-95BF-0C5C17C94DAE}" type="pres">
      <dgm:prSet presAssocID="{25FA5308-B40C-4196-816B-3F89498B646F}" presName="compNode" presStyleCnt="0"/>
      <dgm:spPr/>
    </dgm:pt>
    <dgm:pt modelId="{19A336F7-15AE-47A0-9444-59233F6CE277}" type="pres">
      <dgm:prSet presAssocID="{25FA5308-B40C-4196-816B-3F89498B646F}" presName="bgRect" presStyleLbl="bgShp" presStyleIdx="1" presStyleCnt="8"/>
      <dgm:spPr/>
    </dgm:pt>
    <dgm:pt modelId="{E0D44B14-E2E4-43DB-AFA2-22A3AD99B913}" type="pres">
      <dgm:prSet presAssocID="{25FA5308-B40C-4196-816B-3F89498B646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44D0984-3941-4390-B12E-2836E8AD0AED}" type="pres">
      <dgm:prSet presAssocID="{25FA5308-B40C-4196-816B-3F89498B646F}" presName="spaceRect" presStyleCnt="0"/>
      <dgm:spPr/>
    </dgm:pt>
    <dgm:pt modelId="{13CC0B0B-0FDB-43DA-901F-80FE8C723519}" type="pres">
      <dgm:prSet presAssocID="{25FA5308-B40C-4196-816B-3F89498B646F}" presName="parTx" presStyleLbl="revTx" presStyleIdx="1" presStyleCnt="8">
        <dgm:presLayoutVars>
          <dgm:chMax val="0"/>
          <dgm:chPref val="0"/>
        </dgm:presLayoutVars>
      </dgm:prSet>
      <dgm:spPr/>
    </dgm:pt>
    <dgm:pt modelId="{1187DF7C-6240-4821-86AF-6FE8C0C21C99}" type="pres">
      <dgm:prSet presAssocID="{013EA531-D9AB-488B-81F3-C524FDB5EECA}" presName="sibTrans" presStyleCnt="0"/>
      <dgm:spPr/>
    </dgm:pt>
    <dgm:pt modelId="{D3ADCABA-36CA-4ED4-BA8F-6C760301C594}" type="pres">
      <dgm:prSet presAssocID="{382DCE36-8C57-472E-9C5C-D88E6ADF308A}" presName="compNode" presStyleCnt="0"/>
      <dgm:spPr/>
    </dgm:pt>
    <dgm:pt modelId="{05F2C586-22DA-4BC1-931C-98103DC0D35B}" type="pres">
      <dgm:prSet presAssocID="{382DCE36-8C57-472E-9C5C-D88E6ADF308A}" presName="bgRect" presStyleLbl="bgShp" presStyleIdx="2" presStyleCnt="8"/>
      <dgm:spPr/>
    </dgm:pt>
    <dgm:pt modelId="{F4EEDBC0-1010-43A2-8539-05EE58601E72}" type="pres">
      <dgm:prSet presAssocID="{382DCE36-8C57-472E-9C5C-D88E6ADF308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9FCD036-CD89-4713-A4CF-2FCDFDE1E7CC}" type="pres">
      <dgm:prSet presAssocID="{382DCE36-8C57-472E-9C5C-D88E6ADF308A}" presName="spaceRect" presStyleCnt="0"/>
      <dgm:spPr/>
    </dgm:pt>
    <dgm:pt modelId="{3ABDB2C4-FC0F-4651-85AD-FE827FAF9932}" type="pres">
      <dgm:prSet presAssocID="{382DCE36-8C57-472E-9C5C-D88E6ADF308A}" presName="parTx" presStyleLbl="revTx" presStyleIdx="2" presStyleCnt="8">
        <dgm:presLayoutVars>
          <dgm:chMax val="0"/>
          <dgm:chPref val="0"/>
        </dgm:presLayoutVars>
      </dgm:prSet>
      <dgm:spPr/>
    </dgm:pt>
    <dgm:pt modelId="{68A73628-0536-46F6-AD54-34E2282EB226}" type="pres">
      <dgm:prSet presAssocID="{C6EF83D1-D482-4375-B059-8FE4E95AB866}" presName="sibTrans" presStyleCnt="0"/>
      <dgm:spPr/>
    </dgm:pt>
    <dgm:pt modelId="{200EE619-1DE4-4193-8922-20E9B6372EF6}" type="pres">
      <dgm:prSet presAssocID="{08D34FAB-0D2F-4D0C-B0D0-6ACEC90CDAD6}" presName="compNode" presStyleCnt="0"/>
      <dgm:spPr/>
    </dgm:pt>
    <dgm:pt modelId="{0EC60177-359D-4B14-847D-CC951D688F52}" type="pres">
      <dgm:prSet presAssocID="{08D34FAB-0D2F-4D0C-B0D0-6ACEC90CDAD6}" presName="bgRect" presStyleLbl="bgShp" presStyleIdx="3" presStyleCnt="8"/>
      <dgm:spPr/>
    </dgm:pt>
    <dgm:pt modelId="{10AD411E-A207-46C0-B761-35B5C2B8D1C0}" type="pres">
      <dgm:prSet presAssocID="{08D34FAB-0D2F-4D0C-B0D0-6ACEC90CDAD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FBA4983-AF7A-41E9-AE79-896A8F50AA31}" type="pres">
      <dgm:prSet presAssocID="{08D34FAB-0D2F-4D0C-B0D0-6ACEC90CDAD6}" presName="spaceRect" presStyleCnt="0"/>
      <dgm:spPr/>
    </dgm:pt>
    <dgm:pt modelId="{FBBB09F9-8FE2-48A0-A9EB-9C67FBA12973}" type="pres">
      <dgm:prSet presAssocID="{08D34FAB-0D2F-4D0C-B0D0-6ACEC90CDAD6}" presName="parTx" presStyleLbl="revTx" presStyleIdx="3" presStyleCnt="8">
        <dgm:presLayoutVars>
          <dgm:chMax val="0"/>
          <dgm:chPref val="0"/>
        </dgm:presLayoutVars>
      </dgm:prSet>
      <dgm:spPr/>
    </dgm:pt>
    <dgm:pt modelId="{B0265743-E56B-4C66-826E-4B398796D649}" type="pres">
      <dgm:prSet presAssocID="{28574F60-67FD-4AA4-AE83-3057637680B6}" presName="sibTrans" presStyleCnt="0"/>
      <dgm:spPr/>
    </dgm:pt>
    <dgm:pt modelId="{F518AD9A-6C02-4F84-B202-7F1F9ED9F929}" type="pres">
      <dgm:prSet presAssocID="{8AEE3157-8073-4DD2-BB6C-9C1B103B10E1}" presName="compNode" presStyleCnt="0"/>
      <dgm:spPr/>
    </dgm:pt>
    <dgm:pt modelId="{827E1776-9863-49A4-8B31-2DB76FE03B1B}" type="pres">
      <dgm:prSet presAssocID="{8AEE3157-8073-4DD2-BB6C-9C1B103B10E1}" presName="bgRect" presStyleLbl="bgShp" presStyleIdx="4" presStyleCnt="8"/>
      <dgm:spPr/>
    </dgm:pt>
    <dgm:pt modelId="{6DF027BB-A79D-4EB8-A48F-1B9E40874318}" type="pres">
      <dgm:prSet presAssocID="{8AEE3157-8073-4DD2-BB6C-9C1B103B10E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1A249CD-FE94-4BEF-BEC4-32D5B4486A03}" type="pres">
      <dgm:prSet presAssocID="{8AEE3157-8073-4DD2-BB6C-9C1B103B10E1}" presName="spaceRect" presStyleCnt="0"/>
      <dgm:spPr/>
    </dgm:pt>
    <dgm:pt modelId="{92969E0D-F9B1-4B1F-AC4C-FE0787CD422A}" type="pres">
      <dgm:prSet presAssocID="{8AEE3157-8073-4DD2-BB6C-9C1B103B10E1}" presName="parTx" presStyleLbl="revTx" presStyleIdx="4" presStyleCnt="8">
        <dgm:presLayoutVars>
          <dgm:chMax val="0"/>
          <dgm:chPref val="0"/>
        </dgm:presLayoutVars>
      </dgm:prSet>
      <dgm:spPr/>
    </dgm:pt>
    <dgm:pt modelId="{68EEBAC2-270F-4E14-ABE4-B7948D97FC91}" type="pres">
      <dgm:prSet presAssocID="{0964B948-53F8-4614-B7F3-C7F56B6BC80A}" presName="sibTrans" presStyleCnt="0"/>
      <dgm:spPr/>
    </dgm:pt>
    <dgm:pt modelId="{C526ED5E-42DF-4902-91E3-0EFE76D60B68}" type="pres">
      <dgm:prSet presAssocID="{5F30EBF8-8BB6-48A5-B659-FDC7A786DF19}" presName="compNode" presStyleCnt="0"/>
      <dgm:spPr/>
    </dgm:pt>
    <dgm:pt modelId="{B461FB99-211E-4BE9-B6B2-B26CF2F41651}" type="pres">
      <dgm:prSet presAssocID="{5F30EBF8-8BB6-48A5-B659-FDC7A786DF19}" presName="bgRect" presStyleLbl="bgShp" presStyleIdx="5" presStyleCnt="8"/>
      <dgm:spPr/>
    </dgm:pt>
    <dgm:pt modelId="{D3BD711C-FC16-49AB-8DD7-911B6EE13039}" type="pres">
      <dgm:prSet presAssocID="{5F30EBF8-8BB6-48A5-B659-FDC7A786DF1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A68ED8-8AF9-4F4C-BC02-F4464ED8C60E}" type="pres">
      <dgm:prSet presAssocID="{5F30EBF8-8BB6-48A5-B659-FDC7A786DF19}" presName="spaceRect" presStyleCnt="0"/>
      <dgm:spPr/>
    </dgm:pt>
    <dgm:pt modelId="{5B14B6BA-4B66-446F-9563-CC825FF63C18}" type="pres">
      <dgm:prSet presAssocID="{5F30EBF8-8BB6-48A5-B659-FDC7A786DF19}" presName="parTx" presStyleLbl="revTx" presStyleIdx="5" presStyleCnt="8">
        <dgm:presLayoutVars>
          <dgm:chMax val="0"/>
          <dgm:chPref val="0"/>
        </dgm:presLayoutVars>
      </dgm:prSet>
      <dgm:spPr/>
    </dgm:pt>
    <dgm:pt modelId="{40B7EE52-7888-42D1-B5F0-6F10734952B1}" type="pres">
      <dgm:prSet presAssocID="{B13D1487-8B53-42B0-B76D-908A451E572D}" presName="sibTrans" presStyleCnt="0"/>
      <dgm:spPr/>
    </dgm:pt>
    <dgm:pt modelId="{803AC688-66EC-429A-A110-79337F84E527}" type="pres">
      <dgm:prSet presAssocID="{F40F836A-23B4-4473-A6BC-BB5BEB2D5913}" presName="compNode" presStyleCnt="0"/>
      <dgm:spPr/>
    </dgm:pt>
    <dgm:pt modelId="{8AD5F4D5-92CD-43F2-A823-5082AFB229D9}" type="pres">
      <dgm:prSet presAssocID="{F40F836A-23B4-4473-A6BC-BB5BEB2D5913}" presName="bgRect" presStyleLbl="bgShp" presStyleIdx="6" presStyleCnt="8"/>
      <dgm:spPr/>
    </dgm:pt>
    <dgm:pt modelId="{516B7EB2-6B6B-47B3-AFA5-17820A6A4232}" type="pres">
      <dgm:prSet presAssocID="{F40F836A-23B4-4473-A6BC-BB5BEB2D591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6027345E-D40D-43E7-A2BA-2356E6A667BC}" type="pres">
      <dgm:prSet presAssocID="{F40F836A-23B4-4473-A6BC-BB5BEB2D5913}" presName="spaceRect" presStyleCnt="0"/>
      <dgm:spPr/>
    </dgm:pt>
    <dgm:pt modelId="{6EA7FBAE-B8D0-4DE3-8DA6-690A2AD631B8}" type="pres">
      <dgm:prSet presAssocID="{F40F836A-23B4-4473-A6BC-BB5BEB2D5913}" presName="parTx" presStyleLbl="revTx" presStyleIdx="6" presStyleCnt="8">
        <dgm:presLayoutVars>
          <dgm:chMax val="0"/>
          <dgm:chPref val="0"/>
        </dgm:presLayoutVars>
      </dgm:prSet>
      <dgm:spPr/>
    </dgm:pt>
    <dgm:pt modelId="{3480BE81-D27A-4741-9587-BC01B26B8914}" type="pres">
      <dgm:prSet presAssocID="{9A06D848-FCB4-4CAF-8245-57524039A87C}" presName="sibTrans" presStyleCnt="0"/>
      <dgm:spPr/>
    </dgm:pt>
    <dgm:pt modelId="{0E46264C-CC0C-428A-BC4A-9F4D26308CE7}" type="pres">
      <dgm:prSet presAssocID="{7525294B-94A8-4810-BF5B-FB97F25E772D}" presName="compNode" presStyleCnt="0"/>
      <dgm:spPr/>
    </dgm:pt>
    <dgm:pt modelId="{A4B84AFB-D822-4332-9880-E9AC93089AB2}" type="pres">
      <dgm:prSet presAssocID="{7525294B-94A8-4810-BF5B-FB97F25E772D}" presName="bgRect" presStyleLbl="bgShp" presStyleIdx="7" presStyleCnt="8"/>
      <dgm:spPr/>
    </dgm:pt>
    <dgm:pt modelId="{132AD71F-BCDE-4273-AFFD-E7AD5D4DA7BB}" type="pres">
      <dgm:prSet presAssocID="{7525294B-94A8-4810-BF5B-FB97F25E772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58C58E6-9593-4BEE-92D1-C878417AABD8}" type="pres">
      <dgm:prSet presAssocID="{7525294B-94A8-4810-BF5B-FB97F25E772D}" presName="spaceRect" presStyleCnt="0"/>
      <dgm:spPr/>
    </dgm:pt>
    <dgm:pt modelId="{4700AF21-B82D-4B3B-A61B-65821CA0E7C0}" type="pres">
      <dgm:prSet presAssocID="{7525294B-94A8-4810-BF5B-FB97F25E772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1B9FB13-432E-465C-8D53-6FC0239FA738}" type="presOf" srcId="{08D34FAB-0D2F-4D0C-B0D0-6ACEC90CDAD6}" destId="{FBBB09F9-8FE2-48A0-A9EB-9C67FBA12973}" srcOrd="0" destOrd="0" presId="urn:microsoft.com/office/officeart/2018/2/layout/IconVerticalSolidList"/>
    <dgm:cxn modelId="{3D16D428-38F3-4EB8-91E7-01C6B26E47E2}" srcId="{A2678384-0EC6-4A13-89F3-50AB263C8B59}" destId="{5F30EBF8-8BB6-48A5-B659-FDC7A786DF19}" srcOrd="5" destOrd="0" parTransId="{EF8EDEDD-A676-4E49-BE79-BE457954ECD2}" sibTransId="{B13D1487-8B53-42B0-B76D-908A451E572D}"/>
    <dgm:cxn modelId="{60C4095B-0EFF-4349-905D-9FBFB99CEC7F}" type="presOf" srcId="{86B20BD2-6CFD-46D1-A355-84CD81D638BD}" destId="{1898CA56-7AAE-4867-AFDE-FFFC3499C56A}" srcOrd="0" destOrd="0" presId="urn:microsoft.com/office/officeart/2018/2/layout/IconVerticalSolidList"/>
    <dgm:cxn modelId="{69933B5B-8B99-47D7-95F5-2FDBF8E27745}" type="presOf" srcId="{7525294B-94A8-4810-BF5B-FB97F25E772D}" destId="{4700AF21-B82D-4B3B-A61B-65821CA0E7C0}" srcOrd="0" destOrd="0" presId="urn:microsoft.com/office/officeart/2018/2/layout/IconVerticalSolidList"/>
    <dgm:cxn modelId="{51C6B35F-7D30-4AA0-AF4D-6B3C7AB3DB2A}" type="presOf" srcId="{8AEE3157-8073-4DD2-BB6C-9C1B103B10E1}" destId="{92969E0D-F9B1-4B1F-AC4C-FE0787CD422A}" srcOrd="0" destOrd="0" presId="urn:microsoft.com/office/officeart/2018/2/layout/IconVerticalSolidList"/>
    <dgm:cxn modelId="{BE63B260-332E-4A4D-88F1-C6C242296C5B}" srcId="{A2678384-0EC6-4A13-89F3-50AB263C8B59}" destId="{F40F836A-23B4-4473-A6BC-BB5BEB2D5913}" srcOrd="6" destOrd="0" parTransId="{5FE7B7C8-B376-4174-B037-D43E23D4701D}" sibTransId="{9A06D848-FCB4-4CAF-8245-57524039A87C}"/>
    <dgm:cxn modelId="{7BDB736D-F413-49AD-83D3-62DA5AB56502}" type="presOf" srcId="{382DCE36-8C57-472E-9C5C-D88E6ADF308A}" destId="{3ABDB2C4-FC0F-4651-85AD-FE827FAF9932}" srcOrd="0" destOrd="0" presId="urn:microsoft.com/office/officeart/2018/2/layout/IconVerticalSolidList"/>
    <dgm:cxn modelId="{E3801B80-6852-4AA7-9E7A-40BA07B36E02}" type="presOf" srcId="{25FA5308-B40C-4196-816B-3F89498B646F}" destId="{13CC0B0B-0FDB-43DA-901F-80FE8C723519}" srcOrd="0" destOrd="0" presId="urn:microsoft.com/office/officeart/2018/2/layout/IconVerticalSolidList"/>
    <dgm:cxn modelId="{22169389-4040-4011-A89F-5BE62D2E1552}" type="presOf" srcId="{A2678384-0EC6-4A13-89F3-50AB263C8B59}" destId="{57D16D24-3235-43F8-9639-8CF0DEC72FDB}" srcOrd="0" destOrd="0" presId="urn:microsoft.com/office/officeart/2018/2/layout/IconVerticalSolidList"/>
    <dgm:cxn modelId="{E50C568B-31C9-459C-BE93-2F73EA9EA27C}" srcId="{A2678384-0EC6-4A13-89F3-50AB263C8B59}" destId="{86B20BD2-6CFD-46D1-A355-84CD81D638BD}" srcOrd="0" destOrd="0" parTransId="{7C9F9CF9-D5EE-40B8-817C-D4CD00D3D3D4}" sibTransId="{AA318377-C465-42B0-BB0E-EF5A3734398E}"/>
    <dgm:cxn modelId="{47AD9198-5D58-4F4C-BF16-5737366693FD}" type="presOf" srcId="{5F30EBF8-8BB6-48A5-B659-FDC7A786DF19}" destId="{5B14B6BA-4B66-446F-9563-CC825FF63C18}" srcOrd="0" destOrd="0" presId="urn:microsoft.com/office/officeart/2018/2/layout/IconVerticalSolidList"/>
    <dgm:cxn modelId="{C16484B5-9CCB-4C01-B3C4-D4983C10E78A}" srcId="{A2678384-0EC6-4A13-89F3-50AB263C8B59}" destId="{382DCE36-8C57-472E-9C5C-D88E6ADF308A}" srcOrd="2" destOrd="0" parTransId="{1A533861-891C-43C1-93D9-7B6CF8582C22}" sibTransId="{C6EF83D1-D482-4375-B059-8FE4E95AB866}"/>
    <dgm:cxn modelId="{56F809E5-9520-49D3-8F3A-2B64BF4F1625}" srcId="{A2678384-0EC6-4A13-89F3-50AB263C8B59}" destId="{8AEE3157-8073-4DD2-BB6C-9C1B103B10E1}" srcOrd="4" destOrd="0" parTransId="{F421755F-04CF-4D78-8EB1-09E5D57B0A62}" sibTransId="{0964B948-53F8-4614-B7F3-C7F56B6BC80A}"/>
    <dgm:cxn modelId="{B36534E7-A6B4-4275-B5FC-176CEA2DC873}" type="presOf" srcId="{F40F836A-23B4-4473-A6BC-BB5BEB2D5913}" destId="{6EA7FBAE-B8D0-4DE3-8DA6-690A2AD631B8}" srcOrd="0" destOrd="0" presId="urn:microsoft.com/office/officeart/2018/2/layout/IconVerticalSolidList"/>
    <dgm:cxn modelId="{A58332ED-4E77-4FEB-983C-5935C9531FCA}" srcId="{A2678384-0EC6-4A13-89F3-50AB263C8B59}" destId="{7525294B-94A8-4810-BF5B-FB97F25E772D}" srcOrd="7" destOrd="0" parTransId="{C5C3F4A3-0B0B-4DE9-935C-429EB04A7C4B}" sibTransId="{5B2965B9-33B0-4A9F-9F89-E61EB03ACCB7}"/>
    <dgm:cxn modelId="{66C30EEE-772E-4C85-834F-D056A4304B8B}" srcId="{A2678384-0EC6-4A13-89F3-50AB263C8B59}" destId="{08D34FAB-0D2F-4D0C-B0D0-6ACEC90CDAD6}" srcOrd="3" destOrd="0" parTransId="{BCF6156D-2A48-4B6C-A64E-818D58902F7B}" sibTransId="{28574F60-67FD-4AA4-AE83-3057637680B6}"/>
    <dgm:cxn modelId="{9769B6F4-CECE-4365-8825-426185497848}" srcId="{A2678384-0EC6-4A13-89F3-50AB263C8B59}" destId="{25FA5308-B40C-4196-816B-3F89498B646F}" srcOrd="1" destOrd="0" parTransId="{602F1A50-786E-4294-9512-6842269F2EA2}" sibTransId="{013EA531-D9AB-488B-81F3-C524FDB5EECA}"/>
    <dgm:cxn modelId="{9C4CC172-ACA5-43FD-B74F-FB4BCB248767}" type="presParOf" srcId="{57D16D24-3235-43F8-9639-8CF0DEC72FDB}" destId="{53F982DD-FAC3-4F39-AD9F-B2E75DA114E5}" srcOrd="0" destOrd="0" presId="urn:microsoft.com/office/officeart/2018/2/layout/IconVerticalSolidList"/>
    <dgm:cxn modelId="{2D16AF0D-15C6-4D13-8938-B1AD8DFB3D63}" type="presParOf" srcId="{53F982DD-FAC3-4F39-AD9F-B2E75DA114E5}" destId="{8C6C4A18-62EB-4CD8-9DCD-CF9492F09DF2}" srcOrd="0" destOrd="0" presId="urn:microsoft.com/office/officeart/2018/2/layout/IconVerticalSolidList"/>
    <dgm:cxn modelId="{7049CD3C-463A-44F7-9FFB-648AEB707FE8}" type="presParOf" srcId="{53F982DD-FAC3-4F39-AD9F-B2E75DA114E5}" destId="{BA24CDB1-9541-4FE0-A68F-371BE3A54ADE}" srcOrd="1" destOrd="0" presId="urn:microsoft.com/office/officeart/2018/2/layout/IconVerticalSolidList"/>
    <dgm:cxn modelId="{CDEF5FB3-5B25-460C-A8C2-4A0D10D445BE}" type="presParOf" srcId="{53F982DD-FAC3-4F39-AD9F-B2E75DA114E5}" destId="{F5053321-B95F-4101-A0A0-A98DEFD90046}" srcOrd="2" destOrd="0" presId="urn:microsoft.com/office/officeart/2018/2/layout/IconVerticalSolidList"/>
    <dgm:cxn modelId="{944EB1F6-6654-49AD-B215-2F76231F4923}" type="presParOf" srcId="{53F982DD-FAC3-4F39-AD9F-B2E75DA114E5}" destId="{1898CA56-7AAE-4867-AFDE-FFFC3499C56A}" srcOrd="3" destOrd="0" presId="urn:microsoft.com/office/officeart/2018/2/layout/IconVerticalSolidList"/>
    <dgm:cxn modelId="{9F546103-A77D-474C-BCD7-E8D6B2778AB0}" type="presParOf" srcId="{57D16D24-3235-43F8-9639-8CF0DEC72FDB}" destId="{641FF77B-8506-45FB-B2EE-9A605BDC0F9D}" srcOrd="1" destOrd="0" presId="urn:microsoft.com/office/officeart/2018/2/layout/IconVerticalSolidList"/>
    <dgm:cxn modelId="{619F0A4A-8EB6-437B-8A53-F875CE47F697}" type="presParOf" srcId="{57D16D24-3235-43F8-9639-8CF0DEC72FDB}" destId="{74E6D968-E205-4499-95BF-0C5C17C94DAE}" srcOrd="2" destOrd="0" presId="urn:microsoft.com/office/officeart/2018/2/layout/IconVerticalSolidList"/>
    <dgm:cxn modelId="{DBBB0154-71F3-4F18-9BD6-22FFE9DEA22F}" type="presParOf" srcId="{74E6D968-E205-4499-95BF-0C5C17C94DAE}" destId="{19A336F7-15AE-47A0-9444-59233F6CE277}" srcOrd="0" destOrd="0" presId="urn:microsoft.com/office/officeart/2018/2/layout/IconVerticalSolidList"/>
    <dgm:cxn modelId="{7004C8F0-B84A-4EB8-8618-D6A6C0FB5841}" type="presParOf" srcId="{74E6D968-E205-4499-95BF-0C5C17C94DAE}" destId="{E0D44B14-E2E4-43DB-AFA2-22A3AD99B913}" srcOrd="1" destOrd="0" presId="urn:microsoft.com/office/officeart/2018/2/layout/IconVerticalSolidList"/>
    <dgm:cxn modelId="{9C963B0C-67B5-4F82-9800-3781424A100F}" type="presParOf" srcId="{74E6D968-E205-4499-95BF-0C5C17C94DAE}" destId="{544D0984-3941-4390-B12E-2836E8AD0AED}" srcOrd="2" destOrd="0" presId="urn:microsoft.com/office/officeart/2018/2/layout/IconVerticalSolidList"/>
    <dgm:cxn modelId="{1138C0F1-79A3-4074-9533-11E86C9C3AB1}" type="presParOf" srcId="{74E6D968-E205-4499-95BF-0C5C17C94DAE}" destId="{13CC0B0B-0FDB-43DA-901F-80FE8C723519}" srcOrd="3" destOrd="0" presId="urn:microsoft.com/office/officeart/2018/2/layout/IconVerticalSolidList"/>
    <dgm:cxn modelId="{7E5878C0-4C27-498B-A99E-A8A0F737F284}" type="presParOf" srcId="{57D16D24-3235-43F8-9639-8CF0DEC72FDB}" destId="{1187DF7C-6240-4821-86AF-6FE8C0C21C99}" srcOrd="3" destOrd="0" presId="urn:microsoft.com/office/officeart/2018/2/layout/IconVerticalSolidList"/>
    <dgm:cxn modelId="{B3803D3E-F1F8-4066-ABB0-351A78156A52}" type="presParOf" srcId="{57D16D24-3235-43F8-9639-8CF0DEC72FDB}" destId="{D3ADCABA-36CA-4ED4-BA8F-6C760301C594}" srcOrd="4" destOrd="0" presId="urn:microsoft.com/office/officeart/2018/2/layout/IconVerticalSolidList"/>
    <dgm:cxn modelId="{A4448F66-C80B-41F3-A2A6-1FF59D74AA1A}" type="presParOf" srcId="{D3ADCABA-36CA-4ED4-BA8F-6C760301C594}" destId="{05F2C586-22DA-4BC1-931C-98103DC0D35B}" srcOrd="0" destOrd="0" presId="urn:microsoft.com/office/officeart/2018/2/layout/IconVerticalSolidList"/>
    <dgm:cxn modelId="{E80B29B8-CE40-4D44-A9B2-AA3434A75C37}" type="presParOf" srcId="{D3ADCABA-36CA-4ED4-BA8F-6C760301C594}" destId="{F4EEDBC0-1010-43A2-8539-05EE58601E72}" srcOrd="1" destOrd="0" presId="urn:microsoft.com/office/officeart/2018/2/layout/IconVerticalSolidList"/>
    <dgm:cxn modelId="{190DDB93-CBDE-4235-85DD-3298E11699B3}" type="presParOf" srcId="{D3ADCABA-36CA-4ED4-BA8F-6C760301C594}" destId="{A9FCD036-CD89-4713-A4CF-2FCDFDE1E7CC}" srcOrd="2" destOrd="0" presId="urn:microsoft.com/office/officeart/2018/2/layout/IconVerticalSolidList"/>
    <dgm:cxn modelId="{5D0CD8D3-3D64-4B67-A328-2ACD9C23A826}" type="presParOf" srcId="{D3ADCABA-36CA-4ED4-BA8F-6C760301C594}" destId="{3ABDB2C4-FC0F-4651-85AD-FE827FAF9932}" srcOrd="3" destOrd="0" presId="urn:microsoft.com/office/officeart/2018/2/layout/IconVerticalSolidList"/>
    <dgm:cxn modelId="{31561452-963D-42EA-89D4-31A4C6D651FF}" type="presParOf" srcId="{57D16D24-3235-43F8-9639-8CF0DEC72FDB}" destId="{68A73628-0536-46F6-AD54-34E2282EB226}" srcOrd="5" destOrd="0" presId="urn:microsoft.com/office/officeart/2018/2/layout/IconVerticalSolidList"/>
    <dgm:cxn modelId="{94B75564-BBE3-48D4-A9F6-EB9D41FE68C6}" type="presParOf" srcId="{57D16D24-3235-43F8-9639-8CF0DEC72FDB}" destId="{200EE619-1DE4-4193-8922-20E9B6372EF6}" srcOrd="6" destOrd="0" presId="urn:microsoft.com/office/officeart/2018/2/layout/IconVerticalSolidList"/>
    <dgm:cxn modelId="{F0ECA08F-E4EF-4D1B-AD2B-45D768925A5F}" type="presParOf" srcId="{200EE619-1DE4-4193-8922-20E9B6372EF6}" destId="{0EC60177-359D-4B14-847D-CC951D688F52}" srcOrd="0" destOrd="0" presId="urn:microsoft.com/office/officeart/2018/2/layout/IconVerticalSolidList"/>
    <dgm:cxn modelId="{0D2121E5-9583-4163-9910-C6142EB1EAC9}" type="presParOf" srcId="{200EE619-1DE4-4193-8922-20E9B6372EF6}" destId="{10AD411E-A207-46C0-B761-35B5C2B8D1C0}" srcOrd="1" destOrd="0" presId="urn:microsoft.com/office/officeart/2018/2/layout/IconVerticalSolidList"/>
    <dgm:cxn modelId="{FD0D0FA5-380A-4521-BCA4-29BDF2D2F774}" type="presParOf" srcId="{200EE619-1DE4-4193-8922-20E9B6372EF6}" destId="{FFBA4983-AF7A-41E9-AE79-896A8F50AA31}" srcOrd="2" destOrd="0" presId="urn:microsoft.com/office/officeart/2018/2/layout/IconVerticalSolidList"/>
    <dgm:cxn modelId="{68EC5B6A-3F18-4EC5-9CD5-24108B780F05}" type="presParOf" srcId="{200EE619-1DE4-4193-8922-20E9B6372EF6}" destId="{FBBB09F9-8FE2-48A0-A9EB-9C67FBA12973}" srcOrd="3" destOrd="0" presId="urn:microsoft.com/office/officeart/2018/2/layout/IconVerticalSolidList"/>
    <dgm:cxn modelId="{00314DE3-510C-4F83-9A74-FA2B16399A5A}" type="presParOf" srcId="{57D16D24-3235-43F8-9639-8CF0DEC72FDB}" destId="{B0265743-E56B-4C66-826E-4B398796D649}" srcOrd="7" destOrd="0" presId="urn:microsoft.com/office/officeart/2018/2/layout/IconVerticalSolidList"/>
    <dgm:cxn modelId="{4E65B28C-113E-4BC7-8007-214D0CCA9589}" type="presParOf" srcId="{57D16D24-3235-43F8-9639-8CF0DEC72FDB}" destId="{F518AD9A-6C02-4F84-B202-7F1F9ED9F929}" srcOrd="8" destOrd="0" presId="urn:microsoft.com/office/officeart/2018/2/layout/IconVerticalSolidList"/>
    <dgm:cxn modelId="{27E4023E-29CF-46A6-B12D-E894EF73377F}" type="presParOf" srcId="{F518AD9A-6C02-4F84-B202-7F1F9ED9F929}" destId="{827E1776-9863-49A4-8B31-2DB76FE03B1B}" srcOrd="0" destOrd="0" presId="urn:microsoft.com/office/officeart/2018/2/layout/IconVerticalSolidList"/>
    <dgm:cxn modelId="{4FB516BD-0D37-4C90-809A-6EC33E68C606}" type="presParOf" srcId="{F518AD9A-6C02-4F84-B202-7F1F9ED9F929}" destId="{6DF027BB-A79D-4EB8-A48F-1B9E40874318}" srcOrd="1" destOrd="0" presId="urn:microsoft.com/office/officeart/2018/2/layout/IconVerticalSolidList"/>
    <dgm:cxn modelId="{5F578ADA-46A7-44C0-AE4A-458B7163FB3C}" type="presParOf" srcId="{F518AD9A-6C02-4F84-B202-7F1F9ED9F929}" destId="{41A249CD-FE94-4BEF-BEC4-32D5B4486A03}" srcOrd="2" destOrd="0" presId="urn:microsoft.com/office/officeart/2018/2/layout/IconVerticalSolidList"/>
    <dgm:cxn modelId="{A86F9861-6CE3-47AE-8406-1F69256ADB06}" type="presParOf" srcId="{F518AD9A-6C02-4F84-B202-7F1F9ED9F929}" destId="{92969E0D-F9B1-4B1F-AC4C-FE0787CD422A}" srcOrd="3" destOrd="0" presId="urn:microsoft.com/office/officeart/2018/2/layout/IconVerticalSolidList"/>
    <dgm:cxn modelId="{71184295-DFA1-4B81-B40C-5CE68286E83D}" type="presParOf" srcId="{57D16D24-3235-43F8-9639-8CF0DEC72FDB}" destId="{68EEBAC2-270F-4E14-ABE4-B7948D97FC91}" srcOrd="9" destOrd="0" presId="urn:microsoft.com/office/officeart/2018/2/layout/IconVerticalSolidList"/>
    <dgm:cxn modelId="{F463488F-FC6D-430B-BB9F-BCA2BB05662E}" type="presParOf" srcId="{57D16D24-3235-43F8-9639-8CF0DEC72FDB}" destId="{C526ED5E-42DF-4902-91E3-0EFE76D60B68}" srcOrd="10" destOrd="0" presId="urn:microsoft.com/office/officeart/2018/2/layout/IconVerticalSolidList"/>
    <dgm:cxn modelId="{947CC5EE-89BC-4B82-BE1E-ED73671444BE}" type="presParOf" srcId="{C526ED5E-42DF-4902-91E3-0EFE76D60B68}" destId="{B461FB99-211E-4BE9-B6B2-B26CF2F41651}" srcOrd="0" destOrd="0" presId="urn:microsoft.com/office/officeart/2018/2/layout/IconVerticalSolidList"/>
    <dgm:cxn modelId="{C4DECF8D-42B1-48F9-9122-B7BB7F080E17}" type="presParOf" srcId="{C526ED5E-42DF-4902-91E3-0EFE76D60B68}" destId="{D3BD711C-FC16-49AB-8DD7-911B6EE13039}" srcOrd="1" destOrd="0" presId="urn:microsoft.com/office/officeart/2018/2/layout/IconVerticalSolidList"/>
    <dgm:cxn modelId="{FCDCA9B3-B7A9-41C1-A206-E5AAC0E43D87}" type="presParOf" srcId="{C526ED5E-42DF-4902-91E3-0EFE76D60B68}" destId="{18A68ED8-8AF9-4F4C-BC02-F4464ED8C60E}" srcOrd="2" destOrd="0" presId="urn:microsoft.com/office/officeart/2018/2/layout/IconVerticalSolidList"/>
    <dgm:cxn modelId="{22D78D6A-4EA2-4066-B8C3-5AD8F80872D8}" type="presParOf" srcId="{C526ED5E-42DF-4902-91E3-0EFE76D60B68}" destId="{5B14B6BA-4B66-446F-9563-CC825FF63C18}" srcOrd="3" destOrd="0" presId="urn:microsoft.com/office/officeart/2018/2/layout/IconVerticalSolidList"/>
    <dgm:cxn modelId="{65A46D52-97C6-4CA3-9AE5-C666F48DC37B}" type="presParOf" srcId="{57D16D24-3235-43F8-9639-8CF0DEC72FDB}" destId="{40B7EE52-7888-42D1-B5F0-6F10734952B1}" srcOrd="11" destOrd="0" presId="urn:microsoft.com/office/officeart/2018/2/layout/IconVerticalSolidList"/>
    <dgm:cxn modelId="{5EF858FC-467F-45E7-BA2C-C6BDC293C5D9}" type="presParOf" srcId="{57D16D24-3235-43F8-9639-8CF0DEC72FDB}" destId="{803AC688-66EC-429A-A110-79337F84E527}" srcOrd="12" destOrd="0" presId="urn:microsoft.com/office/officeart/2018/2/layout/IconVerticalSolidList"/>
    <dgm:cxn modelId="{A42E5AA2-2888-4ACE-AC3D-5DF8D32CA63F}" type="presParOf" srcId="{803AC688-66EC-429A-A110-79337F84E527}" destId="{8AD5F4D5-92CD-43F2-A823-5082AFB229D9}" srcOrd="0" destOrd="0" presId="urn:microsoft.com/office/officeart/2018/2/layout/IconVerticalSolidList"/>
    <dgm:cxn modelId="{6380B6D3-BD62-49EB-8574-1595CDC852A3}" type="presParOf" srcId="{803AC688-66EC-429A-A110-79337F84E527}" destId="{516B7EB2-6B6B-47B3-AFA5-17820A6A4232}" srcOrd="1" destOrd="0" presId="urn:microsoft.com/office/officeart/2018/2/layout/IconVerticalSolidList"/>
    <dgm:cxn modelId="{50F3CF8D-BF58-4D57-A36F-6553C1F47180}" type="presParOf" srcId="{803AC688-66EC-429A-A110-79337F84E527}" destId="{6027345E-D40D-43E7-A2BA-2356E6A667BC}" srcOrd="2" destOrd="0" presId="urn:microsoft.com/office/officeart/2018/2/layout/IconVerticalSolidList"/>
    <dgm:cxn modelId="{4A513A6A-78D3-4EB1-820F-002584E95753}" type="presParOf" srcId="{803AC688-66EC-429A-A110-79337F84E527}" destId="{6EA7FBAE-B8D0-4DE3-8DA6-690A2AD631B8}" srcOrd="3" destOrd="0" presId="urn:microsoft.com/office/officeart/2018/2/layout/IconVerticalSolidList"/>
    <dgm:cxn modelId="{F5C04A72-6DFD-4AC1-A5AD-D541978953C1}" type="presParOf" srcId="{57D16D24-3235-43F8-9639-8CF0DEC72FDB}" destId="{3480BE81-D27A-4741-9587-BC01B26B8914}" srcOrd="13" destOrd="0" presId="urn:microsoft.com/office/officeart/2018/2/layout/IconVerticalSolidList"/>
    <dgm:cxn modelId="{E783D02F-825A-478A-9886-E1130901F0E3}" type="presParOf" srcId="{57D16D24-3235-43F8-9639-8CF0DEC72FDB}" destId="{0E46264C-CC0C-428A-BC4A-9F4D26308CE7}" srcOrd="14" destOrd="0" presId="urn:microsoft.com/office/officeart/2018/2/layout/IconVerticalSolidList"/>
    <dgm:cxn modelId="{1C3FAD42-172D-4C42-A426-E36AD4FF9DFD}" type="presParOf" srcId="{0E46264C-CC0C-428A-BC4A-9F4D26308CE7}" destId="{A4B84AFB-D822-4332-9880-E9AC93089AB2}" srcOrd="0" destOrd="0" presId="urn:microsoft.com/office/officeart/2018/2/layout/IconVerticalSolidList"/>
    <dgm:cxn modelId="{D483C862-9B05-43D3-B220-CE406BCEA5CC}" type="presParOf" srcId="{0E46264C-CC0C-428A-BC4A-9F4D26308CE7}" destId="{132AD71F-BCDE-4273-AFFD-E7AD5D4DA7BB}" srcOrd="1" destOrd="0" presId="urn:microsoft.com/office/officeart/2018/2/layout/IconVerticalSolidList"/>
    <dgm:cxn modelId="{29D915F1-0305-4FC7-9EC2-9EBF2F2A2CBC}" type="presParOf" srcId="{0E46264C-CC0C-428A-BC4A-9F4D26308CE7}" destId="{558C58E6-9593-4BEE-92D1-C878417AABD8}" srcOrd="2" destOrd="0" presId="urn:microsoft.com/office/officeart/2018/2/layout/IconVerticalSolidList"/>
    <dgm:cxn modelId="{8AF3789E-967F-4BB7-BFF4-B0C80C6BF874}" type="presParOf" srcId="{0E46264C-CC0C-428A-BC4A-9F4D26308CE7}" destId="{4700AF21-B82D-4B3B-A61B-65821CA0E7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9644C8-B2A8-4409-ADCE-38FF4D1192C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AB11390-C2C0-4C74-8FE2-97E443520EC7}">
      <dgm:prSet/>
      <dgm:spPr/>
      <dgm:t>
        <a:bodyPr/>
        <a:lstStyle/>
        <a:p>
          <a:r>
            <a:rPr lang="en-CA"/>
            <a:t>Components: Transformer-based sequence classification model and graph attention method.</a:t>
          </a:r>
          <a:endParaRPr lang="en-US"/>
        </a:p>
      </dgm:t>
    </dgm:pt>
    <dgm:pt modelId="{EE2D0C20-FA1F-4C99-8FB9-CA44EF4FDD26}" type="parTrans" cxnId="{B253046C-44D3-4E89-B614-286AAC775AC6}">
      <dgm:prSet/>
      <dgm:spPr/>
      <dgm:t>
        <a:bodyPr/>
        <a:lstStyle/>
        <a:p>
          <a:endParaRPr lang="en-US"/>
        </a:p>
      </dgm:t>
    </dgm:pt>
    <dgm:pt modelId="{C305F52D-1264-4E15-87AF-3FA579C2B62F}" type="sibTrans" cxnId="{B253046C-44D3-4E89-B614-286AAC775AC6}">
      <dgm:prSet/>
      <dgm:spPr/>
      <dgm:t>
        <a:bodyPr/>
        <a:lstStyle/>
        <a:p>
          <a:endParaRPr lang="en-US"/>
        </a:p>
      </dgm:t>
    </dgm:pt>
    <dgm:pt modelId="{844EB7CC-1C38-4BD4-8BF7-2318E1B4EA7C}">
      <dgm:prSet/>
      <dgm:spPr/>
      <dgm:t>
        <a:bodyPr/>
        <a:lstStyle/>
        <a:p>
          <a:r>
            <a:rPr lang="en-CA"/>
            <a:t>Transformer Model: Encodes sentence pairs and extracts contextual representations by using BERT (Bidirectional Encoder Representations from Transformers).</a:t>
          </a:r>
          <a:endParaRPr lang="en-US"/>
        </a:p>
      </dgm:t>
    </dgm:pt>
    <dgm:pt modelId="{65CFA17E-DCC7-401D-8296-BDB5A90BA1BE}" type="parTrans" cxnId="{D95A785B-1624-4F35-BA9D-3E15A7FE2990}">
      <dgm:prSet/>
      <dgm:spPr/>
      <dgm:t>
        <a:bodyPr/>
        <a:lstStyle/>
        <a:p>
          <a:endParaRPr lang="en-US"/>
        </a:p>
      </dgm:t>
    </dgm:pt>
    <dgm:pt modelId="{26D42DFB-96CE-45DA-9D2C-115D1BB58DDC}" type="sibTrans" cxnId="{D95A785B-1624-4F35-BA9D-3E15A7FE2990}">
      <dgm:prSet/>
      <dgm:spPr/>
      <dgm:t>
        <a:bodyPr/>
        <a:lstStyle/>
        <a:p>
          <a:endParaRPr lang="en-US"/>
        </a:p>
      </dgm:t>
    </dgm:pt>
    <dgm:pt modelId="{99D9EBAE-E3F1-456B-B99E-CEE213D1791D}">
      <dgm:prSet/>
      <dgm:spPr/>
      <dgm:t>
        <a:bodyPr/>
        <a:lstStyle/>
        <a:p>
          <a:r>
            <a:rPr lang="en-CA"/>
            <a:t>Pre-training: Hugging Face Transformers library's "bert-base-uncased" version of the BERT model was loaded and pre-trained on a sizable text corpus.</a:t>
          </a:r>
          <a:endParaRPr lang="en-US"/>
        </a:p>
      </dgm:t>
    </dgm:pt>
    <dgm:pt modelId="{A59BB89C-5054-470B-A9C6-61A2164A1DDD}" type="parTrans" cxnId="{5FFCBC8C-FF05-45E7-AA36-DA01138A231B}">
      <dgm:prSet/>
      <dgm:spPr/>
      <dgm:t>
        <a:bodyPr/>
        <a:lstStyle/>
        <a:p>
          <a:endParaRPr lang="en-US"/>
        </a:p>
      </dgm:t>
    </dgm:pt>
    <dgm:pt modelId="{6FA2668A-6477-4384-A7EE-E50DD386F3A0}" type="sibTrans" cxnId="{5FFCBC8C-FF05-45E7-AA36-DA01138A231B}">
      <dgm:prSet/>
      <dgm:spPr/>
      <dgm:t>
        <a:bodyPr/>
        <a:lstStyle/>
        <a:p>
          <a:endParaRPr lang="en-US"/>
        </a:p>
      </dgm:t>
    </dgm:pt>
    <dgm:pt modelId="{3D69858A-5BA6-4CD3-A8F1-B1C73D1BEB20}">
      <dgm:prSet/>
      <dgm:spPr/>
      <dgm:t>
        <a:bodyPr/>
        <a:lstStyle/>
        <a:p>
          <a:r>
            <a:rPr lang="en-CA"/>
            <a:t>Graph Attention Layer: a specially designed layer used to integrate graph attention methods into the model.</a:t>
          </a:r>
          <a:endParaRPr lang="en-US"/>
        </a:p>
      </dgm:t>
    </dgm:pt>
    <dgm:pt modelId="{80C30277-0C27-4E7F-A61B-5E27420FB108}" type="parTrans" cxnId="{5C38AEA0-720E-4E7F-ADAE-DEA4DB3CDF5F}">
      <dgm:prSet/>
      <dgm:spPr/>
      <dgm:t>
        <a:bodyPr/>
        <a:lstStyle/>
        <a:p>
          <a:endParaRPr lang="en-US"/>
        </a:p>
      </dgm:t>
    </dgm:pt>
    <dgm:pt modelId="{ABE1A666-1D4D-48A5-8AD8-31CAE0D29A1D}" type="sibTrans" cxnId="{5C38AEA0-720E-4E7F-ADAE-DEA4DB3CDF5F}">
      <dgm:prSet/>
      <dgm:spPr/>
      <dgm:t>
        <a:bodyPr/>
        <a:lstStyle/>
        <a:p>
          <a:endParaRPr lang="en-US"/>
        </a:p>
      </dgm:t>
    </dgm:pt>
    <dgm:pt modelId="{50BFB6D8-1E97-4606-BF68-E71F2924A0A0}">
      <dgm:prSet/>
      <dgm:spPr/>
      <dgm:t>
        <a:bodyPr/>
        <a:lstStyle/>
        <a:p>
          <a:r>
            <a:rPr lang="en-CA"/>
            <a:t>Attention Computation: To ensure proper attention distribution, the GraphAttention layer computes attention weights based on learnt representations of input tokens.</a:t>
          </a:r>
          <a:endParaRPr lang="en-US"/>
        </a:p>
      </dgm:t>
    </dgm:pt>
    <dgm:pt modelId="{1FF65157-16DB-4E01-B3A2-B5076811B930}" type="parTrans" cxnId="{7A926936-AB6E-410D-B5C9-F43C1105947B}">
      <dgm:prSet/>
      <dgm:spPr/>
      <dgm:t>
        <a:bodyPr/>
        <a:lstStyle/>
        <a:p>
          <a:endParaRPr lang="en-US"/>
        </a:p>
      </dgm:t>
    </dgm:pt>
    <dgm:pt modelId="{D7931C65-EF92-41A1-87F0-F42E6B88290B}" type="sibTrans" cxnId="{7A926936-AB6E-410D-B5C9-F43C1105947B}">
      <dgm:prSet/>
      <dgm:spPr/>
      <dgm:t>
        <a:bodyPr/>
        <a:lstStyle/>
        <a:p>
          <a:endParaRPr lang="en-US"/>
        </a:p>
      </dgm:t>
    </dgm:pt>
    <dgm:pt modelId="{C7D52E70-FDF7-4BDE-B8CA-097B549F9585}">
      <dgm:prSet/>
      <dgm:spPr/>
      <dgm:t>
        <a:bodyPr/>
        <a:lstStyle/>
        <a:p>
          <a:r>
            <a:rPr lang="en-CA"/>
            <a:t>Integration: The entire architecture is represented by the integration of the transformer model, graph attention layer, and classification components into the HybridModel class.</a:t>
          </a:r>
          <a:br>
            <a:rPr lang="en-CA"/>
          </a:br>
          <a:endParaRPr lang="en-US"/>
        </a:p>
      </dgm:t>
    </dgm:pt>
    <dgm:pt modelId="{2658FF51-C21A-4D72-BC6A-375C5292AD9C}" type="parTrans" cxnId="{F015B8A3-E9B0-45A2-AEAF-6AD10061412D}">
      <dgm:prSet/>
      <dgm:spPr/>
      <dgm:t>
        <a:bodyPr/>
        <a:lstStyle/>
        <a:p>
          <a:endParaRPr lang="en-US"/>
        </a:p>
      </dgm:t>
    </dgm:pt>
    <dgm:pt modelId="{E5CB3EF1-C9B5-4658-9C5A-3A71F6135CA8}" type="sibTrans" cxnId="{F015B8A3-E9B0-45A2-AEAF-6AD10061412D}">
      <dgm:prSet/>
      <dgm:spPr/>
      <dgm:t>
        <a:bodyPr/>
        <a:lstStyle/>
        <a:p>
          <a:endParaRPr lang="en-US"/>
        </a:p>
      </dgm:t>
    </dgm:pt>
    <dgm:pt modelId="{FC475FD5-C433-8441-AF59-3D980E628372}" type="pres">
      <dgm:prSet presAssocID="{019644C8-B2A8-4409-ADCE-38FF4D1192C7}" presName="Name0" presStyleCnt="0">
        <dgm:presLayoutVars>
          <dgm:dir/>
          <dgm:resizeHandles val="exact"/>
        </dgm:presLayoutVars>
      </dgm:prSet>
      <dgm:spPr/>
    </dgm:pt>
    <dgm:pt modelId="{01AFAC50-A562-A749-A10B-E19C5744DDA0}" type="pres">
      <dgm:prSet presAssocID="{FAB11390-C2C0-4C74-8FE2-97E443520EC7}" presName="node" presStyleLbl="node1" presStyleIdx="0" presStyleCnt="6">
        <dgm:presLayoutVars>
          <dgm:bulletEnabled val="1"/>
        </dgm:presLayoutVars>
      </dgm:prSet>
      <dgm:spPr/>
    </dgm:pt>
    <dgm:pt modelId="{5D5D8536-1BB4-4842-BE8C-3BFF530B63C6}" type="pres">
      <dgm:prSet presAssocID="{C305F52D-1264-4E15-87AF-3FA579C2B62F}" presName="sibTrans" presStyleLbl="sibTrans1D1" presStyleIdx="0" presStyleCnt="5"/>
      <dgm:spPr/>
    </dgm:pt>
    <dgm:pt modelId="{E7914195-DC90-0740-A99C-F5292D8E27D4}" type="pres">
      <dgm:prSet presAssocID="{C305F52D-1264-4E15-87AF-3FA579C2B62F}" presName="connectorText" presStyleLbl="sibTrans1D1" presStyleIdx="0" presStyleCnt="5"/>
      <dgm:spPr/>
    </dgm:pt>
    <dgm:pt modelId="{1ACC9053-CC20-7C46-870E-0AA044F2C534}" type="pres">
      <dgm:prSet presAssocID="{844EB7CC-1C38-4BD4-8BF7-2318E1B4EA7C}" presName="node" presStyleLbl="node1" presStyleIdx="1" presStyleCnt="6">
        <dgm:presLayoutVars>
          <dgm:bulletEnabled val="1"/>
        </dgm:presLayoutVars>
      </dgm:prSet>
      <dgm:spPr/>
    </dgm:pt>
    <dgm:pt modelId="{5AC664B5-55C9-F447-937D-968516FAEEF0}" type="pres">
      <dgm:prSet presAssocID="{26D42DFB-96CE-45DA-9D2C-115D1BB58DDC}" presName="sibTrans" presStyleLbl="sibTrans1D1" presStyleIdx="1" presStyleCnt="5"/>
      <dgm:spPr/>
    </dgm:pt>
    <dgm:pt modelId="{2B2E049E-E9DF-CB4C-A177-FF0329B86C81}" type="pres">
      <dgm:prSet presAssocID="{26D42DFB-96CE-45DA-9D2C-115D1BB58DDC}" presName="connectorText" presStyleLbl="sibTrans1D1" presStyleIdx="1" presStyleCnt="5"/>
      <dgm:spPr/>
    </dgm:pt>
    <dgm:pt modelId="{A464F9E9-51CE-FA49-A1A7-4FB264D87F15}" type="pres">
      <dgm:prSet presAssocID="{99D9EBAE-E3F1-456B-B99E-CEE213D1791D}" presName="node" presStyleLbl="node1" presStyleIdx="2" presStyleCnt="6">
        <dgm:presLayoutVars>
          <dgm:bulletEnabled val="1"/>
        </dgm:presLayoutVars>
      </dgm:prSet>
      <dgm:spPr/>
    </dgm:pt>
    <dgm:pt modelId="{5C022E3B-A727-2847-B29C-831652466C5B}" type="pres">
      <dgm:prSet presAssocID="{6FA2668A-6477-4384-A7EE-E50DD386F3A0}" presName="sibTrans" presStyleLbl="sibTrans1D1" presStyleIdx="2" presStyleCnt="5"/>
      <dgm:spPr/>
    </dgm:pt>
    <dgm:pt modelId="{92791396-EAE5-E943-8266-F936905ED528}" type="pres">
      <dgm:prSet presAssocID="{6FA2668A-6477-4384-A7EE-E50DD386F3A0}" presName="connectorText" presStyleLbl="sibTrans1D1" presStyleIdx="2" presStyleCnt="5"/>
      <dgm:spPr/>
    </dgm:pt>
    <dgm:pt modelId="{D05854DB-ACE5-D94B-9EAE-4D9A9AEFE6A8}" type="pres">
      <dgm:prSet presAssocID="{3D69858A-5BA6-4CD3-A8F1-B1C73D1BEB20}" presName="node" presStyleLbl="node1" presStyleIdx="3" presStyleCnt="6">
        <dgm:presLayoutVars>
          <dgm:bulletEnabled val="1"/>
        </dgm:presLayoutVars>
      </dgm:prSet>
      <dgm:spPr/>
    </dgm:pt>
    <dgm:pt modelId="{B5606B7C-0ABA-FC42-A8A0-B617F9E46A09}" type="pres">
      <dgm:prSet presAssocID="{ABE1A666-1D4D-48A5-8AD8-31CAE0D29A1D}" presName="sibTrans" presStyleLbl="sibTrans1D1" presStyleIdx="3" presStyleCnt="5"/>
      <dgm:spPr/>
    </dgm:pt>
    <dgm:pt modelId="{2FEBF60D-7932-A144-95FE-0219592D08D4}" type="pres">
      <dgm:prSet presAssocID="{ABE1A666-1D4D-48A5-8AD8-31CAE0D29A1D}" presName="connectorText" presStyleLbl="sibTrans1D1" presStyleIdx="3" presStyleCnt="5"/>
      <dgm:spPr/>
    </dgm:pt>
    <dgm:pt modelId="{2BF270A9-3624-1447-9DCA-160B6B16E54B}" type="pres">
      <dgm:prSet presAssocID="{50BFB6D8-1E97-4606-BF68-E71F2924A0A0}" presName="node" presStyleLbl="node1" presStyleIdx="4" presStyleCnt="6">
        <dgm:presLayoutVars>
          <dgm:bulletEnabled val="1"/>
        </dgm:presLayoutVars>
      </dgm:prSet>
      <dgm:spPr/>
    </dgm:pt>
    <dgm:pt modelId="{F31358A2-5385-9948-9468-23633DB3B5C1}" type="pres">
      <dgm:prSet presAssocID="{D7931C65-EF92-41A1-87F0-F42E6B88290B}" presName="sibTrans" presStyleLbl="sibTrans1D1" presStyleIdx="4" presStyleCnt="5"/>
      <dgm:spPr/>
    </dgm:pt>
    <dgm:pt modelId="{61A4ECA6-7DAC-C14D-9260-186912471A05}" type="pres">
      <dgm:prSet presAssocID="{D7931C65-EF92-41A1-87F0-F42E6B88290B}" presName="connectorText" presStyleLbl="sibTrans1D1" presStyleIdx="4" presStyleCnt="5"/>
      <dgm:spPr/>
    </dgm:pt>
    <dgm:pt modelId="{C21092BB-47C5-E147-A524-FBEFC4AF8C06}" type="pres">
      <dgm:prSet presAssocID="{C7D52E70-FDF7-4BDE-B8CA-097B549F9585}" presName="node" presStyleLbl="node1" presStyleIdx="5" presStyleCnt="6">
        <dgm:presLayoutVars>
          <dgm:bulletEnabled val="1"/>
        </dgm:presLayoutVars>
      </dgm:prSet>
      <dgm:spPr/>
    </dgm:pt>
  </dgm:ptLst>
  <dgm:cxnLst>
    <dgm:cxn modelId="{A2F6EE05-2E6E-454C-A238-0E6AF7F11B51}" type="presOf" srcId="{50BFB6D8-1E97-4606-BF68-E71F2924A0A0}" destId="{2BF270A9-3624-1447-9DCA-160B6B16E54B}" srcOrd="0" destOrd="0" presId="urn:microsoft.com/office/officeart/2016/7/layout/RepeatingBendingProcessNew"/>
    <dgm:cxn modelId="{8123EE15-8A59-FC4C-AF7D-20361878F6AF}" type="presOf" srcId="{844EB7CC-1C38-4BD4-8BF7-2318E1B4EA7C}" destId="{1ACC9053-CC20-7C46-870E-0AA044F2C534}" srcOrd="0" destOrd="0" presId="urn:microsoft.com/office/officeart/2016/7/layout/RepeatingBendingProcessNew"/>
    <dgm:cxn modelId="{5E169D32-DA64-0F43-8AB5-3BAB1AE74265}" type="presOf" srcId="{C305F52D-1264-4E15-87AF-3FA579C2B62F}" destId="{E7914195-DC90-0740-A99C-F5292D8E27D4}" srcOrd="1" destOrd="0" presId="urn:microsoft.com/office/officeart/2016/7/layout/RepeatingBendingProcessNew"/>
    <dgm:cxn modelId="{7A926936-AB6E-410D-B5C9-F43C1105947B}" srcId="{019644C8-B2A8-4409-ADCE-38FF4D1192C7}" destId="{50BFB6D8-1E97-4606-BF68-E71F2924A0A0}" srcOrd="4" destOrd="0" parTransId="{1FF65157-16DB-4E01-B3A2-B5076811B930}" sibTransId="{D7931C65-EF92-41A1-87F0-F42E6B88290B}"/>
    <dgm:cxn modelId="{7C09F64E-A7FF-F346-AC0A-E8BED65A67BD}" type="presOf" srcId="{D7931C65-EF92-41A1-87F0-F42E6B88290B}" destId="{F31358A2-5385-9948-9468-23633DB3B5C1}" srcOrd="0" destOrd="0" presId="urn:microsoft.com/office/officeart/2016/7/layout/RepeatingBendingProcessNew"/>
    <dgm:cxn modelId="{47A27450-0FAE-5C4A-91C6-1050A2074F04}" type="presOf" srcId="{C305F52D-1264-4E15-87AF-3FA579C2B62F}" destId="{5D5D8536-1BB4-4842-BE8C-3BFF530B63C6}" srcOrd="0" destOrd="0" presId="urn:microsoft.com/office/officeart/2016/7/layout/RepeatingBendingProcessNew"/>
    <dgm:cxn modelId="{93759153-BA80-3E44-81A9-F8329B5F687F}" type="presOf" srcId="{ABE1A666-1D4D-48A5-8AD8-31CAE0D29A1D}" destId="{2FEBF60D-7932-A144-95FE-0219592D08D4}" srcOrd="1" destOrd="0" presId="urn:microsoft.com/office/officeart/2016/7/layout/RepeatingBendingProcessNew"/>
    <dgm:cxn modelId="{D95A785B-1624-4F35-BA9D-3E15A7FE2990}" srcId="{019644C8-B2A8-4409-ADCE-38FF4D1192C7}" destId="{844EB7CC-1C38-4BD4-8BF7-2318E1B4EA7C}" srcOrd="1" destOrd="0" parTransId="{65CFA17E-DCC7-401D-8296-BDB5A90BA1BE}" sibTransId="{26D42DFB-96CE-45DA-9D2C-115D1BB58DDC}"/>
    <dgm:cxn modelId="{B253046C-44D3-4E89-B614-286AAC775AC6}" srcId="{019644C8-B2A8-4409-ADCE-38FF4D1192C7}" destId="{FAB11390-C2C0-4C74-8FE2-97E443520EC7}" srcOrd="0" destOrd="0" parTransId="{EE2D0C20-FA1F-4C99-8FB9-CA44EF4FDD26}" sibTransId="{C305F52D-1264-4E15-87AF-3FA579C2B62F}"/>
    <dgm:cxn modelId="{02EEAC70-55C7-8842-BB43-F6101AF78BED}" type="presOf" srcId="{C7D52E70-FDF7-4BDE-B8CA-097B549F9585}" destId="{C21092BB-47C5-E147-A524-FBEFC4AF8C06}" srcOrd="0" destOrd="0" presId="urn:microsoft.com/office/officeart/2016/7/layout/RepeatingBendingProcessNew"/>
    <dgm:cxn modelId="{B042A777-BF09-FE45-8845-C832B085596C}" type="presOf" srcId="{99D9EBAE-E3F1-456B-B99E-CEE213D1791D}" destId="{A464F9E9-51CE-FA49-A1A7-4FB264D87F15}" srcOrd="0" destOrd="0" presId="urn:microsoft.com/office/officeart/2016/7/layout/RepeatingBendingProcessNew"/>
    <dgm:cxn modelId="{7896387D-5316-2342-BBC2-03FB3B49E83C}" type="presOf" srcId="{FAB11390-C2C0-4C74-8FE2-97E443520EC7}" destId="{01AFAC50-A562-A749-A10B-E19C5744DDA0}" srcOrd="0" destOrd="0" presId="urn:microsoft.com/office/officeart/2016/7/layout/RepeatingBendingProcessNew"/>
    <dgm:cxn modelId="{BC67257E-0FC9-B040-9DA8-6911D6954549}" type="presOf" srcId="{26D42DFB-96CE-45DA-9D2C-115D1BB58DDC}" destId="{5AC664B5-55C9-F447-937D-968516FAEEF0}" srcOrd="0" destOrd="0" presId="urn:microsoft.com/office/officeart/2016/7/layout/RepeatingBendingProcessNew"/>
    <dgm:cxn modelId="{C096E781-E049-4E42-A2B5-5AE945714FF1}" type="presOf" srcId="{3D69858A-5BA6-4CD3-A8F1-B1C73D1BEB20}" destId="{D05854DB-ACE5-D94B-9EAE-4D9A9AEFE6A8}" srcOrd="0" destOrd="0" presId="urn:microsoft.com/office/officeart/2016/7/layout/RepeatingBendingProcessNew"/>
    <dgm:cxn modelId="{5FFCBC8C-FF05-45E7-AA36-DA01138A231B}" srcId="{019644C8-B2A8-4409-ADCE-38FF4D1192C7}" destId="{99D9EBAE-E3F1-456B-B99E-CEE213D1791D}" srcOrd="2" destOrd="0" parTransId="{A59BB89C-5054-470B-A9C6-61A2164A1DDD}" sibTransId="{6FA2668A-6477-4384-A7EE-E50DD386F3A0}"/>
    <dgm:cxn modelId="{83852D8E-1BEB-6543-A693-440A1CBEE88E}" type="presOf" srcId="{019644C8-B2A8-4409-ADCE-38FF4D1192C7}" destId="{FC475FD5-C433-8441-AF59-3D980E628372}" srcOrd="0" destOrd="0" presId="urn:microsoft.com/office/officeart/2016/7/layout/RepeatingBendingProcessNew"/>
    <dgm:cxn modelId="{5D2A328E-5862-D445-873B-F506C0FF4999}" type="presOf" srcId="{26D42DFB-96CE-45DA-9D2C-115D1BB58DDC}" destId="{2B2E049E-E9DF-CB4C-A177-FF0329B86C81}" srcOrd="1" destOrd="0" presId="urn:microsoft.com/office/officeart/2016/7/layout/RepeatingBendingProcessNew"/>
    <dgm:cxn modelId="{5C38AEA0-720E-4E7F-ADAE-DEA4DB3CDF5F}" srcId="{019644C8-B2A8-4409-ADCE-38FF4D1192C7}" destId="{3D69858A-5BA6-4CD3-A8F1-B1C73D1BEB20}" srcOrd="3" destOrd="0" parTransId="{80C30277-0C27-4E7F-A61B-5E27420FB108}" sibTransId="{ABE1A666-1D4D-48A5-8AD8-31CAE0D29A1D}"/>
    <dgm:cxn modelId="{F015B8A3-E9B0-45A2-AEAF-6AD10061412D}" srcId="{019644C8-B2A8-4409-ADCE-38FF4D1192C7}" destId="{C7D52E70-FDF7-4BDE-B8CA-097B549F9585}" srcOrd="5" destOrd="0" parTransId="{2658FF51-C21A-4D72-BC6A-375C5292AD9C}" sibTransId="{E5CB3EF1-C9B5-4658-9C5A-3A71F6135CA8}"/>
    <dgm:cxn modelId="{953C59B1-4412-B74B-98BF-7EE7F5E449A8}" type="presOf" srcId="{ABE1A666-1D4D-48A5-8AD8-31CAE0D29A1D}" destId="{B5606B7C-0ABA-FC42-A8A0-B617F9E46A09}" srcOrd="0" destOrd="0" presId="urn:microsoft.com/office/officeart/2016/7/layout/RepeatingBendingProcessNew"/>
    <dgm:cxn modelId="{CEE40CCA-120D-584F-855C-6DCE4B3C4C35}" type="presOf" srcId="{D7931C65-EF92-41A1-87F0-F42E6B88290B}" destId="{61A4ECA6-7DAC-C14D-9260-186912471A05}" srcOrd="1" destOrd="0" presId="urn:microsoft.com/office/officeart/2016/7/layout/RepeatingBendingProcessNew"/>
    <dgm:cxn modelId="{63A7F2D9-AC18-DE4F-B37F-ACB0ABF7DBE2}" type="presOf" srcId="{6FA2668A-6477-4384-A7EE-E50DD386F3A0}" destId="{92791396-EAE5-E943-8266-F936905ED528}" srcOrd="1" destOrd="0" presId="urn:microsoft.com/office/officeart/2016/7/layout/RepeatingBendingProcessNew"/>
    <dgm:cxn modelId="{AEB797FA-C1F5-CE4E-9A41-4DF992491C79}" type="presOf" srcId="{6FA2668A-6477-4384-A7EE-E50DD386F3A0}" destId="{5C022E3B-A727-2847-B29C-831652466C5B}" srcOrd="0" destOrd="0" presId="urn:microsoft.com/office/officeart/2016/7/layout/RepeatingBendingProcessNew"/>
    <dgm:cxn modelId="{D80044C5-DECA-1742-9A22-3C4F18C897BA}" type="presParOf" srcId="{FC475FD5-C433-8441-AF59-3D980E628372}" destId="{01AFAC50-A562-A749-A10B-E19C5744DDA0}" srcOrd="0" destOrd="0" presId="urn:microsoft.com/office/officeart/2016/7/layout/RepeatingBendingProcessNew"/>
    <dgm:cxn modelId="{69651E1E-1ECC-B148-9B83-46B7CAC40BDD}" type="presParOf" srcId="{FC475FD5-C433-8441-AF59-3D980E628372}" destId="{5D5D8536-1BB4-4842-BE8C-3BFF530B63C6}" srcOrd="1" destOrd="0" presId="urn:microsoft.com/office/officeart/2016/7/layout/RepeatingBendingProcessNew"/>
    <dgm:cxn modelId="{CF235A6F-AA2B-164F-A6BF-FEE8A3A574DB}" type="presParOf" srcId="{5D5D8536-1BB4-4842-BE8C-3BFF530B63C6}" destId="{E7914195-DC90-0740-A99C-F5292D8E27D4}" srcOrd="0" destOrd="0" presId="urn:microsoft.com/office/officeart/2016/7/layout/RepeatingBendingProcessNew"/>
    <dgm:cxn modelId="{B9BD27E9-5A45-7D4F-A7A2-305E009F3562}" type="presParOf" srcId="{FC475FD5-C433-8441-AF59-3D980E628372}" destId="{1ACC9053-CC20-7C46-870E-0AA044F2C534}" srcOrd="2" destOrd="0" presId="urn:microsoft.com/office/officeart/2016/7/layout/RepeatingBendingProcessNew"/>
    <dgm:cxn modelId="{EF2C4932-D1A2-A340-999E-FDE618E04F05}" type="presParOf" srcId="{FC475FD5-C433-8441-AF59-3D980E628372}" destId="{5AC664B5-55C9-F447-937D-968516FAEEF0}" srcOrd="3" destOrd="0" presId="urn:microsoft.com/office/officeart/2016/7/layout/RepeatingBendingProcessNew"/>
    <dgm:cxn modelId="{84F291F3-34B1-D74B-91D1-B9EB0FC42599}" type="presParOf" srcId="{5AC664B5-55C9-F447-937D-968516FAEEF0}" destId="{2B2E049E-E9DF-CB4C-A177-FF0329B86C81}" srcOrd="0" destOrd="0" presId="urn:microsoft.com/office/officeart/2016/7/layout/RepeatingBendingProcessNew"/>
    <dgm:cxn modelId="{8303C30A-25B7-F543-8779-8740F2718015}" type="presParOf" srcId="{FC475FD5-C433-8441-AF59-3D980E628372}" destId="{A464F9E9-51CE-FA49-A1A7-4FB264D87F15}" srcOrd="4" destOrd="0" presId="urn:microsoft.com/office/officeart/2016/7/layout/RepeatingBendingProcessNew"/>
    <dgm:cxn modelId="{9333092E-CF02-4343-A0F4-8FE6D33B0F3C}" type="presParOf" srcId="{FC475FD5-C433-8441-AF59-3D980E628372}" destId="{5C022E3B-A727-2847-B29C-831652466C5B}" srcOrd="5" destOrd="0" presId="urn:microsoft.com/office/officeart/2016/7/layout/RepeatingBendingProcessNew"/>
    <dgm:cxn modelId="{767C2500-8FAB-3A42-B9B6-E3D55340AB36}" type="presParOf" srcId="{5C022E3B-A727-2847-B29C-831652466C5B}" destId="{92791396-EAE5-E943-8266-F936905ED528}" srcOrd="0" destOrd="0" presId="urn:microsoft.com/office/officeart/2016/7/layout/RepeatingBendingProcessNew"/>
    <dgm:cxn modelId="{1CBC7D67-E0F2-3349-AC15-675C73D228CF}" type="presParOf" srcId="{FC475FD5-C433-8441-AF59-3D980E628372}" destId="{D05854DB-ACE5-D94B-9EAE-4D9A9AEFE6A8}" srcOrd="6" destOrd="0" presId="urn:microsoft.com/office/officeart/2016/7/layout/RepeatingBendingProcessNew"/>
    <dgm:cxn modelId="{8620CDD7-0322-E441-B323-7FBB21293FF4}" type="presParOf" srcId="{FC475FD5-C433-8441-AF59-3D980E628372}" destId="{B5606B7C-0ABA-FC42-A8A0-B617F9E46A09}" srcOrd="7" destOrd="0" presId="urn:microsoft.com/office/officeart/2016/7/layout/RepeatingBendingProcessNew"/>
    <dgm:cxn modelId="{6DDDB49F-6519-6041-AEC5-99ACF157463E}" type="presParOf" srcId="{B5606B7C-0ABA-FC42-A8A0-B617F9E46A09}" destId="{2FEBF60D-7932-A144-95FE-0219592D08D4}" srcOrd="0" destOrd="0" presId="urn:microsoft.com/office/officeart/2016/7/layout/RepeatingBendingProcessNew"/>
    <dgm:cxn modelId="{C1CA176F-CD08-444E-8E59-2E7C4745D359}" type="presParOf" srcId="{FC475FD5-C433-8441-AF59-3D980E628372}" destId="{2BF270A9-3624-1447-9DCA-160B6B16E54B}" srcOrd="8" destOrd="0" presId="urn:microsoft.com/office/officeart/2016/7/layout/RepeatingBendingProcessNew"/>
    <dgm:cxn modelId="{CF5CA6F0-CB9D-314B-B331-568EBABD3AB0}" type="presParOf" srcId="{FC475FD5-C433-8441-AF59-3D980E628372}" destId="{F31358A2-5385-9948-9468-23633DB3B5C1}" srcOrd="9" destOrd="0" presId="urn:microsoft.com/office/officeart/2016/7/layout/RepeatingBendingProcessNew"/>
    <dgm:cxn modelId="{7C1C6FC3-DC36-7343-8C0E-F4162097C427}" type="presParOf" srcId="{F31358A2-5385-9948-9468-23633DB3B5C1}" destId="{61A4ECA6-7DAC-C14D-9260-186912471A05}" srcOrd="0" destOrd="0" presId="urn:microsoft.com/office/officeart/2016/7/layout/RepeatingBendingProcessNew"/>
    <dgm:cxn modelId="{7500CAE8-497A-3B41-9B7F-EF15547B5D96}" type="presParOf" srcId="{FC475FD5-C433-8441-AF59-3D980E628372}" destId="{C21092BB-47C5-E147-A524-FBEFC4AF8C0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96AF14-992A-4C06-9E02-8B4BDACDB58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E2788-CD79-44F0-9F42-3842D65F7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HybridModel Class: Contains transformer model, graph attention layer, and classification components.</a:t>
          </a:r>
        </a:p>
      </dgm:t>
    </dgm:pt>
    <dgm:pt modelId="{4E8BB2D3-353B-44DA-ADF7-FF3E5D319F42}" type="parTrans" cxnId="{C5F7B32D-59BF-4AB3-9DFF-6C95435E5AC0}">
      <dgm:prSet/>
      <dgm:spPr/>
      <dgm:t>
        <a:bodyPr/>
        <a:lstStyle/>
        <a:p>
          <a:endParaRPr lang="en-US"/>
        </a:p>
      </dgm:t>
    </dgm:pt>
    <dgm:pt modelId="{1E1B25D2-3C83-4022-B348-0C5361D93305}" type="sibTrans" cxnId="{C5F7B32D-59BF-4AB3-9DFF-6C95435E5A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15450F-CEC4-4EE2-8E2A-D8798D5A462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Processing Flow: The transformer model processes the input sequences, and then the graph attention mechanism refines them.</a:t>
          </a:r>
          <a:endParaRPr lang="en-US"/>
        </a:p>
      </dgm:t>
    </dgm:pt>
    <dgm:pt modelId="{EBFA3036-D30B-41FD-B739-CCB9B35AA9BF}" type="parTrans" cxnId="{599EC845-57A5-4125-B274-F60BCCA0F6DC}">
      <dgm:prSet/>
      <dgm:spPr/>
      <dgm:t>
        <a:bodyPr/>
        <a:lstStyle/>
        <a:p>
          <a:endParaRPr lang="en-US"/>
        </a:p>
      </dgm:t>
    </dgm:pt>
    <dgm:pt modelId="{DCA13D34-8C47-4615-936D-40EC5802118C}" type="sibTrans" cxnId="{599EC845-57A5-4125-B274-F60BCCA0F6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D91F03-54DF-425B-8265-82DD33F5DB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Classification: </a:t>
          </a:r>
          <a:r>
            <a:rPr lang="en-CA"/>
            <a:t>Dense layers are used to route refined representations for categorization.</a:t>
          </a:r>
          <a:endParaRPr lang="en-US"/>
        </a:p>
      </dgm:t>
    </dgm:pt>
    <dgm:pt modelId="{CEC47FDD-11A6-4CDD-BA2C-653A2A0AB155}" type="parTrans" cxnId="{543629A2-FD17-4BC6-B002-3D43CBC18069}">
      <dgm:prSet/>
      <dgm:spPr/>
      <dgm:t>
        <a:bodyPr/>
        <a:lstStyle/>
        <a:p>
          <a:endParaRPr lang="en-US"/>
        </a:p>
      </dgm:t>
    </dgm:pt>
    <dgm:pt modelId="{9D8C053B-B498-4470-B883-8D2861224C00}" type="sibTrans" cxnId="{543629A2-FD17-4BC6-B002-3D43CBC180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D7D060-3C45-465F-9591-DBEF2493FEA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Objective: The goal is to create valuable representations by capturing the fine-grained semantic relationships that exist between tokens and global contextual data.</a:t>
          </a:r>
          <a:endParaRPr lang="en-US"/>
        </a:p>
      </dgm:t>
    </dgm:pt>
    <dgm:pt modelId="{71AD66A2-AA3A-4439-AA3A-2F4A8C2905BF}" type="parTrans" cxnId="{82D96582-46AB-44CD-BD70-95F092F8AA4B}">
      <dgm:prSet/>
      <dgm:spPr/>
      <dgm:t>
        <a:bodyPr/>
        <a:lstStyle/>
        <a:p>
          <a:endParaRPr lang="en-US"/>
        </a:p>
      </dgm:t>
    </dgm:pt>
    <dgm:pt modelId="{2868BB05-19DE-4447-ABB8-15D19A02741E}" type="sibTrans" cxnId="{82D96582-46AB-44CD-BD70-95F092F8AA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EF6B11-292A-4FE9-B146-FE5944E8C6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Purpose: Enhance paraphrase detection by effectively capturing semantic similarities between sentence pairs.</a:t>
          </a:r>
        </a:p>
      </dgm:t>
    </dgm:pt>
    <dgm:pt modelId="{BB66917B-3270-42D2-A884-5135686B5B6A}" type="parTrans" cxnId="{9F5276E7-EBED-4D97-88AF-55FB099E54AA}">
      <dgm:prSet/>
      <dgm:spPr/>
      <dgm:t>
        <a:bodyPr/>
        <a:lstStyle/>
        <a:p>
          <a:endParaRPr lang="en-US"/>
        </a:p>
      </dgm:t>
    </dgm:pt>
    <dgm:pt modelId="{4E755C8B-664E-4759-9D55-4DB06D88ADC7}" type="sibTrans" cxnId="{9F5276E7-EBED-4D97-88AF-55FB099E54AA}">
      <dgm:prSet/>
      <dgm:spPr/>
      <dgm:t>
        <a:bodyPr/>
        <a:lstStyle/>
        <a:p>
          <a:endParaRPr lang="en-US"/>
        </a:p>
      </dgm:t>
    </dgm:pt>
    <dgm:pt modelId="{004BA98A-6459-4A62-BD53-0ED9DED2F033}" type="pres">
      <dgm:prSet presAssocID="{8896AF14-992A-4C06-9E02-8B4BDACDB588}" presName="root" presStyleCnt="0">
        <dgm:presLayoutVars>
          <dgm:dir/>
          <dgm:resizeHandles val="exact"/>
        </dgm:presLayoutVars>
      </dgm:prSet>
      <dgm:spPr/>
    </dgm:pt>
    <dgm:pt modelId="{840761F0-2C01-4E63-A11A-38992C8BEECF}" type="pres">
      <dgm:prSet presAssocID="{8896AF14-992A-4C06-9E02-8B4BDACDB588}" presName="container" presStyleCnt="0">
        <dgm:presLayoutVars>
          <dgm:dir/>
          <dgm:resizeHandles val="exact"/>
        </dgm:presLayoutVars>
      </dgm:prSet>
      <dgm:spPr/>
    </dgm:pt>
    <dgm:pt modelId="{639C5825-0CC3-42C7-A9D4-56655935A627}" type="pres">
      <dgm:prSet presAssocID="{599E2788-CD79-44F0-9F42-3842D65F7D11}" presName="compNode" presStyleCnt="0"/>
      <dgm:spPr/>
    </dgm:pt>
    <dgm:pt modelId="{646DD5E3-C534-4719-B92C-467FF34301C8}" type="pres">
      <dgm:prSet presAssocID="{599E2788-CD79-44F0-9F42-3842D65F7D11}" presName="iconBgRect" presStyleLbl="bgShp" presStyleIdx="0" presStyleCnt="5"/>
      <dgm:spPr/>
    </dgm:pt>
    <dgm:pt modelId="{344B8DFF-4FA1-4431-AF9D-5ADF5C91F083}" type="pres">
      <dgm:prSet presAssocID="{599E2788-CD79-44F0-9F42-3842D65F7D1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09F72B7-988B-41EC-9C23-3528C1E84C06}" type="pres">
      <dgm:prSet presAssocID="{599E2788-CD79-44F0-9F42-3842D65F7D11}" presName="spaceRect" presStyleCnt="0"/>
      <dgm:spPr/>
    </dgm:pt>
    <dgm:pt modelId="{6B6308DC-54F9-426A-99A9-3D0FCFF5A77E}" type="pres">
      <dgm:prSet presAssocID="{599E2788-CD79-44F0-9F42-3842D65F7D11}" presName="textRect" presStyleLbl="revTx" presStyleIdx="0" presStyleCnt="5">
        <dgm:presLayoutVars>
          <dgm:chMax val="1"/>
          <dgm:chPref val="1"/>
        </dgm:presLayoutVars>
      </dgm:prSet>
      <dgm:spPr/>
    </dgm:pt>
    <dgm:pt modelId="{A0125B6E-D2FF-45C2-8562-2798E9C6CEB0}" type="pres">
      <dgm:prSet presAssocID="{1E1B25D2-3C83-4022-B348-0C5361D93305}" presName="sibTrans" presStyleLbl="sibTrans2D1" presStyleIdx="0" presStyleCnt="0"/>
      <dgm:spPr/>
    </dgm:pt>
    <dgm:pt modelId="{95E1428F-FE03-437E-AF09-1F64C5076FEC}" type="pres">
      <dgm:prSet presAssocID="{5815450F-CEC4-4EE2-8E2A-D8798D5A462A}" presName="compNode" presStyleCnt="0"/>
      <dgm:spPr/>
    </dgm:pt>
    <dgm:pt modelId="{88E44771-A8B9-44F5-8417-18381B1610D7}" type="pres">
      <dgm:prSet presAssocID="{5815450F-CEC4-4EE2-8E2A-D8798D5A462A}" presName="iconBgRect" presStyleLbl="bgShp" presStyleIdx="1" presStyleCnt="5"/>
      <dgm:spPr/>
    </dgm:pt>
    <dgm:pt modelId="{A7843D3E-FB9B-4D61-BBC9-98CD7FFC119F}" type="pres">
      <dgm:prSet presAssocID="{5815450F-CEC4-4EE2-8E2A-D8798D5A46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645DA35-C856-489A-A2D2-1E50B6B0A358}" type="pres">
      <dgm:prSet presAssocID="{5815450F-CEC4-4EE2-8E2A-D8798D5A462A}" presName="spaceRect" presStyleCnt="0"/>
      <dgm:spPr/>
    </dgm:pt>
    <dgm:pt modelId="{5C538310-682F-4E2A-B566-534EEF44EA62}" type="pres">
      <dgm:prSet presAssocID="{5815450F-CEC4-4EE2-8E2A-D8798D5A462A}" presName="textRect" presStyleLbl="revTx" presStyleIdx="1" presStyleCnt="5">
        <dgm:presLayoutVars>
          <dgm:chMax val="1"/>
          <dgm:chPref val="1"/>
        </dgm:presLayoutVars>
      </dgm:prSet>
      <dgm:spPr/>
    </dgm:pt>
    <dgm:pt modelId="{12B90296-89AA-4BC7-8E39-FF187E9E2756}" type="pres">
      <dgm:prSet presAssocID="{DCA13D34-8C47-4615-936D-40EC5802118C}" presName="sibTrans" presStyleLbl="sibTrans2D1" presStyleIdx="0" presStyleCnt="0"/>
      <dgm:spPr/>
    </dgm:pt>
    <dgm:pt modelId="{BBDCB2B6-8BA1-4089-9BBE-14E72875E862}" type="pres">
      <dgm:prSet presAssocID="{5ED91F03-54DF-425B-8265-82DD33F5DBA3}" presName="compNode" presStyleCnt="0"/>
      <dgm:spPr/>
    </dgm:pt>
    <dgm:pt modelId="{03DE277C-1955-40EA-824E-B0797B3C275D}" type="pres">
      <dgm:prSet presAssocID="{5ED91F03-54DF-425B-8265-82DD33F5DBA3}" presName="iconBgRect" presStyleLbl="bgShp" presStyleIdx="2" presStyleCnt="5"/>
      <dgm:spPr/>
    </dgm:pt>
    <dgm:pt modelId="{A697F392-5115-4463-BCDE-AC710C858728}" type="pres">
      <dgm:prSet presAssocID="{5ED91F03-54DF-425B-8265-82DD33F5DB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0C837F9-CA17-4B4D-B820-7D4516224048}" type="pres">
      <dgm:prSet presAssocID="{5ED91F03-54DF-425B-8265-82DD33F5DBA3}" presName="spaceRect" presStyleCnt="0"/>
      <dgm:spPr/>
    </dgm:pt>
    <dgm:pt modelId="{AF2D4CA4-A174-4B15-8444-994D42A83856}" type="pres">
      <dgm:prSet presAssocID="{5ED91F03-54DF-425B-8265-82DD33F5DBA3}" presName="textRect" presStyleLbl="revTx" presStyleIdx="2" presStyleCnt="5">
        <dgm:presLayoutVars>
          <dgm:chMax val="1"/>
          <dgm:chPref val="1"/>
        </dgm:presLayoutVars>
      </dgm:prSet>
      <dgm:spPr/>
    </dgm:pt>
    <dgm:pt modelId="{E327E6D5-E3EA-4DB6-88DD-DC0D5B80DE69}" type="pres">
      <dgm:prSet presAssocID="{9D8C053B-B498-4470-B883-8D2861224C00}" presName="sibTrans" presStyleLbl="sibTrans2D1" presStyleIdx="0" presStyleCnt="0"/>
      <dgm:spPr/>
    </dgm:pt>
    <dgm:pt modelId="{39741F20-9437-4564-9EC7-D7FE2A4C6553}" type="pres">
      <dgm:prSet presAssocID="{69D7D060-3C45-465F-9591-DBEF2493FEA4}" presName="compNode" presStyleCnt="0"/>
      <dgm:spPr/>
    </dgm:pt>
    <dgm:pt modelId="{0FEEEFF5-3333-4878-B44B-5E78D5915B5B}" type="pres">
      <dgm:prSet presAssocID="{69D7D060-3C45-465F-9591-DBEF2493FEA4}" presName="iconBgRect" presStyleLbl="bgShp" presStyleIdx="3" presStyleCnt="5"/>
      <dgm:spPr/>
    </dgm:pt>
    <dgm:pt modelId="{BB9B17E6-697E-4C40-B243-74FCC05F2BB3}" type="pres">
      <dgm:prSet presAssocID="{69D7D060-3C45-465F-9591-DBEF2493FE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F4B7893-9C8C-449B-B527-00078A1601D3}" type="pres">
      <dgm:prSet presAssocID="{69D7D060-3C45-465F-9591-DBEF2493FEA4}" presName="spaceRect" presStyleCnt="0"/>
      <dgm:spPr/>
    </dgm:pt>
    <dgm:pt modelId="{2BDB08F8-4C85-4DCA-96ED-48A2DC2870C2}" type="pres">
      <dgm:prSet presAssocID="{69D7D060-3C45-465F-9591-DBEF2493FEA4}" presName="textRect" presStyleLbl="revTx" presStyleIdx="3" presStyleCnt="5">
        <dgm:presLayoutVars>
          <dgm:chMax val="1"/>
          <dgm:chPref val="1"/>
        </dgm:presLayoutVars>
      </dgm:prSet>
      <dgm:spPr/>
    </dgm:pt>
    <dgm:pt modelId="{7DB89E61-C7DA-4DEC-9037-1010F2A0C3E5}" type="pres">
      <dgm:prSet presAssocID="{2868BB05-19DE-4447-ABB8-15D19A02741E}" presName="sibTrans" presStyleLbl="sibTrans2D1" presStyleIdx="0" presStyleCnt="0"/>
      <dgm:spPr/>
    </dgm:pt>
    <dgm:pt modelId="{6D0DD122-B76D-4A72-A6C7-CD7B447F4848}" type="pres">
      <dgm:prSet presAssocID="{6AEF6B11-292A-4FE9-B146-FE5944E8C676}" presName="compNode" presStyleCnt="0"/>
      <dgm:spPr/>
    </dgm:pt>
    <dgm:pt modelId="{9EAB3CDD-4A58-4222-9FDC-F92381A07274}" type="pres">
      <dgm:prSet presAssocID="{6AEF6B11-292A-4FE9-B146-FE5944E8C676}" presName="iconBgRect" presStyleLbl="bgShp" presStyleIdx="4" presStyleCnt="5"/>
      <dgm:spPr/>
    </dgm:pt>
    <dgm:pt modelId="{DBA88233-900E-4A76-986F-3441B7A7B9B1}" type="pres">
      <dgm:prSet presAssocID="{6AEF6B11-292A-4FE9-B146-FE5944E8C67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50020E86-6460-4A9E-B0F6-FCBFE7181A89}" type="pres">
      <dgm:prSet presAssocID="{6AEF6B11-292A-4FE9-B146-FE5944E8C676}" presName="spaceRect" presStyleCnt="0"/>
      <dgm:spPr/>
    </dgm:pt>
    <dgm:pt modelId="{AF2D32C6-44C8-4CDB-B011-9618D81F3600}" type="pres">
      <dgm:prSet presAssocID="{6AEF6B11-292A-4FE9-B146-FE5944E8C67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DF2A30A-9BD7-41D3-B416-DA7991CEA282}" type="presOf" srcId="{69D7D060-3C45-465F-9591-DBEF2493FEA4}" destId="{2BDB08F8-4C85-4DCA-96ED-48A2DC2870C2}" srcOrd="0" destOrd="0" presId="urn:microsoft.com/office/officeart/2018/2/layout/IconCircleList"/>
    <dgm:cxn modelId="{92F42814-E441-4538-8530-C7AB9A04CD2F}" type="presOf" srcId="{6AEF6B11-292A-4FE9-B146-FE5944E8C676}" destId="{AF2D32C6-44C8-4CDB-B011-9618D81F3600}" srcOrd="0" destOrd="0" presId="urn:microsoft.com/office/officeart/2018/2/layout/IconCircleList"/>
    <dgm:cxn modelId="{F732B614-75C2-4686-BFBD-878B377CCEEE}" type="presOf" srcId="{5ED91F03-54DF-425B-8265-82DD33F5DBA3}" destId="{AF2D4CA4-A174-4B15-8444-994D42A83856}" srcOrd="0" destOrd="0" presId="urn:microsoft.com/office/officeart/2018/2/layout/IconCircleList"/>
    <dgm:cxn modelId="{C5F7B32D-59BF-4AB3-9DFF-6C95435E5AC0}" srcId="{8896AF14-992A-4C06-9E02-8B4BDACDB588}" destId="{599E2788-CD79-44F0-9F42-3842D65F7D11}" srcOrd="0" destOrd="0" parTransId="{4E8BB2D3-353B-44DA-ADF7-FF3E5D319F42}" sibTransId="{1E1B25D2-3C83-4022-B348-0C5361D93305}"/>
    <dgm:cxn modelId="{599EC845-57A5-4125-B274-F60BCCA0F6DC}" srcId="{8896AF14-992A-4C06-9E02-8B4BDACDB588}" destId="{5815450F-CEC4-4EE2-8E2A-D8798D5A462A}" srcOrd="1" destOrd="0" parTransId="{EBFA3036-D30B-41FD-B739-CCB9B35AA9BF}" sibTransId="{DCA13D34-8C47-4615-936D-40EC5802118C}"/>
    <dgm:cxn modelId="{35213F6F-2F1B-41FA-9812-70D95CBD3F92}" type="presOf" srcId="{8896AF14-992A-4C06-9E02-8B4BDACDB588}" destId="{004BA98A-6459-4A62-BD53-0ED9DED2F033}" srcOrd="0" destOrd="0" presId="urn:microsoft.com/office/officeart/2018/2/layout/IconCircleList"/>
    <dgm:cxn modelId="{82D96582-46AB-44CD-BD70-95F092F8AA4B}" srcId="{8896AF14-992A-4C06-9E02-8B4BDACDB588}" destId="{69D7D060-3C45-465F-9591-DBEF2493FEA4}" srcOrd="3" destOrd="0" parTransId="{71AD66A2-AA3A-4439-AA3A-2F4A8C2905BF}" sibTransId="{2868BB05-19DE-4447-ABB8-15D19A02741E}"/>
    <dgm:cxn modelId="{D53C5895-2151-4DB9-A09D-84BD01D2BC59}" type="presOf" srcId="{DCA13D34-8C47-4615-936D-40EC5802118C}" destId="{12B90296-89AA-4BC7-8E39-FF187E9E2756}" srcOrd="0" destOrd="0" presId="urn:microsoft.com/office/officeart/2018/2/layout/IconCircleList"/>
    <dgm:cxn modelId="{543629A2-FD17-4BC6-B002-3D43CBC18069}" srcId="{8896AF14-992A-4C06-9E02-8B4BDACDB588}" destId="{5ED91F03-54DF-425B-8265-82DD33F5DBA3}" srcOrd="2" destOrd="0" parTransId="{CEC47FDD-11A6-4CDD-BA2C-653A2A0AB155}" sibTransId="{9D8C053B-B498-4470-B883-8D2861224C00}"/>
    <dgm:cxn modelId="{6E0224B5-5AFD-4639-B2F2-86209C0151D7}" type="presOf" srcId="{599E2788-CD79-44F0-9F42-3842D65F7D11}" destId="{6B6308DC-54F9-426A-99A9-3D0FCFF5A77E}" srcOrd="0" destOrd="0" presId="urn:microsoft.com/office/officeart/2018/2/layout/IconCircleList"/>
    <dgm:cxn modelId="{1840A4BF-8DD4-4C81-A80F-0C7BD91ED97C}" type="presOf" srcId="{5815450F-CEC4-4EE2-8E2A-D8798D5A462A}" destId="{5C538310-682F-4E2A-B566-534EEF44EA62}" srcOrd="0" destOrd="0" presId="urn:microsoft.com/office/officeart/2018/2/layout/IconCircleList"/>
    <dgm:cxn modelId="{57CD78D9-9512-472D-ABF0-4F265472A7EF}" type="presOf" srcId="{2868BB05-19DE-4447-ABB8-15D19A02741E}" destId="{7DB89E61-C7DA-4DEC-9037-1010F2A0C3E5}" srcOrd="0" destOrd="0" presId="urn:microsoft.com/office/officeart/2018/2/layout/IconCircleList"/>
    <dgm:cxn modelId="{D6B9E5E2-4A34-4ECE-BDBA-73C194FDFCDD}" type="presOf" srcId="{9D8C053B-B498-4470-B883-8D2861224C00}" destId="{E327E6D5-E3EA-4DB6-88DD-DC0D5B80DE69}" srcOrd="0" destOrd="0" presId="urn:microsoft.com/office/officeart/2018/2/layout/IconCircleList"/>
    <dgm:cxn modelId="{9F5276E7-EBED-4D97-88AF-55FB099E54AA}" srcId="{8896AF14-992A-4C06-9E02-8B4BDACDB588}" destId="{6AEF6B11-292A-4FE9-B146-FE5944E8C676}" srcOrd="4" destOrd="0" parTransId="{BB66917B-3270-42D2-A884-5135686B5B6A}" sibTransId="{4E755C8B-664E-4759-9D55-4DB06D88ADC7}"/>
    <dgm:cxn modelId="{5A0D1AEC-3279-4135-89E3-C2F4B63128ED}" type="presOf" srcId="{1E1B25D2-3C83-4022-B348-0C5361D93305}" destId="{A0125B6E-D2FF-45C2-8562-2798E9C6CEB0}" srcOrd="0" destOrd="0" presId="urn:microsoft.com/office/officeart/2018/2/layout/IconCircleList"/>
    <dgm:cxn modelId="{C5D8E807-7FB6-4E65-98AC-29012F4C956F}" type="presParOf" srcId="{004BA98A-6459-4A62-BD53-0ED9DED2F033}" destId="{840761F0-2C01-4E63-A11A-38992C8BEECF}" srcOrd="0" destOrd="0" presId="urn:microsoft.com/office/officeart/2018/2/layout/IconCircleList"/>
    <dgm:cxn modelId="{89100320-16EF-4063-A507-FBD2ED21BBC3}" type="presParOf" srcId="{840761F0-2C01-4E63-A11A-38992C8BEECF}" destId="{639C5825-0CC3-42C7-A9D4-56655935A627}" srcOrd="0" destOrd="0" presId="urn:microsoft.com/office/officeart/2018/2/layout/IconCircleList"/>
    <dgm:cxn modelId="{6F93DAB4-B96D-45F1-9FBC-2F90D469F3A6}" type="presParOf" srcId="{639C5825-0CC3-42C7-A9D4-56655935A627}" destId="{646DD5E3-C534-4719-B92C-467FF34301C8}" srcOrd="0" destOrd="0" presId="urn:microsoft.com/office/officeart/2018/2/layout/IconCircleList"/>
    <dgm:cxn modelId="{77AAEDA8-A756-4BC4-8B05-14B853CDA827}" type="presParOf" srcId="{639C5825-0CC3-42C7-A9D4-56655935A627}" destId="{344B8DFF-4FA1-4431-AF9D-5ADF5C91F083}" srcOrd="1" destOrd="0" presId="urn:microsoft.com/office/officeart/2018/2/layout/IconCircleList"/>
    <dgm:cxn modelId="{5D7A774E-CC25-4418-BF74-69467EA98CF7}" type="presParOf" srcId="{639C5825-0CC3-42C7-A9D4-56655935A627}" destId="{209F72B7-988B-41EC-9C23-3528C1E84C06}" srcOrd="2" destOrd="0" presId="urn:microsoft.com/office/officeart/2018/2/layout/IconCircleList"/>
    <dgm:cxn modelId="{7B3EF8C2-A552-40E6-BCF7-65CA00C4A1B7}" type="presParOf" srcId="{639C5825-0CC3-42C7-A9D4-56655935A627}" destId="{6B6308DC-54F9-426A-99A9-3D0FCFF5A77E}" srcOrd="3" destOrd="0" presId="urn:microsoft.com/office/officeart/2018/2/layout/IconCircleList"/>
    <dgm:cxn modelId="{EEBC0829-1897-4C9C-859E-D6740418DD3C}" type="presParOf" srcId="{840761F0-2C01-4E63-A11A-38992C8BEECF}" destId="{A0125B6E-D2FF-45C2-8562-2798E9C6CEB0}" srcOrd="1" destOrd="0" presId="urn:microsoft.com/office/officeart/2018/2/layout/IconCircleList"/>
    <dgm:cxn modelId="{B06CE5D8-3F14-45DA-8114-859109A97031}" type="presParOf" srcId="{840761F0-2C01-4E63-A11A-38992C8BEECF}" destId="{95E1428F-FE03-437E-AF09-1F64C5076FEC}" srcOrd="2" destOrd="0" presId="urn:microsoft.com/office/officeart/2018/2/layout/IconCircleList"/>
    <dgm:cxn modelId="{537DFC1A-A71C-41BD-A3D7-32585E9EE62F}" type="presParOf" srcId="{95E1428F-FE03-437E-AF09-1F64C5076FEC}" destId="{88E44771-A8B9-44F5-8417-18381B1610D7}" srcOrd="0" destOrd="0" presId="urn:microsoft.com/office/officeart/2018/2/layout/IconCircleList"/>
    <dgm:cxn modelId="{4A07FB31-F541-45BF-A81A-1F584458B7E1}" type="presParOf" srcId="{95E1428F-FE03-437E-AF09-1F64C5076FEC}" destId="{A7843D3E-FB9B-4D61-BBC9-98CD7FFC119F}" srcOrd="1" destOrd="0" presId="urn:microsoft.com/office/officeart/2018/2/layout/IconCircleList"/>
    <dgm:cxn modelId="{8D68C195-25EA-43A4-AD34-5BC41FDD3A4B}" type="presParOf" srcId="{95E1428F-FE03-437E-AF09-1F64C5076FEC}" destId="{6645DA35-C856-489A-A2D2-1E50B6B0A358}" srcOrd="2" destOrd="0" presId="urn:microsoft.com/office/officeart/2018/2/layout/IconCircleList"/>
    <dgm:cxn modelId="{C49CDF3E-78DC-4A54-B18A-0BEAF7E312D0}" type="presParOf" srcId="{95E1428F-FE03-437E-AF09-1F64C5076FEC}" destId="{5C538310-682F-4E2A-B566-534EEF44EA62}" srcOrd="3" destOrd="0" presId="urn:microsoft.com/office/officeart/2018/2/layout/IconCircleList"/>
    <dgm:cxn modelId="{B6598B50-0234-429E-B9AA-AD7ABDA71AE5}" type="presParOf" srcId="{840761F0-2C01-4E63-A11A-38992C8BEECF}" destId="{12B90296-89AA-4BC7-8E39-FF187E9E2756}" srcOrd="3" destOrd="0" presId="urn:microsoft.com/office/officeart/2018/2/layout/IconCircleList"/>
    <dgm:cxn modelId="{C6852A6E-6C1B-4A71-94E5-4F93FDDF8EA0}" type="presParOf" srcId="{840761F0-2C01-4E63-A11A-38992C8BEECF}" destId="{BBDCB2B6-8BA1-4089-9BBE-14E72875E862}" srcOrd="4" destOrd="0" presId="urn:microsoft.com/office/officeart/2018/2/layout/IconCircleList"/>
    <dgm:cxn modelId="{0FEF50A1-A4C2-4BC8-A600-0ED69A190184}" type="presParOf" srcId="{BBDCB2B6-8BA1-4089-9BBE-14E72875E862}" destId="{03DE277C-1955-40EA-824E-B0797B3C275D}" srcOrd="0" destOrd="0" presId="urn:microsoft.com/office/officeart/2018/2/layout/IconCircleList"/>
    <dgm:cxn modelId="{75108ED6-FB01-48AC-977B-633667D69D28}" type="presParOf" srcId="{BBDCB2B6-8BA1-4089-9BBE-14E72875E862}" destId="{A697F392-5115-4463-BCDE-AC710C858728}" srcOrd="1" destOrd="0" presId="urn:microsoft.com/office/officeart/2018/2/layout/IconCircleList"/>
    <dgm:cxn modelId="{68B52A80-4683-4E7B-8124-EBCA9AF9B8A3}" type="presParOf" srcId="{BBDCB2B6-8BA1-4089-9BBE-14E72875E862}" destId="{E0C837F9-CA17-4B4D-B820-7D4516224048}" srcOrd="2" destOrd="0" presId="urn:microsoft.com/office/officeart/2018/2/layout/IconCircleList"/>
    <dgm:cxn modelId="{5FA256EE-DD7E-4217-98A6-A0F226F08CB1}" type="presParOf" srcId="{BBDCB2B6-8BA1-4089-9BBE-14E72875E862}" destId="{AF2D4CA4-A174-4B15-8444-994D42A83856}" srcOrd="3" destOrd="0" presId="urn:microsoft.com/office/officeart/2018/2/layout/IconCircleList"/>
    <dgm:cxn modelId="{B6A2A6FB-19EF-4491-A70F-61E921740643}" type="presParOf" srcId="{840761F0-2C01-4E63-A11A-38992C8BEECF}" destId="{E327E6D5-E3EA-4DB6-88DD-DC0D5B80DE69}" srcOrd="5" destOrd="0" presId="urn:microsoft.com/office/officeart/2018/2/layout/IconCircleList"/>
    <dgm:cxn modelId="{53AD1680-7F10-4DB6-A2FD-0A7AF478CD5E}" type="presParOf" srcId="{840761F0-2C01-4E63-A11A-38992C8BEECF}" destId="{39741F20-9437-4564-9EC7-D7FE2A4C6553}" srcOrd="6" destOrd="0" presId="urn:microsoft.com/office/officeart/2018/2/layout/IconCircleList"/>
    <dgm:cxn modelId="{FFDB5147-F9C0-4B36-AB71-F671502E7A52}" type="presParOf" srcId="{39741F20-9437-4564-9EC7-D7FE2A4C6553}" destId="{0FEEEFF5-3333-4878-B44B-5E78D5915B5B}" srcOrd="0" destOrd="0" presId="urn:microsoft.com/office/officeart/2018/2/layout/IconCircleList"/>
    <dgm:cxn modelId="{F1ED4726-8F15-4EA6-A00F-B0377FA082EC}" type="presParOf" srcId="{39741F20-9437-4564-9EC7-D7FE2A4C6553}" destId="{BB9B17E6-697E-4C40-B243-74FCC05F2BB3}" srcOrd="1" destOrd="0" presId="urn:microsoft.com/office/officeart/2018/2/layout/IconCircleList"/>
    <dgm:cxn modelId="{4BC1728B-0E01-46F8-A09E-72C4BBAA238E}" type="presParOf" srcId="{39741F20-9437-4564-9EC7-D7FE2A4C6553}" destId="{BF4B7893-9C8C-449B-B527-00078A1601D3}" srcOrd="2" destOrd="0" presId="urn:microsoft.com/office/officeart/2018/2/layout/IconCircleList"/>
    <dgm:cxn modelId="{FC310765-86AA-40F6-BAE6-9BDE2EC5DA83}" type="presParOf" srcId="{39741F20-9437-4564-9EC7-D7FE2A4C6553}" destId="{2BDB08F8-4C85-4DCA-96ED-48A2DC2870C2}" srcOrd="3" destOrd="0" presId="urn:microsoft.com/office/officeart/2018/2/layout/IconCircleList"/>
    <dgm:cxn modelId="{7AA92FE7-D8F0-4850-A1E3-1C1D5FAD4546}" type="presParOf" srcId="{840761F0-2C01-4E63-A11A-38992C8BEECF}" destId="{7DB89E61-C7DA-4DEC-9037-1010F2A0C3E5}" srcOrd="7" destOrd="0" presId="urn:microsoft.com/office/officeart/2018/2/layout/IconCircleList"/>
    <dgm:cxn modelId="{CFA05385-5692-44C8-BEF1-8587D45C2C31}" type="presParOf" srcId="{840761F0-2C01-4E63-A11A-38992C8BEECF}" destId="{6D0DD122-B76D-4A72-A6C7-CD7B447F4848}" srcOrd="8" destOrd="0" presId="urn:microsoft.com/office/officeart/2018/2/layout/IconCircleList"/>
    <dgm:cxn modelId="{9AED200F-FC21-4A4B-A521-69568FBB97EA}" type="presParOf" srcId="{6D0DD122-B76D-4A72-A6C7-CD7B447F4848}" destId="{9EAB3CDD-4A58-4222-9FDC-F92381A07274}" srcOrd="0" destOrd="0" presId="urn:microsoft.com/office/officeart/2018/2/layout/IconCircleList"/>
    <dgm:cxn modelId="{4F20612C-094B-4BC2-AB71-A58629FE1AF0}" type="presParOf" srcId="{6D0DD122-B76D-4A72-A6C7-CD7B447F4848}" destId="{DBA88233-900E-4A76-986F-3441B7A7B9B1}" srcOrd="1" destOrd="0" presId="urn:microsoft.com/office/officeart/2018/2/layout/IconCircleList"/>
    <dgm:cxn modelId="{09594554-CF97-4A10-A08A-6DDCBEF83263}" type="presParOf" srcId="{6D0DD122-B76D-4A72-A6C7-CD7B447F4848}" destId="{50020E86-6460-4A9E-B0F6-FCBFE7181A89}" srcOrd="2" destOrd="0" presId="urn:microsoft.com/office/officeart/2018/2/layout/IconCircleList"/>
    <dgm:cxn modelId="{9E66F227-6B7F-4232-8368-49EE4CCC60D8}" type="presParOf" srcId="{6D0DD122-B76D-4A72-A6C7-CD7B447F4848}" destId="{AF2D32C6-44C8-4CDB-B011-9618D81F36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1AC323-18A6-4AF0-A901-E23422E0FD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7DCEDA-C746-4B8C-8DE8-AC9642F0EA5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Dataset: For training and validation, MRPC from the GLUE benchmark is utilized.</a:t>
          </a:r>
          <a:endParaRPr lang="en-US"/>
        </a:p>
      </dgm:t>
    </dgm:pt>
    <dgm:pt modelId="{5AEA8FFC-A3B2-46B3-857A-E45E98EDDB0C}" type="parTrans" cxnId="{FFC3B8FC-F091-45F2-A080-58A66327A106}">
      <dgm:prSet/>
      <dgm:spPr/>
      <dgm:t>
        <a:bodyPr/>
        <a:lstStyle/>
        <a:p>
          <a:endParaRPr lang="en-US"/>
        </a:p>
      </dgm:t>
    </dgm:pt>
    <dgm:pt modelId="{890B49AB-1225-49F8-8ACC-8F97413A7455}" type="sibTrans" cxnId="{FFC3B8FC-F091-45F2-A080-58A66327A106}">
      <dgm:prSet/>
      <dgm:spPr/>
      <dgm:t>
        <a:bodyPr/>
        <a:lstStyle/>
        <a:p>
          <a:endParaRPr lang="en-US"/>
        </a:p>
      </dgm:t>
    </dgm:pt>
    <dgm:pt modelId="{25C22F12-5390-4E47-B9A4-1E8A97657F4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Achievement: The model's ability to distinguish between paraphrases and non-paraphrases is demonstrated.</a:t>
          </a:r>
          <a:endParaRPr lang="en-US"/>
        </a:p>
      </dgm:t>
    </dgm:pt>
    <dgm:pt modelId="{1BC748F1-7BA4-4943-BE9D-E82788043D06}" type="parTrans" cxnId="{F180CE06-AC44-4F81-820B-4E21F8BB8DD3}">
      <dgm:prSet/>
      <dgm:spPr/>
      <dgm:t>
        <a:bodyPr/>
        <a:lstStyle/>
        <a:p>
          <a:endParaRPr lang="en-US"/>
        </a:p>
      </dgm:t>
    </dgm:pt>
    <dgm:pt modelId="{F4C9E1D6-EE6A-4351-9A74-CD9E3DF48105}" type="sibTrans" cxnId="{F180CE06-AC44-4F81-820B-4E21F8BB8DD3}">
      <dgm:prSet/>
      <dgm:spPr/>
      <dgm:t>
        <a:bodyPr/>
        <a:lstStyle/>
        <a:p>
          <a:endParaRPr lang="en-US"/>
        </a:p>
      </dgm:t>
    </dgm:pt>
    <dgm:pt modelId="{F1717FD3-352F-40A0-95C8-E4390589281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Impact: Enhancement of natural language comprehension and advancement of NLP-based paraphrase identification state-of-the-art.</a:t>
          </a:r>
          <a:endParaRPr lang="en-US"/>
        </a:p>
      </dgm:t>
    </dgm:pt>
    <dgm:pt modelId="{EFA3F583-D231-446A-9229-289CC527C366}" type="parTrans" cxnId="{964DD1D1-7825-47E7-B9AD-C3574457B0A3}">
      <dgm:prSet/>
      <dgm:spPr/>
      <dgm:t>
        <a:bodyPr/>
        <a:lstStyle/>
        <a:p>
          <a:endParaRPr lang="en-US"/>
        </a:p>
      </dgm:t>
    </dgm:pt>
    <dgm:pt modelId="{16922E98-AFB2-492C-9429-8401681EA954}" type="sibTrans" cxnId="{964DD1D1-7825-47E7-B9AD-C3574457B0A3}">
      <dgm:prSet/>
      <dgm:spPr/>
      <dgm:t>
        <a:bodyPr/>
        <a:lstStyle/>
        <a:p>
          <a:endParaRPr lang="en-US"/>
        </a:p>
      </dgm:t>
    </dgm:pt>
    <dgm:pt modelId="{A87AF981-A29D-4B54-80A2-F11FD71CFD1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Success of Hybrid Model: Emphasize how transformer and graph-based techniques work well together.</a:t>
          </a:r>
          <a:endParaRPr lang="en-US"/>
        </a:p>
      </dgm:t>
    </dgm:pt>
    <dgm:pt modelId="{E8B2753F-43E9-4F25-B673-36408B2AFC58}" type="parTrans" cxnId="{FD64FDED-0305-4AA3-9ED7-AE99FCC3364B}">
      <dgm:prSet/>
      <dgm:spPr/>
      <dgm:t>
        <a:bodyPr/>
        <a:lstStyle/>
        <a:p>
          <a:endParaRPr lang="en-US"/>
        </a:p>
      </dgm:t>
    </dgm:pt>
    <dgm:pt modelId="{FFF48754-CC92-4320-90C9-9023A1DB40C2}" type="sibTrans" cxnId="{FD64FDED-0305-4AA3-9ED7-AE99FCC3364B}">
      <dgm:prSet/>
      <dgm:spPr/>
      <dgm:t>
        <a:bodyPr/>
        <a:lstStyle/>
        <a:p>
          <a:endParaRPr lang="en-US"/>
        </a:p>
      </dgm:t>
    </dgm:pt>
    <dgm:pt modelId="{787BECFB-F77B-4BC6-8F02-BC4DBA70AA1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Model Performance: Highlight the high level of accuracy on benchmark datasets and the comprehensive analysis that classification reports offer.</a:t>
          </a:r>
          <a:endParaRPr lang="en-US"/>
        </a:p>
      </dgm:t>
    </dgm:pt>
    <dgm:pt modelId="{B0810E42-99CD-4C92-AD60-70C8D09E44EA}" type="parTrans" cxnId="{0991035C-5D20-4015-AB21-385C2C45EAEB}">
      <dgm:prSet/>
      <dgm:spPr/>
      <dgm:t>
        <a:bodyPr/>
        <a:lstStyle/>
        <a:p>
          <a:endParaRPr lang="en-US"/>
        </a:p>
      </dgm:t>
    </dgm:pt>
    <dgm:pt modelId="{E4F3E84B-7404-4F88-A488-82D4723879CD}" type="sibTrans" cxnId="{0991035C-5D20-4015-AB21-385C2C45EAEB}">
      <dgm:prSet/>
      <dgm:spPr/>
      <dgm:t>
        <a:bodyPr/>
        <a:lstStyle/>
        <a:p>
          <a:endParaRPr lang="en-US"/>
        </a:p>
      </dgm:t>
    </dgm:pt>
    <dgm:pt modelId="{487784ED-2504-4A1D-8E65-51A98BAF3ED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Promise of Hybrid Models: Discuss about how hybrid models could advance NLP tasks and natural language comprehension.</a:t>
          </a:r>
          <a:br>
            <a:rPr lang="en-CA"/>
          </a:br>
          <a:endParaRPr lang="en-US"/>
        </a:p>
      </dgm:t>
    </dgm:pt>
    <dgm:pt modelId="{C755D4B1-099A-4A0B-A4F4-0B0F469993BF}" type="parTrans" cxnId="{EAF3E897-50F5-46A8-A435-ED4CB4226079}">
      <dgm:prSet/>
      <dgm:spPr/>
      <dgm:t>
        <a:bodyPr/>
        <a:lstStyle/>
        <a:p>
          <a:endParaRPr lang="en-US"/>
        </a:p>
      </dgm:t>
    </dgm:pt>
    <dgm:pt modelId="{F58CA0D9-4AA6-48FF-B3D0-5AC20A16A796}" type="sibTrans" cxnId="{EAF3E897-50F5-46A8-A435-ED4CB4226079}">
      <dgm:prSet/>
      <dgm:spPr/>
      <dgm:t>
        <a:bodyPr/>
        <a:lstStyle/>
        <a:p>
          <a:endParaRPr lang="en-US"/>
        </a:p>
      </dgm:t>
    </dgm:pt>
    <dgm:pt modelId="{49262BC4-753C-4D7C-8667-96B95F485BE8}" type="pres">
      <dgm:prSet presAssocID="{B41AC323-18A6-4AF0-A901-E23422E0FD21}" presName="root" presStyleCnt="0">
        <dgm:presLayoutVars>
          <dgm:dir/>
          <dgm:resizeHandles val="exact"/>
        </dgm:presLayoutVars>
      </dgm:prSet>
      <dgm:spPr/>
    </dgm:pt>
    <dgm:pt modelId="{65371AA4-7C82-4CE4-B4A8-34BFAA1358F1}" type="pres">
      <dgm:prSet presAssocID="{D07DCEDA-C746-4B8C-8DE8-AC9642F0EA59}" presName="compNode" presStyleCnt="0"/>
      <dgm:spPr/>
    </dgm:pt>
    <dgm:pt modelId="{61529B2E-B025-48AC-BFB4-7925B2448FF4}" type="pres">
      <dgm:prSet presAssocID="{D07DCEDA-C746-4B8C-8DE8-AC9642F0EA59}" presName="bgRect" presStyleLbl="bgShp" presStyleIdx="0" presStyleCnt="6"/>
      <dgm:spPr/>
    </dgm:pt>
    <dgm:pt modelId="{94ACA046-D3B9-4184-9F98-8EDEF14DC3DB}" type="pres">
      <dgm:prSet presAssocID="{D07DCEDA-C746-4B8C-8DE8-AC9642F0EA5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424A54E7-9113-426B-9B64-641749B7CA58}" type="pres">
      <dgm:prSet presAssocID="{D07DCEDA-C746-4B8C-8DE8-AC9642F0EA59}" presName="spaceRect" presStyleCnt="0"/>
      <dgm:spPr/>
    </dgm:pt>
    <dgm:pt modelId="{2DD325D3-E902-4BDB-81F1-2D644B1FF853}" type="pres">
      <dgm:prSet presAssocID="{D07DCEDA-C746-4B8C-8DE8-AC9642F0EA59}" presName="parTx" presStyleLbl="revTx" presStyleIdx="0" presStyleCnt="6">
        <dgm:presLayoutVars>
          <dgm:chMax val="0"/>
          <dgm:chPref val="0"/>
        </dgm:presLayoutVars>
      </dgm:prSet>
      <dgm:spPr/>
    </dgm:pt>
    <dgm:pt modelId="{24F7A5FD-CD07-4264-BD5A-DBA7D711EFD3}" type="pres">
      <dgm:prSet presAssocID="{890B49AB-1225-49F8-8ACC-8F97413A7455}" presName="sibTrans" presStyleCnt="0"/>
      <dgm:spPr/>
    </dgm:pt>
    <dgm:pt modelId="{731874EA-9252-4C3C-81FA-5D4475FB7A9C}" type="pres">
      <dgm:prSet presAssocID="{25C22F12-5390-4E47-B9A4-1E8A97657F4C}" presName="compNode" presStyleCnt="0"/>
      <dgm:spPr/>
    </dgm:pt>
    <dgm:pt modelId="{1207A175-DA3D-4793-BBF1-7579D21BB27D}" type="pres">
      <dgm:prSet presAssocID="{25C22F12-5390-4E47-B9A4-1E8A97657F4C}" presName="bgRect" presStyleLbl="bgShp" presStyleIdx="1" presStyleCnt="6"/>
      <dgm:spPr/>
    </dgm:pt>
    <dgm:pt modelId="{366D4AF2-1D75-4515-ADDC-2C83F92ECE85}" type="pres">
      <dgm:prSet presAssocID="{25C22F12-5390-4E47-B9A4-1E8A97657F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69E3DFA2-9110-4286-A5D4-A398945FE67E}" type="pres">
      <dgm:prSet presAssocID="{25C22F12-5390-4E47-B9A4-1E8A97657F4C}" presName="spaceRect" presStyleCnt="0"/>
      <dgm:spPr/>
    </dgm:pt>
    <dgm:pt modelId="{D7B7B6C2-83A7-4F74-B76B-2675241CE61D}" type="pres">
      <dgm:prSet presAssocID="{25C22F12-5390-4E47-B9A4-1E8A97657F4C}" presName="parTx" presStyleLbl="revTx" presStyleIdx="1" presStyleCnt="6">
        <dgm:presLayoutVars>
          <dgm:chMax val="0"/>
          <dgm:chPref val="0"/>
        </dgm:presLayoutVars>
      </dgm:prSet>
      <dgm:spPr/>
    </dgm:pt>
    <dgm:pt modelId="{FB67FC74-D3BF-4C4B-9354-3B374301C35E}" type="pres">
      <dgm:prSet presAssocID="{F4C9E1D6-EE6A-4351-9A74-CD9E3DF48105}" presName="sibTrans" presStyleCnt="0"/>
      <dgm:spPr/>
    </dgm:pt>
    <dgm:pt modelId="{1EA9A953-3A77-466F-8044-789A515C2875}" type="pres">
      <dgm:prSet presAssocID="{F1717FD3-352F-40A0-95C8-E43905892819}" presName="compNode" presStyleCnt="0"/>
      <dgm:spPr/>
    </dgm:pt>
    <dgm:pt modelId="{E6FA0D0C-F711-47CD-AA06-46152786BF0A}" type="pres">
      <dgm:prSet presAssocID="{F1717FD3-352F-40A0-95C8-E43905892819}" presName="bgRect" presStyleLbl="bgShp" presStyleIdx="2" presStyleCnt="6"/>
      <dgm:spPr/>
    </dgm:pt>
    <dgm:pt modelId="{3477352C-3C26-47BD-BE9B-24F2AF657673}" type="pres">
      <dgm:prSet presAssocID="{F1717FD3-352F-40A0-95C8-E4390589281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BD6E4C5E-2912-41A8-93AF-69463B9FB667}" type="pres">
      <dgm:prSet presAssocID="{F1717FD3-352F-40A0-95C8-E43905892819}" presName="spaceRect" presStyleCnt="0"/>
      <dgm:spPr/>
    </dgm:pt>
    <dgm:pt modelId="{4A9F9AEB-8AEA-4BED-988D-BF578CC23C95}" type="pres">
      <dgm:prSet presAssocID="{F1717FD3-352F-40A0-95C8-E43905892819}" presName="parTx" presStyleLbl="revTx" presStyleIdx="2" presStyleCnt="6">
        <dgm:presLayoutVars>
          <dgm:chMax val="0"/>
          <dgm:chPref val="0"/>
        </dgm:presLayoutVars>
      </dgm:prSet>
      <dgm:spPr/>
    </dgm:pt>
    <dgm:pt modelId="{F39AD185-E4E1-40F2-960C-447B96F37CBE}" type="pres">
      <dgm:prSet presAssocID="{16922E98-AFB2-492C-9429-8401681EA954}" presName="sibTrans" presStyleCnt="0"/>
      <dgm:spPr/>
    </dgm:pt>
    <dgm:pt modelId="{D8B50986-3A18-4E90-B647-FAC92FF815FC}" type="pres">
      <dgm:prSet presAssocID="{A87AF981-A29D-4B54-80A2-F11FD71CFD1C}" presName="compNode" presStyleCnt="0"/>
      <dgm:spPr/>
    </dgm:pt>
    <dgm:pt modelId="{387D84E4-4184-43A8-8CB2-1542602376B6}" type="pres">
      <dgm:prSet presAssocID="{A87AF981-A29D-4B54-80A2-F11FD71CFD1C}" presName="bgRect" presStyleLbl="bgShp" presStyleIdx="3" presStyleCnt="6"/>
      <dgm:spPr/>
    </dgm:pt>
    <dgm:pt modelId="{8828B4B7-2678-484A-9066-5940DF97C0CA}" type="pres">
      <dgm:prSet presAssocID="{A87AF981-A29D-4B54-80A2-F11FD71CFD1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F1D2123-D675-4D65-8E29-B1E4B70443EF}" type="pres">
      <dgm:prSet presAssocID="{A87AF981-A29D-4B54-80A2-F11FD71CFD1C}" presName="spaceRect" presStyleCnt="0"/>
      <dgm:spPr/>
    </dgm:pt>
    <dgm:pt modelId="{E12E4E91-E072-4BED-87CD-6335DB9E0BF8}" type="pres">
      <dgm:prSet presAssocID="{A87AF981-A29D-4B54-80A2-F11FD71CFD1C}" presName="parTx" presStyleLbl="revTx" presStyleIdx="3" presStyleCnt="6">
        <dgm:presLayoutVars>
          <dgm:chMax val="0"/>
          <dgm:chPref val="0"/>
        </dgm:presLayoutVars>
      </dgm:prSet>
      <dgm:spPr/>
    </dgm:pt>
    <dgm:pt modelId="{CF36D117-059F-4811-A811-B1858412B69A}" type="pres">
      <dgm:prSet presAssocID="{FFF48754-CC92-4320-90C9-9023A1DB40C2}" presName="sibTrans" presStyleCnt="0"/>
      <dgm:spPr/>
    </dgm:pt>
    <dgm:pt modelId="{7F9ED295-90CF-439C-BC9A-30F9A1D1F712}" type="pres">
      <dgm:prSet presAssocID="{787BECFB-F77B-4BC6-8F02-BC4DBA70AA14}" presName="compNode" presStyleCnt="0"/>
      <dgm:spPr/>
    </dgm:pt>
    <dgm:pt modelId="{02206A0A-6ACC-4F62-814A-8C227CC6644A}" type="pres">
      <dgm:prSet presAssocID="{787BECFB-F77B-4BC6-8F02-BC4DBA70AA14}" presName="bgRect" presStyleLbl="bgShp" presStyleIdx="4" presStyleCnt="6"/>
      <dgm:spPr/>
    </dgm:pt>
    <dgm:pt modelId="{3D60D4DE-CB9F-45D4-A4B9-C056273008BF}" type="pres">
      <dgm:prSet presAssocID="{787BECFB-F77B-4BC6-8F02-BC4DBA70AA1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3476ED-C8C3-429A-AB5B-6A5F160E9EE7}" type="pres">
      <dgm:prSet presAssocID="{787BECFB-F77B-4BC6-8F02-BC4DBA70AA14}" presName="spaceRect" presStyleCnt="0"/>
      <dgm:spPr/>
    </dgm:pt>
    <dgm:pt modelId="{F398155F-A4D1-43E2-818D-7DDA59837CC3}" type="pres">
      <dgm:prSet presAssocID="{787BECFB-F77B-4BC6-8F02-BC4DBA70AA14}" presName="parTx" presStyleLbl="revTx" presStyleIdx="4" presStyleCnt="6">
        <dgm:presLayoutVars>
          <dgm:chMax val="0"/>
          <dgm:chPref val="0"/>
        </dgm:presLayoutVars>
      </dgm:prSet>
      <dgm:spPr/>
    </dgm:pt>
    <dgm:pt modelId="{01E6C4BA-C282-4B92-9C81-1247CAA30723}" type="pres">
      <dgm:prSet presAssocID="{E4F3E84B-7404-4F88-A488-82D4723879CD}" presName="sibTrans" presStyleCnt="0"/>
      <dgm:spPr/>
    </dgm:pt>
    <dgm:pt modelId="{DC8E0393-21BA-4DAE-B9EF-30628930CD3F}" type="pres">
      <dgm:prSet presAssocID="{487784ED-2504-4A1D-8E65-51A98BAF3ED3}" presName="compNode" presStyleCnt="0"/>
      <dgm:spPr/>
    </dgm:pt>
    <dgm:pt modelId="{94AE9C36-3478-4546-9C41-3A54D9C0B86A}" type="pres">
      <dgm:prSet presAssocID="{487784ED-2504-4A1D-8E65-51A98BAF3ED3}" presName="bgRect" presStyleLbl="bgShp" presStyleIdx="5" presStyleCnt="6"/>
      <dgm:spPr/>
    </dgm:pt>
    <dgm:pt modelId="{3DB37B36-2788-42AB-8A41-F44A03CCFBC6}" type="pres">
      <dgm:prSet presAssocID="{487784ED-2504-4A1D-8E65-51A98BAF3ED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C3AAD2E-FC4B-4538-A0CE-8EE0D214FCE1}" type="pres">
      <dgm:prSet presAssocID="{487784ED-2504-4A1D-8E65-51A98BAF3ED3}" presName="spaceRect" presStyleCnt="0"/>
      <dgm:spPr/>
    </dgm:pt>
    <dgm:pt modelId="{419C2CDE-703B-4741-ACE3-EFA6859D3134}" type="pres">
      <dgm:prSet presAssocID="{487784ED-2504-4A1D-8E65-51A98BAF3ED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180CE06-AC44-4F81-820B-4E21F8BB8DD3}" srcId="{B41AC323-18A6-4AF0-A901-E23422E0FD21}" destId="{25C22F12-5390-4E47-B9A4-1E8A97657F4C}" srcOrd="1" destOrd="0" parTransId="{1BC748F1-7BA4-4943-BE9D-E82788043D06}" sibTransId="{F4C9E1D6-EE6A-4351-9A74-CD9E3DF48105}"/>
    <dgm:cxn modelId="{2B45040D-A970-E349-B462-7DB649ED7375}" type="presOf" srcId="{787BECFB-F77B-4BC6-8F02-BC4DBA70AA14}" destId="{F398155F-A4D1-43E2-818D-7DDA59837CC3}" srcOrd="0" destOrd="0" presId="urn:microsoft.com/office/officeart/2018/2/layout/IconVerticalSolidList"/>
    <dgm:cxn modelId="{3456DC1D-9D23-9F42-BA67-4363F9AFD957}" type="presOf" srcId="{25C22F12-5390-4E47-B9A4-1E8A97657F4C}" destId="{D7B7B6C2-83A7-4F74-B76B-2675241CE61D}" srcOrd="0" destOrd="0" presId="urn:microsoft.com/office/officeart/2018/2/layout/IconVerticalSolidList"/>
    <dgm:cxn modelId="{F057C32D-C8B8-0B48-996C-9C7DABE507FA}" type="presOf" srcId="{B41AC323-18A6-4AF0-A901-E23422E0FD21}" destId="{49262BC4-753C-4D7C-8667-96B95F485BE8}" srcOrd="0" destOrd="0" presId="urn:microsoft.com/office/officeart/2018/2/layout/IconVerticalSolidList"/>
    <dgm:cxn modelId="{7377994A-4253-3343-BE6B-4AFAA85A7206}" type="presOf" srcId="{D07DCEDA-C746-4B8C-8DE8-AC9642F0EA59}" destId="{2DD325D3-E902-4BDB-81F1-2D644B1FF853}" srcOrd="0" destOrd="0" presId="urn:microsoft.com/office/officeart/2018/2/layout/IconVerticalSolidList"/>
    <dgm:cxn modelId="{0991035C-5D20-4015-AB21-385C2C45EAEB}" srcId="{B41AC323-18A6-4AF0-A901-E23422E0FD21}" destId="{787BECFB-F77B-4BC6-8F02-BC4DBA70AA14}" srcOrd="4" destOrd="0" parTransId="{B0810E42-99CD-4C92-AD60-70C8D09E44EA}" sibTransId="{E4F3E84B-7404-4F88-A488-82D4723879CD}"/>
    <dgm:cxn modelId="{EAF3E897-50F5-46A8-A435-ED4CB4226079}" srcId="{B41AC323-18A6-4AF0-A901-E23422E0FD21}" destId="{487784ED-2504-4A1D-8E65-51A98BAF3ED3}" srcOrd="5" destOrd="0" parTransId="{C755D4B1-099A-4A0B-A4F4-0B0F469993BF}" sibTransId="{F58CA0D9-4AA6-48FF-B3D0-5AC20A16A796}"/>
    <dgm:cxn modelId="{11042ABA-A293-E04D-91F7-617A23F4691B}" type="presOf" srcId="{487784ED-2504-4A1D-8E65-51A98BAF3ED3}" destId="{419C2CDE-703B-4741-ACE3-EFA6859D3134}" srcOrd="0" destOrd="0" presId="urn:microsoft.com/office/officeart/2018/2/layout/IconVerticalSolidList"/>
    <dgm:cxn modelId="{303A98CB-516C-6942-A54D-B12D56CB5D82}" type="presOf" srcId="{A87AF981-A29D-4B54-80A2-F11FD71CFD1C}" destId="{E12E4E91-E072-4BED-87CD-6335DB9E0BF8}" srcOrd="0" destOrd="0" presId="urn:microsoft.com/office/officeart/2018/2/layout/IconVerticalSolidList"/>
    <dgm:cxn modelId="{964DD1D1-7825-47E7-B9AD-C3574457B0A3}" srcId="{B41AC323-18A6-4AF0-A901-E23422E0FD21}" destId="{F1717FD3-352F-40A0-95C8-E43905892819}" srcOrd="2" destOrd="0" parTransId="{EFA3F583-D231-446A-9229-289CC527C366}" sibTransId="{16922E98-AFB2-492C-9429-8401681EA954}"/>
    <dgm:cxn modelId="{D1273ADA-0B4B-0748-93E5-00BB2807AA4A}" type="presOf" srcId="{F1717FD3-352F-40A0-95C8-E43905892819}" destId="{4A9F9AEB-8AEA-4BED-988D-BF578CC23C95}" srcOrd="0" destOrd="0" presId="urn:microsoft.com/office/officeart/2018/2/layout/IconVerticalSolidList"/>
    <dgm:cxn modelId="{FD64FDED-0305-4AA3-9ED7-AE99FCC3364B}" srcId="{B41AC323-18A6-4AF0-A901-E23422E0FD21}" destId="{A87AF981-A29D-4B54-80A2-F11FD71CFD1C}" srcOrd="3" destOrd="0" parTransId="{E8B2753F-43E9-4F25-B673-36408B2AFC58}" sibTransId="{FFF48754-CC92-4320-90C9-9023A1DB40C2}"/>
    <dgm:cxn modelId="{FFC3B8FC-F091-45F2-A080-58A66327A106}" srcId="{B41AC323-18A6-4AF0-A901-E23422E0FD21}" destId="{D07DCEDA-C746-4B8C-8DE8-AC9642F0EA59}" srcOrd="0" destOrd="0" parTransId="{5AEA8FFC-A3B2-46B3-857A-E45E98EDDB0C}" sibTransId="{890B49AB-1225-49F8-8ACC-8F97413A7455}"/>
    <dgm:cxn modelId="{9D9EA885-2D32-4647-AB2E-89691EE02C5A}" type="presParOf" srcId="{49262BC4-753C-4D7C-8667-96B95F485BE8}" destId="{65371AA4-7C82-4CE4-B4A8-34BFAA1358F1}" srcOrd="0" destOrd="0" presId="urn:microsoft.com/office/officeart/2018/2/layout/IconVerticalSolidList"/>
    <dgm:cxn modelId="{9BDCA20D-EF1B-DC41-B054-D065AE3AE371}" type="presParOf" srcId="{65371AA4-7C82-4CE4-B4A8-34BFAA1358F1}" destId="{61529B2E-B025-48AC-BFB4-7925B2448FF4}" srcOrd="0" destOrd="0" presId="urn:microsoft.com/office/officeart/2018/2/layout/IconVerticalSolidList"/>
    <dgm:cxn modelId="{32962FA0-5561-BE4F-AB5E-DACA1A1DD00B}" type="presParOf" srcId="{65371AA4-7C82-4CE4-B4A8-34BFAA1358F1}" destId="{94ACA046-D3B9-4184-9F98-8EDEF14DC3DB}" srcOrd="1" destOrd="0" presId="urn:microsoft.com/office/officeart/2018/2/layout/IconVerticalSolidList"/>
    <dgm:cxn modelId="{CB837734-62E4-A442-B36D-6B9B544C32C0}" type="presParOf" srcId="{65371AA4-7C82-4CE4-B4A8-34BFAA1358F1}" destId="{424A54E7-9113-426B-9B64-641749B7CA58}" srcOrd="2" destOrd="0" presId="urn:microsoft.com/office/officeart/2018/2/layout/IconVerticalSolidList"/>
    <dgm:cxn modelId="{55FDBB4E-D80D-5443-950C-01B5CFF5C81B}" type="presParOf" srcId="{65371AA4-7C82-4CE4-B4A8-34BFAA1358F1}" destId="{2DD325D3-E902-4BDB-81F1-2D644B1FF853}" srcOrd="3" destOrd="0" presId="urn:microsoft.com/office/officeart/2018/2/layout/IconVerticalSolidList"/>
    <dgm:cxn modelId="{E35D351D-44BB-BE46-872C-BB4F880CAC73}" type="presParOf" srcId="{49262BC4-753C-4D7C-8667-96B95F485BE8}" destId="{24F7A5FD-CD07-4264-BD5A-DBA7D711EFD3}" srcOrd="1" destOrd="0" presId="urn:microsoft.com/office/officeart/2018/2/layout/IconVerticalSolidList"/>
    <dgm:cxn modelId="{5DC6E17A-3DF9-1A4E-915B-C045DD87C834}" type="presParOf" srcId="{49262BC4-753C-4D7C-8667-96B95F485BE8}" destId="{731874EA-9252-4C3C-81FA-5D4475FB7A9C}" srcOrd="2" destOrd="0" presId="urn:microsoft.com/office/officeart/2018/2/layout/IconVerticalSolidList"/>
    <dgm:cxn modelId="{72B38C1E-1A7A-9F49-8627-679649375D2D}" type="presParOf" srcId="{731874EA-9252-4C3C-81FA-5D4475FB7A9C}" destId="{1207A175-DA3D-4793-BBF1-7579D21BB27D}" srcOrd="0" destOrd="0" presId="urn:microsoft.com/office/officeart/2018/2/layout/IconVerticalSolidList"/>
    <dgm:cxn modelId="{B1A608C9-4AC8-504B-BC97-BA263C8E88BF}" type="presParOf" srcId="{731874EA-9252-4C3C-81FA-5D4475FB7A9C}" destId="{366D4AF2-1D75-4515-ADDC-2C83F92ECE85}" srcOrd="1" destOrd="0" presId="urn:microsoft.com/office/officeart/2018/2/layout/IconVerticalSolidList"/>
    <dgm:cxn modelId="{4739921A-93BB-7247-A9CA-246EE464A59C}" type="presParOf" srcId="{731874EA-9252-4C3C-81FA-5D4475FB7A9C}" destId="{69E3DFA2-9110-4286-A5D4-A398945FE67E}" srcOrd="2" destOrd="0" presId="urn:microsoft.com/office/officeart/2018/2/layout/IconVerticalSolidList"/>
    <dgm:cxn modelId="{2C36C65B-CF2B-AF4D-9F92-81F113985F8E}" type="presParOf" srcId="{731874EA-9252-4C3C-81FA-5D4475FB7A9C}" destId="{D7B7B6C2-83A7-4F74-B76B-2675241CE61D}" srcOrd="3" destOrd="0" presId="urn:microsoft.com/office/officeart/2018/2/layout/IconVerticalSolidList"/>
    <dgm:cxn modelId="{2B0681A5-78C8-BA45-A4C4-EC782031AACC}" type="presParOf" srcId="{49262BC4-753C-4D7C-8667-96B95F485BE8}" destId="{FB67FC74-D3BF-4C4B-9354-3B374301C35E}" srcOrd="3" destOrd="0" presId="urn:microsoft.com/office/officeart/2018/2/layout/IconVerticalSolidList"/>
    <dgm:cxn modelId="{F6114972-DFB1-954A-B1B1-16BDCB5C4C63}" type="presParOf" srcId="{49262BC4-753C-4D7C-8667-96B95F485BE8}" destId="{1EA9A953-3A77-466F-8044-789A515C2875}" srcOrd="4" destOrd="0" presId="urn:microsoft.com/office/officeart/2018/2/layout/IconVerticalSolidList"/>
    <dgm:cxn modelId="{0A35F1C5-73F2-C740-8FD8-9FB03E56993A}" type="presParOf" srcId="{1EA9A953-3A77-466F-8044-789A515C2875}" destId="{E6FA0D0C-F711-47CD-AA06-46152786BF0A}" srcOrd="0" destOrd="0" presId="urn:microsoft.com/office/officeart/2018/2/layout/IconVerticalSolidList"/>
    <dgm:cxn modelId="{1E5B667F-729F-F243-A1CD-81B6FD8D216B}" type="presParOf" srcId="{1EA9A953-3A77-466F-8044-789A515C2875}" destId="{3477352C-3C26-47BD-BE9B-24F2AF657673}" srcOrd="1" destOrd="0" presId="urn:microsoft.com/office/officeart/2018/2/layout/IconVerticalSolidList"/>
    <dgm:cxn modelId="{B1754178-6174-F346-8D9D-DBC6D3ADD48F}" type="presParOf" srcId="{1EA9A953-3A77-466F-8044-789A515C2875}" destId="{BD6E4C5E-2912-41A8-93AF-69463B9FB667}" srcOrd="2" destOrd="0" presId="urn:microsoft.com/office/officeart/2018/2/layout/IconVerticalSolidList"/>
    <dgm:cxn modelId="{EE03FD9A-8A3C-DC4D-8DF8-EBEACAB6C396}" type="presParOf" srcId="{1EA9A953-3A77-466F-8044-789A515C2875}" destId="{4A9F9AEB-8AEA-4BED-988D-BF578CC23C95}" srcOrd="3" destOrd="0" presId="urn:microsoft.com/office/officeart/2018/2/layout/IconVerticalSolidList"/>
    <dgm:cxn modelId="{73BC7685-8198-F545-8A61-4E062EF6A9D5}" type="presParOf" srcId="{49262BC4-753C-4D7C-8667-96B95F485BE8}" destId="{F39AD185-E4E1-40F2-960C-447B96F37CBE}" srcOrd="5" destOrd="0" presId="urn:microsoft.com/office/officeart/2018/2/layout/IconVerticalSolidList"/>
    <dgm:cxn modelId="{635928CB-8A07-3C44-BCD5-F2C0CFFADAFE}" type="presParOf" srcId="{49262BC4-753C-4D7C-8667-96B95F485BE8}" destId="{D8B50986-3A18-4E90-B647-FAC92FF815FC}" srcOrd="6" destOrd="0" presId="urn:microsoft.com/office/officeart/2018/2/layout/IconVerticalSolidList"/>
    <dgm:cxn modelId="{C50C411F-56BF-D848-BBDA-AD2476106722}" type="presParOf" srcId="{D8B50986-3A18-4E90-B647-FAC92FF815FC}" destId="{387D84E4-4184-43A8-8CB2-1542602376B6}" srcOrd="0" destOrd="0" presId="urn:microsoft.com/office/officeart/2018/2/layout/IconVerticalSolidList"/>
    <dgm:cxn modelId="{D498CC67-04EA-3C43-BD15-B3958175EA38}" type="presParOf" srcId="{D8B50986-3A18-4E90-B647-FAC92FF815FC}" destId="{8828B4B7-2678-484A-9066-5940DF97C0CA}" srcOrd="1" destOrd="0" presId="urn:microsoft.com/office/officeart/2018/2/layout/IconVerticalSolidList"/>
    <dgm:cxn modelId="{426EA7E6-1796-F74D-BFF4-99E63CFFF776}" type="presParOf" srcId="{D8B50986-3A18-4E90-B647-FAC92FF815FC}" destId="{CF1D2123-D675-4D65-8E29-B1E4B70443EF}" srcOrd="2" destOrd="0" presId="urn:microsoft.com/office/officeart/2018/2/layout/IconVerticalSolidList"/>
    <dgm:cxn modelId="{148B008C-3402-2545-AAFE-69E2921F6290}" type="presParOf" srcId="{D8B50986-3A18-4E90-B647-FAC92FF815FC}" destId="{E12E4E91-E072-4BED-87CD-6335DB9E0BF8}" srcOrd="3" destOrd="0" presId="urn:microsoft.com/office/officeart/2018/2/layout/IconVerticalSolidList"/>
    <dgm:cxn modelId="{AA2CDCB9-50EC-074F-AA25-09111F0E0DED}" type="presParOf" srcId="{49262BC4-753C-4D7C-8667-96B95F485BE8}" destId="{CF36D117-059F-4811-A811-B1858412B69A}" srcOrd="7" destOrd="0" presId="urn:microsoft.com/office/officeart/2018/2/layout/IconVerticalSolidList"/>
    <dgm:cxn modelId="{5825D872-0D05-4F41-B894-FB914379A688}" type="presParOf" srcId="{49262BC4-753C-4D7C-8667-96B95F485BE8}" destId="{7F9ED295-90CF-439C-BC9A-30F9A1D1F712}" srcOrd="8" destOrd="0" presId="urn:microsoft.com/office/officeart/2018/2/layout/IconVerticalSolidList"/>
    <dgm:cxn modelId="{7A80F50C-C818-864E-A688-47B2C0512D7E}" type="presParOf" srcId="{7F9ED295-90CF-439C-BC9A-30F9A1D1F712}" destId="{02206A0A-6ACC-4F62-814A-8C227CC6644A}" srcOrd="0" destOrd="0" presId="urn:microsoft.com/office/officeart/2018/2/layout/IconVerticalSolidList"/>
    <dgm:cxn modelId="{AE34343E-1E71-7742-84AA-A06A0952E0F8}" type="presParOf" srcId="{7F9ED295-90CF-439C-BC9A-30F9A1D1F712}" destId="{3D60D4DE-CB9F-45D4-A4B9-C056273008BF}" srcOrd="1" destOrd="0" presId="urn:microsoft.com/office/officeart/2018/2/layout/IconVerticalSolidList"/>
    <dgm:cxn modelId="{39D76B39-BCE4-EC4F-9074-674F2B908638}" type="presParOf" srcId="{7F9ED295-90CF-439C-BC9A-30F9A1D1F712}" destId="{7D3476ED-C8C3-429A-AB5B-6A5F160E9EE7}" srcOrd="2" destOrd="0" presId="urn:microsoft.com/office/officeart/2018/2/layout/IconVerticalSolidList"/>
    <dgm:cxn modelId="{DC819418-6B6D-F340-8A39-A3E9822C971B}" type="presParOf" srcId="{7F9ED295-90CF-439C-BC9A-30F9A1D1F712}" destId="{F398155F-A4D1-43E2-818D-7DDA59837CC3}" srcOrd="3" destOrd="0" presId="urn:microsoft.com/office/officeart/2018/2/layout/IconVerticalSolidList"/>
    <dgm:cxn modelId="{68CEA62C-6DC3-5243-BA77-7D6C195F4739}" type="presParOf" srcId="{49262BC4-753C-4D7C-8667-96B95F485BE8}" destId="{01E6C4BA-C282-4B92-9C81-1247CAA30723}" srcOrd="9" destOrd="0" presId="urn:microsoft.com/office/officeart/2018/2/layout/IconVerticalSolidList"/>
    <dgm:cxn modelId="{C12F2E7B-E152-4E40-A4C0-8E2CE2E2F585}" type="presParOf" srcId="{49262BC4-753C-4D7C-8667-96B95F485BE8}" destId="{DC8E0393-21BA-4DAE-B9EF-30628930CD3F}" srcOrd="10" destOrd="0" presId="urn:microsoft.com/office/officeart/2018/2/layout/IconVerticalSolidList"/>
    <dgm:cxn modelId="{FFFEC88C-B824-6642-B2E9-CFBC980A6214}" type="presParOf" srcId="{DC8E0393-21BA-4DAE-B9EF-30628930CD3F}" destId="{94AE9C36-3478-4546-9C41-3A54D9C0B86A}" srcOrd="0" destOrd="0" presId="urn:microsoft.com/office/officeart/2018/2/layout/IconVerticalSolidList"/>
    <dgm:cxn modelId="{5A6708E4-7D5C-2547-82A3-8DE1174DED95}" type="presParOf" srcId="{DC8E0393-21BA-4DAE-B9EF-30628930CD3F}" destId="{3DB37B36-2788-42AB-8A41-F44A03CCFBC6}" srcOrd="1" destOrd="0" presId="urn:microsoft.com/office/officeart/2018/2/layout/IconVerticalSolidList"/>
    <dgm:cxn modelId="{440031DC-B825-AB46-BAA2-24A059DCA642}" type="presParOf" srcId="{DC8E0393-21BA-4DAE-B9EF-30628930CD3F}" destId="{4C3AAD2E-FC4B-4538-A0CE-8EE0D214FCE1}" srcOrd="2" destOrd="0" presId="urn:microsoft.com/office/officeart/2018/2/layout/IconVerticalSolidList"/>
    <dgm:cxn modelId="{B3D762E6-0D92-8340-BDF4-5C1E63D6F25C}" type="presParOf" srcId="{DC8E0393-21BA-4DAE-B9EF-30628930CD3F}" destId="{419C2CDE-703B-4741-ACE3-EFA6859D31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58926B-1FE0-45CD-874A-E9A5EA182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957BE0-895C-44CD-81E0-E6187EF55AD2}">
      <dgm:prSet/>
      <dgm:spPr/>
      <dgm:t>
        <a:bodyPr/>
        <a:lstStyle/>
        <a:p>
          <a:r>
            <a:rPr lang="en-US"/>
            <a:t>Multimodal Paraphrase Identification:</a:t>
          </a:r>
        </a:p>
      </dgm:t>
    </dgm:pt>
    <dgm:pt modelId="{AE9D6923-3F48-4365-B624-9C2F60C158F7}" type="parTrans" cxnId="{EB4FFAFA-3ECB-4C3A-A3E7-E9DB07132B3C}">
      <dgm:prSet/>
      <dgm:spPr/>
      <dgm:t>
        <a:bodyPr/>
        <a:lstStyle/>
        <a:p>
          <a:endParaRPr lang="en-US"/>
        </a:p>
      </dgm:t>
    </dgm:pt>
    <dgm:pt modelId="{031E41E4-E7AE-4243-98C2-6E554A7B7C9A}" type="sibTrans" cxnId="{EB4FFAFA-3ECB-4C3A-A3E7-E9DB07132B3C}">
      <dgm:prSet/>
      <dgm:spPr/>
      <dgm:t>
        <a:bodyPr/>
        <a:lstStyle/>
        <a:p>
          <a:endParaRPr lang="en-US"/>
        </a:p>
      </dgm:t>
    </dgm:pt>
    <dgm:pt modelId="{A0CF54E9-84A3-4999-ABEA-AE742C2EE7FD}">
      <dgm:prSet/>
      <dgm:spPr/>
      <dgm:t>
        <a:bodyPr/>
        <a:lstStyle/>
        <a:p>
          <a:r>
            <a:rPr lang="en-US"/>
            <a:t>Combine text with visuals, audio, or knowledge graphs.</a:t>
          </a:r>
        </a:p>
      </dgm:t>
    </dgm:pt>
    <dgm:pt modelId="{231217C8-6F51-4B5F-A163-23C1069DE086}" type="parTrans" cxnId="{053A72D8-B311-4856-B417-740C24F554CA}">
      <dgm:prSet/>
      <dgm:spPr/>
      <dgm:t>
        <a:bodyPr/>
        <a:lstStyle/>
        <a:p>
          <a:endParaRPr lang="en-US"/>
        </a:p>
      </dgm:t>
    </dgm:pt>
    <dgm:pt modelId="{A661C824-4460-4F56-B8F7-FA3802B38083}" type="sibTrans" cxnId="{053A72D8-B311-4856-B417-740C24F554CA}">
      <dgm:prSet/>
      <dgm:spPr/>
      <dgm:t>
        <a:bodyPr/>
        <a:lstStyle/>
        <a:p>
          <a:endParaRPr lang="en-US"/>
        </a:p>
      </dgm:t>
    </dgm:pt>
    <dgm:pt modelId="{20D3192D-BDE5-4E1D-BD24-39C76E70EF44}">
      <dgm:prSet/>
      <dgm:spPr/>
      <dgm:t>
        <a:bodyPr/>
        <a:lstStyle/>
        <a:p>
          <a:r>
            <a:rPr lang="en-CA"/>
            <a:t>Improve the efficiency of the model and capture more detailed semantic representations.</a:t>
          </a:r>
          <a:endParaRPr lang="en-US"/>
        </a:p>
      </dgm:t>
    </dgm:pt>
    <dgm:pt modelId="{38657B40-EDF8-4A08-BE81-0A543579D633}" type="parTrans" cxnId="{195150CA-798F-41B4-9638-B16FE06B548E}">
      <dgm:prSet/>
      <dgm:spPr/>
      <dgm:t>
        <a:bodyPr/>
        <a:lstStyle/>
        <a:p>
          <a:endParaRPr lang="en-US"/>
        </a:p>
      </dgm:t>
    </dgm:pt>
    <dgm:pt modelId="{DEBC2535-7E2A-4D80-918E-B98BF1C74326}" type="sibTrans" cxnId="{195150CA-798F-41B4-9638-B16FE06B548E}">
      <dgm:prSet/>
      <dgm:spPr/>
      <dgm:t>
        <a:bodyPr/>
        <a:lstStyle/>
        <a:p>
          <a:endParaRPr lang="en-US"/>
        </a:p>
      </dgm:t>
    </dgm:pt>
    <dgm:pt modelId="{277F20B9-CDFE-47A3-9EB9-22DBBFED4B6F}">
      <dgm:prSet/>
      <dgm:spPr/>
      <dgm:t>
        <a:bodyPr/>
        <a:lstStyle/>
        <a:p>
          <a:r>
            <a:rPr lang="en-CA"/>
            <a:t>Domain Adaptation and Transfer Learning:</a:t>
          </a:r>
          <a:endParaRPr lang="en-US"/>
        </a:p>
      </dgm:t>
    </dgm:pt>
    <dgm:pt modelId="{A19C683A-A7FA-4591-981D-FE60C1387582}" type="parTrans" cxnId="{18ACFDA5-5D87-4C77-B62B-D8BAE53BA435}">
      <dgm:prSet/>
      <dgm:spPr/>
      <dgm:t>
        <a:bodyPr/>
        <a:lstStyle/>
        <a:p>
          <a:endParaRPr lang="en-US"/>
        </a:p>
      </dgm:t>
    </dgm:pt>
    <dgm:pt modelId="{881AB298-585B-4127-920B-88043B1298DA}" type="sibTrans" cxnId="{18ACFDA5-5D87-4C77-B62B-D8BAE53BA435}">
      <dgm:prSet/>
      <dgm:spPr/>
      <dgm:t>
        <a:bodyPr/>
        <a:lstStyle/>
        <a:p>
          <a:endParaRPr lang="en-US"/>
        </a:p>
      </dgm:t>
    </dgm:pt>
    <dgm:pt modelId="{EAE9BADD-D4D0-412D-9FC9-997744E6A5B8}">
      <dgm:prSet/>
      <dgm:spPr/>
      <dgm:t>
        <a:bodyPr/>
        <a:lstStyle/>
        <a:p>
          <a:r>
            <a:rPr lang="en-US"/>
            <a:t>Improve model generalization for specialized domains like biomedical text or legal papers.</a:t>
          </a:r>
        </a:p>
      </dgm:t>
    </dgm:pt>
    <dgm:pt modelId="{0DCCE304-46DF-42DB-9320-F6CE88F22898}" type="parTrans" cxnId="{DB1A504C-53C0-407C-B7CD-E2DDC6524023}">
      <dgm:prSet/>
      <dgm:spPr/>
      <dgm:t>
        <a:bodyPr/>
        <a:lstStyle/>
        <a:p>
          <a:endParaRPr lang="en-US"/>
        </a:p>
      </dgm:t>
    </dgm:pt>
    <dgm:pt modelId="{80602891-6EA3-4A42-B854-CA3BC2DD87B9}" type="sibTrans" cxnId="{DB1A504C-53C0-407C-B7CD-E2DDC6524023}">
      <dgm:prSet/>
      <dgm:spPr/>
      <dgm:t>
        <a:bodyPr/>
        <a:lstStyle/>
        <a:p>
          <a:endParaRPr lang="en-US"/>
        </a:p>
      </dgm:t>
    </dgm:pt>
    <dgm:pt modelId="{9DBC60B3-C43D-45DA-B92D-6117F8FE275A}">
      <dgm:prSet/>
      <dgm:spPr/>
      <dgm:t>
        <a:bodyPr/>
        <a:lstStyle/>
        <a:p>
          <a:r>
            <a:rPr lang="en-US"/>
            <a:t>Semantic Understanding and Reasoning:</a:t>
          </a:r>
        </a:p>
      </dgm:t>
    </dgm:pt>
    <dgm:pt modelId="{DB69F9FB-BC89-4EE6-B821-F8D0B0CE9A95}" type="parTrans" cxnId="{7DCD7E48-C1E7-408B-A3EA-428C946C9647}">
      <dgm:prSet/>
      <dgm:spPr/>
      <dgm:t>
        <a:bodyPr/>
        <a:lstStyle/>
        <a:p>
          <a:endParaRPr lang="en-US"/>
        </a:p>
      </dgm:t>
    </dgm:pt>
    <dgm:pt modelId="{FBC8D5D6-6EEE-419D-84A0-9E6CF29CF999}" type="sibTrans" cxnId="{7DCD7E48-C1E7-408B-A3EA-428C946C9647}">
      <dgm:prSet/>
      <dgm:spPr/>
      <dgm:t>
        <a:bodyPr/>
        <a:lstStyle/>
        <a:p>
          <a:endParaRPr lang="en-US"/>
        </a:p>
      </dgm:t>
    </dgm:pt>
    <dgm:pt modelId="{DE3FB717-1AC9-47F9-9A13-67BCEE0C85F2}">
      <dgm:prSet/>
      <dgm:spPr/>
      <dgm:t>
        <a:bodyPr/>
        <a:lstStyle/>
        <a:p>
          <a:r>
            <a:rPr lang="en-CA"/>
            <a:t>Improve the models' sensitivity to nuances in semantic relationships.</a:t>
          </a:r>
          <a:endParaRPr lang="en-US"/>
        </a:p>
      </dgm:t>
    </dgm:pt>
    <dgm:pt modelId="{E77B8C64-ED51-4F3F-958F-290F5D4E504D}" type="parTrans" cxnId="{170C0525-6CA9-488D-9141-34D47DDDAF77}">
      <dgm:prSet/>
      <dgm:spPr/>
      <dgm:t>
        <a:bodyPr/>
        <a:lstStyle/>
        <a:p>
          <a:endParaRPr lang="en-US"/>
        </a:p>
      </dgm:t>
    </dgm:pt>
    <dgm:pt modelId="{2C34A6F6-E3DF-48FB-B427-E1A370248495}" type="sibTrans" cxnId="{170C0525-6CA9-488D-9141-34D47DDDAF77}">
      <dgm:prSet/>
      <dgm:spPr/>
      <dgm:t>
        <a:bodyPr/>
        <a:lstStyle/>
        <a:p>
          <a:endParaRPr lang="en-US"/>
        </a:p>
      </dgm:t>
    </dgm:pt>
    <dgm:pt modelId="{08E20CC0-17B2-439A-BD9E-BC4D0350F371}">
      <dgm:prSet/>
      <dgm:spPr/>
      <dgm:t>
        <a:bodyPr/>
        <a:lstStyle/>
        <a:p>
          <a:r>
            <a:rPr lang="en-CA"/>
            <a:t>When working on complicated tasks, combine reasoning with knowledge representation.</a:t>
          </a:r>
          <a:endParaRPr lang="en-US"/>
        </a:p>
      </dgm:t>
    </dgm:pt>
    <dgm:pt modelId="{72506CDF-C3A1-489F-B4D5-CB9B20D01DA5}" type="parTrans" cxnId="{BAA5DF59-7E19-4E87-A859-E075DAD83A22}">
      <dgm:prSet/>
      <dgm:spPr/>
      <dgm:t>
        <a:bodyPr/>
        <a:lstStyle/>
        <a:p>
          <a:endParaRPr lang="en-US"/>
        </a:p>
      </dgm:t>
    </dgm:pt>
    <dgm:pt modelId="{A4386076-B4E1-43F5-9E85-383F120DF354}" type="sibTrans" cxnId="{BAA5DF59-7E19-4E87-A859-E075DAD83A22}">
      <dgm:prSet/>
      <dgm:spPr/>
      <dgm:t>
        <a:bodyPr/>
        <a:lstStyle/>
        <a:p>
          <a:endParaRPr lang="en-US"/>
        </a:p>
      </dgm:t>
    </dgm:pt>
    <dgm:pt modelId="{442BDAFF-20C2-9F48-B933-2813E06D5976}" type="pres">
      <dgm:prSet presAssocID="{8058926B-1FE0-45CD-874A-E9A5EA18232E}" presName="linear" presStyleCnt="0">
        <dgm:presLayoutVars>
          <dgm:animLvl val="lvl"/>
          <dgm:resizeHandles val="exact"/>
        </dgm:presLayoutVars>
      </dgm:prSet>
      <dgm:spPr/>
    </dgm:pt>
    <dgm:pt modelId="{2AB965DC-96FB-5C46-9BA5-68A8427A4772}" type="pres">
      <dgm:prSet presAssocID="{1E957BE0-895C-44CD-81E0-E6187EF55A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53F9B1-3984-8D42-9D59-E5F7B6A2F30B}" type="pres">
      <dgm:prSet presAssocID="{1E957BE0-895C-44CD-81E0-E6187EF55AD2}" presName="childText" presStyleLbl="revTx" presStyleIdx="0" presStyleCnt="3">
        <dgm:presLayoutVars>
          <dgm:bulletEnabled val="1"/>
        </dgm:presLayoutVars>
      </dgm:prSet>
      <dgm:spPr/>
    </dgm:pt>
    <dgm:pt modelId="{7754E8B5-A44F-4F45-9910-91EE3B33A001}" type="pres">
      <dgm:prSet presAssocID="{277F20B9-CDFE-47A3-9EB9-22DBBFED4B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B1AE9B-F5D6-074F-A8BF-3B165B069476}" type="pres">
      <dgm:prSet presAssocID="{277F20B9-CDFE-47A3-9EB9-22DBBFED4B6F}" presName="childText" presStyleLbl="revTx" presStyleIdx="1" presStyleCnt="3">
        <dgm:presLayoutVars>
          <dgm:bulletEnabled val="1"/>
        </dgm:presLayoutVars>
      </dgm:prSet>
      <dgm:spPr/>
    </dgm:pt>
    <dgm:pt modelId="{C3DDEC9C-ED86-DD4F-954B-4546DA7A1893}" type="pres">
      <dgm:prSet presAssocID="{9DBC60B3-C43D-45DA-B92D-6117F8FE27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ED7271-2B30-A04F-A13E-37DA53BFB56D}" type="pres">
      <dgm:prSet presAssocID="{9DBC60B3-C43D-45DA-B92D-6117F8FE275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18971C-814C-D342-B6DC-75B9E934BB76}" type="presOf" srcId="{1E957BE0-895C-44CD-81E0-E6187EF55AD2}" destId="{2AB965DC-96FB-5C46-9BA5-68A8427A4772}" srcOrd="0" destOrd="0" presId="urn:microsoft.com/office/officeart/2005/8/layout/vList2"/>
    <dgm:cxn modelId="{DEFBD81D-6A2F-0841-A45D-A89DBCBEB532}" type="presOf" srcId="{DE3FB717-1AC9-47F9-9A13-67BCEE0C85F2}" destId="{C8ED7271-2B30-A04F-A13E-37DA53BFB56D}" srcOrd="0" destOrd="0" presId="urn:microsoft.com/office/officeart/2005/8/layout/vList2"/>
    <dgm:cxn modelId="{38EF5723-E3ED-FD42-9521-7E5097FC988B}" type="presOf" srcId="{9DBC60B3-C43D-45DA-B92D-6117F8FE275A}" destId="{C3DDEC9C-ED86-DD4F-954B-4546DA7A1893}" srcOrd="0" destOrd="0" presId="urn:microsoft.com/office/officeart/2005/8/layout/vList2"/>
    <dgm:cxn modelId="{170C0525-6CA9-488D-9141-34D47DDDAF77}" srcId="{9DBC60B3-C43D-45DA-B92D-6117F8FE275A}" destId="{DE3FB717-1AC9-47F9-9A13-67BCEE0C85F2}" srcOrd="0" destOrd="0" parTransId="{E77B8C64-ED51-4F3F-958F-290F5D4E504D}" sibTransId="{2C34A6F6-E3DF-48FB-B427-E1A370248495}"/>
    <dgm:cxn modelId="{7DCD7E48-C1E7-408B-A3EA-428C946C9647}" srcId="{8058926B-1FE0-45CD-874A-E9A5EA18232E}" destId="{9DBC60B3-C43D-45DA-B92D-6117F8FE275A}" srcOrd="2" destOrd="0" parTransId="{DB69F9FB-BC89-4EE6-B821-F8D0B0CE9A95}" sibTransId="{FBC8D5D6-6EEE-419D-84A0-9E6CF29CF999}"/>
    <dgm:cxn modelId="{DB1A504C-53C0-407C-B7CD-E2DDC6524023}" srcId="{277F20B9-CDFE-47A3-9EB9-22DBBFED4B6F}" destId="{EAE9BADD-D4D0-412D-9FC9-997744E6A5B8}" srcOrd="0" destOrd="0" parTransId="{0DCCE304-46DF-42DB-9320-F6CE88F22898}" sibTransId="{80602891-6EA3-4A42-B854-CA3BC2DD87B9}"/>
    <dgm:cxn modelId="{565AFE50-3F0B-784D-88D9-9416EBFE5A4A}" type="presOf" srcId="{08E20CC0-17B2-439A-BD9E-BC4D0350F371}" destId="{C8ED7271-2B30-A04F-A13E-37DA53BFB56D}" srcOrd="0" destOrd="1" presId="urn:microsoft.com/office/officeart/2005/8/layout/vList2"/>
    <dgm:cxn modelId="{BAA5DF59-7E19-4E87-A859-E075DAD83A22}" srcId="{9DBC60B3-C43D-45DA-B92D-6117F8FE275A}" destId="{08E20CC0-17B2-439A-BD9E-BC4D0350F371}" srcOrd="1" destOrd="0" parTransId="{72506CDF-C3A1-489F-B4D5-CB9B20D01DA5}" sibTransId="{A4386076-B4E1-43F5-9E85-383F120DF354}"/>
    <dgm:cxn modelId="{67721474-40D7-ED45-8F13-900E4AE68E16}" type="presOf" srcId="{A0CF54E9-84A3-4999-ABEA-AE742C2EE7FD}" destId="{0E53F9B1-3984-8D42-9D59-E5F7B6A2F30B}" srcOrd="0" destOrd="0" presId="urn:microsoft.com/office/officeart/2005/8/layout/vList2"/>
    <dgm:cxn modelId="{3BF68380-EB2A-6F46-A099-84F63D01A823}" type="presOf" srcId="{EAE9BADD-D4D0-412D-9FC9-997744E6A5B8}" destId="{DEB1AE9B-F5D6-074F-A8BF-3B165B069476}" srcOrd="0" destOrd="0" presId="urn:microsoft.com/office/officeart/2005/8/layout/vList2"/>
    <dgm:cxn modelId="{18ACFDA5-5D87-4C77-B62B-D8BAE53BA435}" srcId="{8058926B-1FE0-45CD-874A-E9A5EA18232E}" destId="{277F20B9-CDFE-47A3-9EB9-22DBBFED4B6F}" srcOrd="1" destOrd="0" parTransId="{A19C683A-A7FA-4591-981D-FE60C1387582}" sibTransId="{881AB298-585B-4127-920B-88043B1298DA}"/>
    <dgm:cxn modelId="{7151C6AE-4E7D-C94F-BD9B-BA3C41235106}" type="presOf" srcId="{8058926B-1FE0-45CD-874A-E9A5EA18232E}" destId="{442BDAFF-20C2-9F48-B933-2813E06D5976}" srcOrd="0" destOrd="0" presId="urn:microsoft.com/office/officeart/2005/8/layout/vList2"/>
    <dgm:cxn modelId="{17D94CB0-5042-1841-861F-E8CFD710A8F4}" type="presOf" srcId="{20D3192D-BDE5-4E1D-BD24-39C76E70EF44}" destId="{0E53F9B1-3984-8D42-9D59-E5F7B6A2F30B}" srcOrd="0" destOrd="1" presId="urn:microsoft.com/office/officeart/2005/8/layout/vList2"/>
    <dgm:cxn modelId="{195150CA-798F-41B4-9638-B16FE06B548E}" srcId="{1E957BE0-895C-44CD-81E0-E6187EF55AD2}" destId="{20D3192D-BDE5-4E1D-BD24-39C76E70EF44}" srcOrd="1" destOrd="0" parTransId="{38657B40-EDF8-4A08-BE81-0A543579D633}" sibTransId="{DEBC2535-7E2A-4D80-918E-B98BF1C74326}"/>
    <dgm:cxn modelId="{053A72D8-B311-4856-B417-740C24F554CA}" srcId="{1E957BE0-895C-44CD-81E0-E6187EF55AD2}" destId="{A0CF54E9-84A3-4999-ABEA-AE742C2EE7FD}" srcOrd="0" destOrd="0" parTransId="{231217C8-6F51-4B5F-A163-23C1069DE086}" sibTransId="{A661C824-4460-4F56-B8F7-FA3802B38083}"/>
    <dgm:cxn modelId="{EB4FFAFA-3ECB-4C3A-A3E7-E9DB07132B3C}" srcId="{8058926B-1FE0-45CD-874A-E9A5EA18232E}" destId="{1E957BE0-895C-44CD-81E0-E6187EF55AD2}" srcOrd="0" destOrd="0" parTransId="{AE9D6923-3F48-4365-B624-9C2F60C158F7}" sibTransId="{031E41E4-E7AE-4243-98C2-6E554A7B7C9A}"/>
    <dgm:cxn modelId="{12991FFD-E2AF-D644-94BB-BC5CD58B83B4}" type="presOf" srcId="{277F20B9-CDFE-47A3-9EB9-22DBBFED4B6F}" destId="{7754E8B5-A44F-4F45-9910-91EE3B33A001}" srcOrd="0" destOrd="0" presId="urn:microsoft.com/office/officeart/2005/8/layout/vList2"/>
    <dgm:cxn modelId="{56A18F57-1D8F-8E40-9C68-F67DB23EB106}" type="presParOf" srcId="{442BDAFF-20C2-9F48-B933-2813E06D5976}" destId="{2AB965DC-96FB-5C46-9BA5-68A8427A4772}" srcOrd="0" destOrd="0" presId="urn:microsoft.com/office/officeart/2005/8/layout/vList2"/>
    <dgm:cxn modelId="{E09B4414-FA08-3548-8006-6BFE5A8598F5}" type="presParOf" srcId="{442BDAFF-20C2-9F48-B933-2813E06D5976}" destId="{0E53F9B1-3984-8D42-9D59-E5F7B6A2F30B}" srcOrd="1" destOrd="0" presId="urn:microsoft.com/office/officeart/2005/8/layout/vList2"/>
    <dgm:cxn modelId="{55DF272B-7EFF-8C4C-A8A3-E19A8C6A790C}" type="presParOf" srcId="{442BDAFF-20C2-9F48-B933-2813E06D5976}" destId="{7754E8B5-A44F-4F45-9910-91EE3B33A001}" srcOrd="2" destOrd="0" presId="urn:microsoft.com/office/officeart/2005/8/layout/vList2"/>
    <dgm:cxn modelId="{F536472E-8061-C247-94FF-A1632BBCF2DE}" type="presParOf" srcId="{442BDAFF-20C2-9F48-B933-2813E06D5976}" destId="{DEB1AE9B-F5D6-074F-A8BF-3B165B069476}" srcOrd="3" destOrd="0" presId="urn:microsoft.com/office/officeart/2005/8/layout/vList2"/>
    <dgm:cxn modelId="{DBA1A71E-A80C-D543-8B4E-FAA561C2981C}" type="presParOf" srcId="{442BDAFF-20C2-9F48-B933-2813E06D5976}" destId="{C3DDEC9C-ED86-DD4F-954B-4546DA7A1893}" srcOrd="4" destOrd="0" presId="urn:microsoft.com/office/officeart/2005/8/layout/vList2"/>
    <dgm:cxn modelId="{5D8EB9A3-21A3-7F40-870B-D885A4E7103D}" type="presParOf" srcId="{442BDAFF-20C2-9F48-B933-2813E06D5976}" destId="{C8ED7271-2B30-A04F-A13E-37DA53BFB56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C68E63-F825-4658-856A-6F9B841217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627913-1466-4B6A-87F8-4EA323426400}">
      <dgm:prSet/>
      <dgm:spPr/>
      <dgm:t>
        <a:bodyPr/>
        <a:lstStyle/>
        <a:p>
          <a:r>
            <a:rPr lang="en-US"/>
            <a:t>Ethical and Social Implications:</a:t>
          </a:r>
        </a:p>
      </dgm:t>
    </dgm:pt>
    <dgm:pt modelId="{086124A6-BDAE-4182-A439-FB8A054E3F4D}" type="parTrans" cxnId="{D34F32AE-8941-4069-8CBD-957FC6E91532}">
      <dgm:prSet/>
      <dgm:spPr/>
      <dgm:t>
        <a:bodyPr/>
        <a:lstStyle/>
        <a:p>
          <a:endParaRPr lang="en-US"/>
        </a:p>
      </dgm:t>
    </dgm:pt>
    <dgm:pt modelId="{616CEB00-A614-4A41-880F-F8DE2797B667}" type="sibTrans" cxnId="{D34F32AE-8941-4069-8CBD-957FC6E91532}">
      <dgm:prSet/>
      <dgm:spPr/>
      <dgm:t>
        <a:bodyPr/>
        <a:lstStyle/>
        <a:p>
          <a:endParaRPr lang="en-US"/>
        </a:p>
      </dgm:t>
    </dgm:pt>
    <dgm:pt modelId="{E68B185F-9DE1-4274-86FA-EB005E99B41C}">
      <dgm:prSet/>
      <dgm:spPr/>
      <dgm:t>
        <a:bodyPr/>
        <a:lstStyle/>
        <a:p>
          <a:r>
            <a:rPr lang="en-CA"/>
            <a:t>Ensure fairness and transparency while addressing biases.</a:t>
          </a:r>
          <a:endParaRPr lang="en-US"/>
        </a:p>
      </dgm:t>
    </dgm:pt>
    <dgm:pt modelId="{1E8446A7-4B8E-4F5D-A87B-42DDC9F60C7A}" type="parTrans" cxnId="{FC4383ED-B666-4C6E-B902-80014FCDAF77}">
      <dgm:prSet/>
      <dgm:spPr/>
      <dgm:t>
        <a:bodyPr/>
        <a:lstStyle/>
        <a:p>
          <a:endParaRPr lang="en-US"/>
        </a:p>
      </dgm:t>
    </dgm:pt>
    <dgm:pt modelId="{70B231D5-7AB1-4CDC-B464-C029C082DD6B}" type="sibTrans" cxnId="{FC4383ED-B666-4C6E-B902-80014FCDAF77}">
      <dgm:prSet/>
      <dgm:spPr/>
      <dgm:t>
        <a:bodyPr/>
        <a:lstStyle/>
        <a:p>
          <a:endParaRPr lang="en-US"/>
        </a:p>
      </dgm:t>
    </dgm:pt>
    <dgm:pt modelId="{2E1985AD-0345-4E03-85A3-431AD8A192CA}">
      <dgm:prSet/>
      <dgm:spPr/>
      <dgm:t>
        <a:bodyPr/>
        <a:lstStyle/>
        <a:p>
          <a:r>
            <a:rPr lang="en-CA"/>
            <a:t>Address security and privacy issues with NLP systems.</a:t>
          </a:r>
          <a:endParaRPr lang="en-US"/>
        </a:p>
      </dgm:t>
    </dgm:pt>
    <dgm:pt modelId="{C61A69B7-15E1-4DDD-8240-018496D2EBBA}" type="parTrans" cxnId="{33B65496-BE48-4A95-939C-01A011418995}">
      <dgm:prSet/>
      <dgm:spPr/>
      <dgm:t>
        <a:bodyPr/>
        <a:lstStyle/>
        <a:p>
          <a:endParaRPr lang="en-US"/>
        </a:p>
      </dgm:t>
    </dgm:pt>
    <dgm:pt modelId="{654C02FB-31F9-4C1C-81B5-6A01D304076E}" type="sibTrans" cxnId="{33B65496-BE48-4A95-939C-01A011418995}">
      <dgm:prSet/>
      <dgm:spPr/>
      <dgm:t>
        <a:bodyPr/>
        <a:lstStyle/>
        <a:p>
          <a:endParaRPr lang="en-US"/>
        </a:p>
      </dgm:t>
    </dgm:pt>
    <dgm:pt modelId="{39043ED0-C7CD-4E94-AD34-7A7FE947E29B}">
      <dgm:prSet/>
      <dgm:spPr/>
      <dgm:t>
        <a:bodyPr/>
        <a:lstStyle/>
        <a:p>
          <a:r>
            <a:rPr lang="en-US"/>
            <a:t>User-Centric Design and Evaluation:</a:t>
          </a:r>
        </a:p>
      </dgm:t>
    </dgm:pt>
    <dgm:pt modelId="{D69D97F1-77A2-4A24-B22C-E76716D0DEC9}" type="parTrans" cxnId="{46BA1413-AFE0-4E91-AFC4-54BE7551F91F}">
      <dgm:prSet/>
      <dgm:spPr/>
      <dgm:t>
        <a:bodyPr/>
        <a:lstStyle/>
        <a:p>
          <a:endParaRPr lang="en-US"/>
        </a:p>
      </dgm:t>
    </dgm:pt>
    <dgm:pt modelId="{7FCC3E48-88DE-4B1D-9FAC-EC8459E5094D}" type="sibTrans" cxnId="{46BA1413-AFE0-4E91-AFC4-54BE7551F91F}">
      <dgm:prSet/>
      <dgm:spPr/>
      <dgm:t>
        <a:bodyPr/>
        <a:lstStyle/>
        <a:p>
          <a:endParaRPr lang="en-US"/>
        </a:p>
      </dgm:t>
    </dgm:pt>
    <dgm:pt modelId="{0C241893-051A-4970-BDD2-0075BBFD2103}">
      <dgm:prSet/>
      <dgm:spPr/>
      <dgm:t>
        <a:bodyPr/>
        <a:lstStyle/>
        <a:p>
          <a:r>
            <a:rPr lang="en-CA"/>
            <a:t>Undertake studies on usability in real-world scenarios.</a:t>
          </a:r>
          <a:endParaRPr lang="en-US"/>
        </a:p>
      </dgm:t>
    </dgm:pt>
    <dgm:pt modelId="{FB21E047-E56F-485C-ABBA-201655475962}" type="parTrans" cxnId="{C5A3FC28-A275-42CD-AB7D-2C8B13855BE3}">
      <dgm:prSet/>
      <dgm:spPr/>
      <dgm:t>
        <a:bodyPr/>
        <a:lstStyle/>
        <a:p>
          <a:endParaRPr lang="en-US"/>
        </a:p>
      </dgm:t>
    </dgm:pt>
    <dgm:pt modelId="{9D4818B0-41E4-49AC-8358-9640D179153F}" type="sibTrans" cxnId="{C5A3FC28-A275-42CD-AB7D-2C8B13855BE3}">
      <dgm:prSet/>
      <dgm:spPr/>
      <dgm:t>
        <a:bodyPr/>
        <a:lstStyle/>
        <a:p>
          <a:endParaRPr lang="en-US"/>
        </a:p>
      </dgm:t>
    </dgm:pt>
    <dgm:pt modelId="{9632BB73-DADF-4BCA-9700-8AC659AEEC77}">
      <dgm:prSet/>
      <dgm:spPr/>
      <dgm:t>
        <a:bodyPr/>
        <a:lstStyle/>
        <a:p>
          <a:r>
            <a:rPr lang="en-US"/>
            <a:t>Incorporate end users for iterative improvements.</a:t>
          </a:r>
        </a:p>
      </dgm:t>
    </dgm:pt>
    <dgm:pt modelId="{C02617D8-7172-402C-8C9F-53E54EA17347}" type="parTrans" cxnId="{1E164C1B-90B6-45B2-A3D9-7F6DE71EBB90}">
      <dgm:prSet/>
      <dgm:spPr/>
      <dgm:t>
        <a:bodyPr/>
        <a:lstStyle/>
        <a:p>
          <a:endParaRPr lang="en-US"/>
        </a:p>
      </dgm:t>
    </dgm:pt>
    <dgm:pt modelId="{C14031EE-B2D2-4238-9648-BBE24307BF82}" type="sibTrans" cxnId="{1E164C1B-90B6-45B2-A3D9-7F6DE71EBB90}">
      <dgm:prSet/>
      <dgm:spPr/>
      <dgm:t>
        <a:bodyPr/>
        <a:lstStyle/>
        <a:p>
          <a:endParaRPr lang="en-US"/>
        </a:p>
      </dgm:t>
    </dgm:pt>
    <dgm:pt modelId="{91947C00-77DF-4C6F-AE4C-E812BD10ED3C}">
      <dgm:prSet/>
      <dgm:spPr/>
      <dgm:t>
        <a:bodyPr/>
        <a:lstStyle/>
        <a:p>
          <a:r>
            <a:rPr lang="en-US"/>
            <a:t>Future Investigation Directions:</a:t>
          </a:r>
        </a:p>
      </dgm:t>
    </dgm:pt>
    <dgm:pt modelId="{CE227A66-6AF1-4846-B3E7-F803F82A9060}" type="parTrans" cxnId="{01A86021-74CF-4864-A1F0-BB0216B07894}">
      <dgm:prSet/>
      <dgm:spPr/>
      <dgm:t>
        <a:bodyPr/>
        <a:lstStyle/>
        <a:p>
          <a:endParaRPr lang="en-US"/>
        </a:p>
      </dgm:t>
    </dgm:pt>
    <dgm:pt modelId="{1AB6DBED-C2CC-470C-A6CB-AE796B693E1C}" type="sibTrans" cxnId="{01A86021-74CF-4864-A1F0-BB0216B07894}">
      <dgm:prSet/>
      <dgm:spPr/>
      <dgm:t>
        <a:bodyPr/>
        <a:lstStyle/>
        <a:p>
          <a:endParaRPr lang="en-US"/>
        </a:p>
      </dgm:t>
    </dgm:pt>
    <dgm:pt modelId="{D48F3491-6704-4941-89B4-F3CD119F6971}">
      <dgm:prSet/>
      <dgm:spPr/>
      <dgm:t>
        <a:bodyPr/>
        <a:lstStyle/>
        <a:p>
          <a:r>
            <a:rPr lang="en-CA"/>
            <a:t>Provide more powerful and effective methods for understanding and producing natural language.</a:t>
          </a:r>
          <a:endParaRPr lang="en-US"/>
        </a:p>
      </dgm:t>
    </dgm:pt>
    <dgm:pt modelId="{D79B6F0C-47D5-4911-9084-ED6A20A8737A}" type="parTrans" cxnId="{8748D18F-C0AB-49A4-8C09-E84DADB8562B}">
      <dgm:prSet/>
      <dgm:spPr/>
      <dgm:t>
        <a:bodyPr/>
        <a:lstStyle/>
        <a:p>
          <a:endParaRPr lang="en-US"/>
        </a:p>
      </dgm:t>
    </dgm:pt>
    <dgm:pt modelId="{CF245FB2-70C3-4CED-9AD7-BD56C3034244}" type="sibTrans" cxnId="{8748D18F-C0AB-49A4-8C09-E84DADB8562B}">
      <dgm:prSet/>
      <dgm:spPr/>
      <dgm:t>
        <a:bodyPr/>
        <a:lstStyle/>
        <a:p>
          <a:endParaRPr lang="en-US"/>
        </a:p>
      </dgm:t>
    </dgm:pt>
    <dgm:pt modelId="{731CCDB8-0549-43FB-BECC-6428B38E6B6C}">
      <dgm:prSet/>
      <dgm:spPr/>
      <dgm:t>
        <a:bodyPr/>
        <a:lstStyle/>
        <a:p>
          <a:r>
            <a:rPr lang="en-US"/>
            <a:t>Advance NLP technology through exploration of new avenues.</a:t>
          </a:r>
        </a:p>
      </dgm:t>
    </dgm:pt>
    <dgm:pt modelId="{AE0FD6D9-A986-47C2-B73B-F86098434582}" type="parTrans" cxnId="{DF1F510A-7840-4E30-BB14-331E5C9871F0}">
      <dgm:prSet/>
      <dgm:spPr/>
      <dgm:t>
        <a:bodyPr/>
        <a:lstStyle/>
        <a:p>
          <a:endParaRPr lang="en-US"/>
        </a:p>
      </dgm:t>
    </dgm:pt>
    <dgm:pt modelId="{76A57BE0-A2D8-4BD9-8A59-1E6B87A5C23C}" type="sibTrans" cxnId="{DF1F510A-7840-4E30-BB14-331E5C9871F0}">
      <dgm:prSet/>
      <dgm:spPr/>
      <dgm:t>
        <a:bodyPr/>
        <a:lstStyle/>
        <a:p>
          <a:endParaRPr lang="en-US"/>
        </a:p>
      </dgm:t>
    </dgm:pt>
    <dgm:pt modelId="{D0EF885D-6A7B-B947-BE2C-08B32CACDBF2}" type="pres">
      <dgm:prSet presAssocID="{8FC68E63-F825-4658-856A-6F9B841217CC}" presName="linear" presStyleCnt="0">
        <dgm:presLayoutVars>
          <dgm:animLvl val="lvl"/>
          <dgm:resizeHandles val="exact"/>
        </dgm:presLayoutVars>
      </dgm:prSet>
      <dgm:spPr/>
    </dgm:pt>
    <dgm:pt modelId="{83220484-B1AD-954F-BC8B-165C64127B89}" type="pres">
      <dgm:prSet presAssocID="{D9627913-1466-4B6A-87F8-4EA3234264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BE9ADE-EC29-AA41-A779-9EC87FD07B4E}" type="pres">
      <dgm:prSet presAssocID="{D9627913-1466-4B6A-87F8-4EA323426400}" presName="childText" presStyleLbl="revTx" presStyleIdx="0" presStyleCnt="3">
        <dgm:presLayoutVars>
          <dgm:bulletEnabled val="1"/>
        </dgm:presLayoutVars>
      </dgm:prSet>
      <dgm:spPr/>
    </dgm:pt>
    <dgm:pt modelId="{8082DBFB-A5C1-E845-92ED-30C92796F7ED}" type="pres">
      <dgm:prSet presAssocID="{39043ED0-C7CD-4E94-AD34-7A7FE947E2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FDFE69-F71E-FA40-A796-D7745F63D111}" type="pres">
      <dgm:prSet presAssocID="{39043ED0-C7CD-4E94-AD34-7A7FE947E29B}" presName="childText" presStyleLbl="revTx" presStyleIdx="1" presStyleCnt="3">
        <dgm:presLayoutVars>
          <dgm:bulletEnabled val="1"/>
        </dgm:presLayoutVars>
      </dgm:prSet>
      <dgm:spPr/>
    </dgm:pt>
    <dgm:pt modelId="{8808C0A3-FCBD-D843-91C7-BDF9B72177FF}" type="pres">
      <dgm:prSet presAssocID="{91947C00-77DF-4C6F-AE4C-E812BD10ED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01AF60-7B88-9B46-9BAB-6239CCA0DA45}" type="pres">
      <dgm:prSet presAssocID="{91947C00-77DF-4C6F-AE4C-E812BD10ED3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1F510A-7840-4E30-BB14-331E5C9871F0}" srcId="{91947C00-77DF-4C6F-AE4C-E812BD10ED3C}" destId="{731CCDB8-0549-43FB-BECC-6428B38E6B6C}" srcOrd="1" destOrd="0" parTransId="{AE0FD6D9-A986-47C2-B73B-F86098434582}" sibTransId="{76A57BE0-A2D8-4BD9-8A59-1E6B87A5C23C}"/>
    <dgm:cxn modelId="{AB018E0F-17F5-6847-B854-8F9DB0195128}" type="presOf" srcId="{0C241893-051A-4970-BDD2-0075BBFD2103}" destId="{B9FDFE69-F71E-FA40-A796-D7745F63D111}" srcOrd="0" destOrd="0" presId="urn:microsoft.com/office/officeart/2005/8/layout/vList2"/>
    <dgm:cxn modelId="{46BA1413-AFE0-4E91-AFC4-54BE7551F91F}" srcId="{8FC68E63-F825-4658-856A-6F9B841217CC}" destId="{39043ED0-C7CD-4E94-AD34-7A7FE947E29B}" srcOrd="1" destOrd="0" parTransId="{D69D97F1-77A2-4A24-B22C-E76716D0DEC9}" sibTransId="{7FCC3E48-88DE-4B1D-9FAC-EC8459E5094D}"/>
    <dgm:cxn modelId="{8A425914-58DA-5845-928C-1B5358BF0744}" type="presOf" srcId="{D9627913-1466-4B6A-87F8-4EA323426400}" destId="{83220484-B1AD-954F-BC8B-165C64127B89}" srcOrd="0" destOrd="0" presId="urn:microsoft.com/office/officeart/2005/8/layout/vList2"/>
    <dgm:cxn modelId="{796F5315-88F3-424F-BEEA-1937E09FEAFA}" type="presOf" srcId="{9632BB73-DADF-4BCA-9700-8AC659AEEC77}" destId="{B9FDFE69-F71E-FA40-A796-D7745F63D111}" srcOrd="0" destOrd="1" presId="urn:microsoft.com/office/officeart/2005/8/layout/vList2"/>
    <dgm:cxn modelId="{1E164C1B-90B6-45B2-A3D9-7F6DE71EBB90}" srcId="{39043ED0-C7CD-4E94-AD34-7A7FE947E29B}" destId="{9632BB73-DADF-4BCA-9700-8AC659AEEC77}" srcOrd="1" destOrd="0" parTransId="{C02617D8-7172-402C-8C9F-53E54EA17347}" sibTransId="{C14031EE-B2D2-4238-9648-BBE24307BF82}"/>
    <dgm:cxn modelId="{01A86021-74CF-4864-A1F0-BB0216B07894}" srcId="{8FC68E63-F825-4658-856A-6F9B841217CC}" destId="{91947C00-77DF-4C6F-AE4C-E812BD10ED3C}" srcOrd="2" destOrd="0" parTransId="{CE227A66-6AF1-4846-B3E7-F803F82A9060}" sibTransId="{1AB6DBED-C2CC-470C-A6CB-AE796B693E1C}"/>
    <dgm:cxn modelId="{C5A3FC28-A275-42CD-AB7D-2C8B13855BE3}" srcId="{39043ED0-C7CD-4E94-AD34-7A7FE947E29B}" destId="{0C241893-051A-4970-BDD2-0075BBFD2103}" srcOrd="0" destOrd="0" parTransId="{FB21E047-E56F-485C-ABBA-201655475962}" sibTransId="{9D4818B0-41E4-49AC-8358-9640D179153F}"/>
    <dgm:cxn modelId="{37E9593F-BD85-6942-AF60-81968B952D05}" type="presOf" srcId="{2E1985AD-0345-4E03-85A3-431AD8A192CA}" destId="{E6BE9ADE-EC29-AA41-A779-9EC87FD07B4E}" srcOrd="0" destOrd="1" presId="urn:microsoft.com/office/officeart/2005/8/layout/vList2"/>
    <dgm:cxn modelId="{8748D18F-C0AB-49A4-8C09-E84DADB8562B}" srcId="{91947C00-77DF-4C6F-AE4C-E812BD10ED3C}" destId="{D48F3491-6704-4941-89B4-F3CD119F6971}" srcOrd="0" destOrd="0" parTransId="{D79B6F0C-47D5-4911-9084-ED6A20A8737A}" sibTransId="{CF245FB2-70C3-4CED-9AD7-BD56C3034244}"/>
    <dgm:cxn modelId="{33B65496-BE48-4A95-939C-01A011418995}" srcId="{D9627913-1466-4B6A-87F8-4EA323426400}" destId="{2E1985AD-0345-4E03-85A3-431AD8A192CA}" srcOrd="1" destOrd="0" parTransId="{C61A69B7-15E1-4DDD-8240-018496D2EBBA}" sibTransId="{654C02FB-31F9-4C1C-81B5-6A01D304076E}"/>
    <dgm:cxn modelId="{0BA1C3A2-F8CE-734C-81DE-81902FFEF8E8}" type="presOf" srcId="{731CCDB8-0549-43FB-BECC-6428B38E6B6C}" destId="{0501AF60-7B88-9B46-9BAB-6239CCA0DA45}" srcOrd="0" destOrd="1" presId="urn:microsoft.com/office/officeart/2005/8/layout/vList2"/>
    <dgm:cxn modelId="{1B62BBA5-4CEA-1E4C-AB05-E2E810BE6783}" type="presOf" srcId="{91947C00-77DF-4C6F-AE4C-E812BD10ED3C}" destId="{8808C0A3-FCBD-D843-91C7-BDF9B72177FF}" srcOrd="0" destOrd="0" presId="urn:microsoft.com/office/officeart/2005/8/layout/vList2"/>
    <dgm:cxn modelId="{D34F32AE-8941-4069-8CBD-957FC6E91532}" srcId="{8FC68E63-F825-4658-856A-6F9B841217CC}" destId="{D9627913-1466-4B6A-87F8-4EA323426400}" srcOrd="0" destOrd="0" parTransId="{086124A6-BDAE-4182-A439-FB8A054E3F4D}" sibTransId="{616CEB00-A614-4A41-880F-F8DE2797B667}"/>
    <dgm:cxn modelId="{7A7BF3DA-9EBF-6445-8187-9BE634AEF58F}" type="presOf" srcId="{39043ED0-C7CD-4E94-AD34-7A7FE947E29B}" destId="{8082DBFB-A5C1-E845-92ED-30C92796F7ED}" srcOrd="0" destOrd="0" presId="urn:microsoft.com/office/officeart/2005/8/layout/vList2"/>
    <dgm:cxn modelId="{ABF70EE0-8C00-1548-A3B9-BED29CA36612}" type="presOf" srcId="{D48F3491-6704-4941-89B4-F3CD119F6971}" destId="{0501AF60-7B88-9B46-9BAB-6239CCA0DA45}" srcOrd="0" destOrd="0" presId="urn:microsoft.com/office/officeart/2005/8/layout/vList2"/>
    <dgm:cxn modelId="{FC4383ED-B666-4C6E-B902-80014FCDAF77}" srcId="{D9627913-1466-4B6A-87F8-4EA323426400}" destId="{E68B185F-9DE1-4274-86FA-EB005E99B41C}" srcOrd="0" destOrd="0" parTransId="{1E8446A7-4B8E-4F5D-A87B-42DDC9F60C7A}" sibTransId="{70B231D5-7AB1-4CDC-B464-C029C082DD6B}"/>
    <dgm:cxn modelId="{070681F3-B946-9342-944D-094370E443D3}" type="presOf" srcId="{E68B185F-9DE1-4274-86FA-EB005E99B41C}" destId="{E6BE9ADE-EC29-AA41-A779-9EC87FD07B4E}" srcOrd="0" destOrd="0" presId="urn:microsoft.com/office/officeart/2005/8/layout/vList2"/>
    <dgm:cxn modelId="{EA4CFEFF-606E-0B47-8105-65BD20595972}" type="presOf" srcId="{8FC68E63-F825-4658-856A-6F9B841217CC}" destId="{D0EF885D-6A7B-B947-BE2C-08B32CACDBF2}" srcOrd="0" destOrd="0" presId="urn:microsoft.com/office/officeart/2005/8/layout/vList2"/>
    <dgm:cxn modelId="{DC75F631-3EB9-C046-A67C-68ADF40E3E1C}" type="presParOf" srcId="{D0EF885D-6A7B-B947-BE2C-08B32CACDBF2}" destId="{83220484-B1AD-954F-BC8B-165C64127B89}" srcOrd="0" destOrd="0" presId="urn:microsoft.com/office/officeart/2005/8/layout/vList2"/>
    <dgm:cxn modelId="{C8EF9DFA-62B4-4949-900C-1855887F1FD7}" type="presParOf" srcId="{D0EF885D-6A7B-B947-BE2C-08B32CACDBF2}" destId="{E6BE9ADE-EC29-AA41-A779-9EC87FD07B4E}" srcOrd="1" destOrd="0" presId="urn:microsoft.com/office/officeart/2005/8/layout/vList2"/>
    <dgm:cxn modelId="{507668E5-0624-5243-8531-2F0CF6B33095}" type="presParOf" srcId="{D0EF885D-6A7B-B947-BE2C-08B32CACDBF2}" destId="{8082DBFB-A5C1-E845-92ED-30C92796F7ED}" srcOrd="2" destOrd="0" presId="urn:microsoft.com/office/officeart/2005/8/layout/vList2"/>
    <dgm:cxn modelId="{9ABEDDE0-8737-144C-99DA-A1D04A354D54}" type="presParOf" srcId="{D0EF885D-6A7B-B947-BE2C-08B32CACDBF2}" destId="{B9FDFE69-F71E-FA40-A796-D7745F63D111}" srcOrd="3" destOrd="0" presId="urn:microsoft.com/office/officeart/2005/8/layout/vList2"/>
    <dgm:cxn modelId="{0E501786-523D-324F-B714-32F342FAD4CE}" type="presParOf" srcId="{D0EF885D-6A7B-B947-BE2C-08B32CACDBF2}" destId="{8808C0A3-FCBD-D843-91C7-BDF9B72177FF}" srcOrd="4" destOrd="0" presId="urn:microsoft.com/office/officeart/2005/8/layout/vList2"/>
    <dgm:cxn modelId="{C42F9410-B047-7F44-94B2-A9C24BB77C3B}" type="presParOf" srcId="{D0EF885D-6A7B-B947-BE2C-08B32CACDBF2}" destId="{0501AF60-7B88-9B46-9BAB-6239CCA0DA4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36F8B-3058-44DA-A016-8F44E375994F}">
      <dsp:nvSpPr>
        <dsp:cNvPr id="0" name=""/>
        <dsp:cNvSpPr/>
      </dsp:nvSpPr>
      <dsp:spPr>
        <a:xfrm>
          <a:off x="137750" y="302177"/>
          <a:ext cx="1297419" cy="12974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D113C-50DD-4B30-80A9-1A06EBDCCE19}">
      <dsp:nvSpPr>
        <dsp:cNvPr id="0" name=""/>
        <dsp:cNvSpPr/>
      </dsp:nvSpPr>
      <dsp:spPr>
        <a:xfrm>
          <a:off x="410208" y="574635"/>
          <a:ext cx="752503" cy="752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A81BC-5EED-4582-AA0B-03F1C8E30BA6}">
      <dsp:nvSpPr>
        <dsp:cNvPr id="0" name=""/>
        <dsp:cNvSpPr/>
      </dsp:nvSpPr>
      <dsp:spPr>
        <a:xfrm>
          <a:off x="1713188" y="302177"/>
          <a:ext cx="3058203" cy="1297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Unique architecture: Combining transformer-based models with graph attention approaches results in a unique architecture.</a:t>
          </a:r>
          <a:endParaRPr lang="en-US" sz="1500" kern="1200"/>
        </a:p>
      </dsp:txBody>
      <dsp:txXfrm>
        <a:off x="1713188" y="302177"/>
        <a:ext cx="3058203" cy="1297419"/>
      </dsp:txXfrm>
    </dsp:sp>
    <dsp:sp modelId="{C7407656-D99E-464E-8AAB-1999D511EA4A}">
      <dsp:nvSpPr>
        <dsp:cNvPr id="0" name=""/>
        <dsp:cNvSpPr/>
      </dsp:nvSpPr>
      <dsp:spPr>
        <a:xfrm>
          <a:off x="5304259" y="302177"/>
          <a:ext cx="1297419" cy="12974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37D56-F8A2-49C5-9D15-36C3D11617DB}">
      <dsp:nvSpPr>
        <dsp:cNvPr id="0" name=""/>
        <dsp:cNvSpPr/>
      </dsp:nvSpPr>
      <dsp:spPr>
        <a:xfrm>
          <a:off x="5576717" y="574635"/>
          <a:ext cx="752503" cy="752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761DA-7663-41D6-B2E2-D23FFA0A9DFA}">
      <dsp:nvSpPr>
        <dsp:cNvPr id="0" name=""/>
        <dsp:cNvSpPr/>
      </dsp:nvSpPr>
      <dsp:spPr>
        <a:xfrm>
          <a:off x="6879697" y="302177"/>
          <a:ext cx="3058203" cy="1297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Gains in performance: MRPC dataset extensive trials demonstrate superiority above baseline approaches.</a:t>
          </a:r>
          <a:endParaRPr lang="en-US" sz="1500" kern="1200"/>
        </a:p>
      </dsp:txBody>
      <dsp:txXfrm>
        <a:off x="6879697" y="302177"/>
        <a:ext cx="3058203" cy="1297419"/>
      </dsp:txXfrm>
    </dsp:sp>
    <dsp:sp modelId="{8664059D-088E-4048-86AE-19D34ED8BDB7}">
      <dsp:nvSpPr>
        <dsp:cNvPr id="0" name=""/>
        <dsp:cNvSpPr/>
      </dsp:nvSpPr>
      <dsp:spPr>
        <a:xfrm>
          <a:off x="137750" y="2254853"/>
          <a:ext cx="1297419" cy="12974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C4E7B-DFCD-4D0F-9893-FCABAB1CA1A3}">
      <dsp:nvSpPr>
        <dsp:cNvPr id="0" name=""/>
        <dsp:cNvSpPr/>
      </dsp:nvSpPr>
      <dsp:spPr>
        <a:xfrm>
          <a:off x="410208" y="2527311"/>
          <a:ext cx="752503" cy="7525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C64B2-29EB-49D3-8A02-614A86279CFD}">
      <dsp:nvSpPr>
        <dsp:cNvPr id="0" name=""/>
        <dsp:cNvSpPr/>
      </dsp:nvSpPr>
      <dsp:spPr>
        <a:xfrm>
          <a:off x="1713188" y="2254853"/>
          <a:ext cx="3058203" cy="1297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Implications: Transformer-based models may perform better in NLP tasks, particularly when it comes to paraphrase identification.</a:t>
          </a:r>
          <a:endParaRPr lang="en-US" sz="1500" kern="1200"/>
        </a:p>
      </dsp:txBody>
      <dsp:txXfrm>
        <a:off x="1713188" y="2254853"/>
        <a:ext cx="3058203" cy="1297419"/>
      </dsp:txXfrm>
    </dsp:sp>
    <dsp:sp modelId="{1FF6324B-BBA9-4119-BB87-9E273BE7543D}">
      <dsp:nvSpPr>
        <dsp:cNvPr id="0" name=""/>
        <dsp:cNvSpPr/>
      </dsp:nvSpPr>
      <dsp:spPr>
        <a:xfrm>
          <a:off x="5304259" y="2254853"/>
          <a:ext cx="1297419" cy="12974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03A6F-A6D0-4191-BCA4-8FE53E7E1858}">
      <dsp:nvSpPr>
        <dsp:cNvPr id="0" name=""/>
        <dsp:cNvSpPr/>
      </dsp:nvSpPr>
      <dsp:spPr>
        <a:xfrm>
          <a:off x="5576717" y="2527311"/>
          <a:ext cx="752503" cy="7525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702F7-5FE7-400B-9A0E-13ED562A1FA2}">
      <dsp:nvSpPr>
        <dsp:cNvPr id="0" name=""/>
        <dsp:cNvSpPr/>
      </dsp:nvSpPr>
      <dsp:spPr>
        <a:xfrm>
          <a:off x="6879697" y="2254853"/>
          <a:ext cx="3058203" cy="1297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In summary, graph attention improves the model's ability to capture semantic links.</a:t>
          </a:r>
          <a:br>
            <a:rPr lang="en-CA" sz="1500" kern="1200"/>
          </a:br>
          <a:endParaRPr lang="en-US" sz="1500" kern="1200"/>
        </a:p>
      </dsp:txBody>
      <dsp:txXfrm>
        <a:off x="6879697" y="2254853"/>
        <a:ext cx="3058203" cy="1297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AE1D3-FCEC-ED40-ADC5-0A65310989C2}">
      <dsp:nvSpPr>
        <dsp:cNvPr id="0" name=""/>
        <dsp:cNvSpPr/>
      </dsp:nvSpPr>
      <dsp:spPr>
        <a:xfrm>
          <a:off x="0" y="468"/>
          <a:ext cx="550968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D16AA8-389F-8640-9C07-C14DC782699C}">
      <dsp:nvSpPr>
        <dsp:cNvPr id="0" name=""/>
        <dsp:cNvSpPr/>
      </dsp:nvSpPr>
      <dsp:spPr>
        <a:xfrm>
          <a:off x="0" y="468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Focus: Deep learning (DL) models are prioritized in the evaluation of eight paraphrase detection methods based on corpora.</a:t>
          </a:r>
          <a:endParaRPr lang="en-US" sz="1050" kern="1200" dirty="0"/>
        </a:p>
      </dsp:txBody>
      <dsp:txXfrm>
        <a:off x="0" y="468"/>
        <a:ext cx="5509684" cy="548567"/>
      </dsp:txXfrm>
    </dsp:sp>
    <dsp:sp modelId="{00509E35-383C-154E-B10F-CE92F03AC4D8}">
      <dsp:nvSpPr>
        <dsp:cNvPr id="0" name=""/>
        <dsp:cNvSpPr/>
      </dsp:nvSpPr>
      <dsp:spPr>
        <a:xfrm>
          <a:off x="0" y="549036"/>
          <a:ext cx="5509684" cy="0"/>
        </a:xfrm>
        <a:prstGeom prst="line">
          <a:avLst/>
        </a:prstGeom>
        <a:gradFill rotWithShape="0">
          <a:gsLst>
            <a:gs pos="0">
              <a:schemeClr val="accent5">
                <a:hueOff val="-254246"/>
                <a:satOff val="70"/>
                <a:lumOff val="-1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4246"/>
                <a:satOff val="70"/>
                <a:lumOff val="-1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4246"/>
                <a:satOff val="70"/>
                <a:lumOff val="-1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54246"/>
              <a:satOff val="70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08846F-225F-DE48-BA2C-47314CA70A2A}">
      <dsp:nvSpPr>
        <dsp:cNvPr id="0" name=""/>
        <dsp:cNvSpPr/>
      </dsp:nvSpPr>
      <dsp:spPr>
        <a:xfrm>
          <a:off x="0" y="549036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/>
            <a:t>Corpora Used: Webis Crowd Paraphrase Corpus 2011, Microsoft Research Paraphrase Corpus, Clough and Stevenson.</a:t>
          </a:r>
          <a:endParaRPr lang="en-US" sz="1050" kern="1200"/>
        </a:p>
      </dsp:txBody>
      <dsp:txXfrm>
        <a:off x="0" y="549036"/>
        <a:ext cx="5509684" cy="548567"/>
      </dsp:txXfrm>
    </dsp:sp>
    <dsp:sp modelId="{E0B88C54-101E-5940-B8F0-FBA3F87A2BAA}">
      <dsp:nvSpPr>
        <dsp:cNvPr id="0" name=""/>
        <dsp:cNvSpPr/>
      </dsp:nvSpPr>
      <dsp:spPr>
        <a:xfrm>
          <a:off x="0" y="1097604"/>
          <a:ext cx="5509684" cy="0"/>
        </a:xfrm>
        <a:prstGeom prst="line">
          <a:avLst/>
        </a:prstGeom>
        <a:gradFill rotWithShape="0">
          <a:gsLst>
            <a:gs pos="0">
              <a:schemeClr val="accent5">
                <a:hueOff val="-508492"/>
                <a:satOff val="139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8492"/>
                <a:satOff val="139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8492"/>
                <a:satOff val="139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8492"/>
              <a:satOff val="139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BD75D5-1050-DE41-95FD-BD8BB96D4635}">
      <dsp:nvSpPr>
        <dsp:cNvPr id="0" name=""/>
        <dsp:cNvSpPr/>
      </dsp:nvSpPr>
      <dsp:spPr>
        <a:xfrm>
          <a:off x="0" y="1097604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/>
            <a:t>Goal: Establish effective techniques for text pre-processing, semantic similarity thresholds, distance measurements, and sub-model selection.</a:t>
          </a:r>
          <a:endParaRPr lang="en-US" sz="1050" kern="1200"/>
        </a:p>
      </dsp:txBody>
      <dsp:txXfrm>
        <a:off x="0" y="1097604"/>
        <a:ext cx="5509684" cy="548567"/>
      </dsp:txXfrm>
    </dsp:sp>
    <dsp:sp modelId="{C5B1C98B-0364-754B-8511-8087F77B1195}">
      <dsp:nvSpPr>
        <dsp:cNvPr id="0" name=""/>
        <dsp:cNvSpPr/>
      </dsp:nvSpPr>
      <dsp:spPr>
        <a:xfrm>
          <a:off x="0" y="1646172"/>
          <a:ext cx="5509684" cy="0"/>
        </a:xfrm>
        <a:prstGeom prst="line">
          <a:avLst/>
        </a:prstGeom>
        <a:gradFill rotWithShape="0">
          <a:gsLst>
            <a:gs pos="0">
              <a:schemeClr val="accent5">
                <a:hueOff val="-762738"/>
                <a:satOff val="209"/>
                <a:lumOff val="-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62738"/>
                <a:satOff val="209"/>
                <a:lumOff val="-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62738"/>
                <a:satOff val="209"/>
                <a:lumOff val="-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62738"/>
              <a:satOff val="209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187BBF-7E82-AB48-BFA6-EF96E2FD1A64}">
      <dsp:nvSpPr>
        <dsp:cNvPr id="0" name=""/>
        <dsp:cNvSpPr/>
      </dsp:nvSpPr>
      <dsp:spPr>
        <a:xfrm>
          <a:off x="0" y="1646172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/>
            <a:t>Examined models include GloVe, FastText, LSI, TF-IDF, Word2Vec, Doc2Vec, and USE.</a:t>
          </a:r>
          <a:endParaRPr lang="en-US" sz="1050" kern="1200"/>
        </a:p>
      </dsp:txBody>
      <dsp:txXfrm>
        <a:off x="0" y="1646172"/>
        <a:ext cx="5509684" cy="548567"/>
      </dsp:txXfrm>
    </dsp:sp>
    <dsp:sp modelId="{91872DD9-A3AF-604A-9491-6DFF5421C30D}">
      <dsp:nvSpPr>
        <dsp:cNvPr id="0" name=""/>
        <dsp:cNvSpPr/>
      </dsp:nvSpPr>
      <dsp:spPr>
        <a:xfrm>
          <a:off x="0" y="2194739"/>
          <a:ext cx="5509684" cy="0"/>
        </a:xfrm>
        <a:prstGeom prst="line">
          <a:avLst/>
        </a:prstGeom>
        <a:gradFill rotWithShape="0">
          <a:gsLst>
            <a:gs pos="0">
              <a:schemeClr val="accent5">
                <a:hueOff val="-1016984"/>
                <a:satOff val="279"/>
                <a:lumOff val="-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6984"/>
                <a:satOff val="279"/>
                <a:lumOff val="-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6984"/>
                <a:satOff val="279"/>
                <a:lumOff val="-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16984"/>
              <a:satOff val="279"/>
              <a:lumOff val="-47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4A405A-90CD-5D4C-96B0-2717F035243A}">
      <dsp:nvSpPr>
        <dsp:cNvPr id="0" name=""/>
        <dsp:cNvSpPr/>
      </dsp:nvSpPr>
      <dsp:spPr>
        <a:xfrm>
          <a:off x="0" y="2194739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/>
            <a:t>Performance Evaluation: Traditional methods are not as effective as DL models.</a:t>
          </a:r>
          <a:endParaRPr lang="en-US" sz="1050" kern="1200"/>
        </a:p>
      </dsp:txBody>
      <dsp:txXfrm>
        <a:off x="0" y="2194739"/>
        <a:ext cx="5509684" cy="548567"/>
      </dsp:txXfrm>
    </dsp:sp>
    <dsp:sp modelId="{5144A89C-7EE2-BD48-A217-0D7E013AB2E5}">
      <dsp:nvSpPr>
        <dsp:cNvPr id="0" name=""/>
        <dsp:cNvSpPr/>
      </dsp:nvSpPr>
      <dsp:spPr>
        <a:xfrm>
          <a:off x="0" y="2743307"/>
          <a:ext cx="5509684" cy="0"/>
        </a:xfrm>
        <a:prstGeom prst="line">
          <a:avLst/>
        </a:prstGeom>
        <a:gradFill rotWithShape="0">
          <a:gsLst>
            <a:gs pos="0">
              <a:schemeClr val="accent5">
                <a:hueOff val="-1271230"/>
                <a:satOff val="348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71230"/>
                <a:satOff val="348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71230"/>
                <a:satOff val="348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271230"/>
              <a:satOff val="348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0392FC-C6BC-AC4E-966B-8C1DCB80AEB3}">
      <dsp:nvSpPr>
        <dsp:cNvPr id="0" name=""/>
        <dsp:cNvSpPr/>
      </dsp:nvSpPr>
      <dsp:spPr>
        <a:xfrm>
          <a:off x="0" y="2743307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/>
            <a:t>Applications: Essential for NLP applications such as text mining, authorship attribution, question answering, and text summarization.</a:t>
          </a:r>
          <a:endParaRPr lang="en-US" sz="1050" kern="1200"/>
        </a:p>
      </dsp:txBody>
      <dsp:txXfrm>
        <a:off x="0" y="2743307"/>
        <a:ext cx="5509684" cy="548567"/>
      </dsp:txXfrm>
    </dsp:sp>
    <dsp:sp modelId="{8D011E45-047E-C549-8285-2C29833339E7}">
      <dsp:nvSpPr>
        <dsp:cNvPr id="0" name=""/>
        <dsp:cNvSpPr/>
      </dsp:nvSpPr>
      <dsp:spPr>
        <a:xfrm>
          <a:off x="0" y="3291875"/>
          <a:ext cx="5509684" cy="0"/>
        </a:xfrm>
        <a:prstGeom prst="line">
          <a:avLst/>
        </a:prstGeom>
        <a:gradFill rotWithShape="0">
          <a:gsLst>
            <a:gs pos="0">
              <a:schemeClr val="accent5">
                <a:hueOff val="-1525475"/>
                <a:satOff val="418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25475"/>
                <a:satOff val="418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25475"/>
                <a:satOff val="418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525475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3BCD2B-AF90-E54D-B922-F6839DFFE0F2}">
      <dsp:nvSpPr>
        <dsp:cNvPr id="0" name=""/>
        <dsp:cNvSpPr/>
      </dsp:nvSpPr>
      <dsp:spPr>
        <a:xfrm>
          <a:off x="0" y="3291875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Problems: Currently available paraphrase algorithms have trouble with semantic subtleties and noisy data.</a:t>
          </a:r>
          <a:br>
            <a:rPr lang="en-CA" sz="1050" kern="1200" dirty="0"/>
          </a:br>
          <a:br>
            <a:rPr lang="en-CA" sz="1050" kern="1200" dirty="0"/>
          </a:br>
          <a:endParaRPr lang="en-US" sz="1050" kern="1200" dirty="0"/>
        </a:p>
      </dsp:txBody>
      <dsp:txXfrm>
        <a:off x="0" y="3291875"/>
        <a:ext cx="5509684" cy="548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468BA-2607-6B4D-BB03-FEDDCF97F95C}">
      <dsp:nvSpPr>
        <dsp:cNvPr id="0" name=""/>
        <dsp:cNvSpPr/>
      </dsp:nvSpPr>
      <dsp:spPr>
        <a:xfrm>
          <a:off x="0" y="468"/>
          <a:ext cx="550968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5C58D1-B499-4946-A5D8-F966482C299D}">
      <dsp:nvSpPr>
        <dsp:cNvPr id="0" name=""/>
        <dsp:cNvSpPr/>
      </dsp:nvSpPr>
      <dsp:spPr>
        <a:xfrm>
          <a:off x="0" y="468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Method: Presents a revolutionary technique to NLP called Generative Pre-Training (GPT).</a:t>
          </a:r>
          <a:endParaRPr lang="en-US" sz="1100" kern="1200"/>
        </a:p>
      </dsp:txBody>
      <dsp:txXfrm>
        <a:off x="0" y="468"/>
        <a:ext cx="5509684" cy="548567"/>
      </dsp:txXfrm>
    </dsp:sp>
    <dsp:sp modelId="{40EA9F41-4D83-C143-99F3-F3FCBE71D0CE}">
      <dsp:nvSpPr>
        <dsp:cNvPr id="0" name=""/>
        <dsp:cNvSpPr/>
      </dsp:nvSpPr>
      <dsp:spPr>
        <a:xfrm>
          <a:off x="0" y="549036"/>
          <a:ext cx="55096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BE42C8-382E-9541-9318-E2921024E9AA}">
      <dsp:nvSpPr>
        <dsp:cNvPr id="0" name=""/>
        <dsp:cNvSpPr/>
      </dsp:nvSpPr>
      <dsp:spPr>
        <a:xfrm>
          <a:off x="0" y="549036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Goal: Through unsupervised pre-training, improve performance on language comprehension tests.</a:t>
          </a:r>
          <a:endParaRPr lang="en-US" sz="1100" kern="1200" dirty="0"/>
        </a:p>
      </dsp:txBody>
      <dsp:txXfrm>
        <a:off x="0" y="549036"/>
        <a:ext cx="5509684" cy="548567"/>
      </dsp:txXfrm>
    </dsp:sp>
    <dsp:sp modelId="{18FB42D0-E3A1-CE47-8A3B-FBC8EA69A9E5}">
      <dsp:nvSpPr>
        <dsp:cNvPr id="0" name=""/>
        <dsp:cNvSpPr/>
      </dsp:nvSpPr>
      <dsp:spPr>
        <a:xfrm>
          <a:off x="0" y="1097604"/>
          <a:ext cx="550968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5A9C8C-D8EF-D74F-AEF1-38004B15D1FA}">
      <dsp:nvSpPr>
        <dsp:cNvPr id="0" name=""/>
        <dsp:cNvSpPr/>
      </dsp:nvSpPr>
      <dsp:spPr>
        <a:xfrm>
          <a:off x="0" y="1097604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Architecture: Includes 12 attention heads, 12-layer Transformer decoder models, and feed-forward blocks with 3072-dimensional layers.</a:t>
          </a:r>
          <a:endParaRPr lang="en-US" sz="1100" kern="1200"/>
        </a:p>
      </dsp:txBody>
      <dsp:txXfrm>
        <a:off x="0" y="1097604"/>
        <a:ext cx="5509684" cy="548567"/>
      </dsp:txXfrm>
    </dsp:sp>
    <dsp:sp modelId="{9FC2C001-D26E-664D-A807-836426CE1BA9}">
      <dsp:nvSpPr>
        <dsp:cNvPr id="0" name=""/>
        <dsp:cNvSpPr/>
      </dsp:nvSpPr>
      <dsp:spPr>
        <a:xfrm>
          <a:off x="0" y="1646172"/>
          <a:ext cx="550968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53485C-D4CB-024F-8BDC-E9AD427CB736}">
      <dsp:nvSpPr>
        <dsp:cNvPr id="0" name=""/>
        <dsp:cNvSpPr/>
      </dsp:nvSpPr>
      <dsp:spPr>
        <a:xfrm>
          <a:off x="0" y="1646172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Unsupervised Pre-Training: From unlabeled text, the model picks up intricate language connections and patterns.</a:t>
          </a:r>
          <a:endParaRPr lang="en-US" sz="1100" kern="1200"/>
        </a:p>
      </dsp:txBody>
      <dsp:txXfrm>
        <a:off x="0" y="1646172"/>
        <a:ext cx="5509684" cy="548567"/>
      </dsp:txXfrm>
    </dsp:sp>
    <dsp:sp modelId="{D117B1FF-1830-CB4D-9542-0694C516864C}">
      <dsp:nvSpPr>
        <dsp:cNvPr id="0" name=""/>
        <dsp:cNvSpPr/>
      </dsp:nvSpPr>
      <dsp:spPr>
        <a:xfrm>
          <a:off x="0" y="2194739"/>
          <a:ext cx="550968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7461C-5825-1044-9021-768FA7C691D1}">
      <dsp:nvSpPr>
        <dsp:cNvPr id="0" name=""/>
        <dsp:cNvSpPr/>
      </dsp:nvSpPr>
      <dsp:spPr>
        <a:xfrm>
          <a:off x="0" y="2194739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Fine-Tuning: After unsupervised pre-training, certain tasks are subjected to supervised fine-tuning. </a:t>
          </a:r>
          <a:endParaRPr lang="en-US" sz="1100" kern="1200"/>
        </a:p>
      </dsp:txBody>
      <dsp:txXfrm>
        <a:off x="0" y="2194739"/>
        <a:ext cx="5509684" cy="548567"/>
      </dsp:txXfrm>
    </dsp:sp>
    <dsp:sp modelId="{3D75EC2F-0BCF-534F-ABBA-875D0D9414EA}">
      <dsp:nvSpPr>
        <dsp:cNvPr id="0" name=""/>
        <dsp:cNvSpPr/>
      </dsp:nvSpPr>
      <dsp:spPr>
        <a:xfrm>
          <a:off x="0" y="2743307"/>
          <a:ext cx="550968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55F07D-F8D7-B64D-93F1-4E17597178EF}">
      <dsp:nvSpPr>
        <dsp:cNvPr id="0" name=""/>
        <dsp:cNvSpPr/>
      </dsp:nvSpPr>
      <dsp:spPr>
        <a:xfrm>
          <a:off x="0" y="2743307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Performance: On nine of the twelve NLP tasks (textual entailment, question answering, and common-sense reasoning) it outperforms state-of-the-art models.</a:t>
          </a:r>
        </a:p>
      </dsp:txBody>
      <dsp:txXfrm>
        <a:off x="0" y="2743307"/>
        <a:ext cx="5509684" cy="548567"/>
      </dsp:txXfrm>
    </dsp:sp>
    <dsp:sp modelId="{5806BC2F-380C-2446-8BF8-B42561A16A23}">
      <dsp:nvSpPr>
        <dsp:cNvPr id="0" name=""/>
        <dsp:cNvSpPr/>
      </dsp:nvSpPr>
      <dsp:spPr>
        <a:xfrm>
          <a:off x="0" y="3291875"/>
          <a:ext cx="55096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877663-0B53-EE44-A1C1-61DA9E79BE2F}">
      <dsp:nvSpPr>
        <dsp:cNvPr id="0" name=""/>
        <dsp:cNvSpPr/>
      </dsp:nvSpPr>
      <dsp:spPr>
        <a:xfrm>
          <a:off x="0" y="3291875"/>
          <a:ext cx="5509684" cy="548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Impact: Advances NLP more quickly and lays the groundwork for upcoming models.</a:t>
          </a:r>
          <a:br>
            <a:rPr lang="en-CA" sz="1100" kern="1200" dirty="0"/>
          </a:br>
          <a:br>
            <a:rPr lang="en-CA" sz="1100" kern="1200" dirty="0"/>
          </a:br>
          <a:br>
            <a:rPr lang="en-CA" sz="1100" kern="1200" dirty="0"/>
          </a:br>
          <a:endParaRPr lang="en-US" sz="1100" kern="1200" dirty="0"/>
        </a:p>
      </dsp:txBody>
      <dsp:txXfrm>
        <a:off x="0" y="3291875"/>
        <a:ext cx="5509684" cy="5485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C4A18-62EB-4CD8-9DCD-CF9492F09DF2}">
      <dsp:nvSpPr>
        <dsp:cNvPr id="0" name=""/>
        <dsp:cNvSpPr/>
      </dsp:nvSpPr>
      <dsp:spPr>
        <a:xfrm>
          <a:off x="0" y="2352"/>
          <a:ext cx="10075651" cy="293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4CDB1-9541-4FE0-A68F-371BE3A54ADE}">
      <dsp:nvSpPr>
        <dsp:cNvPr id="0" name=""/>
        <dsp:cNvSpPr/>
      </dsp:nvSpPr>
      <dsp:spPr>
        <a:xfrm>
          <a:off x="88886" y="68465"/>
          <a:ext cx="161769" cy="1616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CA56-7AAE-4867-AFDE-FFFC3499C56A}">
      <dsp:nvSpPr>
        <dsp:cNvPr id="0" name=""/>
        <dsp:cNvSpPr/>
      </dsp:nvSpPr>
      <dsp:spPr>
        <a:xfrm>
          <a:off x="339541" y="2352"/>
          <a:ext cx="9680327" cy="39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Goal: Ascertain whether two passages of text express the same idea.</a:t>
          </a:r>
          <a:endParaRPr lang="en-US" sz="1400" kern="1200"/>
        </a:p>
      </dsp:txBody>
      <dsp:txXfrm>
        <a:off x="339541" y="2352"/>
        <a:ext cx="9680327" cy="394845"/>
      </dsp:txXfrm>
    </dsp:sp>
    <dsp:sp modelId="{19A336F7-15AE-47A0-9444-59233F6CE277}">
      <dsp:nvSpPr>
        <dsp:cNvPr id="0" name=""/>
        <dsp:cNvSpPr/>
      </dsp:nvSpPr>
      <dsp:spPr>
        <a:xfrm>
          <a:off x="0" y="495909"/>
          <a:ext cx="10075651" cy="293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44B14-E2E4-43DB-AFA2-22A3AD99B913}">
      <dsp:nvSpPr>
        <dsp:cNvPr id="0" name=""/>
        <dsp:cNvSpPr/>
      </dsp:nvSpPr>
      <dsp:spPr>
        <a:xfrm>
          <a:off x="88886" y="562022"/>
          <a:ext cx="161769" cy="1616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C0B0B-0FDB-43DA-901F-80FE8C723519}">
      <dsp:nvSpPr>
        <dsp:cNvPr id="0" name=""/>
        <dsp:cNvSpPr/>
      </dsp:nvSpPr>
      <dsp:spPr>
        <a:xfrm>
          <a:off x="339541" y="495909"/>
          <a:ext cx="9680327" cy="39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Significance: Essential for assignments such as answering questions and summarizing texts.</a:t>
          </a:r>
          <a:endParaRPr lang="en-US" sz="1400" kern="1200"/>
        </a:p>
      </dsp:txBody>
      <dsp:txXfrm>
        <a:off x="339541" y="495909"/>
        <a:ext cx="9680327" cy="394845"/>
      </dsp:txXfrm>
    </dsp:sp>
    <dsp:sp modelId="{05F2C586-22DA-4BC1-931C-98103DC0D35B}">
      <dsp:nvSpPr>
        <dsp:cNvPr id="0" name=""/>
        <dsp:cNvSpPr/>
      </dsp:nvSpPr>
      <dsp:spPr>
        <a:xfrm>
          <a:off x="0" y="989466"/>
          <a:ext cx="10075651" cy="293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DBC0-1010-43A2-8539-05EE58601E72}">
      <dsp:nvSpPr>
        <dsp:cNvPr id="0" name=""/>
        <dsp:cNvSpPr/>
      </dsp:nvSpPr>
      <dsp:spPr>
        <a:xfrm>
          <a:off x="88886" y="1055580"/>
          <a:ext cx="161769" cy="1616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DB2C4-FC0F-4651-85AD-FE827FAF9932}">
      <dsp:nvSpPr>
        <dsp:cNvPr id="0" name=""/>
        <dsp:cNvSpPr/>
      </dsp:nvSpPr>
      <dsp:spPr>
        <a:xfrm>
          <a:off x="339541" y="989466"/>
          <a:ext cx="9680327" cy="39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Difficulty: There are difficulties due to minute semantic variations between sentences.</a:t>
          </a:r>
          <a:endParaRPr lang="en-US" sz="1400" kern="1200"/>
        </a:p>
      </dsp:txBody>
      <dsp:txXfrm>
        <a:off x="339541" y="989466"/>
        <a:ext cx="9680327" cy="394845"/>
      </dsp:txXfrm>
    </dsp:sp>
    <dsp:sp modelId="{0EC60177-359D-4B14-847D-CC951D688F52}">
      <dsp:nvSpPr>
        <dsp:cNvPr id="0" name=""/>
        <dsp:cNvSpPr/>
      </dsp:nvSpPr>
      <dsp:spPr>
        <a:xfrm>
          <a:off x="0" y="1483023"/>
          <a:ext cx="10075651" cy="293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D411E-A207-46C0-B761-35B5C2B8D1C0}">
      <dsp:nvSpPr>
        <dsp:cNvPr id="0" name=""/>
        <dsp:cNvSpPr/>
      </dsp:nvSpPr>
      <dsp:spPr>
        <a:xfrm>
          <a:off x="88886" y="1549137"/>
          <a:ext cx="161769" cy="1616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B09F9-8FE2-48A0-A9EB-9C67FBA12973}">
      <dsp:nvSpPr>
        <dsp:cNvPr id="0" name=""/>
        <dsp:cNvSpPr/>
      </dsp:nvSpPr>
      <dsp:spPr>
        <a:xfrm>
          <a:off x="339541" y="1483023"/>
          <a:ext cx="9680327" cy="39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Conventional Methods: Frequently depend on language rules and manual feature engineering.</a:t>
          </a:r>
          <a:endParaRPr lang="en-US" sz="1400" kern="1200"/>
        </a:p>
      </dsp:txBody>
      <dsp:txXfrm>
        <a:off x="339541" y="1483023"/>
        <a:ext cx="9680327" cy="394845"/>
      </dsp:txXfrm>
    </dsp:sp>
    <dsp:sp modelId="{827E1776-9863-49A4-8B31-2DB76FE03B1B}">
      <dsp:nvSpPr>
        <dsp:cNvPr id="0" name=""/>
        <dsp:cNvSpPr/>
      </dsp:nvSpPr>
      <dsp:spPr>
        <a:xfrm>
          <a:off x="0" y="1976580"/>
          <a:ext cx="10075651" cy="293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027BB-A79D-4EB8-A48F-1B9E40874318}">
      <dsp:nvSpPr>
        <dsp:cNvPr id="0" name=""/>
        <dsp:cNvSpPr/>
      </dsp:nvSpPr>
      <dsp:spPr>
        <a:xfrm>
          <a:off x="88886" y="2042694"/>
          <a:ext cx="161769" cy="1616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69E0D-F9B1-4B1F-AC4C-FE0787CD422A}">
      <dsp:nvSpPr>
        <dsp:cNvPr id="0" name=""/>
        <dsp:cNvSpPr/>
      </dsp:nvSpPr>
      <dsp:spPr>
        <a:xfrm>
          <a:off x="339541" y="1976580"/>
          <a:ext cx="9680327" cy="39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Limitations: Sentences may not reflect subtle commonalities between them in an efficient manner.</a:t>
          </a:r>
          <a:endParaRPr lang="en-US" sz="1400" kern="1200"/>
        </a:p>
      </dsp:txBody>
      <dsp:txXfrm>
        <a:off x="339541" y="1976580"/>
        <a:ext cx="9680327" cy="394845"/>
      </dsp:txXfrm>
    </dsp:sp>
    <dsp:sp modelId="{B461FB99-211E-4BE9-B6B2-B26CF2F41651}">
      <dsp:nvSpPr>
        <dsp:cNvPr id="0" name=""/>
        <dsp:cNvSpPr/>
      </dsp:nvSpPr>
      <dsp:spPr>
        <a:xfrm>
          <a:off x="0" y="2470137"/>
          <a:ext cx="10075651" cy="293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D711C-FC16-49AB-8DD7-911B6EE13039}">
      <dsp:nvSpPr>
        <dsp:cNvPr id="0" name=""/>
        <dsp:cNvSpPr/>
      </dsp:nvSpPr>
      <dsp:spPr>
        <a:xfrm>
          <a:off x="88886" y="2536251"/>
          <a:ext cx="161769" cy="1616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4B6BA-4B66-446F-9563-CC825FF63C18}">
      <dsp:nvSpPr>
        <dsp:cNvPr id="0" name=""/>
        <dsp:cNvSpPr/>
      </dsp:nvSpPr>
      <dsp:spPr>
        <a:xfrm>
          <a:off x="339541" y="2470137"/>
          <a:ext cx="9680327" cy="39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Proposed Approach: The suggested method combines graph attention mechanisms with transformer-based models.</a:t>
          </a:r>
          <a:endParaRPr lang="en-US" sz="1400" kern="1200" dirty="0"/>
        </a:p>
      </dsp:txBody>
      <dsp:txXfrm>
        <a:off x="339541" y="2470137"/>
        <a:ext cx="9680327" cy="394845"/>
      </dsp:txXfrm>
    </dsp:sp>
    <dsp:sp modelId="{8AD5F4D5-92CD-43F2-A823-5082AFB229D9}">
      <dsp:nvSpPr>
        <dsp:cNvPr id="0" name=""/>
        <dsp:cNvSpPr/>
      </dsp:nvSpPr>
      <dsp:spPr>
        <a:xfrm>
          <a:off x="0" y="2963695"/>
          <a:ext cx="10075651" cy="293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B7EB2-6B6B-47B3-AFA5-17820A6A4232}">
      <dsp:nvSpPr>
        <dsp:cNvPr id="0" name=""/>
        <dsp:cNvSpPr/>
      </dsp:nvSpPr>
      <dsp:spPr>
        <a:xfrm>
          <a:off x="88886" y="3029808"/>
          <a:ext cx="161769" cy="16161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7FBAE-B8D0-4DE3-8DA6-690A2AD631B8}">
      <dsp:nvSpPr>
        <dsp:cNvPr id="0" name=""/>
        <dsp:cNvSpPr/>
      </dsp:nvSpPr>
      <dsp:spPr>
        <a:xfrm>
          <a:off x="339541" y="2963695"/>
          <a:ext cx="9680327" cy="39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Technique: To capture fine-grained semantic linkages and global contextual information, deep learning and attention techniques are used.</a:t>
          </a:r>
          <a:endParaRPr lang="en-US" sz="1400" kern="1200"/>
        </a:p>
      </dsp:txBody>
      <dsp:txXfrm>
        <a:off x="339541" y="2963695"/>
        <a:ext cx="9680327" cy="394845"/>
      </dsp:txXfrm>
    </dsp:sp>
    <dsp:sp modelId="{A4B84AFB-D822-4332-9880-E9AC93089AB2}">
      <dsp:nvSpPr>
        <dsp:cNvPr id="0" name=""/>
        <dsp:cNvSpPr/>
      </dsp:nvSpPr>
      <dsp:spPr>
        <a:xfrm>
          <a:off x="0" y="3457252"/>
          <a:ext cx="10075651" cy="293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AD71F-BCDE-4273-AFFD-E7AD5D4DA7BB}">
      <dsp:nvSpPr>
        <dsp:cNvPr id="0" name=""/>
        <dsp:cNvSpPr/>
      </dsp:nvSpPr>
      <dsp:spPr>
        <a:xfrm>
          <a:off x="88886" y="3523365"/>
          <a:ext cx="161769" cy="16161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0AF21-B82D-4B3B-A61B-65821CA0E7C0}">
      <dsp:nvSpPr>
        <dsp:cNvPr id="0" name=""/>
        <dsp:cNvSpPr/>
      </dsp:nvSpPr>
      <dsp:spPr>
        <a:xfrm>
          <a:off x="339541" y="3457252"/>
          <a:ext cx="9680327" cy="39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Objective: Boost the efficiency and precision of systems for detecting paraphrases.</a:t>
          </a:r>
          <a:br>
            <a:rPr lang="en-CA" sz="1400" kern="1200"/>
          </a:br>
          <a:endParaRPr lang="en-US" sz="1400" kern="1200"/>
        </a:p>
      </dsp:txBody>
      <dsp:txXfrm>
        <a:off x="339541" y="3457252"/>
        <a:ext cx="9680327" cy="3948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D8536-1BB4-4842-BE8C-3BFF530B63C6}">
      <dsp:nvSpPr>
        <dsp:cNvPr id="0" name=""/>
        <dsp:cNvSpPr/>
      </dsp:nvSpPr>
      <dsp:spPr>
        <a:xfrm>
          <a:off x="3071519" y="764696"/>
          <a:ext cx="5883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353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0222" y="807322"/>
        <a:ext cx="30947" cy="6189"/>
      </dsp:txXfrm>
    </dsp:sp>
    <dsp:sp modelId="{01AFAC50-A562-A749-A10B-E19C5744DDA0}">
      <dsp:nvSpPr>
        <dsp:cNvPr id="0" name=""/>
        <dsp:cNvSpPr/>
      </dsp:nvSpPr>
      <dsp:spPr>
        <a:xfrm>
          <a:off x="382215" y="3085"/>
          <a:ext cx="2691104" cy="16146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66" tIns="138417" rIns="131866" bIns="13841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Components: Transformer-based sequence classification model and graph attention method.</a:t>
          </a:r>
          <a:endParaRPr lang="en-US" sz="1200" kern="1200"/>
        </a:p>
      </dsp:txBody>
      <dsp:txXfrm>
        <a:off x="382215" y="3085"/>
        <a:ext cx="2691104" cy="1614662"/>
      </dsp:txXfrm>
    </dsp:sp>
    <dsp:sp modelId="{5AC664B5-55C9-F447-937D-968516FAEEF0}">
      <dsp:nvSpPr>
        <dsp:cNvPr id="0" name=""/>
        <dsp:cNvSpPr/>
      </dsp:nvSpPr>
      <dsp:spPr>
        <a:xfrm>
          <a:off x="6381577" y="764696"/>
          <a:ext cx="5883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353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60280" y="807322"/>
        <a:ext cx="30947" cy="6189"/>
      </dsp:txXfrm>
    </dsp:sp>
    <dsp:sp modelId="{1ACC9053-CC20-7C46-870E-0AA044F2C534}">
      <dsp:nvSpPr>
        <dsp:cNvPr id="0" name=""/>
        <dsp:cNvSpPr/>
      </dsp:nvSpPr>
      <dsp:spPr>
        <a:xfrm>
          <a:off x="3692273" y="3085"/>
          <a:ext cx="2691104" cy="16146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66" tIns="138417" rIns="131866" bIns="13841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Transformer Model: Encodes sentence pairs and extracts contextual representations by using BERT (Bidirectional Encoder Representations from Transformers).</a:t>
          </a:r>
          <a:endParaRPr lang="en-US" sz="1200" kern="1200"/>
        </a:p>
      </dsp:txBody>
      <dsp:txXfrm>
        <a:off x="3692273" y="3085"/>
        <a:ext cx="2691104" cy="1614662"/>
      </dsp:txXfrm>
    </dsp:sp>
    <dsp:sp modelId="{5C022E3B-A727-2847-B29C-831652466C5B}">
      <dsp:nvSpPr>
        <dsp:cNvPr id="0" name=""/>
        <dsp:cNvSpPr/>
      </dsp:nvSpPr>
      <dsp:spPr>
        <a:xfrm>
          <a:off x="1727767" y="1615948"/>
          <a:ext cx="6620115" cy="588353"/>
        </a:xfrm>
        <a:custGeom>
          <a:avLst/>
          <a:gdLst/>
          <a:ahLst/>
          <a:cxnLst/>
          <a:rect l="0" t="0" r="0" b="0"/>
          <a:pathLst>
            <a:path>
              <a:moveTo>
                <a:pt x="6620115" y="0"/>
              </a:moveTo>
              <a:lnTo>
                <a:pt x="6620115" y="311276"/>
              </a:lnTo>
              <a:lnTo>
                <a:pt x="0" y="311276"/>
              </a:lnTo>
              <a:lnTo>
                <a:pt x="0" y="588353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1600" y="1907030"/>
        <a:ext cx="332449" cy="6189"/>
      </dsp:txXfrm>
    </dsp:sp>
    <dsp:sp modelId="{A464F9E9-51CE-FA49-A1A7-4FB264D87F15}">
      <dsp:nvSpPr>
        <dsp:cNvPr id="0" name=""/>
        <dsp:cNvSpPr/>
      </dsp:nvSpPr>
      <dsp:spPr>
        <a:xfrm>
          <a:off x="7002331" y="3085"/>
          <a:ext cx="2691104" cy="16146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66" tIns="138417" rIns="131866" bIns="13841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Pre-training: Hugging Face Transformers library's "bert-base-uncased" version of the BERT model was loaded and pre-trained on a sizable text corpus.</a:t>
          </a:r>
          <a:endParaRPr lang="en-US" sz="1200" kern="1200"/>
        </a:p>
      </dsp:txBody>
      <dsp:txXfrm>
        <a:off x="7002331" y="3085"/>
        <a:ext cx="2691104" cy="1614662"/>
      </dsp:txXfrm>
    </dsp:sp>
    <dsp:sp modelId="{B5606B7C-0ABA-FC42-A8A0-B617F9E46A09}">
      <dsp:nvSpPr>
        <dsp:cNvPr id="0" name=""/>
        <dsp:cNvSpPr/>
      </dsp:nvSpPr>
      <dsp:spPr>
        <a:xfrm>
          <a:off x="3071519" y="2998313"/>
          <a:ext cx="5883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353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0222" y="3040938"/>
        <a:ext cx="30947" cy="6189"/>
      </dsp:txXfrm>
    </dsp:sp>
    <dsp:sp modelId="{D05854DB-ACE5-D94B-9EAE-4D9A9AEFE6A8}">
      <dsp:nvSpPr>
        <dsp:cNvPr id="0" name=""/>
        <dsp:cNvSpPr/>
      </dsp:nvSpPr>
      <dsp:spPr>
        <a:xfrm>
          <a:off x="382215" y="2236701"/>
          <a:ext cx="2691104" cy="16146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66" tIns="138417" rIns="131866" bIns="13841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Graph Attention Layer: a specially designed layer used to integrate graph attention methods into the model.</a:t>
          </a:r>
          <a:endParaRPr lang="en-US" sz="1200" kern="1200"/>
        </a:p>
      </dsp:txBody>
      <dsp:txXfrm>
        <a:off x="382215" y="2236701"/>
        <a:ext cx="2691104" cy="1614662"/>
      </dsp:txXfrm>
    </dsp:sp>
    <dsp:sp modelId="{F31358A2-5385-9948-9468-23633DB3B5C1}">
      <dsp:nvSpPr>
        <dsp:cNvPr id="0" name=""/>
        <dsp:cNvSpPr/>
      </dsp:nvSpPr>
      <dsp:spPr>
        <a:xfrm>
          <a:off x="6381577" y="2998313"/>
          <a:ext cx="5883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353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60280" y="3040938"/>
        <a:ext cx="30947" cy="6189"/>
      </dsp:txXfrm>
    </dsp:sp>
    <dsp:sp modelId="{2BF270A9-3624-1447-9DCA-160B6B16E54B}">
      <dsp:nvSpPr>
        <dsp:cNvPr id="0" name=""/>
        <dsp:cNvSpPr/>
      </dsp:nvSpPr>
      <dsp:spPr>
        <a:xfrm>
          <a:off x="3692273" y="2236701"/>
          <a:ext cx="2691104" cy="16146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66" tIns="138417" rIns="131866" bIns="13841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Attention Computation: To ensure proper attention distribution, the GraphAttention layer computes attention weights based on learnt representations of input tokens.</a:t>
          </a:r>
          <a:endParaRPr lang="en-US" sz="1200" kern="1200"/>
        </a:p>
      </dsp:txBody>
      <dsp:txXfrm>
        <a:off x="3692273" y="2236701"/>
        <a:ext cx="2691104" cy="1614662"/>
      </dsp:txXfrm>
    </dsp:sp>
    <dsp:sp modelId="{C21092BB-47C5-E147-A524-FBEFC4AF8C06}">
      <dsp:nvSpPr>
        <dsp:cNvPr id="0" name=""/>
        <dsp:cNvSpPr/>
      </dsp:nvSpPr>
      <dsp:spPr>
        <a:xfrm>
          <a:off x="7002331" y="2236701"/>
          <a:ext cx="2691104" cy="16146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66" tIns="138417" rIns="131866" bIns="13841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Integration: The entire architecture is represented by the integration of the transformer model, graph attention layer, and classification components into the HybridModel class.</a:t>
          </a:r>
          <a:br>
            <a:rPr lang="en-CA" sz="1200" kern="1200"/>
          </a:br>
          <a:endParaRPr lang="en-US" sz="1200" kern="1200"/>
        </a:p>
      </dsp:txBody>
      <dsp:txXfrm>
        <a:off x="7002331" y="2236701"/>
        <a:ext cx="2691104" cy="16146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DD5E3-C534-4719-B92C-467FF34301C8}">
      <dsp:nvSpPr>
        <dsp:cNvPr id="0" name=""/>
        <dsp:cNvSpPr/>
      </dsp:nvSpPr>
      <dsp:spPr>
        <a:xfrm>
          <a:off x="147925" y="802181"/>
          <a:ext cx="797297" cy="7972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B8DFF-4FA1-4431-AF9D-5ADF5C91F083}">
      <dsp:nvSpPr>
        <dsp:cNvPr id="0" name=""/>
        <dsp:cNvSpPr/>
      </dsp:nvSpPr>
      <dsp:spPr>
        <a:xfrm>
          <a:off x="315357" y="969614"/>
          <a:ext cx="462432" cy="462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308DC-54F9-426A-99A9-3D0FCFF5A77E}">
      <dsp:nvSpPr>
        <dsp:cNvPr id="0" name=""/>
        <dsp:cNvSpPr/>
      </dsp:nvSpPr>
      <dsp:spPr>
        <a:xfrm>
          <a:off x="1116072" y="802181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HybridModel Class: Contains transformer model, graph attention layer, and classification components.</a:t>
          </a:r>
        </a:p>
      </dsp:txBody>
      <dsp:txXfrm>
        <a:off x="1116072" y="802181"/>
        <a:ext cx="1879344" cy="797297"/>
      </dsp:txXfrm>
    </dsp:sp>
    <dsp:sp modelId="{88E44771-A8B9-44F5-8417-18381B1610D7}">
      <dsp:nvSpPr>
        <dsp:cNvPr id="0" name=""/>
        <dsp:cNvSpPr/>
      </dsp:nvSpPr>
      <dsp:spPr>
        <a:xfrm>
          <a:off x="3322878" y="802181"/>
          <a:ext cx="797297" cy="7972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43D3E-FB9B-4D61-BBC9-98CD7FFC119F}">
      <dsp:nvSpPr>
        <dsp:cNvPr id="0" name=""/>
        <dsp:cNvSpPr/>
      </dsp:nvSpPr>
      <dsp:spPr>
        <a:xfrm>
          <a:off x="3490311" y="969614"/>
          <a:ext cx="462432" cy="462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38310-682F-4E2A-B566-534EEF44EA62}">
      <dsp:nvSpPr>
        <dsp:cNvPr id="0" name=""/>
        <dsp:cNvSpPr/>
      </dsp:nvSpPr>
      <dsp:spPr>
        <a:xfrm>
          <a:off x="4291026" y="802181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Processing Flow: The transformer model processes the input sequences, and then the graph attention mechanism refines them.</a:t>
          </a:r>
          <a:endParaRPr lang="en-US" sz="1100" kern="1200"/>
        </a:p>
      </dsp:txBody>
      <dsp:txXfrm>
        <a:off x="4291026" y="802181"/>
        <a:ext cx="1879344" cy="797297"/>
      </dsp:txXfrm>
    </dsp:sp>
    <dsp:sp modelId="{03DE277C-1955-40EA-824E-B0797B3C275D}">
      <dsp:nvSpPr>
        <dsp:cNvPr id="0" name=""/>
        <dsp:cNvSpPr/>
      </dsp:nvSpPr>
      <dsp:spPr>
        <a:xfrm>
          <a:off x="6497832" y="802181"/>
          <a:ext cx="797297" cy="7972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7F392-5115-4463-BCDE-AC710C858728}">
      <dsp:nvSpPr>
        <dsp:cNvPr id="0" name=""/>
        <dsp:cNvSpPr/>
      </dsp:nvSpPr>
      <dsp:spPr>
        <a:xfrm>
          <a:off x="6665265" y="969614"/>
          <a:ext cx="462432" cy="462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D4CA4-A174-4B15-8444-994D42A83856}">
      <dsp:nvSpPr>
        <dsp:cNvPr id="0" name=""/>
        <dsp:cNvSpPr/>
      </dsp:nvSpPr>
      <dsp:spPr>
        <a:xfrm>
          <a:off x="7465980" y="802181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Classification: </a:t>
          </a:r>
          <a:r>
            <a:rPr lang="en-CA" sz="1100" kern="1200"/>
            <a:t>Dense layers are used to route refined representations for categorization.</a:t>
          </a:r>
          <a:endParaRPr lang="en-US" sz="1100" kern="1200"/>
        </a:p>
      </dsp:txBody>
      <dsp:txXfrm>
        <a:off x="7465980" y="802181"/>
        <a:ext cx="1879344" cy="797297"/>
      </dsp:txXfrm>
    </dsp:sp>
    <dsp:sp modelId="{0FEEEFF5-3333-4878-B44B-5E78D5915B5B}">
      <dsp:nvSpPr>
        <dsp:cNvPr id="0" name=""/>
        <dsp:cNvSpPr/>
      </dsp:nvSpPr>
      <dsp:spPr>
        <a:xfrm>
          <a:off x="147925" y="2254687"/>
          <a:ext cx="797297" cy="7972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B17E6-697E-4C40-B243-74FCC05F2BB3}">
      <dsp:nvSpPr>
        <dsp:cNvPr id="0" name=""/>
        <dsp:cNvSpPr/>
      </dsp:nvSpPr>
      <dsp:spPr>
        <a:xfrm>
          <a:off x="315357" y="2422120"/>
          <a:ext cx="462432" cy="462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B08F8-4C85-4DCA-96ED-48A2DC2870C2}">
      <dsp:nvSpPr>
        <dsp:cNvPr id="0" name=""/>
        <dsp:cNvSpPr/>
      </dsp:nvSpPr>
      <dsp:spPr>
        <a:xfrm>
          <a:off x="1116072" y="2254687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Objective: The goal is to create valuable representations by capturing the fine-grained semantic relationships that exist between tokens and global contextual data.</a:t>
          </a:r>
          <a:endParaRPr lang="en-US" sz="1100" kern="1200"/>
        </a:p>
      </dsp:txBody>
      <dsp:txXfrm>
        <a:off x="1116072" y="2254687"/>
        <a:ext cx="1879344" cy="797297"/>
      </dsp:txXfrm>
    </dsp:sp>
    <dsp:sp modelId="{9EAB3CDD-4A58-4222-9FDC-F92381A07274}">
      <dsp:nvSpPr>
        <dsp:cNvPr id="0" name=""/>
        <dsp:cNvSpPr/>
      </dsp:nvSpPr>
      <dsp:spPr>
        <a:xfrm>
          <a:off x="3322878" y="2254687"/>
          <a:ext cx="797297" cy="7972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88233-900E-4A76-986F-3441B7A7B9B1}">
      <dsp:nvSpPr>
        <dsp:cNvPr id="0" name=""/>
        <dsp:cNvSpPr/>
      </dsp:nvSpPr>
      <dsp:spPr>
        <a:xfrm>
          <a:off x="3490311" y="2422120"/>
          <a:ext cx="462432" cy="4624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D32C6-44C8-4CDB-B011-9618D81F3600}">
      <dsp:nvSpPr>
        <dsp:cNvPr id="0" name=""/>
        <dsp:cNvSpPr/>
      </dsp:nvSpPr>
      <dsp:spPr>
        <a:xfrm>
          <a:off x="4291026" y="2254687"/>
          <a:ext cx="1879344" cy="79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Purpose: Enhance paraphrase detection by effectively capturing semantic similarities between sentence pairs.</a:t>
          </a:r>
        </a:p>
      </dsp:txBody>
      <dsp:txXfrm>
        <a:off x="4291026" y="2254687"/>
        <a:ext cx="1879344" cy="797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29B2E-B025-48AC-BFB4-7925B2448FF4}">
      <dsp:nvSpPr>
        <dsp:cNvPr id="0" name=""/>
        <dsp:cNvSpPr/>
      </dsp:nvSpPr>
      <dsp:spPr>
        <a:xfrm>
          <a:off x="0" y="3127"/>
          <a:ext cx="10075651" cy="353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CA046-D3B9-4184-9F98-8EDEF14DC3DB}">
      <dsp:nvSpPr>
        <dsp:cNvPr id="0" name=""/>
        <dsp:cNvSpPr/>
      </dsp:nvSpPr>
      <dsp:spPr>
        <a:xfrm>
          <a:off x="107041" y="82745"/>
          <a:ext cx="194811" cy="194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325D3-E902-4BDB-81F1-2D644B1FF853}">
      <dsp:nvSpPr>
        <dsp:cNvPr id="0" name=""/>
        <dsp:cNvSpPr/>
      </dsp:nvSpPr>
      <dsp:spPr>
        <a:xfrm>
          <a:off x="408895" y="3127"/>
          <a:ext cx="9569140" cy="53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75" tIns="56175" rIns="56175" bIns="561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Dataset: For training and validation, MRPC from the GLUE benchmark is utilized.</a:t>
          </a:r>
          <a:endParaRPr lang="en-US" sz="1400" kern="1200"/>
        </a:p>
      </dsp:txBody>
      <dsp:txXfrm>
        <a:off x="408895" y="3127"/>
        <a:ext cx="9569140" cy="530785"/>
      </dsp:txXfrm>
    </dsp:sp>
    <dsp:sp modelId="{1207A175-DA3D-4793-BBF1-7579D21BB27D}">
      <dsp:nvSpPr>
        <dsp:cNvPr id="0" name=""/>
        <dsp:cNvSpPr/>
      </dsp:nvSpPr>
      <dsp:spPr>
        <a:xfrm>
          <a:off x="0" y="666609"/>
          <a:ext cx="10075651" cy="353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4AF2-1D75-4515-ADDC-2C83F92ECE85}">
      <dsp:nvSpPr>
        <dsp:cNvPr id="0" name=""/>
        <dsp:cNvSpPr/>
      </dsp:nvSpPr>
      <dsp:spPr>
        <a:xfrm>
          <a:off x="107041" y="746227"/>
          <a:ext cx="194811" cy="194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7B6C2-83A7-4F74-B76B-2675241CE61D}">
      <dsp:nvSpPr>
        <dsp:cNvPr id="0" name=""/>
        <dsp:cNvSpPr/>
      </dsp:nvSpPr>
      <dsp:spPr>
        <a:xfrm>
          <a:off x="408895" y="666609"/>
          <a:ext cx="9569140" cy="53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75" tIns="56175" rIns="56175" bIns="561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Achievement: The model's ability to distinguish between paraphrases and non-paraphrases is demonstrated.</a:t>
          </a:r>
          <a:endParaRPr lang="en-US" sz="1400" kern="1200"/>
        </a:p>
      </dsp:txBody>
      <dsp:txXfrm>
        <a:off x="408895" y="666609"/>
        <a:ext cx="9569140" cy="530785"/>
      </dsp:txXfrm>
    </dsp:sp>
    <dsp:sp modelId="{E6FA0D0C-F711-47CD-AA06-46152786BF0A}">
      <dsp:nvSpPr>
        <dsp:cNvPr id="0" name=""/>
        <dsp:cNvSpPr/>
      </dsp:nvSpPr>
      <dsp:spPr>
        <a:xfrm>
          <a:off x="0" y="1330091"/>
          <a:ext cx="10075651" cy="353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7352C-3C26-47BD-BE9B-24F2AF657673}">
      <dsp:nvSpPr>
        <dsp:cNvPr id="0" name=""/>
        <dsp:cNvSpPr/>
      </dsp:nvSpPr>
      <dsp:spPr>
        <a:xfrm>
          <a:off x="107041" y="1409709"/>
          <a:ext cx="194811" cy="194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F9AEB-8AEA-4BED-988D-BF578CC23C95}">
      <dsp:nvSpPr>
        <dsp:cNvPr id="0" name=""/>
        <dsp:cNvSpPr/>
      </dsp:nvSpPr>
      <dsp:spPr>
        <a:xfrm>
          <a:off x="408895" y="1330091"/>
          <a:ext cx="9569140" cy="53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75" tIns="56175" rIns="56175" bIns="561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Impact: Enhancement of natural language comprehension and advancement of NLP-based paraphrase identification state-of-the-art.</a:t>
          </a:r>
          <a:endParaRPr lang="en-US" sz="1400" kern="1200"/>
        </a:p>
      </dsp:txBody>
      <dsp:txXfrm>
        <a:off x="408895" y="1330091"/>
        <a:ext cx="9569140" cy="530785"/>
      </dsp:txXfrm>
    </dsp:sp>
    <dsp:sp modelId="{387D84E4-4184-43A8-8CB2-1542602376B6}">
      <dsp:nvSpPr>
        <dsp:cNvPr id="0" name=""/>
        <dsp:cNvSpPr/>
      </dsp:nvSpPr>
      <dsp:spPr>
        <a:xfrm>
          <a:off x="0" y="1993573"/>
          <a:ext cx="10075651" cy="353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8B4B7-2678-484A-9066-5940DF97C0CA}">
      <dsp:nvSpPr>
        <dsp:cNvPr id="0" name=""/>
        <dsp:cNvSpPr/>
      </dsp:nvSpPr>
      <dsp:spPr>
        <a:xfrm>
          <a:off x="107041" y="2073191"/>
          <a:ext cx="194811" cy="194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E4E91-E072-4BED-87CD-6335DB9E0BF8}">
      <dsp:nvSpPr>
        <dsp:cNvPr id="0" name=""/>
        <dsp:cNvSpPr/>
      </dsp:nvSpPr>
      <dsp:spPr>
        <a:xfrm>
          <a:off x="408895" y="1993573"/>
          <a:ext cx="9569140" cy="53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75" tIns="56175" rIns="56175" bIns="561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Success of Hybrid Model: Emphasize how transformer and graph-based techniques work well together.</a:t>
          </a:r>
          <a:endParaRPr lang="en-US" sz="1400" kern="1200"/>
        </a:p>
      </dsp:txBody>
      <dsp:txXfrm>
        <a:off x="408895" y="1993573"/>
        <a:ext cx="9569140" cy="530785"/>
      </dsp:txXfrm>
    </dsp:sp>
    <dsp:sp modelId="{02206A0A-6ACC-4F62-814A-8C227CC6644A}">
      <dsp:nvSpPr>
        <dsp:cNvPr id="0" name=""/>
        <dsp:cNvSpPr/>
      </dsp:nvSpPr>
      <dsp:spPr>
        <a:xfrm>
          <a:off x="0" y="2657055"/>
          <a:ext cx="10075651" cy="353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0D4DE-CB9F-45D4-A4B9-C056273008BF}">
      <dsp:nvSpPr>
        <dsp:cNvPr id="0" name=""/>
        <dsp:cNvSpPr/>
      </dsp:nvSpPr>
      <dsp:spPr>
        <a:xfrm>
          <a:off x="107041" y="2736672"/>
          <a:ext cx="194811" cy="1946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8155F-A4D1-43E2-818D-7DDA59837CC3}">
      <dsp:nvSpPr>
        <dsp:cNvPr id="0" name=""/>
        <dsp:cNvSpPr/>
      </dsp:nvSpPr>
      <dsp:spPr>
        <a:xfrm>
          <a:off x="408895" y="2657055"/>
          <a:ext cx="9569140" cy="53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75" tIns="56175" rIns="56175" bIns="561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Model Performance: Highlight the high level of accuracy on benchmark datasets and the comprehensive analysis that classification reports offer.</a:t>
          </a:r>
          <a:endParaRPr lang="en-US" sz="1400" kern="1200"/>
        </a:p>
      </dsp:txBody>
      <dsp:txXfrm>
        <a:off x="408895" y="2657055"/>
        <a:ext cx="9569140" cy="530785"/>
      </dsp:txXfrm>
    </dsp:sp>
    <dsp:sp modelId="{94AE9C36-3478-4546-9C41-3A54D9C0B86A}">
      <dsp:nvSpPr>
        <dsp:cNvPr id="0" name=""/>
        <dsp:cNvSpPr/>
      </dsp:nvSpPr>
      <dsp:spPr>
        <a:xfrm>
          <a:off x="0" y="3320536"/>
          <a:ext cx="10075651" cy="353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37B36-2788-42AB-8A41-F44A03CCFBC6}">
      <dsp:nvSpPr>
        <dsp:cNvPr id="0" name=""/>
        <dsp:cNvSpPr/>
      </dsp:nvSpPr>
      <dsp:spPr>
        <a:xfrm>
          <a:off x="107146" y="3400154"/>
          <a:ext cx="194811" cy="1946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C2CDE-703B-4741-ACE3-EFA6859D3134}">
      <dsp:nvSpPr>
        <dsp:cNvPr id="0" name=""/>
        <dsp:cNvSpPr/>
      </dsp:nvSpPr>
      <dsp:spPr>
        <a:xfrm>
          <a:off x="409104" y="3320536"/>
          <a:ext cx="9461994" cy="53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75" tIns="56175" rIns="56175" bIns="561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The Promise of Hybrid Models: Discuss about how hybrid models could advance NLP tasks and natural language comprehension.</a:t>
          </a:r>
          <a:br>
            <a:rPr lang="en-CA" sz="1400" kern="1200"/>
          </a:br>
          <a:endParaRPr lang="en-US" sz="1400" kern="1200"/>
        </a:p>
      </dsp:txBody>
      <dsp:txXfrm>
        <a:off x="409104" y="3320536"/>
        <a:ext cx="9461994" cy="5307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965DC-96FB-5C46-9BA5-68A8427A4772}">
      <dsp:nvSpPr>
        <dsp:cNvPr id="0" name=""/>
        <dsp:cNvSpPr/>
      </dsp:nvSpPr>
      <dsp:spPr>
        <a:xfrm>
          <a:off x="0" y="101770"/>
          <a:ext cx="949325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Multimodal Paraphrase Identification:</a:t>
          </a:r>
        </a:p>
      </dsp:txBody>
      <dsp:txXfrm>
        <a:off x="25130" y="126900"/>
        <a:ext cx="9442990" cy="464540"/>
      </dsp:txXfrm>
    </dsp:sp>
    <dsp:sp modelId="{0E53F9B1-3984-8D42-9D59-E5F7B6A2F30B}">
      <dsp:nvSpPr>
        <dsp:cNvPr id="0" name=""/>
        <dsp:cNvSpPr/>
      </dsp:nvSpPr>
      <dsp:spPr>
        <a:xfrm>
          <a:off x="0" y="616571"/>
          <a:ext cx="9493250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41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Combine text with visuals, audio, or knowledge graphs.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Improve the efficiency of the model and capture more detailed semantic representations.</a:t>
          </a:r>
          <a:endParaRPr lang="en-US" sz="1700" kern="1200"/>
        </a:p>
      </dsp:txBody>
      <dsp:txXfrm>
        <a:off x="0" y="616571"/>
        <a:ext cx="9493250" cy="796950"/>
      </dsp:txXfrm>
    </dsp:sp>
    <dsp:sp modelId="{7754E8B5-A44F-4F45-9910-91EE3B33A001}">
      <dsp:nvSpPr>
        <dsp:cNvPr id="0" name=""/>
        <dsp:cNvSpPr/>
      </dsp:nvSpPr>
      <dsp:spPr>
        <a:xfrm>
          <a:off x="0" y="1413521"/>
          <a:ext cx="949325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Domain Adaptation and Transfer Learning:</a:t>
          </a:r>
          <a:endParaRPr lang="en-US" sz="2200" kern="1200"/>
        </a:p>
      </dsp:txBody>
      <dsp:txXfrm>
        <a:off x="25130" y="1438651"/>
        <a:ext cx="9442990" cy="464540"/>
      </dsp:txXfrm>
    </dsp:sp>
    <dsp:sp modelId="{DEB1AE9B-F5D6-074F-A8BF-3B165B069476}">
      <dsp:nvSpPr>
        <dsp:cNvPr id="0" name=""/>
        <dsp:cNvSpPr/>
      </dsp:nvSpPr>
      <dsp:spPr>
        <a:xfrm>
          <a:off x="0" y="1928321"/>
          <a:ext cx="9493250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41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Improve model generalization for specialized domains like biomedical text or legal papers.</a:t>
          </a:r>
        </a:p>
      </dsp:txBody>
      <dsp:txXfrm>
        <a:off x="0" y="1928321"/>
        <a:ext cx="9493250" cy="512325"/>
      </dsp:txXfrm>
    </dsp:sp>
    <dsp:sp modelId="{C3DDEC9C-ED86-DD4F-954B-4546DA7A1893}">
      <dsp:nvSpPr>
        <dsp:cNvPr id="0" name=""/>
        <dsp:cNvSpPr/>
      </dsp:nvSpPr>
      <dsp:spPr>
        <a:xfrm>
          <a:off x="0" y="2440646"/>
          <a:ext cx="949325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Semantic Understanding and Reasoning:</a:t>
          </a:r>
        </a:p>
      </dsp:txBody>
      <dsp:txXfrm>
        <a:off x="25130" y="2465776"/>
        <a:ext cx="9442990" cy="464540"/>
      </dsp:txXfrm>
    </dsp:sp>
    <dsp:sp modelId="{C8ED7271-2B30-A04F-A13E-37DA53BFB56D}">
      <dsp:nvSpPr>
        <dsp:cNvPr id="0" name=""/>
        <dsp:cNvSpPr/>
      </dsp:nvSpPr>
      <dsp:spPr>
        <a:xfrm>
          <a:off x="0" y="2955446"/>
          <a:ext cx="9493250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41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Improve the models' sensitivity to nuances in semantic relationships.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When working on complicated tasks, combine reasoning with knowledge representation.</a:t>
          </a:r>
          <a:endParaRPr lang="en-US" sz="1700" kern="1200"/>
        </a:p>
      </dsp:txBody>
      <dsp:txXfrm>
        <a:off x="0" y="2955446"/>
        <a:ext cx="9493250" cy="7969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20484-B1AD-954F-BC8B-165C64127B89}">
      <dsp:nvSpPr>
        <dsp:cNvPr id="0" name=""/>
        <dsp:cNvSpPr/>
      </dsp:nvSpPr>
      <dsp:spPr>
        <a:xfrm>
          <a:off x="0" y="4143"/>
          <a:ext cx="949325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Ethical and Social Implications:</a:t>
          </a:r>
        </a:p>
      </dsp:txBody>
      <dsp:txXfrm>
        <a:off x="27415" y="31558"/>
        <a:ext cx="9438420" cy="506769"/>
      </dsp:txXfrm>
    </dsp:sp>
    <dsp:sp modelId="{E6BE9ADE-EC29-AA41-A779-9EC87FD07B4E}">
      <dsp:nvSpPr>
        <dsp:cNvPr id="0" name=""/>
        <dsp:cNvSpPr/>
      </dsp:nvSpPr>
      <dsp:spPr>
        <a:xfrm>
          <a:off x="0" y="565743"/>
          <a:ext cx="949325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41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/>
            <a:t>Ensure fairness and transparency while addressing biases.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/>
            <a:t>Address security and privacy issues with NLP systems.</a:t>
          </a:r>
          <a:endParaRPr lang="en-US" sz="1900" kern="1200"/>
        </a:p>
      </dsp:txBody>
      <dsp:txXfrm>
        <a:off x="0" y="565743"/>
        <a:ext cx="9493250" cy="633420"/>
      </dsp:txXfrm>
    </dsp:sp>
    <dsp:sp modelId="{8082DBFB-A5C1-E845-92ED-30C92796F7ED}">
      <dsp:nvSpPr>
        <dsp:cNvPr id="0" name=""/>
        <dsp:cNvSpPr/>
      </dsp:nvSpPr>
      <dsp:spPr>
        <a:xfrm>
          <a:off x="0" y="1199163"/>
          <a:ext cx="949325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User-Centric Design and Evaluation:</a:t>
          </a:r>
        </a:p>
      </dsp:txBody>
      <dsp:txXfrm>
        <a:off x="27415" y="1226578"/>
        <a:ext cx="9438420" cy="506769"/>
      </dsp:txXfrm>
    </dsp:sp>
    <dsp:sp modelId="{B9FDFE69-F71E-FA40-A796-D7745F63D111}">
      <dsp:nvSpPr>
        <dsp:cNvPr id="0" name=""/>
        <dsp:cNvSpPr/>
      </dsp:nvSpPr>
      <dsp:spPr>
        <a:xfrm>
          <a:off x="0" y="1760763"/>
          <a:ext cx="949325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41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/>
            <a:t>Undertake studies on usability in real-world scenarios.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Incorporate end users for iterative improvements.</a:t>
          </a:r>
        </a:p>
      </dsp:txBody>
      <dsp:txXfrm>
        <a:off x="0" y="1760763"/>
        <a:ext cx="9493250" cy="633420"/>
      </dsp:txXfrm>
    </dsp:sp>
    <dsp:sp modelId="{8808C0A3-FCBD-D843-91C7-BDF9B72177FF}">
      <dsp:nvSpPr>
        <dsp:cNvPr id="0" name=""/>
        <dsp:cNvSpPr/>
      </dsp:nvSpPr>
      <dsp:spPr>
        <a:xfrm>
          <a:off x="0" y="2394183"/>
          <a:ext cx="949325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Future Investigation Directions:</a:t>
          </a:r>
        </a:p>
      </dsp:txBody>
      <dsp:txXfrm>
        <a:off x="27415" y="2421598"/>
        <a:ext cx="9438420" cy="506769"/>
      </dsp:txXfrm>
    </dsp:sp>
    <dsp:sp modelId="{0501AF60-7B88-9B46-9BAB-6239CCA0DA45}">
      <dsp:nvSpPr>
        <dsp:cNvPr id="0" name=""/>
        <dsp:cNvSpPr/>
      </dsp:nvSpPr>
      <dsp:spPr>
        <a:xfrm>
          <a:off x="0" y="2955783"/>
          <a:ext cx="949325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41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/>
            <a:t>Provide more powerful and effective methods for understanding and producing natural language.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Advance NLP technology through exploration of new avenues.</a:t>
          </a:r>
        </a:p>
      </dsp:txBody>
      <dsp:txXfrm>
        <a:off x="0" y="2955783"/>
        <a:ext cx="9493250" cy="89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261E3-D099-B04C-ABF3-1A7E275B57BB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AA26B-F1FA-E34F-9CDD-97AF72AF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5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B7CD-76E6-CE47-91B0-B45DA74B4496}" type="datetime1">
              <a:rPr lang="en-CA" smtClean="0"/>
              <a:t>2024-04-10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8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70D4-8606-8A4A-86AB-0576015C7243}" type="datetime1">
              <a:rPr lang="en-CA" smtClean="0"/>
              <a:t>2024-04-10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09A7-4589-E449-B04E-83526AD3C462}" type="datetime1">
              <a:rPr lang="en-CA" smtClean="0"/>
              <a:t>2024-04-10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BE63-F47C-A541-8BC1-EBA0F9548EB4}" type="datetime1">
              <a:rPr lang="en-CA" smtClean="0"/>
              <a:t>2024-04-10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5E4E-A18D-6F44-9345-3633EE54D078}" type="datetime1">
              <a:rPr lang="en-CA" smtClean="0"/>
              <a:t>2024-04-10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5DCD-C86E-694A-A7EA-8E56C445881B}" type="datetime1">
              <a:rPr lang="en-CA" smtClean="0"/>
              <a:t>2024-04-10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C85-F912-FD4E-BCC4-3533B155E9F5}" type="datetime1">
              <a:rPr lang="en-CA" smtClean="0"/>
              <a:t>2024-04-10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0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F6AC-CDBC-3446-9F28-8ADBBC4BB34E}" type="datetime1">
              <a:rPr lang="en-CA" smtClean="0"/>
              <a:t>2024-04-10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3F0-25C6-3F41-96FB-7CA36A09CE44}" type="datetime1">
              <a:rPr lang="en-CA" smtClean="0"/>
              <a:t>2024-04-10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AFB5-7EFF-2C4B-A76E-C5D0E8E2FE50}" type="datetime1">
              <a:rPr lang="en-CA" smtClean="0"/>
              <a:t>2024-04-10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1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70C6-77FB-9B4C-BFB5-7F896E16A724}" type="datetime1">
              <a:rPr lang="en-CA" smtClean="0"/>
              <a:t>2024-04-10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E6050F19-F621-B744-87CE-A21CC6F43FE7}" type="datetime1">
              <a:rPr lang="en-CA" smtClean="0"/>
              <a:t>2024-04-10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70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45D307FA-6EBE-462C-99A2-25512D13E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0">
            <a:extLst>
              <a:ext uri="{FF2B5EF4-FFF2-40B4-BE49-F238E27FC236}">
                <a16:creationId xmlns:a16="http://schemas.microsoft.com/office/drawing/2014/main" id="{4C0472EB-AE83-631E-1391-BCF8F428E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b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28">
            <a:extLst>
              <a:ext uri="{FF2B5EF4-FFF2-40B4-BE49-F238E27FC236}">
                <a16:creationId xmlns:a16="http://schemas.microsoft.com/office/drawing/2014/main" id="{7B20F68C-33F0-439B-8625-CDC2BA676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729944" y="729943"/>
            <a:ext cx="6858000" cy="539811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C058E-1D54-3810-0494-5C963A74A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356" y="853440"/>
            <a:ext cx="4063873" cy="156971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2700" b="0" i="0" dirty="0">
                <a:effectLst/>
                <a:latin typeface="Arial" panose="020B0604020202020204" pitchFamily="34" charset="0"/>
              </a:rPr>
              <a:t>Paraphrase Detection using Transformers and</a:t>
            </a:r>
            <a:br>
              <a:rPr lang="en-CA" sz="2700" dirty="0"/>
            </a:br>
            <a:r>
              <a:rPr lang="en-CA" sz="2700" b="0" i="0" dirty="0">
                <a:effectLst/>
                <a:latin typeface="Arial" panose="020B0604020202020204" pitchFamily="34" charset="0"/>
              </a:rPr>
              <a:t>Graphs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48C5D-24F4-F934-A42A-3B079047C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355" y="2423160"/>
            <a:ext cx="4063874" cy="1569718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Directed Study Milestone</a:t>
            </a:r>
          </a:p>
          <a:p>
            <a:r>
              <a:rPr lang="en-US" dirty="0">
                <a:solidFill>
                  <a:schemeClr val="bg1"/>
                </a:solidFill>
              </a:rPr>
              <a:t>April 2024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Nanda Kishore Kappaganthula</a:t>
            </a:r>
          </a:p>
          <a:p>
            <a:r>
              <a:rPr lang="en-US" dirty="0">
                <a:solidFill>
                  <a:schemeClr val="bg1"/>
                </a:solidFill>
              </a:rPr>
              <a:t>Supervision: Dr. Dan Lizotte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30">
            <a:extLst>
              <a:ext uri="{FF2B5EF4-FFF2-40B4-BE49-F238E27FC236}">
                <a16:creationId xmlns:a16="http://schemas.microsoft.com/office/drawing/2014/main" id="{EA453187-2CF0-46A9-AA9B-8918BA68D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B33614-B2DD-490C-BEA3-564129B6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A8B0DBA-6761-4CDC-8B71-C1594FC5B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1A15258-2360-45C1-8DBA-ACD6A1002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32">
              <a:extLst>
                <a:ext uri="{FF2B5EF4-FFF2-40B4-BE49-F238E27FC236}">
                  <a16:creationId xmlns:a16="http://schemas.microsoft.com/office/drawing/2014/main" id="{0AE5B18B-E1A6-4A04-86B9-294AC2BC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507D7-987D-AF5E-FAE9-208C2F3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5AD2-DF25-CED7-DEEE-5A37B1D7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>
                <a:solidFill>
                  <a:srgbClr val="0D0D0D"/>
                </a:solidFill>
                <a:effectLst/>
                <a:latin typeface="Söhne"/>
              </a:rPr>
              <a:t>Model Functionality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E145B4C-7EB3-01A5-C967-1060CC82DB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385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04FD3-BFF1-DA3E-7EB2-21017583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F13AF-A159-D174-1F77-B130E653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5509684" cy="1578930"/>
          </a:xfrm>
        </p:spPr>
        <p:txBody>
          <a:bodyPr>
            <a:normAutofit/>
          </a:bodyPr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E4C7-EAA8-6851-E689-0D66F253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31288"/>
            <a:ext cx="5509684" cy="38409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Dataset: MRPC from GLUE benchmark used for training and validation.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Model Evaluation: Performance assessment and efficacy in paraphrase detection.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Insights: Examination of model effectiveness, misclassifications, dataset features, model architecture, and optimization strategies.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Validation Accuracy: 0.825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Test Accuracy: 0.8145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Precision: 0.798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Recall: 0.965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F1 Score: 0.873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Confusion Matrix: [[298 280] [40 1107]]</a:t>
            </a:r>
            <a:endParaRPr lang="en-US" sz="1400" b="0" i="0" dirty="0">
              <a:effectLst/>
              <a:latin typeface="Söhne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CA" sz="1400" b="0" i="0" dirty="0">
              <a:effectLst/>
              <a:latin typeface="Söhne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of a performance&#10;&#10;Description automatically generated">
            <a:extLst>
              <a:ext uri="{FF2B5EF4-FFF2-40B4-BE49-F238E27FC236}">
                <a16:creationId xmlns:a16="http://schemas.microsoft.com/office/drawing/2014/main" id="{E7BF5C8D-4DB6-2A5E-8DC8-01AB549C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272">
            <a:off x="7684579" y="2080274"/>
            <a:ext cx="3582518" cy="269584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E98ED-4C43-4D5F-3F8B-79F9C6ED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71E84-1725-4719-842B-5D05E46E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5509684" cy="1578930"/>
          </a:xfrm>
        </p:spPr>
        <p:txBody>
          <a:bodyPr>
            <a:normAutofit/>
          </a:bodyPr>
          <a:lstStyle/>
          <a:p>
            <a:r>
              <a:rPr lang="en-CA" b="1" dirty="0">
                <a:effectLst/>
                <a:latin typeface="Söhne"/>
              </a:rPr>
              <a:t>Contrast with baseline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6CAF-A628-8AD0-1F68-B78C582E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31288"/>
            <a:ext cx="5509684" cy="3840912"/>
          </a:xfrm>
        </p:spPr>
        <p:txBody>
          <a:bodyPr>
            <a:normAutofit fontScale="92500" lnSpcReduction="10000"/>
          </a:bodyPr>
          <a:lstStyle/>
          <a:p>
            <a:r>
              <a:rPr lang="en-CA" b="0" i="0" dirty="0">
                <a:effectLst/>
                <a:latin typeface="Söhne"/>
              </a:rPr>
              <a:t>Advantages: Outperformance of previous methods,  contextual information collection, and explicit semantic similarity identification.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Söhne"/>
              </a:rPr>
              <a:t>Validation Accuracy: 0.683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Söhne"/>
              </a:rPr>
              <a:t>Test Accuracy: 0.664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Söhne"/>
              </a:rPr>
              <a:t>Precision: 0.664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Söhne"/>
              </a:rPr>
              <a:t>Recall: 1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Söhne"/>
              </a:rPr>
              <a:t>F1 Score: 0.798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Söhne"/>
              </a:rPr>
              <a:t>Confusion Matrix: [[0 578] [0 1147]]</a:t>
            </a:r>
            <a:endParaRPr lang="en-CA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Promise: Potential of hybrid models to advance natural language understanding and further NLP-based paraphrase identification.</a:t>
            </a:r>
          </a:p>
          <a:p>
            <a:pPr marL="0" indent="0">
              <a:buNone/>
            </a:pPr>
            <a:endParaRPr lang="en-CA" b="0" i="0" dirty="0"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B015021-6D1A-15D2-EB2A-8EB4F328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272">
            <a:off x="7684579" y="2039970"/>
            <a:ext cx="3582518" cy="27764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8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F8490-F247-34EA-6469-5D238C0E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CEA3B-8DE1-D75F-FC75-52D28D89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F4C876-230F-979C-CD75-E45A41502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533857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309DD-DCA0-24F5-FD0B-4A0AD6C2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BA79-4F44-B0A4-7214-DE4455B2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E2715-149C-36AB-CC0C-44BDE3CEA6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385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4404-A28D-62A7-17B7-6CD3BFB2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1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571D-6E60-F5B7-F3D1-8F99BFF7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690777-543E-C6C9-2F8D-82901158C5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385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C718E-DC35-DE9D-F5E0-9D2A1BC3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6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2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8" name="Rectangle 32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36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6E89B94-AB19-6C09-4ED8-B6FA2DA22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3158" y="787233"/>
            <a:ext cx="4832392" cy="4832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475A6F-C1F0-F137-9848-8F192B02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3840480"/>
            <a:ext cx="8269356" cy="225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YOU!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BCFED-081B-FC0D-1FD2-D5081E3D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08FD56-DA92-4BD4-98BB-9311E5E52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A15A4-4664-6B55-6535-3D2F06F3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627" y="685799"/>
            <a:ext cx="5032572" cy="191174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D5E9CC-2294-46D1-89D0-F8C6FA5C4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420">
            <a:off x="780270" y="331637"/>
            <a:ext cx="4892736" cy="583788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ABD217-EF3C-4AF3-9C20-A6619D21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27644">
            <a:off x="741222" y="293814"/>
            <a:ext cx="4987909" cy="5883149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364" h="5549951">
                <a:moveTo>
                  <a:pt x="303343" y="0"/>
                </a:moveTo>
                <a:cubicBezTo>
                  <a:pt x="628090" y="31218"/>
                  <a:pt x="2667030" y="134017"/>
                  <a:pt x="3305529" y="171842"/>
                </a:cubicBezTo>
                <a:lnTo>
                  <a:pt x="4134340" y="226950"/>
                </a:lnTo>
                <a:lnTo>
                  <a:pt x="4507534" y="247374"/>
                </a:lnTo>
                <a:lnTo>
                  <a:pt x="4535413" y="269179"/>
                </a:lnTo>
                <a:cubicBezTo>
                  <a:pt x="4534822" y="279763"/>
                  <a:pt x="4534230" y="290346"/>
                  <a:pt x="4533639" y="300930"/>
                </a:cubicBezTo>
                <a:lnTo>
                  <a:pt x="4536561" y="302647"/>
                </a:lnTo>
                <a:cubicBezTo>
                  <a:pt x="4546159" y="304354"/>
                  <a:pt x="4555357" y="291327"/>
                  <a:pt x="4552987" y="334222"/>
                </a:cubicBezTo>
                <a:cubicBezTo>
                  <a:pt x="4542346" y="354710"/>
                  <a:pt x="4535332" y="373686"/>
                  <a:pt x="4530726" y="391868"/>
                </a:cubicBezTo>
                <a:lnTo>
                  <a:pt x="4527238" y="415489"/>
                </a:lnTo>
                <a:lnTo>
                  <a:pt x="4522133" y="506828"/>
                </a:lnTo>
                <a:cubicBezTo>
                  <a:pt x="4521916" y="522300"/>
                  <a:pt x="4521700" y="537773"/>
                  <a:pt x="4521483" y="553245"/>
                </a:cubicBezTo>
                <a:cubicBezTo>
                  <a:pt x="4521212" y="558170"/>
                  <a:pt x="4520118" y="568699"/>
                  <a:pt x="4518384" y="581709"/>
                </a:cubicBezTo>
                <a:lnTo>
                  <a:pt x="4517715" y="585890"/>
                </a:lnTo>
                <a:lnTo>
                  <a:pt x="4504778" y="817404"/>
                </a:lnTo>
                <a:lnTo>
                  <a:pt x="4506491" y="822238"/>
                </a:lnTo>
                <a:cubicBezTo>
                  <a:pt x="4506993" y="829783"/>
                  <a:pt x="4505912" y="837845"/>
                  <a:pt x="4504340" y="846069"/>
                </a:cubicBezTo>
                <a:lnTo>
                  <a:pt x="4502740" y="853854"/>
                </a:lnTo>
                <a:lnTo>
                  <a:pt x="4496502" y="965485"/>
                </a:lnTo>
                <a:lnTo>
                  <a:pt x="4498579" y="966385"/>
                </a:lnTo>
                <a:cubicBezTo>
                  <a:pt x="4500020" y="972743"/>
                  <a:pt x="4502811" y="980116"/>
                  <a:pt x="4502698" y="1002567"/>
                </a:cubicBezTo>
                <a:cubicBezTo>
                  <a:pt x="4491860" y="1029868"/>
                  <a:pt x="4512316" y="1067217"/>
                  <a:pt x="4497900" y="1101094"/>
                </a:cubicBezTo>
                <a:cubicBezTo>
                  <a:pt x="4494173" y="1113552"/>
                  <a:pt x="4492281" y="1152106"/>
                  <a:pt x="4497795" y="1159389"/>
                </a:cubicBezTo>
                <a:cubicBezTo>
                  <a:pt x="4498610" y="1167426"/>
                  <a:pt x="4495953" y="1176807"/>
                  <a:pt x="4502098" y="1180505"/>
                </a:cubicBezTo>
                <a:cubicBezTo>
                  <a:pt x="4509397" y="1186625"/>
                  <a:pt x="4495916" y="1214705"/>
                  <a:pt x="4505188" y="1210687"/>
                </a:cubicBezTo>
                <a:cubicBezTo>
                  <a:pt x="4495912" y="1230628"/>
                  <a:pt x="4511023" y="1246424"/>
                  <a:pt x="4514005" y="1263157"/>
                </a:cubicBezTo>
                <a:lnTo>
                  <a:pt x="4516282" y="1313374"/>
                </a:lnTo>
                <a:cubicBezTo>
                  <a:pt x="4515989" y="1324584"/>
                  <a:pt x="4515695" y="1335794"/>
                  <a:pt x="4515402" y="1347004"/>
                </a:cubicBezTo>
                <a:cubicBezTo>
                  <a:pt x="4515248" y="1348624"/>
                  <a:pt x="4515093" y="1350244"/>
                  <a:pt x="4514939" y="1351864"/>
                </a:cubicBezTo>
                <a:lnTo>
                  <a:pt x="4505820" y="1391762"/>
                </a:lnTo>
                <a:cubicBezTo>
                  <a:pt x="4507026" y="1392770"/>
                  <a:pt x="4508128" y="1394098"/>
                  <a:pt x="4509084" y="1395707"/>
                </a:cubicBezTo>
                <a:lnTo>
                  <a:pt x="4511926" y="1408524"/>
                </a:lnTo>
                <a:lnTo>
                  <a:pt x="4507185" y="1419109"/>
                </a:lnTo>
                <a:lnTo>
                  <a:pt x="4497001" y="1469337"/>
                </a:lnTo>
                <a:lnTo>
                  <a:pt x="4486104" y="1543038"/>
                </a:lnTo>
                <a:lnTo>
                  <a:pt x="4481223" y="1553997"/>
                </a:lnTo>
                <a:cubicBezTo>
                  <a:pt x="4475132" y="1579288"/>
                  <a:pt x="4478280" y="1610368"/>
                  <a:pt x="4466795" y="1626071"/>
                </a:cubicBezTo>
                <a:lnTo>
                  <a:pt x="4463080" y="1664103"/>
                </a:lnTo>
                <a:lnTo>
                  <a:pt x="4466740" y="1668558"/>
                </a:lnTo>
                <a:lnTo>
                  <a:pt x="4465090" y="1679756"/>
                </a:lnTo>
                <a:cubicBezTo>
                  <a:pt x="4465227" y="1680776"/>
                  <a:pt x="4465365" y="1681795"/>
                  <a:pt x="4465502" y="1682815"/>
                </a:cubicBezTo>
                <a:cubicBezTo>
                  <a:pt x="4466309" y="1688654"/>
                  <a:pt x="4466966" y="1694439"/>
                  <a:pt x="4467013" y="1700268"/>
                </a:cubicBezTo>
                <a:cubicBezTo>
                  <a:pt x="4452441" y="1697000"/>
                  <a:pt x="4458150" y="1726126"/>
                  <a:pt x="4455543" y="1735163"/>
                </a:cubicBezTo>
                <a:lnTo>
                  <a:pt x="4453483" y="1735289"/>
                </a:lnTo>
                <a:lnTo>
                  <a:pt x="4444985" y="1887374"/>
                </a:lnTo>
                <a:lnTo>
                  <a:pt x="4453676" y="1911536"/>
                </a:lnTo>
                <a:cubicBezTo>
                  <a:pt x="4454435" y="1928276"/>
                  <a:pt x="4455195" y="1945015"/>
                  <a:pt x="4455954" y="1961755"/>
                </a:cubicBezTo>
                <a:cubicBezTo>
                  <a:pt x="4455660" y="1972965"/>
                  <a:pt x="4455367" y="1984174"/>
                  <a:pt x="4455073" y="1995384"/>
                </a:cubicBezTo>
                <a:lnTo>
                  <a:pt x="4454611" y="2000244"/>
                </a:lnTo>
                <a:lnTo>
                  <a:pt x="4445491" y="2040142"/>
                </a:lnTo>
                <a:cubicBezTo>
                  <a:pt x="4446698" y="2041150"/>
                  <a:pt x="4447799" y="2042479"/>
                  <a:pt x="4448756" y="2044087"/>
                </a:cubicBezTo>
                <a:lnTo>
                  <a:pt x="4451597" y="2056904"/>
                </a:lnTo>
                <a:lnTo>
                  <a:pt x="4446856" y="2067489"/>
                </a:lnTo>
                <a:lnTo>
                  <a:pt x="4436672" y="2117719"/>
                </a:lnTo>
                <a:lnTo>
                  <a:pt x="4429341" y="2167300"/>
                </a:lnTo>
                <a:cubicBezTo>
                  <a:pt x="4410647" y="2519411"/>
                  <a:pt x="4376873" y="2876607"/>
                  <a:pt x="4373258" y="3223633"/>
                </a:cubicBezTo>
                <a:cubicBezTo>
                  <a:pt x="4370306" y="3302336"/>
                  <a:pt x="4363423" y="3398578"/>
                  <a:pt x="4360472" y="3477281"/>
                </a:cubicBezTo>
                <a:cubicBezTo>
                  <a:pt x="4367079" y="3471365"/>
                  <a:pt x="4356688" y="3621544"/>
                  <a:pt x="4349387" y="3639984"/>
                </a:cubicBezTo>
                <a:lnTo>
                  <a:pt x="4258626" y="5278921"/>
                </a:lnTo>
                <a:lnTo>
                  <a:pt x="4263924" y="5315626"/>
                </a:lnTo>
                <a:cubicBezTo>
                  <a:pt x="4269712" y="5323538"/>
                  <a:pt x="4266397" y="5327627"/>
                  <a:pt x="4267458" y="5350090"/>
                </a:cubicBezTo>
                <a:cubicBezTo>
                  <a:pt x="4268519" y="5372551"/>
                  <a:pt x="4251794" y="5406222"/>
                  <a:pt x="4270290" y="5450399"/>
                </a:cubicBezTo>
                <a:cubicBezTo>
                  <a:pt x="4269872" y="5457964"/>
                  <a:pt x="4260193" y="5476308"/>
                  <a:pt x="4251733" y="5484804"/>
                </a:cubicBezTo>
                <a:lnTo>
                  <a:pt x="4247081" y="5487504"/>
                </a:lnTo>
                <a:cubicBezTo>
                  <a:pt x="4245929" y="5508319"/>
                  <a:pt x="4247889" y="5526348"/>
                  <a:pt x="4243624" y="5549951"/>
                </a:cubicBezTo>
                <a:cubicBezTo>
                  <a:pt x="3535777" y="5517558"/>
                  <a:pt x="706564" y="5344821"/>
                  <a:pt x="0" y="5293146"/>
                </a:cubicBezTo>
                <a:lnTo>
                  <a:pt x="4241" y="5239903"/>
                </a:lnTo>
                <a:lnTo>
                  <a:pt x="8461" y="5233298"/>
                </a:lnTo>
                <a:cubicBezTo>
                  <a:pt x="8991" y="5232196"/>
                  <a:pt x="8639" y="5231467"/>
                  <a:pt x="8730" y="5230552"/>
                </a:cubicBezTo>
                <a:lnTo>
                  <a:pt x="9000" y="5227804"/>
                </a:lnTo>
                <a:cubicBezTo>
                  <a:pt x="9178" y="5225973"/>
                  <a:pt x="9545" y="5223940"/>
                  <a:pt x="9537" y="5222308"/>
                </a:cubicBezTo>
                <a:cubicBezTo>
                  <a:pt x="9481" y="5211840"/>
                  <a:pt x="8399" y="5224803"/>
                  <a:pt x="9222" y="5216405"/>
                </a:cubicBezTo>
                <a:cubicBezTo>
                  <a:pt x="9028" y="5215352"/>
                  <a:pt x="8703" y="5214469"/>
                  <a:pt x="8638" y="5213249"/>
                </a:cubicBezTo>
                <a:cubicBezTo>
                  <a:pt x="8596" y="5212477"/>
                  <a:pt x="8947" y="5211272"/>
                  <a:pt x="8907" y="5210500"/>
                </a:cubicBezTo>
                <a:cubicBezTo>
                  <a:pt x="8526" y="5203355"/>
                  <a:pt x="7974" y="5210896"/>
                  <a:pt x="8591" y="5204597"/>
                </a:cubicBezTo>
                <a:lnTo>
                  <a:pt x="8008" y="5201441"/>
                </a:lnTo>
                <a:cubicBezTo>
                  <a:pt x="6593" y="5193798"/>
                  <a:pt x="6556" y="5198023"/>
                  <a:pt x="7378" y="5189632"/>
                </a:cubicBezTo>
                <a:cubicBezTo>
                  <a:pt x="7183" y="5188581"/>
                  <a:pt x="6860" y="5187696"/>
                  <a:pt x="6794" y="5186477"/>
                </a:cubicBezTo>
                <a:cubicBezTo>
                  <a:pt x="6752" y="5185706"/>
                  <a:pt x="7185" y="5184394"/>
                  <a:pt x="7062" y="5183728"/>
                </a:cubicBezTo>
                <a:cubicBezTo>
                  <a:pt x="6788" y="5182241"/>
                  <a:pt x="4614" y="5182665"/>
                  <a:pt x="5627" y="5180163"/>
                </a:cubicBezTo>
                <a:lnTo>
                  <a:pt x="11039" y="5116566"/>
                </a:lnTo>
                <a:lnTo>
                  <a:pt x="78653" y="3839310"/>
                </a:lnTo>
                <a:lnTo>
                  <a:pt x="3033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ubtitles">
            <a:extLst>
              <a:ext uri="{FF2B5EF4-FFF2-40B4-BE49-F238E27FC236}">
                <a16:creationId xmlns:a16="http://schemas.microsoft.com/office/drawing/2014/main" id="{61577140-9876-8E0B-D35A-DA949EDDA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20419">
            <a:off x="1104416" y="1096986"/>
            <a:ext cx="4254392" cy="4254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A87A-1568-6B6F-3CEA-4A3B15E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29" y="2953593"/>
            <a:ext cx="5032572" cy="32186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CA" dirty="0"/>
              <a:t>In NLP, Paraphrase Detection ascertains whether two text segments express the same idea.</a:t>
            </a:r>
          </a:p>
          <a:p>
            <a:pPr>
              <a:lnSpc>
                <a:spcPct val="110000"/>
              </a:lnSpc>
            </a:pPr>
            <a:r>
              <a:rPr lang="en-CA" dirty="0"/>
              <a:t>Challenges with current methods: Minor semantic nuances and contextual variances are difficult to capture.</a:t>
            </a:r>
          </a:p>
          <a:p>
            <a:pPr>
              <a:lnSpc>
                <a:spcPct val="110000"/>
              </a:lnSpc>
            </a:pPr>
            <a:r>
              <a:rPr lang="en-CA" dirty="0"/>
              <a:t>The suggested methodology combines transformer-based sequence categorization with graph attention networks.</a:t>
            </a:r>
          </a:p>
          <a:p>
            <a:pPr>
              <a:lnSpc>
                <a:spcPct val="110000"/>
              </a:lnSpc>
            </a:pPr>
            <a:r>
              <a:rPr lang="en-CA" dirty="0"/>
              <a:t>Objective: Improve the model's capacity to extract contextual and semantic relationships.</a:t>
            </a:r>
            <a:br>
              <a:rPr lang="en-CA" dirty="0"/>
            </a:b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BEFBD8-C05C-43C7-8D7B-58D37F70F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2FDA5-36F9-4DD4-87A3-58FC513B8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34870DF-B7C4-4149-9E0F-2B602F26B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1CD7D4A-FA69-4C48-A532-9ED58E181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7FB85D-1649-470D-A7BA-3475C851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CCF79-BC42-40CC-A81F-1C5962B62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93556" y="5316608"/>
            <a:ext cx="444795" cy="165514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D6D65-D8E4-0C6F-EFAB-29AB5FDE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7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AB54B-C2C9-166C-188C-760F2017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CA" b="1" i="0">
                <a:effectLst/>
                <a:latin typeface="Söhne"/>
              </a:rPr>
              <a:t>Key Findings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C723AA-4D54-55CE-BFB3-A2FA5F969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37611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93EB3-BF71-416A-7F57-8C9D989C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1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C1A15-FEBE-646B-4E5E-1D488949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5509684" cy="15789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Corpus-Based Paraphrase Detection Experiments</a:t>
            </a:r>
            <a:br>
              <a:rPr lang="en-US" sz="2200"/>
            </a:br>
            <a:r>
              <a:rPr lang="en-US" sz="2200"/>
              <a:t>and Review (</a:t>
            </a:r>
            <a:r>
              <a:rPr lang="en-US" sz="2200" err="1"/>
              <a:t>Tedo</a:t>
            </a:r>
            <a:r>
              <a:rPr lang="en-US" sz="2200"/>
              <a:t> </a:t>
            </a:r>
            <a:r>
              <a:rPr lang="en-US" sz="2200" err="1"/>
              <a:t>Vrbanec</a:t>
            </a:r>
            <a:r>
              <a:rPr lang="en-US" sz="2200"/>
              <a:t> and Ana </a:t>
            </a:r>
            <a:r>
              <a:rPr lang="en-US" sz="2200" err="1"/>
              <a:t>Meštrovi´c</a:t>
            </a:r>
            <a:r>
              <a:rPr lang="en-US" sz="2200"/>
              <a:t>)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3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of words and numbers&#10;&#10;Description automatically generated">
            <a:extLst>
              <a:ext uri="{FF2B5EF4-FFF2-40B4-BE49-F238E27FC236}">
                <a16:creationId xmlns:a16="http://schemas.microsoft.com/office/drawing/2014/main" id="{119BD391-548A-D089-AEC5-6084A5EC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272">
            <a:off x="7684579" y="2008623"/>
            <a:ext cx="3582518" cy="283914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3" name="Straight Connector 38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37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: Shape 41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534C71C-B7EA-4FCE-9D63-2A855356E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444638"/>
              </p:ext>
            </p:extLst>
          </p:nvPr>
        </p:nvGraphicFramePr>
        <p:xfrm>
          <a:off x="1219200" y="2331288"/>
          <a:ext cx="5509684" cy="384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6BA3357E-A56F-AF76-61B1-5CEB30D7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BC70-EB57-430A-8B12-DABDD967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5509684" cy="15789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Improving Language Understanding</a:t>
            </a:r>
            <a:br>
              <a:rPr lang="en-US" sz="2200"/>
            </a:br>
            <a:r>
              <a:rPr lang="en-US" sz="2200"/>
              <a:t>by Generative Pre-Training (Alec Radford, Karthik Narasimhan, Tim Salimans, Ilya Sutskever)</a:t>
            </a: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diagram&#10;&#10;Description automatically generated">
            <a:extLst>
              <a:ext uri="{FF2B5EF4-FFF2-40B4-BE49-F238E27FC236}">
                <a16:creationId xmlns:a16="http://schemas.microsoft.com/office/drawing/2014/main" id="{FBEE97ED-28C4-B299-BCD8-086705EF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272">
            <a:off x="7684579" y="2693779"/>
            <a:ext cx="3582518" cy="1468832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6A83F0-9279-249B-B9A6-49FEDED63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404860"/>
              </p:ext>
            </p:extLst>
          </p:nvPr>
        </p:nvGraphicFramePr>
        <p:xfrm>
          <a:off x="1219200" y="2331288"/>
          <a:ext cx="5509684" cy="384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B6A97-9043-0A7B-3CF1-B6354698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9E946-D106-C962-C842-5BF50A9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5509684" cy="15789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Bilateral Multi-Perspective Matching for Natural Language Sentences (</a:t>
            </a:r>
            <a:r>
              <a:rPr lang="en-US" sz="2200" dirty="0" err="1"/>
              <a:t>ZhiguoWang</a:t>
            </a:r>
            <a:r>
              <a:rPr lang="en-US" sz="2200" dirty="0"/>
              <a:t>, Wael Hamza, Radu Florian)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A8E7-4461-097F-359C-6FF4F116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31288"/>
            <a:ext cx="5509684" cy="384091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CA" sz="1050" dirty="0"/>
              <a:t>Method: The </a:t>
            </a:r>
            <a:r>
              <a:rPr lang="en-CA" sz="1050" dirty="0" err="1"/>
              <a:t>BiMPM</a:t>
            </a:r>
            <a:r>
              <a:rPr lang="en-CA" sz="1050" dirty="0"/>
              <a:t> (Bilateral Multi-Perspective Matching) model for matching sentences in natural language is introduced.</a:t>
            </a:r>
          </a:p>
          <a:p>
            <a:pPr>
              <a:lnSpc>
                <a:spcPct val="110000"/>
              </a:lnSpc>
            </a:pPr>
            <a:r>
              <a:rPr lang="en-CA" sz="1050" dirty="0"/>
              <a:t>Goal: Handle the issue of natural language sentence matching, which is necessary for jobs like answering sentence selection, natural language inference, and paraphrase identification.</a:t>
            </a:r>
          </a:p>
          <a:p>
            <a:pPr>
              <a:lnSpc>
                <a:spcPct val="110000"/>
              </a:lnSpc>
            </a:pPr>
            <a:r>
              <a:rPr lang="en-CA" sz="1050" dirty="0"/>
              <a:t>Framework: Functions according to the "matching-aggregation" paradigm, utilizing a </a:t>
            </a:r>
            <a:r>
              <a:rPr lang="en-CA" sz="1050" dirty="0" err="1"/>
              <a:t>BiLSTM</a:t>
            </a:r>
            <a:r>
              <a:rPr lang="en-CA" sz="1050" dirty="0"/>
              <a:t> encoder to encode two words, matching them bidirectionally from various angles, and combining the outcomes into a fixed-length matching vector.</a:t>
            </a:r>
          </a:p>
          <a:p>
            <a:pPr>
              <a:lnSpc>
                <a:spcPct val="110000"/>
              </a:lnSpc>
            </a:pPr>
            <a:r>
              <a:rPr lang="en-CA" sz="1050" dirty="0"/>
              <a:t>NLP advancements: Notable breakthroughs in paraphrasing detection and sentence matching.</a:t>
            </a:r>
          </a:p>
          <a:p>
            <a:pPr>
              <a:lnSpc>
                <a:spcPct val="110000"/>
              </a:lnSpc>
            </a:pPr>
            <a:r>
              <a:rPr lang="en-CA" sz="1050" dirty="0"/>
              <a:t>The </a:t>
            </a:r>
            <a:r>
              <a:rPr lang="en-CA" sz="1050" dirty="0" err="1"/>
              <a:t>BiMPM</a:t>
            </a:r>
            <a:r>
              <a:rPr lang="en-CA" sz="1050" dirty="0"/>
              <a:t> Model: Its multi-perspective approach and bilateral matching outperform earlier techniques in terms of accuracy and robustness.</a:t>
            </a:r>
          </a:p>
          <a:p>
            <a:pPr>
              <a:lnSpc>
                <a:spcPct val="110000"/>
              </a:lnSpc>
            </a:pPr>
            <a:r>
              <a:rPr lang="en-CA" sz="1050" dirty="0"/>
              <a:t>Impact: Offers state-of-the-art sentence matching techniques and establishes benchmark datasets with cutting-edge findings.</a:t>
            </a:r>
          </a:p>
          <a:p>
            <a:pPr>
              <a:lnSpc>
                <a:spcPct val="110000"/>
              </a:lnSpc>
            </a:pPr>
            <a:r>
              <a:rPr lang="en-CA" sz="1050" dirty="0"/>
              <a:t>Conclusion: Shows how crucial it is to use multi-perspective matching techniques and pre-training on huge corpora in order to advance NLP research and solve real-world issues.</a:t>
            </a:r>
            <a:br>
              <a:rPr lang="en-CA" sz="1050" dirty="0"/>
            </a:br>
            <a:endParaRPr lang="en-US" sz="1050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software model&#10;&#10;Description automatically generated with medium confidence">
            <a:extLst>
              <a:ext uri="{FF2B5EF4-FFF2-40B4-BE49-F238E27FC236}">
                <a16:creationId xmlns:a16="http://schemas.microsoft.com/office/drawing/2014/main" id="{1CDCC54D-574E-5288-3CC1-F7413BAF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272">
            <a:off x="7684579" y="1923538"/>
            <a:ext cx="3582518" cy="300931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67974-E8DC-0065-E55A-51E1B04B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D7AF5-C0AF-FFA9-9AD9-D0988241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Problem Description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508C79-193B-955C-8DD3-9B0CA9A55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748687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08862-2DA3-C3AD-434E-4F25CD49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2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C7979-9291-F49B-1DB6-3498FB03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DEA118D-D4A2-B056-5215-451EE2F23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144163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E0557-943E-7589-4BE5-EA375324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6" name="Rectangle 15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16D88-3FC4-1E10-0307-29D64A6A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10286999" cy="878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Algorithm</a:t>
            </a:r>
            <a:endParaRPr lang="en-US" dirty="0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>
            <a:off x="993847" y="2399634"/>
            <a:ext cx="5012973" cy="37725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9">
            <a:extLst>
              <a:ext uri="{FF2B5EF4-FFF2-40B4-BE49-F238E27FC236}">
                <a16:creationId xmlns:a16="http://schemas.microsoft.com/office/drawing/2014/main" id="{0E0F80A2-6611-465C-80A5-6ADAE3F03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1726406" y="1873898"/>
            <a:ext cx="3549202" cy="4817017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267F9DA9-5521-4A58-9B23-C108A3A2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6125829" y="2260582"/>
            <a:ext cx="5012973" cy="37725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257AA54D-29CB-E31C-C374-D4CCB4E44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382" y="2686749"/>
            <a:ext cx="2541434" cy="3186753"/>
          </a:xfrm>
          <a:prstGeom prst="rect">
            <a:avLst/>
          </a:prstGeom>
        </p:spPr>
      </p:pic>
      <p:sp>
        <p:nvSpPr>
          <p:cNvPr id="40" name="Freeform: Shape 23">
            <a:extLst>
              <a:ext uri="{FF2B5EF4-FFF2-40B4-BE49-F238E27FC236}">
                <a16:creationId xmlns:a16="http://schemas.microsoft.com/office/drawing/2014/main" id="{CF2B5AB8-A75C-49F7-8DF4-3342BF3C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0000" flipV="1">
            <a:off x="6852752" y="1751408"/>
            <a:ext cx="3581434" cy="4789123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193798AB-E730-014F-1DEA-01D18FA8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787">
            <a:off x="6835809" y="2548046"/>
            <a:ext cx="3600850" cy="3186753"/>
          </a:xfrm>
          <a:prstGeom prst="rect">
            <a:avLst/>
          </a:prstGeom>
        </p:spPr>
      </p:pic>
      <p:grpSp>
        <p:nvGrpSpPr>
          <p:cNvPr id="41" name="Group 25">
            <a:extLst>
              <a:ext uri="{FF2B5EF4-FFF2-40B4-BE49-F238E27FC236}">
                <a16:creationId xmlns:a16="http://schemas.microsoft.com/office/drawing/2014/main" id="{3764E34D-5977-436B-9A82-C31C8E17F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5B90D12-FCCE-4166-BE8A-C94B28202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61AE8F8-0F31-4647-8F7E-A3BF41FA2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9">
                <a:extLst>
                  <a:ext uri="{FF2B5EF4-FFF2-40B4-BE49-F238E27FC236}">
                    <a16:creationId xmlns:a16="http://schemas.microsoft.com/office/drawing/2014/main" id="{76EBA181-FD15-4BE6-B234-DF61F4E36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27">
              <a:extLst>
                <a:ext uri="{FF2B5EF4-FFF2-40B4-BE49-F238E27FC236}">
                  <a16:creationId xmlns:a16="http://schemas.microsoft.com/office/drawing/2014/main" id="{5E95A71E-836A-40CF-8189-CA4E12973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1013">
            <a:off x="10290140" y="5188786"/>
            <a:ext cx="464589" cy="1772054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66B46-49C8-F0FC-9803-ED2F803F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322A1C"/>
      </a:dk2>
      <a:lt2>
        <a:srgbClr val="F0F1F3"/>
      </a:lt2>
      <a:accent1>
        <a:srgbClr val="C39A4D"/>
      </a:accent1>
      <a:accent2>
        <a:srgbClr val="B1573B"/>
      </a:accent2>
      <a:accent3>
        <a:srgbClr val="C34D62"/>
      </a:accent3>
      <a:accent4>
        <a:srgbClr val="B13B82"/>
      </a:accent4>
      <a:accent5>
        <a:srgbClr val="C24DC3"/>
      </a:accent5>
      <a:accent6>
        <a:srgbClr val="7E3BB1"/>
      </a:accent6>
      <a:hlink>
        <a:srgbClr val="C043AD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15107</TotalTime>
  <Words>1346</Words>
  <Application>Microsoft Macintosh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Franklin Gothic Heavy</vt:lpstr>
      <vt:lpstr>Söhne</vt:lpstr>
      <vt:lpstr>StreetscapeVTI</vt:lpstr>
      <vt:lpstr>Paraphrase Detection using Transformers and Graphs</vt:lpstr>
      <vt:lpstr>INTRODUCTION</vt:lpstr>
      <vt:lpstr>Key Findings</vt:lpstr>
      <vt:lpstr>Corpus-Based Paraphrase Detection Experiments and Review (Tedo Vrbanec and Ana Meštrovi´c)</vt:lpstr>
      <vt:lpstr>Improving Language Understanding by Generative Pre-Training (Alec Radford, Karthik Narasimhan, Tim Salimans, Ilya Sutskever)</vt:lpstr>
      <vt:lpstr>Bilateral Multi-Perspective Matching for Natural Language Sentences (ZhiguoWang, Wael Hamza, Radu Florian)</vt:lpstr>
      <vt:lpstr>Problem Description</vt:lpstr>
      <vt:lpstr>Model Architecture</vt:lpstr>
      <vt:lpstr>Algorithm</vt:lpstr>
      <vt:lpstr>Model Functionality</vt:lpstr>
      <vt:lpstr>Performance Evaluation</vt:lpstr>
      <vt:lpstr>Contrast with baseline techniques</vt:lpstr>
      <vt:lpstr>Conclusion</vt:lpstr>
      <vt:lpstr>Future Work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Paraphrase Detection using Transformers and Graphs</dc:title>
  <dc:creator>Nanda Kishore Kappaganthula</dc:creator>
  <cp:lastModifiedBy>Nanda Kishore Kappaganthula</cp:lastModifiedBy>
  <cp:revision>5</cp:revision>
  <dcterms:created xsi:type="dcterms:W3CDTF">2024-04-09T03:03:21Z</dcterms:created>
  <dcterms:modified xsi:type="dcterms:W3CDTF">2024-04-19T14:50:36Z</dcterms:modified>
</cp:coreProperties>
</file>