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7" r:id="rId17"/>
    <p:sldId id="273" r:id="rId18"/>
    <p:sldId id="274" r:id="rId19"/>
    <p:sldId id="275" r:id="rId20"/>
    <p:sldId id="276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3"/>
    <p:restoredTop sz="96197"/>
  </p:normalViewPr>
  <p:slideViewPr>
    <p:cSldViewPr snapToGrid="0">
      <p:cViewPr>
        <p:scale>
          <a:sx n="97" d="100"/>
          <a:sy n="97" d="100"/>
        </p:scale>
        <p:origin x="42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CBC191-E503-41DE-9758-68723C415652}" type="doc">
      <dgm:prSet loTypeId="urn:microsoft.com/office/officeart/2005/8/layout/b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EC6F791-64A7-4D42-B93B-F5097AD9C0D2}">
      <dgm:prSet/>
      <dgm:spPr/>
      <dgm:t>
        <a:bodyPr/>
        <a:lstStyle/>
        <a:p>
          <a:r>
            <a:rPr lang="en-CA" b="0" i="0">
              <a:solidFill>
                <a:schemeClr val="bg1"/>
              </a:solidFill>
            </a:rPr>
            <a:t>Motivation: Addressing the paraphrase detection task in natural language processing.</a:t>
          </a:r>
          <a:endParaRPr lang="en-US" dirty="0">
            <a:solidFill>
              <a:schemeClr val="bg1"/>
            </a:solidFill>
          </a:endParaRPr>
        </a:p>
      </dgm:t>
    </dgm:pt>
    <dgm:pt modelId="{74CFB098-4343-4204-A230-57A248FA02A8}" type="parTrans" cxnId="{F53F2A6B-8991-4A2E-A0E6-ED125F6FDAED}">
      <dgm:prSet/>
      <dgm:spPr/>
      <dgm:t>
        <a:bodyPr/>
        <a:lstStyle/>
        <a:p>
          <a:endParaRPr lang="en-US"/>
        </a:p>
      </dgm:t>
    </dgm:pt>
    <dgm:pt modelId="{4D5053BE-8B39-468D-8ACC-8D03F1F5B108}" type="sibTrans" cxnId="{F53F2A6B-8991-4A2E-A0E6-ED125F6FDAED}">
      <dgm:prSet/>
      <dgm:spPr/>
      <dgm:t>
        <a:bodyPr/>
        <a:lstStyle/>
        <a:p>
          <a:endParaRPr lang="en-US"/>
        </a:p>
      </dgm:t>
    </dgm:pt>
    <dgm:pt modelId="{D0D1E8B7-A1AC-4953-A93C-FDB3287A5FD6}">
      <dgm:prSet/>
      <dgm:spPr/>
      <dgm:t>
        <a:bodyPr/>
        <a:lstStyle/>
        <a:p>
          <a:r>
            <a:rPr lang="en-CA" b="0" i="0">
              <a:solidFill>
                <a:schemeClr val="bg1"/>
              </a:solidFill>
            </a:rPr>
            <a:t>Applications: Including plagiarism detection, text summarization, and question answering.</a:t>
          </a:r>
          <a:endParaRPr lang="en-US" dirty="0">
            <a:solidFill>
              <a:schemeClr val="bg1"/>
            </a:solidFill>
          </a:endParaRPr>
        </a:p>
      </dgm:t>
    </dgm:pt>
    <dgm:pt modelId="{5182FBAF-E6D9-477C-966A-4F5010E24995}" type="parTrans" cxnId="{93688E27-CA0C-4338-9A2F-611BE56AAF92}">
      <dgm:prSet/>
      <dgm:spPr/>
      <dgm:t>
        <a:bodyPr/>
        <a:lstStyle/>
        <a:p>
          <a:endParaRPr lang="en-US"/>
        </a:p>
      </dgm:t>
    </dgm:pt>
    <dgm:pt modelId="{B7259CF3-A01A-4972-8F66-D2FE4EEAE75D}" type="sibTrans" cxnId="{93688E27-CA0C-4338-9A2F-611BE56AAF92}">
      <dgm:prSet/>
      <dgm:spPr/>
      <dgm:t>
        <a:bodyPr/>
        <a:lstStyle/>
        <a:p>
          <a:endParaRPr lang="en-US"/>
        </a:p>
      </dgm:t>
    </dgm:pt>
    <dgm:pt modelId="{C6D06DAD-9206-4092-B481-B68748181810}">
      <dgm:prSet/>
      <dgm:spPr/>
      <dgm:t>
        <a:bodyPr/>
        <a:lstStyle/>
        <a:p>
          <a:r>
            <a:rPr lang="en-CA" b="0" i="0">
              <a:solidFill>
                <a:schemeClr val="bg1"/>
              </a:solidFill>
            </a:rPr>
            <a:t>Challenges: Reviewing existing methods and highlighting limitations.</a:t>
          </a:r>
          <a:endParaRPr lang="en-US" dirty="0">
            <a:solidFill>
              <a:schemeClr val="bg1"/>
            </a:solidFill>
          </a:endParaRPr>
        </a:p>
      </dgm:t>
    </dgm:pt>
    <dgm:pt modelId="{3F3471F9-3E9F-40C9-A310-2114238C20C9}" type="parTrans" cxnId="{4E6A93DC-2633-4369-BAA5-464E8F62C234}">
      <dgm:prSet/>
      <dgm:spPr/>
      <dgm:t>
        <a:bodyPr/>
        <a:lstStyle/>
        <a:p>
          <a:endParaRPr lang="en-US"/>
        </a:p>
      </dgm:t>
    </dgm:pt>
    <dgm:pt modelId="{9FE27A05-FF2D-4433-85C6-19F350DCFE8D}" type="sibTrans" cxnId="{4E6A93DC-2633-4369-BAA5-464E8F62C234}">
      <dgm:prSet/>
      <dgm:spPr/>
      <dgm:t>
        <a:bodyPr/>
        <a:lstStyle/>
        <a:p>
          <a:endParaRPr lang="en-US"/>
        </a:p>
      </dgm:t>
    </dgm:pt>
    <dgm:pt modelId="{D0B0D6FC-EB61-4A0E-95F7-DB5D8FCDEE3A}">
      <dgm:prSet/>
      <dgm:spPr/>
      <dgm:t>
        <a:bodyPr/>
        <a:lstStyle/>
        <a:p>
          <a:r>
            <a:rPr lang="en-CA" b="0" i="0">
              <a:solidFill>
                <a:schemeClr val="bg1"/>
              </a:solidFill>
            </a:rPr>
            <a:t>Main Contributions: Proposing a graph structure representation and back-translation strategy.</a:t>
          </a:r>
          <a:endParaRPr lang="en-US" dirty="0">
            <a:solidFill>
              <a:schemeClr val="bg1"/>
            </a:solidFill>
          </a:endParaRPr>
        </a:p>
      </dgm:t>
    </dgm:pt>
    <dgm:pt modelId="{CF988968-9472-4C90-B633-FA14B6C0F644}" type="parTrans" cxnId="{6F1D2590-808E-4B07-99E1-8B1DE2C2F954}">
      <dgm:prSet/>
      <dgm:spPr/>
      <dgm:t>
        <a:bodyPr/>
        <a:lstStyle/>
        <a:p>
          <a:endParaRPr lang="en-US"/>
        </a:p>
      </dgm:t>
    </dgm:pt>
    <dgm:pt modelId="{2659624E-6B8B-4C07-B5DB-00440309DF84}" type="sibTrans" cxnId="{6F1D2590-808E-4B07-99E1-8B1DE2C2F954}">
      <dgm:prSet/>
      <dgm:spPr/>
      <dgm:t>
        <a:bodyPr/>
        <a:lstStyle/>
        <a:p>
          <a:endParaRPr lang="en-US"/>
        </a:p>
      </dgm:t>
    </dgm:pt>
    <dgm:pt modelId="{02F4411B-A632-40DE-BB8D-1927D4018503}">
      <dgm:prSet/>
      <dgm:spPr/>
      <dgm:t>
        <a:bodyPr/>
        <a:lstStyle/>
        <a:p>
          <a:r>
            <a:rPr lang="en-CA" b="0" i="0">
              <a:solidFill>
                <a:schemeClr val="bg1"/>
              </a:solidFill>
            </a:rPr>
            <a:t>Components: Graph structure representation and graph convolutional network for semantic similarity.</a:t>
          </a:r>
          <a:endParaRPr lang="en-US" dirty="0">
            <a:solidFill>
              <a:schemeClr val="bg1"/>
            </a:solidFill>
          </a:endParaRPr>
        </a:p>
      </dgm:t>
    </dgm:pt>
    <dgm:pt modelId="{5653967A-1127-4FC6-B655-E3E9C923BDDA}" type="parTrans" cxnId="{236D73F3-F2F7-42ED-A335-79F20A879B4B}">
      <dgm:prSet/>
      <dgm:spPr/>
      <dgm:t>
        <a:bodyPr/>
        <a:lstStyle/>
        <a:p>
          <a:endParaRPr lang="en-US"/>
        </a:p>
      </dgm:t>
    </dgm:pt>
    <dgm:pt modelId="{C5464A56-C833-48A5-9651-DB4EBCE7D0E1}" type="sibTrans" cxnId="{236D73F3-F2F7-42ED-A335-79F20A879B4B}">
      <dgm:prSet/>
      <dgm:spPr/>
      <dgm:t>
        <a:bodyPr/>
        <a:lstStyle/>
        <a:p>
          <a:endParaRPr lang="en-US"/>
        </a:p>
      </dgm:t>
    </dgm:pt>
    <dgm:pt modelId="{20EBD1C0-FDD3-4C58-B2CB-F1FC7629C2DF}">
      <dgm:prSet/>
      <dgm:spPr/>
      <dgm:t>
        <a:bodyPr/>
        <a:lstStyle/>
        <a:p>
          <a:r>
            <a:rPr lang="en-CA" b="0" i="0">
              <a:solidFill>
                <a:schemeClr val="bg1"/>
              </a:solidFill>
            </a:rPr>
            <a:t>Data Augmentation: Utilizing back-translation to increase paraphrase diversity.</a:t>
          </a:r>
          <a:endParaRPr lang="en-US" dirty="0">
            <a:solidFill>
              <a:schemeClr val="bg1"/>
            </a:solidFill>
          </a:endParaRPr>
        </a:p>
      </dgm:t>
    </dgm:pt>
    <dgm:pt modelId="{B2F9A0D6-80F8-4684-B180-E664D022C7AE}" type="parTrans" cxnId="{B7598451-B739-4B98-95C2-C3CA2F177246}">
      <dgm:prSet/>
      <dgm:spPr/>
      <dgm:t>
        <a:bodyPr/>
        <a:lstStyle/>
        <a:p>
          <a:endParaRPr lang="en-US"/>
        </a:p>
      </dgm:t>
    </dgm:pt>
    <dgm:pt modelId="{2EB14334-AF66-45B9-9DCB-1B26466F5BA4}" type="sibTrans" cxnId="{B7598451-B739-4B98-95C2-C3CA2F177246}">
      <dgm:prSet/>
      <dgm:spPr/>
      <dgm:t>
        <a:bodyPr/>
        <a:lstStyle/>
        <a:p>
          <a:endParaRPr lang="en-US"/>
        </a:p>
      </dgm:t>
    </dgm:pt>
    <dgm:pt modelId="{259848EE-E359-4B14-AF21-B1C17BF32C7C}">
      <dgm:prSet/>
      <dgm:spPr/>
      <dgm:t>
        <a:bodyPr/>
        <a:lstStyle/>
        <a:p>
          <a:r>
            <a:rPr lang="en-CA" b="0" i="0">
              <a:solidFill>
                <a:schemeClr val="bg1"/>
              </a:solidFill>
            </a:rPr>
            <a:t>Illustrations: Providing examples to demonstrate the approach.</a:t>
          </a:r>
          <a:endParaRPr lang="en-US">
            <a:solidFill>
              <a:schemeClr val="bg1"/>
            </a:solidFill>
          </a:endParaRPr>
        </a:p>
      </dgm:t>
    </dgm:pt>
    <dgm:pt modelId="{73D3C2F0-1D84-4328-BB16-757D9FB531E5}" type="parTrans" cxnId="{7F713A4E-C93D-4E6F-85BB-ABD9C43F3E38}">
      <dgm:prSet/>
      <dgm:spPr/>
      <dgm:t>
        <a:bodyPr/>
        <a:lstStyle/>
        <a:p>
          <a:endParaRPr lang="en-US"/>
        </a:p>
      </dgm:t>
    </dgm:pt>
    <dgm:pt modelId="{EAF6DE87-2664-428C-8288-EB7EA41CB449}" type="sibTrans" cxnId="{7F713A4E-C93D-4E6F-85BB-ABD9C43F3E38}">
      <dgm:prSet/>
      <dgm:spPr/>
      <dgm:t>
        <a:bodyPr/>
        <a:lstStyle/>
        <a:p>
          <a:endParaRPr lang="en-US"/>
        </a:p>
      </dgm:t>
    </dgm:pt>
    <dgm:pt modelId="{6EE98346-8F36-4ED4-81CE-A6693151A1E3}">
      <dgm:prSet/>
      <dgm:spPr/>
      <dgm:t>
        <a:bodyPr/>
        <a:lstStyle/>
        <a:p>
          <a:r>
            <a:rPr lang="en-CA" b="0" i="0">
              <a:solidFill>
                <a:schemeClr val="bg1"/>
              </a:solidFill>
            </a:rPr>
            <a:t>Dataset: Using the ASSIN 2 corpus, a benchmark dataset for paraphrase detection in Portuguese.</a:t>
          </a:r>
          <a:endParaRPr lang="en-US" dirty="0">
            <a:solidFill>
              <a:schemeClr val="bg1"/>
            </a:solidFill>
          </a:endParaRPr>
        </a:p>
      </dgm:t>
    </dgm:pt>
    <dgm:pt modelId="{97F77BA1-1FBC-41A6-9B75-506C5409969D}" type="parTrans" cxnId="{70DD13B2-3B4E-4D2C-B00E-B95CBFFB46A1}">
      <dgm:prSet/>
      <dgm:spPr/>
      <dgm:t>
        <a:bodyPr/>
        <a:lstStyle/>
        <a:p>
          <a:endParaRPr lang="en-US"/>
        </a:p>
      </dgm:t>
    </dgm:pt>
    <dgm:pt modelId="{6C95E92F-C6A5-474B-89C6-C2EAC1B3B29B}" type="sibTrans" cxnId="{70DD13B2-3B4E-4D2C-B00E-B95CBFFB46A1}">
      <dgm:prSet/>
      <dgm:spPr/>
      <dgm:t>
        <a:bodyPr/>
        <a:lstStyle/>
        <a:p>
          <a:endParaRPr lang="en-US"/>
        </a:p>
      </dgm:t>
    </dgm:pt>
    <dgm:pt modelId="{FD0EAC7B-B802-4378-9668-3BF81EF62C63}">
      <dgm:prSet/>
      <dgm:spPr/>
      <dgm:t>
        <a:bodyPr/>
        <a:lstStyle/>
        <a:p>
          <a:r>
            <a:rPr lang="en-CA" b="0" i="0" dirty="0">
              <a:solidFill>
                <a:schemeClr val="bg1"/>
              </a:solidFill>
            </a:rPr>
            <a:t>Evaluation Metrics: Measuring accuracy, precision, recall, and F1-score.</a:t>
          </a:r>
          <a:endParaRPr lang="en-US" dirty="0">
            <a:solidFill>
              <a:schemeClr val="bg1"/>
            </a:solidFill>
          </a:endParaRPr>
        </a:p>
      </dgm:t>
    </dgm:pt>
    <dgm:pt modelId="{9A684F48-EB91-4FB0-8DBB-4DF7691398C4}" type="parTrans" cxnId="{2202C9E7-816E-496C-B6E2-1DD5619859CE}">
      <dgm:prSet/>
      <dgm:spPr/>
      <dgm:t>
        <a:bodyPr/>
        <a:lstStyle/>
        <a:p>
          <a:endParaRPr lang="en-US"/>
        </a:p>
      </dgm:t>
    </dgm:pt>
    <dgm:pt modelId="{2D3A68F3-35A3-4948-A54F-ACE49BF31F8F}" type="sibTrans" cxnId="{2202C9E7-816E-496C-B6E2-1DD5619859CE}">
      <dgm:prSet/>
      <dgm:spPr/>
      <dgm:t>
        <a:bodyPr/>
        <a:lstStyle/>
        <a:p>
          <a:endParaRPr lang="en-US"/>
        </a:p>
      </dgm:t>
    </dgm:pt>
    <dgm:pt modelId="{B674CDC2-FFCF-284C-B43F-1F473702F796}" type="pres">
      <dgm:prSet presAssocID="{04CBC191-E503-41DE-9758-68723C415652}" presName="Name0" presStyleCnt="0">
        <dgm:presLayoutVars>
          <dgm:dir/>
          <dgm:resizeHandles/>
        </dgm:presLayoutVars>
      </dgm:prSet>
      <dgm:spPr/>
    </dgm:pt>
    <dgm:pt modelId="{A6B698EE-136A-0441-B818-377B00763DB9}" type="pres">
      <dgm:prSet presAssocID="{1EC6F791-64A7-4D42-B93B-F5097AD9C0D2}" presName="compNode" presStyleCnt="0"/>
      <dgm:spPr/>
    </dgm:pt>
    <dgm:pt modelId="{2D5304AC-94CF-F946-930F-FE546826E671}" type="pres">
      <dgm:prSet presAssocID="{1EC6F791-64A7-4D42-B93B-F5097AD9C0D2}" presName="dummyConnPt" presStyleCnt="0"/>
      <dgm:spPr/>
    </dgm:pt>
    <dgm:pt modelId="{2BC97DEE-14CC-2045-928F-4E15953163D4}" type="pres">
      <dgm:prSet presAssocID="{1EC6F791-64A7-4D42-B93B-F5097AD9C0D2}" presName="node" presStyleLbl="node1" presStyleIdx="0" presStyleCnt="9">
        <dgm:presLayoutVars>
          <dgm:bulletEnabled val="1"/>
        </dgm:presLayoutVars>
      </dgm:prSet>
      <dgm:spPr/>
    </dgm:pt>
    <dgm:pt modelId="{15BF035F-A785-054C-87DF-57A3E1D4F6B5}" type="pres">
      <dgm:prSet presAssocID="{4D5053BE-8B39-468D-8ACC-8D03F1F5B108}" presName="sibTrans" presStyleLbl="bgSibTrans2D1" presStyleIdx="0" presStyleCnt="8"/>
      <dgm:spPr/>
    </dgm:pt>
    <dgm:pt modelId="{42D41D6A-DBCA-2A43-B4A2-32CA56321051}" type="pres">
      <dgm:prSet presAssocID="{D0D1E8B7-A1AC-4953-A93C-FDB3287A5FD6}" presName="compNode" presStyleCnt="0"/>
      <dgm:spPr/>
    </dgm:pt>
    <dgm:pt modelId="{4B89F57F-503F-B246-B0A2-A163EC17154F}" type="pres">
      <dgm:prSet presAssocID="{D0D1E8B7-A1AC-4953-A93C-FDB3287A5FD6}" presName="dummyConnPt" presStyleCnt="0"/>
      <dgm:spPr/>
    </dgm:pt>
    <dgm:pt modelId="{527884F6-6392-6D46-9B3A-49DF58B35187}" type="pres">
      <dgm:prSet presAssocID="{D0D1E8B7-A1AC-4953-A93C-FDB3287A5FD6}" presName="node" presStyleLbl="node1" presStyleIdx="1" presStyleCnt="9">
        <dgm:presLayoutVars>
          <dgm:bulletEnabled val="1"/>
        </dgm:presLayoutVars>
      </dgm:prSet>
      <dgm:spPr/>
    </dgm:pt>
    <dgm:pt modelId="{E77CFD3C-24F0-394C-B875-B708A2082B9E}" type="pres">
      <dgm:prSet presAssocID="{B7259CF3-A01A-4972-8F66-D2FE4EEAE75D}" presName="sibTrans" presStyleLbl="bgSibTrans2D1" presStyleIdx="1" presStyleCnt="8"/>
      <dgm:spPr/>
    </dgm:pt>
    <dgm:pt modelId="{796E3C24-F026-3B4B-8438-23B0DA2E6A01}" type="pres">
      <dgm:prSet presAssocID="{C6D06DAD-9206-4092-B481-B68748181810}" presName="compNode" presStyleCnt="0"/>
      <dgm:spPr/>
    </dgm:pt>
    <dgm:pt modelId="{F92982CC-E952-3A4C-ABC2-CBBDDD397920}" type="pres">
      <dgm:prSet presAssocID="{C6D06DAD-9206-4092-B481-B68748181810}" presName="dummyConnPt" presStyleCnt="0"/>
      <dgm:spPr/>
    </dgm:pt>
    <dgm:pt modelId="{AA672F00-55EB-4945-97B0-E871F71009AC}" type="pres">
      <dgm:prSet presAssocID="{C6D06DAD-9206-4092-B481-B68748181810}" presName="node" presStyleLbl="node1" presStyleIdx="2" presStyleCnt="9">
        <dgm:presLayoutVars>
          <dgm:bulletEnabled val="1"/>
        </dgm:presLayoutVars>
      </dgm:prSet>
      <dgm:spPr/>
    </dgm:pt>
    <dgm:pt modelId="{8E97AEE8-36C9-394C-BDA9-B1BFC034C40B}" type="pres">
      <dgm:prSet presAssocID="{9FE27A05-FF2D-4433-85C6-19F350DCFE8D}" presName="sibTrans" presStyleLbl="bgSibTrans2D1" presStyleIdx="2" presStyleCnt="8"/>
      <dgm:spPr/>
    </dgm:pt>
    <dgm:pt modelId="{1A6FE3C2-4B12-9646-AB10-0861F1931465}" type="pres">
      <dgm:prSet presAssocID="{D0B0D6FC-EB61-4A0E-95F7-DB5D8FCDEE3A}" presName="compNode" presStyleCnt="0"/>
      <dgm:spPr/>
    </dgm:pt>
    <dgm:pt modelId="{19B249A8-B6DE-D243-8EAE-8C0ADC6E9180}" type="pres">
      <dgm:prSet presAssocID="{D0B0D6FC-EB61-4A0E-95F7-DB5D8FCDEE3A}" presName="dummyConnPt" presStyleCnt="0"/>
      <dgm:spPr/>
    </dgm:pt>
    <dgm:pt modelId="{888B7ABF-862D-8B45-9430-207E94C524B5}" type="pres">
      <dgm:prSet presAssocID="{D0B0D6FC-EB61-4A0E-95F7-DB5D8FCDEE3A}" presName="node" presStyleLbl="node1" presStyleIdx="3" presStyleCnt="9">
        <dgm:presLayoutVars>
          <dgm:bulletEnabled val="1"/>
        </dgm:presLayoutVars>
      </dgm:prSet>
      <dgm:spPr/>
    </dgm:pt>
    <dgm:pt modelId="{A2E528BE-38E8-F940-87BA-F52499902AE5}" type="pres">
      <dgm:prSet presAssocID="{2659624E-6B8B-4C07-B5DB-00440309DF84}" presName="sibTrans" presStyleLbl="bgSibTrans2D1" presStyleIdx="3" presStyleCnt="8"/>
      <dgm:spPr/>
    </dgm:pt>
    <dgm:pt modelId="{DC40BDFA-1251-FD42-81F8-C15B5378A2C6}" type="pres">
      <dgm:prSet presAssocID="{02F4411B-A632-40DE-BB8D-1927D4018503}" presName="compNode" presStyleCnt="0"/>
      <dgm:spPr/>
    </dgm:pt>
    <dgm:pt modelId="{FD126061-ABF7-E64B-8F6D-0D0D47AA04C8}" type="pres">
      <dgm:prSet presAssocID="{02F4411B-A632-40DE-BB8D-1927D4018503}" presName="dummyConnPt" presStyleCnt="0"/>
      <dgm:spPr/>
    </dgm:pt>
    <dgm:pt modelId="{2651A069-CB94-E14C-AE72-1BAFE7AB5C1B}" type="pres">
      <dgm:prSet presAssocID="{02F4411B-A632-40DE-BB8D-1927D4018503}" presName="node" presStyleLbl="node1" presStyleIdx="4" presStyleCnt="9">
        <dgm:presLayoutVars>
          <dgm:bulletEnabled val="1"/>
        </dgm:presLayoutVars>
      </dgm:prSet>
      <dgm:spPr/>
    </dgm:pt>
    <dgm:pt modelId="{570E4012-A801-A34D-BD5D-F47FD71A72A4}" type="pres">
      <dgm:prSet presAssocID="{C5464A56-C833-48A5-9651-DB4EBCE7D0E1}" presName="sibTrans" presStyleLbl="bgSibTrans2D1" presStyleIdx="4" presStyleCnt="8"/>
      <dgm:spPr/>
    </dgm:pt>
    <dgm:pt modelId="{909E4FE9-D766-4C49-B8BE-A5C8668AE597}" type="pres">
      <dgm:prSet presAssocID="{20EBD1C0-FDD3-4C58-B2CB-F1FC7629C2DF}" presName="compNode" presStyleCnt="0"/>
      <dgm:spPr/>
    </dgm:pt>
    <dgm:pt modelId="{92EA6B6A-C442-9548-BD26-AC8E52E27234}" type="pres">
      <dgm:prSet presAssocID="{20EBD1C0-FDD3-4C58-B2CB-F1FC7629C2DF}" presName="dummyConnPt" presStyleCnt="0"/>
      <dgm:spPr/>
    </dgm:pt>
    <dgm:pt modelId="{980E584A-0A88-BE45-9D90-4C299F1A96D3}" type="pres">
      <dgm:prSet presAssocID="{20EBD1C0-FDD3-4C58-B2CB-F1FC7629C2DF}" presName="node" presStyleLbl="node1" presStyleIdx="5" presStyleCnt="9">
        <dgm:presLayoutVars>
          <dgm:bulletEnabled val="1"/>
        </dgm:presLayoutVars>
      </dgm:prSet>
      <dgm:spPr/>
    </dgm:pt>
    <dgm:pt modelId="{F065399B-7BC2-8545-9FF2-409914D94139}" type="pres">
      <dgm:prSet presAssocID="{2EB14334-AF66-45B9-9DCB-1B26466F5BA4}" presName="sibTrans" presStyleLbl="bgSibTrans2D1" presStyleIdx="5" presStyleCnt="8"/>
      <dgm:spPr/>
    </dgm:pt>
    <dgm:pt modelId="{7535CBFA-EF47-9443-B6B1-93B291BCB32E}" type="pres">
      <dgm:prSet presAssocID="{259848EE-E359-4B14-AF21-B1C17BF32C7C}" presName="compNode" presStyleCnt="0"/>
      <dgm:spPr/>
    </dgm:pt>
    <dgm:pt modelId="{8300BB95-5637-C845-8229-01E8E04D3E9C}" type="pres">
      <dgm:prSet presAssocID="{259848EE-E359-4B14-AF21-B1C17BF32C7C}" presName="dummyConnPt" presStyleCnt="0"/>
      <dgm:spPr/>
    </dgm:pt>
    <dgm:pt modelId="{48986739-F6E5-434B-B05A-888B2BB9FF81}" type="pres">
      <dgm:prSet presAssocID="{259848EE-E359-4B14-AF21-B1C17BF32C7C}" presName="node" presStyleLbl="node1" presStyleIdx="6" presStyleCnt="9">
        <dgm:presLayoutVars>
          <dgm:bulletEnabled val="1"/>
        </dgm:presLayoutVars>
      </dgm:prSet>
      <dgm:spPr/>
    </dgm:pt>
    <dgm:pt modelId="{AFB81114-0CA5-D145-87B9-AD235DAFEDEB}" type="pres">
      <dgm:prSet presAssocID="{EAF6DE87-2664-428C-8288-EB7EA41CB449}" presName="sibTrans" presStyleLbl="bgSibTrans2D1" presStyleIdx="6" presStyleCnt="8"/>
      <dgm:spPr/>
    </dgm:pt>
    <dgm:pt modelId="{37A5DE5E-818A-F347-9DB2-22D230202F95}" type="pres">
      <dgm:prSet presAssocID="{6EE98346-8F36-4ED4-81CE-A6693151A1E3}" presName="compNode" presStyleCnt="0"/>
      <dgm:spPr/>
    </dgm:pt>
    <dgm:pt modelId="{DDEFB8F5-B40B-4841-92FB-CCE0EB09F9A0}" type="pres">
      <dgm:prSet presAssocID="{6EE98346-8F36-4ED4-81CE-A6693151A1E3}" presName="dummyConnPt" presStyleCnt="0"/>
      <dgm:spPr/>
    </dgm:pt>
    <dgm:pt modelId="{C1613288-9DB7-724F-8A01-AF7699151B0E}" type="pres">
      <dgm:prSet presAssocID="{6EE98346-8F36-4ED4-81CE-A6693151A1E3}" presName="node" presStyleLbl="node1" presStyleIdx="7" presStyleCnt="9">
        <dgm:presLayoutVars>
          <dgm:bulletEnabled val="1"/>
        </dgm:presLayoutVars>
      </dgm:prSet>
      <dgm:spPr/>
    </dgm:pt>
    <dgm:pt modelId="{38E5AFEB-AF81-4B40-AAF4-F9CA8C3E41D6}" type="pres">
      <dgm:prSet presAssocID="{6C95E92F-C6A5-474B-89C6-C2EAC1B3B29B}" presName="sibTrans" presStyleLbl="bgSibTrans2D1" presStyleIdx="7" presStyleCnt="8"/>
      <dgm:spPr/>
    </dgm:pt>
    <dgm:pt modelId="{D247857D-5FDF-1F46-966E-A664DE763633}" type="pres">
      <dgm:prSet presAssocID="{FD0EAC7B-B802-4378-9668-3BF81EF62C63}" presName="compNode" presStyleCnt="0"/>
      <dgm:spPr/>
    </dgm:pt>
    <dgm:pt modelId="{F19001B0-9EFD-014A-868E-962133ECD9B8}" type="pres">
      <dgm:prSet presAssocID="{FD0EAC7B-B802-4378-9668-3BF81EF62C63}" presName="dummyConnPt" presStyleCnt="0"/>
      <dgm:spPr/>
    </dgm:pt>
    <dgm:pt modelId="{0FE0D5C3-F35C-F946-8415-2CB064E3AC1C}" type="pres">
      <dgm:prSet presAssocID="{FD0EAC7B-B802-4378-9668-3BF81EF62C63}" presName="node" presStyleLbl="node1" presStyleIdx="8" presStyleCnt="9">
        <dgm:presLayoutVars>
          <dgm:bulletEnabled val="1"/>
        </dgm:presLayoutVars>
      </dgm:prSet>
      <dgm:spPr/>
    </dgm:pt>
  </dgm:ptLst>
  <dgm:cxnLst>
    <dgm:cxn modelId="{1E923E08-99D1-7849-8BFD-E180F4499C7A}" type="presOf" srcId="{C5464A56-C833-48A5-9651-DB4EBCE7D0E1}" destId="{570E4012-A801-A34D-BD5D-F47FD71A72A4}" srcOrd="0" destOrd="0" presId="urn:microsoft.com/office/officeart/2005/8/layout/bProcess4"/>
    <dgm:cxn modelId="{93688E27-CA0C-4338-9A2F-611BE56AAF92}" srcId="{04CBC191-E503-41DE-9758-68723C415652}" destId="{D0D1E8B7-A1AC-4953-A93C-FDB3287A5FD6}" srcOrd="1" destOrd="0" parTransId="{5182FBAF-E6D9-477C-966A-4F5010E24995}" sibTransId="{B7259CF3-A01A-4972-8F66-D2FE4EEAE75D}"/>
    <dgm:cxn modelId="{1D8BDF28-7B7D-C74E-968D-F288470E4824}" type="presOf" srcId="{20EBD1C0-FDD3-4C58-B2CB-F1FC7629C2DF}" destId="{980E584A-0A88-BE45-9D90-4C299F1A96D3}" srcOrd="0" destOrd="0" presId="urn:microsoft.com/office/officeart/2005/8/layout/bProcess4"/>
    <dgm:cxn modelId="{B9C5B43C-29E7-2441-9358-2991A5C2DADD}" type="presOf" srcId="{FD0EAC7B-B802-4378-9668-3BF81EF62C63}" destId="{0FE0D5C3-F35C-F946-8415-2CB064E3AC1C}" srcOrd="0" destOrd="0" presId="urn:microsoft.com/office/officeart/2005/8/layout/bProcess4"/>
    <dgm:cxn modelId="{E4743447-F56D-BF49-A59A-A7AF6821284A}" type="presOf" srcId="{6EE98346-8F36-4ED4-81CE-A6693151A1E3}" destId="{C1613288-9DB7-724F-8A01-AF7699151B0E}" srcOrd="0" destOrd="0" presId="urn:microsoft.com/office/officeart/2005/8/layout/bProcess4"/>
    <dgm:cxn modelId="{7F713A4E-C93D-4E6F-85BB-ABD9C43F3E38}" srcId="{04CBC191-E503-41DE-9758-68723C415652}" destId="{259848EE-E359-4B14-AF21-B1C17BF32C7C}" srcOrd="6" destOrd="0" parTransId="{73D3C2F0-1D84-4328-BB16-757D9FB531E5}" sibTransId="{EAF6DE87-2664-428C-8288-EB7EA41CB449}"/>
    <dgm:cxn modelId="{B7598451-B739-4B98-95C2-C3CA2F177246}" srcId="{04CBC191-E503-41DE-9758-68723C415652}" destId="{20EBD1C0-FDD3-4C58-B2CB-F1FC7629C2DF}" srcOrd="5" destOrd="0" parTransId="{B2F9A0D6-80F8-4684-B180-E664D022C7AE}" sibTransId="{2EB14334-AF66-45B9-9DCB-1B26466F5BA4}"/>
    <dgm:cxn modelId="{BD988E53-FF8C-A642-9E26-884FF3B7CD19}" type="presOf" srcId="{2659624E-6B8B-4C07-B5DB-00440309DF84}" destId="{A2E528BE-38E8-F940-87BA-F52499902AE5}" srcOrd="0" destOrd="0" presId="urn:microsoft.com/office/officeart/2005/8/layout/bProcess4"/>
    <dgm:cxn modelId="{F53F2A6B-8991-4A2E-A0E6-ED125F6FDAED}" srcId="{04CBC191-E503-41DE-9758-68723C415652}" destId="{1EC6F791-64A7-4D42-B93B-F5097AD9C0D2}" srcOrd="0" destOrd="0" parTransId="{74CFB098-4343-4204-A230-57A248FA02A8}" sibTransId="{4D5053BE-8B39-468D-8ACC-8D03F1F5B108}"/>
    <dgm:cxn modelId="{C76EEF6E-06DF-094C-AAF4-BACD144083D5}" type="presOf" srcId="{1EC6F791-64A7-4D42-B93B-F5097AD9C0D2}" destId="{2BC97DEE-14CC-2045-928F-4E15953163D4}" srcOrd="0" destOrd="0" presId="urn:microsoft.com/office/officeart/2005/8/layout/bProcess4"/>
    <dgm:cxn modelId="{599B736F-201B-E84A-A0BD-D174B2CA6A81}" type="presOf" srcId="{EAF6DE87-2664-428C-8288-EB7EA41CB449}" destId="{AFB81114-0CA5-D145-87B9-AD235DAFEDEB}" srcOrd="0" destOrd="0" presId="urn:microsoft.com/office/officeart/2005/8/layout/bProcess4"/>
    <dgm:cxn modelId="{5BAE657A-6780-9D41-9E8E-FCF1EB283E60}" type="presOf" srcId="{9FE27A05-FF2D-4433-85C6-19F350DCFE8D}" destId="{8E97AEE8-36C9-394C-BDA9-B1BFC034C40B}" srcOrd="0" destOrd="0" presId="urn:microsoft.com/office/officeart/2005/8/layout/bProcess4"/>
    <dgm:cxn modelId="{6F1D2590-808E-4B07-99E1-8B1DE2C2F954}" srcId="{04CBC191-E503-41DE-9758-68723C415652}" destId="{D0B0D6FC-EB61-4A0E-95F7-DB5D8FCDEE3A}" srcOrd="3" destOrd="0" parTransId="{CF988968-9472-4C90-B633-FA14B6C0F644}" sibTransId="{2659624E-6B8B-4C07-B5DB-00440309DF84}"/>
    <dgm:cxn modelId="{5DFB1F99-42EF-C64C-90C2-FCC5A89C89E6}" type="presOf" srcId="{2EB14334-AF66-45B9-9DCB-1B26466F5BA4}" destId="{F065399B-7BC2-8545-9FF2-409914D94139}" srcOrd="0" destOrd="0" presId="urn:microsoft.com/office/officeart/2005/8/layout/bProcess4"/>
    <dgm:cxn modelId="{4D517B99-03E7-874F-BC40-11E63AA97C31}" type="presOf" srcId="{C6D06DAD-9206-4092-B481-B68748181810}" destId="{AA672F00-55EB-4945-97B0-E871F71009AC}" srcOrd="0" destOrd="0" presId="urn:microsoft.com/office/officeart/2005/8/layout/bProcess4"/>
    <dgm:cxn modelId="{261AD69F-255E-6F45-A167-DAB47A8A6157}" type="presOf" srcId="{259848EE-E359-4B14-AF21-B1C17BF32C7C}" destId="{48986739-F6E5-434B-B05A-888B2BB9FF81}" srcOrd="0" destOrd="0" presId="urn:microsoft.com/office/officeart/2005/8/layout/bProcess4"/>
    <dgm:cxn modelId="{2700F9AC-F1E0-BD49-8FF3-5EC4EFA17647}" type="presOf" srcId="{B7259CF3-A01A-4972-8F66-D2FE4EEAE75D}" destId="{E77CFD3C-24F0-394C-B875-B708A2082B9E}" srcOrd="0" destOrd="0" presId="urn:microsoft.com/office/officeart/2005/8/layout/bProcess4"/>
    <dgm:cxn modelId="{70DD13B2-3B4E-4D2C-B00E-B95CBFFB46A1}" srcId="{04CBC191-E503-41DE-9758-68723C415652}" destId="{6EE98346-8F36-4ED4-81CE-A6693151A1E3}" srcOrd="7" destOrd="0" parTransId="{97F77BA1-1FBC-41A6-9B75-506C5409969D}" sibTransId="{6C95E92F-C6A5-474B-89C6-C2EAC1B3B29B}"/>
    <dgm:cxn modelId="{BAB467B3-6F5B-BC4F-9EBC-6E77C7571E24}" type="presOf" srcId="{D0D1E8B7-A1AC-4953-A93C-FDB3287A5FD6}" destId="{527884F6-6392-6D46-9B3A-49DF58B35187}" srcOrd="0" destOrd="0" presId="urn:microsoft.com/office/officeart/2005/8/layout/bProcess4"/>
    <dgm:cxn modelId="{96CC34B4-6F84-464F-B0D3-62F562CCE391}" type="presOf" srcId="{D0B0D6FC-EB61-4A0E-95F7-DB5D8FCDEE3A}" destId="{888B7ABF-862D-8B45-9430-207E94C524B5}" srcOrd="0" destOrd="0" presId="urn:microsoft.com/office/officeart/2005/8/layout/bProcess4"/>
    <dgm:cxn modelId="{B9A7E8D6-10F7-2F49-980C-E4AEF7693616}" type="presOf" srcId="{04CBC191-E503-41DE-9758-68723C415652}" destId="{B674CDC2-FFCF-284C-B43F-1F473702F796}" srcOrd="0" destOrd="0" presId="urn:microsoft.com/office/officeart/2005/8/layout/bProcess4"/>
    <dgm:cxn modelId="{4E6A93DC-2633-4369-BAA5-464E8F62C234}" srcId="{04CBC191-E503-41DE-9758-68723C415652}" destId="{C6D06DAD-9206-4092-B481-B68748181810}" srcOrd="2" destOrd="0" parTransId="{3F3471F9-3E9F-40C9-A310-2114238C20C9}" sibTransId="{9FE27A05-FF2D-4433-85C6-19F350DCFE8D}"/>
    <dgm:cxn modelId="{2202C9E7-816E-496C-B6E2-1DD5619859CE}" srcId="{04CBC191-E503-41DE-9758-68723C415652}" destId="{FD0EAC7B-B802-4378-9668-3BF81EF62C63}" srcOrd="8" destOrd="0" parTransId="{9A684F48-EB91-4FB0-8DBB-4DF7691398C4}" sibTransId="{2D3A68F3-35A3-4948-A54F-ACE49BF31F8F}"/>
    <dgm:cxn modelId="{236D73F3-F2F7-42ED-A335-79F20A879B4B}" srcId="{04CBC191-E503-41DE-9758-68723C415652}" destId="{02F4411B-A632-40DE-BB8D-1927D4018503}" srcOrd="4" destOrd="0" parTransId="{5653967A-1127-4FC6-B655-E3E9C923BDDA}" sibTransId="{C5464A56-C833-48A5-9651-DB4EBCE7D0E1}"/>
    <dgm:cxn modelId="{FE08D1F4-AEBA-7945-907C-E5BE9362FC0F}" type="presOf" srcId="{4D5053BE-8B39-468D-8ACC-8D03F1F5B108}" destId="{15BF035F-A785-054C-87DF-57A3E1D4F6B5}" srcOrd="0" destOrd="0" presId="urn:microsoft.com/office/officeart/2005/8/layout/bProcess4"/>
    <dgm:cxn modelId="{A63FB5F6-075E-5440-9CE8-9A50A463750F}" type="presOf" srcId="{6C95E92F-C6A5-474B-89C6-C2EAC1B3B29B}" destId="{38E5AFEB-AF81-4B40-AAF4-F9CA8C3E41D6}" srcOrd="0" destOrd="0" presId="urn:microsoft.com/office/officeart/2005/8/layout/bProcess4"/>
    <dgm:cxn modelId="{7138F0FC-78B7-CD48-A566-61DA9ECDC9F9}" type="presOf" srcId="{02F4411B-A632-40DE-BB8D-1927D4018503}" destId="{2651A069-CB94-E14C-AE72-1BAFE7AB5C1B}" srcOrd="0" destOrd="0" presId="urn:microsoft.com/office/officeart/2005/8/layout/bProcess4"/>
    <dgm:cxn modelId="{9ACE05B3-B7FB-D646-B394-26090A540A1E}" type="presParOf" srcId="{B674CDC2-FFCF-284C-B43F-1F473702F796}" destId="{A6B698EE-136A-0441-B818-377B00763DB9}" srcOrd="0" destOrd="0" presId="urn:microsoft.com/office/officeart/2005/8/layout/bProcess4"/>
    <dgm:cxn modelId="{A92E0DD9-E2D8-8F48-8746-273D688EFC74}" type="presParOf" srcId="{A6B698EE-136A-0441-B818-377B00763DB9}" destId="{2D5304AC-94CF-F946-930F-FE546826E671}" srcOrd="0" destOrd="0" presId="urn:microsoft.com/office/officeart/2005/8/layout/bProcess4"/>
    <dgm:cxn modelId="{F8F3D521-21C8-614D-87B2-6AC5107F5FF9}" type="presParOf" srcId="{A6B698EE-136A-0441-B818-377B00763DB9}" destId="{2BC97DEE-14CC-2045-928F-4E15953163D4}" srcOrd="1" destOrd="0" presId="urn:microsoft.com/office/officeart/2005/8/layout/bProcess4"/>
    <dgm:cxn modelId="{240CDEFF-7F69-B64F-B46E-8D87514F19CF}" type="presParOf" srcId="{B674CDC2-FFCF-284C-B43F-1F473702F796}" destId="{15BF035F-A785-054C-87DF-57A3E1D4F6B5}" srcOrd="1" destOrd="0" presId="urn:microsoft.com/office/officeart/2005/8/layout/bProcess4"/>
    <dgm:cxn modelId="{A28E2764-5E47-D644-B1EB-7CC821A5B385}" type="presParOf" srcId="{B674CDC2-FFCF-284C-B43F-1F473702F796}" destId="{42D41D6A-DBCA-2A43-B4A2-32CA56321051}" srcOrd="2" destOrd="0" presId="urn:microsoft.com/office/officeart/2005/8/layout/bProcess4"/>
    <dgm:cxn modelId="{71ACA640-EAAF-1B4C-BE8C-A40D85BF1A9F}" type="presParOf" srcId="{42D41D6A-DBCA-2A43-B4A2-32CA56321051}" destId="{4B89F57F-503F-B246-B0A2-A163EC17154F}" srcOrd="0" destOrd="0" presId="urn:microsoft.com/office/officeart/2005/8/layout/bProcess4"/>
    <dgm:cxn modelId="{A7E7613B-DA78-B541-BA7B-1BF9B6EA81F6}" type="presParOf" srcId="{42D41D6A-DBCA-2A43-B4A2-32CA56321051}" destId="{527884F6-6392-6D46-9B3A-49DF58B35187}" srcOrd="1" destOrd="0" presId="urn:microsoft.com/office/officeart/2005/8/layout/bProcess4"/>
    <dgm:cxn modelId="{0542E38B-E1E8-E540-9972-A55D34E151FC}" type="presParOf" srcId="{B674CDC2-FFCF-284C-B43F-1F473702F796}" destId="{E77CFD3C-24F0-394C-B875-B708A2082B9E}" srcOrd="3" destOrd="0" presId="urn:microsoft.com/office/officeart/2005/8/layout/bProcess4"/>
    <dgm:cxn modelId="{A239DCD2-1BD9-7047-858F-5C382A61EA16}" type="presParOf" srcId="{B674CDC2-FFCF-284C-B43F-1F473702F796}" destId="{796E3C24-F026-3B4B-8438-23B0DA2E6A01}" srcOrd="4" destOrd="0" presId="urn:microsoft.com/office/officeart/2005/8/layout/bProcess4"/>
    <dgm:cxn modelId="{8AD7BCF3-461F-6442-8581-22EFE5D0BDC9}" type="presParOf" srcId="{796E3C24-F026-3B4B-8438-23B0DA2E6A01}" destId="{F92982CC-E952-3A4C-ABC2-CBBDDD397920}" srcOrd="0" destOrd="0" presId="urn:microsoft.com/office/officeart/2005/8/layout/bProcess4"/>
    <dgm:cxn modelId="{9B741161-4DC3-DC42-AED9-D93947E4BB2B}" type="presParOf" srcId="{796E3C24-F026-3B4B-8438-23B0DA2E6A01}" destId="{AA672F00-55EB-4945-97B0-E871F71009AC}" srcOrd="1" destOrd="0" presId="urn:microsoft.com/office/officeart/2005/8/layout/bProcess4"/>
    <dgm:cxn modelId="{AAA22259-4E13-3845-A85A-879D09A54599}" type="presParOf" srcId="{B674CDC2-FFCF-284C-B43F-1F473702F796}" destId="{8E97AEE8-36C9-394C-BDA9-B1BFC034C40B}" srcOrd="5" destOrd="0" presId="urn:microsoft.com/office/officeart/2005/8/layout/bProcess4"/>
    <dgm:cxn modelId="{A66701B6-3901-B749-81DE-A27CC8E2C85F}" type="presParOf" srcId="{B674CDC2-FFCF-284C-B43F-1F473702F796}" destId="{1A6FE3C2-4B12-9646-AB10-0861F1931465}" srcOrd="6" destOrd="0" presId="urn:microsoft.com/office/officeart/2005/8/layout/bProcess4"/>
    <dgm:cxn modelId="{A2853B8A-0E2A-3948-980D-B4921A52B19A}" type="presParOf" srcId="{1A6FE3C2-4B12-9646-AB10-0861F1931465}" destId="{19B249A8-B6DE-D243-8EAE-8C0ADC6E9180}" srcOrd="0" destOrd="0" presId="urn:microsoft.com/office/officeart/2005/8/layout/bProcess4"/>
    <dgm:cxn modelId="{96171C97-6C37-CA4B-AF44-3C87463B6BE4}" type="presParOf" srcId="{1A6FE3C2-4B12-9646-AB10-0861F1931465}" destId="{888B7ABF-862D-8B45-9430-207E94C524B5}" srcOrd="1" destOrd="0" presId="urn:microsoft.com/office/officeart/2005/8/layout/bProcess4"/>
    <dgm:cxn modelId="{8C860466-8E1E-CE4E-8F7B-7F46DF22FC4B}" type="presParOf" srcId="{B674CDC2-FFCF-284C-B43F-1F473702F796}" destId="{A2E528BE-38E8-F940-87BA-F52499902AE5}" srcOrd="7" destOrd="0" presId="urn:microsoft.com/office/officeart/2005/8/layout/bProcess4"/>
    <dgm:cxn modelId="{4F9C2582-43F3-E44A-BF11-941349D581D6}" type="presParOf" srcId="{B674CDC2-FFCF-284C-B43F-1F473702F796}" destId="{DC40BDFA-1251-FD42-81F8-C15B5378A2C6}" srcOrd="8" destOrd="0" presId="urn:microsoft.com/office/officeart/2005/8/layout/bProcess4"/>
    <dgm:cxn modelId="{405605D6-0799-5842-B36F-B4DF8AAE3A8D}" type="presParOf" srcId="{DC40BDFA-1251-FD42-81F8-C15B5378A2C6}" destId="{FD126061-ABF7-E64B-8F6D-0D0D47AA04C8}" srcOrd="0" destOrd="0" presId="urn:microsoft.com/office/officeart/2005/8/layout/bProcess4"/>
    <dgm:cxn modelId="{D7383BD3-3392-7146-BDB6-884AA65E68F4}" type="presParOf" srcId="{DC40BDFA-1251-FD42-81F8-C15B5378A2C6}" destId="{2651A069-CB94-E14C-AE72-1BAFE7AB5C1B}" srcOrd="1" destOrd="0" presId="urn:microsoft.com/office/officeart/2005/8/layout/bProcess4"/>
    <dgm:cxn modelId="{38923F00-6F73-A041-BAC7-3FA99851F092}" type="presParOf" srcId="{B674CDC2-FFCF-284C-B43F-1F473702F796}" destId="{570E4012-A801-A34D-BD5D-F47FD71A72A4}" srcOrd="9" destOrd="0" presId="urn:microsoft.com/office/officeart/2005/8/layout/bProcess4"/>
    <dgm:cxn modelId="{432A81DE-409C-0644-AF24-D190195BA8BD}" type="presParOf" srcId="{B674CDC2-FFCF-284C-B43F-1F473702F796}" destId="{909E4FE9-D766-4C49-B8BE-A5C8668AE597}" srcOrd="10" destOrd="0" presId="urn:microsoft.com/office/officeart/2005/8/layout/bProcess4"/>
    <dgm:cxn modelId="{97B52D7B-F501-EC45-98EC-8318CCC20A76}" type="presParOf" srcId="{909E4FE9-D766-4C49-B8BE-A5C8668AE597}" destId="{92EA6B6A-C442-9548-BD26-AC8E52E27234}" srcOrd="0" destOrd="0" presId="urn:microsoft.com/office/officeart/2005/8/layout/bProcess4"/>
    <dgm:cxn modelId="{BA474220-4C2D-E747-AF0B-2E605020B0EA}" type="presParOf" srcId="{909E4FE9-D766-4C49-B8BE-A5C8668AE597}" destId="{980E584A-0A88-BE45-9D90-4C299F1A96D3}" srcOrd="1" destOrd="0" presId="urn:microsoft.com/office/officeart/2005/8/layout/bProcess4"/>
    <dgm:cxn modelId="{F184B14C-E7A1-D34C-AFDA-52512AAA7BFE}" type="presParOf" srcId="{B674CDC2-FFCF-284C-B43F-1F473702F796}" destId="{F065399B-7BC2-8545-9FF2-409914D94139}" srcOrd="11" destOrd="0" presId="urn:microsoft.com/office/officeart/2005/8/layout/bProcess4"/>
    <dgm:cxn modelId="{E7CF872D-8B86-1545-A4C4-25EC29657C11}" type="presParOf" srcId="{B674CDC2-FFCF-284C-B43F-1F473702F796}" destId="{7535CBFA-EF47-9443-B6B1-93B291BCB32E}" srcOrd="12" destOrd="0" presId="urn:microsoft.com/office/officeart/2005/8/layout/bProcess4"/>
    <dgm:cxn modelId="{9281200F-315B-CE4B-B135-1E6F6FDC57B3}" type="presParOf" srcId="{7535CBFA-EF47-9443-B6B1-93B291BCB32E}" destId="{8300BB95-5637-C845-8229-01E8E04D3E9C}" srcOrd="0" destOrd="0" presId="urn:microsoft.com/office/officeart/2005/8/layout/bProcess4"/>
    <dgm:cxn modelId="{21A03493-30C7-FA4E-933C-02836460EAA3}" type="presParOf" srcId="{7535CBFA-EF47-9443-B6B1-93B291BCB32E}" destId="{48986739-F6E5-434B-B05A-888B2BB9FF81}" srcOrd="1" destOrd="0" presId="urn:microsoft.com/office/officeart/2005/8/layout/bProcess4"/>
    <dgm:cxn modelId="{3157D7CF-7B9C-DF40-9774-E3521B05DC16}" type="presParOf" srcId="{B674CDC2-FFCF-284C-B43F-1F473702F796}" destId="{AFB81114-0CA5-D145-87B9-AD235DAFEDEB}" srcOrd="13" destOrd="0" presId="urn:microsoft.com/office/officeart/2005/8/layout/bProcess4"/>
    <dgm:cxn modelId="{40908BC2-1D57-314E-8E7B-96DD78C0F278}" type="presParOf" srcId="{B674CDC2-FFCF-284C-B43F-1F473702F796}" destId="{37A5DE5E-818A-F347-9DB2-22D230202F95}" srcOrd="14" destOrd="0" presId="urn:microsoft.com/office/officeart/2005/8/layout/bProcess4"/>
    <dgm:cxn modelId="{BFBC362D-E461-CB49-8BA7-C0F45E676AEE}" type="presParOf" srcId="{37A5DE5E-818A-F347-9DB2-22D230202F95}" destId="{DDEFB8F5-B40B-4841-92FB-CCE0EB09F9A0}" srcOrd="0" destOrd="0" presId="urn:microsoft.com/office/officeart/2005/8/layout/bProcess4"/>
    <dgm:cxn modelId="{CA7EA2F6-D638-AE47-8F3E-8541A2B4F03D}" type="presParOf" srcId="{37A5DE5E-818A-F347-9DB2-22D230202F95}" destId="{C1613288-9DB7-724F-8A01-AF7699151B0E}" srcOrd="1" destOrd="0" presId="urn:microsoft.com/office/officeart/2005/8/layout/bProcess4"/>
    <dgm:cxn modelId="{BCFB2F3C-3590-A04A-83ED-F6204673CB3D}" type="presParOf" srcId="{B674CDC2-FFCF-284C-B43F-1F473702F796}" destId="{38E5AFEB-AF81-4B40-AAF4-F9CA8C3E41D6}" srcOrd="15" destOrd="0" presId="urn:microsoft.com/office/officeart/2005/8/layout/bProcess4"/>
    <dgm:cxn modelId="{FB1EB578-771D-7245-BD2D-374EEED257B1}" type="presParOf" srcId="{B674CDC2-FFCF-284C-B43F-1F473702F796}" destId="{D247857D-5FDF-1F46-966E-A664DE763633}" srcOrd="16" destOrd="0" presId="urn:microsoft.com/office/officeart/2005/8/layout/bProcess4"/>
    <dgm:cxn modelId="{11D10D6C-B933-A541-BB0B-C443B944A3E3}" type="presParOf" srcId="{D247857D-5FDF-1F46-966E-A664DE763633}" destId="{F19001B0-9EFD-014A-868E-962133ECD9B8}" srcOrd="0" destOrd="0" presId="urn:microsoft.com/office/officeart/2005/8/layout/bProcess4"/>
    <dgm:cxn modelId="{D2F0C16C-2F4C-FA46-804E-7152E3E2A0BC}" type="presParOf" srcId="{D247857D-5FDF-1F46-966E-A664DE763633}" destId="{0FE0D5C3-F35C-F946-8415-2CB064E3AC1C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2277DF-A80C-468A-AD35-A8C3062ACEDF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7A38C80-C682-42FE-A1C1-150B83A0747A}">
      <dgm:prSet/>
      <dgm:spPr/>
      <dgm:t>
        <a:bodyPr/>
        <a:lstStyle/>
        <a:p>
          <a:r>
            <a:rPr lang="en-CA" b="0" i="0" dirty="0">
              <a:solidFill>
                <a:schemeClr val="bg1"/>
              </a:solidFill>
            </a:rPr>
            <a:t>Implementation Details: Describing architecture, back-translation languages, and optimization algorithm.</a:t>
          </a:r>
          <a:endParaRPr lang="en-US" dirty="0">
            <a:solidFill>
              <a:schemeClr val="bg1"/>
            </a:solidFill>
          </a:endParaRPr>
        </a:p>
      </dgm:t>
    </dgm:pt>
    <dgm:pt modelId="{9B0BADA2-BDED-48F4-8A89-60E2E2A1D8A3}" type="parTrans" cxnId="{1BD6689A-0597-4CB5-ABF6-E33BA7268EEB}">
      <dgm:prSet/>
      <dgm:spPr/>
      <dgm:t>
        <a:bodyPr/>
        <a:lstStyle/>
        <a:p>
          <a:endParaRPr lang="en-US"/>
        </a:p>
      </dgm:t>
    </dgm:pt>
    <dgm:pt modelId="{B9000962-167B-42B9-BDE9-2154F1B0238F}" type="sibTrans" cxnId="{1BD6689A-0597-4CB5-ABF6-E33BA7268EE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ECC2C24-4210-48C6-8D82-8C4947BB93FB}">
      <dgm:prSet/>
      <dgm:spPr/>
      <dgm:t>
        <a:bodyPr/>
        <a:lstStyle/>
        <a:p>
          <a:r>
            <a:rPr lang="en-CA" b="0" i="0">
              <a:solidFill>
                <a:schemeClr val="bg1"/>
              </a:solidFill>
            </a:rPr>
            <a:t>Performance: Achieving state-of-the-art results on the ASSIN 2 corpus.</a:t>
          </a:r>
          <a:endParaRPr lang="en-US">
            <a:solidFill>
              <a:schemeClr val="bg1"/>
            </a:solidFill>
          </a:endParaRPr>
        </a:p>
      </dgm:t>
    </dgm:pt>
    <dgm:pt modelId="{4A51CA13-2F6E-4FB7-BE6F-6F19FC0AA412}" type="parTrans" cxnId="{3CCBDF37-7623-45DC-B63D-64BCCC89055B}">
      <dgm:prSet/>
      <dgm:spPr/>
      <dgm:t>
        <a:bodyPr/>
        <a:lstStyle/>
        <a:p>
          <a:endParaRPr lang="en-US"/>
        </a:p>
      </dgm:t>
    </dgm:pt>
    <dgm:pt modelId="{33B48332-19D3-4D71-A40B-086E5CBA6F91}" type="sibTrans" cxnId="{3CCBDF37-7623-45DC-B63D-64BCCC89055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B0B1A60-FC9C-471A-9DAA-461E77E8D5B4}">
      <dgm:prSet/>
      <dgm:spPr/>
      <dgm:t>
        <a:bodyPr/>
        <a:lstStyle/>
        <a:p>
          <a:r>
            <a:rPr lang="en-CA" b="0" i="0">
              <a:solidFill>
                <a:schemeClr val="bg1"/>
              </a:solidFill>
            </a:rPr>
            <a:t>Ablation Study: Analyzing the impact of each approach component.</a:t>
          </a:r>
          <a:endParaRPr lang="en-US">
            <a:solidFill>
              <a:schemeClr val="bg1"/>
            </a:solidFill>
          </a:endParaRPr>
        </a:p>
      </dgm:t>
    </dgm:pt>
    <dgm:pt modelId="{92F53038-5E8C-45E1-9601-0A37EE0CA86F}" type="parTrans" cxnId="{113DA817-7CA9-4D23-A30E-4796FCDDF468}">
      <dgm:prSet/>
      <dgm:spPr/>
      <dgm:t>
        <a:bodyPr/>
        <a:lstStyle/>
        <a:p>
          <a:endParaRPr lang="en-US"/>
        </a:p>
      </dgm:t>
    </dgm:pt>
    <dgm:pt modelId="{A9FA8DE9-D8CC-4C5F-BA65-13385E88F03B}" type="sibTrans" cxnId="{113DA817-7CA9-4D23-A30E-4796FCDDF46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FA8FE46-FED0-4171-8342-804025A141AE}">
      <dgm:prSet/>
      <dgm:spPr/>
      <dgm:t>
        <a:bodyPr/>
        <a:lstStyle/>
        <a:p>
          <a:r>
            <a:rPr lang="en-CA" b="0" i="0">
              <a:solidFill>
                <a:schemeClr val="bg1"/>
              </a:solidFill>
            </a:rPr>
            <a:t>Qualitative Examples: Illustrating successful and unsuccessful cases and discussing reasons behind them.</a:t>
          </a:r>
          <a:endParaRPr lang="en-US">
            <a:solidFill>
              <a:schemeClr val="bg1"/>
            </a:solidFill>
          </a:endParaRPr>
        </a:p>
      </dgm:t>
    </dgm:pt>
    <dgm:pt modelId="{12AC6B15-6AF6-4D7A-8E70-E85E10708B18}" type="parTrans" cxnId="{D1654B4E-C53D-40A8-B245-3B274FCAEBF4}">
      <dgm:prSet/>
      <dgm:spPr/>
      <dgm:t>
        <a:bodyPr/>
        <a:lstStyle/>
        <a:p>
          <a:endParaRPr lang="en-US"/>
        </a:p>
      </dgm:t>
    </dgm:pt>
    <dgm:pt modelId="{2B790E8C-C668-4166-8A9A-D8B01BC10F13}" type="sibTrans" cxnId="{D1654B4E-C53D-40A8-B245-3B274FCAEBF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6140772-CEC1-4349-B8B4-C4E5927407D1}">
      <dgm:prSet/>
      <dgm:spPr/>
      <dgm:t>
        <a:bodyPr/>
        <a:lstStyle/>
        <a:p>
          <a:r>
            <a:rPr lang="en-CA" b="0" i="0">
              <a:solidFill>
                <a:schemeClr val="bg1"/>
              </a:solidFill>
            </a:rPr>
            <a:t>Summary: Highlighting main contributions and findings.</a:t>
          </a:r>
          <a:endParaRPr lang="en-US">
            <a:solidFill>
              <a:schemeClr val="bg1"/>
            </a:solidFill>
          </a:endParaRPr>
        </a:p>
      </dgm:t>
    </dgm:pt>
    <dgm:pt modelId="{C35FA047-34FC-4F3F-B8A8-622D0656D993}" type="parTrans" cxnId="{EDD8F881-DC26-44D5-8731-07129D54BB73}">
      <dgm:prSet/>
      <dgm:spPr/>
      <dgm:t>
        <a:bodyPr/>
        <a:lstStyle/>
        <a:p>
          <a:endParaRPr lang="en-US"/>
        </a:p>
      </dgm:t>
    </dgm:pt>
    <dgm:pt modelId="{0E5B1660-0B04-4A60-AD3D-2C2AAA17AE78}" type="sibTrans" cxnId="{EDD8F881-DC26-44D5-8731-07129D54BB7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D21BA91-5523-486C-BF01-DF628789B319}">
      <dgm:prSet/>
      <dgm:spPr/>
      <dgm:t>
        <a:bodyPr/>
        <a:lstStyle/>
        <a:p>
          <a:r>
            <a:rPr lang="en-CA" b="0" i="0">
              <a:solidFill>
                <a:schemeClr val="bg1"/>
              </a:solidFill>
            </a:rPr>
            <a:t>Significance: Emphasizing the novelty and significance of the proposed approach.</a:t>
          </a:r>
          <a:endParaRPr lang="en-US">
            <a:solidFill>
              <a:schemeClr val="bg1"/>
            </a:solidFill>
          </a:endParaRPr>
        </a:p>
      </dgm:t>
    </dgm:pt>
    <dgm:pt modelId="{550D5817-CABD-487E-87EA-2538EBCD8374}" type="parTrans" cxnId="{4638387D-D3A5-4A08-ACE3-F0E7654D12C8}">
      <dgm:prSet/>
      <dgm:spPr/>
      <dgm:t>
        <a:bodyPr/>
        <a:lstStyle/>
        <a:p>
          <a:endParaRPr lang="en-US"/>
        </a:p>
      </dgm:t>
    </dgm:pt>
    <dgm:pt modelId="{65105105-B87F-48F8-9049-4D8462A8443E}" type="sibTrans" cxnId="{4638387D-D3A5-4A08-ACE3-F0E7654D12C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526F6D9-DB66-44B9-8FF3-580DCD24CEFD}">
      <dgm:prSet/>
      <dgm:spPr/>
      <dgm:t>
        <a:bodyPr/>
        <a:lstStyle/>
        <a:p>
          <a:r>
            <a:rPr lang="en-CA" b="0" i="0" dirty="0">
              <a:solidFill>
                <a:schemeClr val="bg1"/>
              </a:solidFill>
            </a:rPr>
            <a:t>Future Directions: Extending to other languages/domains, exploring graph neural networks, and incorporating additional data augmentation techniques.</a:t>
          </a:r>
          <a:endParaRPr lang="en-US" dirty="0">
            <a:solidFill>
              <a:schemeClr val="bg1"/>
            </a:solidFill>
          </a:endParaRPr>
        </a:p>
      </dgm:t>
    </dgm:pt>
    <dgm:pt modelId="{EF802522-E060-42D7-95A3-4AD8C3C1101A}" type="parTrans" cxnId="{9A7B06EB-72C9-497B-836B-23CA273C2FD4}">
      <dgm:prSet/>
      <dgm:spPr/>
      <dgm:t>
        <a:bodyPr/>
        <a:lstStyle/>
        <a:p>
          <a:endParaRPr lang="en-US"/>
        </a:p>
      </dgm:t>
    </dgm:pt>
    <dgm:pt modelId="{BDEF1F97-2B72-4DC2-A992-53C19F073700}" type="sibTrans" cxnId="{9A7B06EB-72C9-497B-836B-23CA273C2FD4}">
      <dgm:prSet/>
      <dgm:spPr/>
      <dgm:t>
        <a:bodyPr/>
        <a:lstStyle/>
        <a:p>
          <a:endParaRPr lang="en-US"/>
        </a:p>
      </dgm:t>
    </dgm:pt>
    <dgm:pt modelId="{416DEF38-9FC1-E34F-85E5-03A2C27FB0DF}">
      <dgm:prSet/>
      <dgm:spPr/>
      <dgm:t>
        <a:bodyPr/>
        <a:lstStyle/>
        <a:p>
          <a:r>
            <a:rPr lang="en-CA" b="0" i="0">
              <a:solidFill>
                <a:schemeClr val="bg1"/>
              </a:solidFill>
            </a:rPr>
            <a:t>Baseline Methods: Comparing with SVM, CNN, and BERT.</a:t>
          </a:r>
          <a:endParaRPr lang="en-CA">
            <a:solidFill>
              <a:schemeClr val="bg1"/>
            </a:solidFill>
          </a:endParaRPr>
        </a:p>
      </dgm:t>
    </dgm:pt>
    <dgm:pt modelId="{22272672-3320-B342-B60F-DEF4B198A5DC}" type="parTrans" cxnId="{DCE73DDC-25B7-8A4B-873C-57A90075D4D4}">
      <dgm:prSet/>
      <dgm:spPr/>
      <dgm:t>
        <a:bodyPr/>
        <a:lstStyle/>
        <a:p>
          <a:endParaRPr lang="en-US"/>
        </a:p>
      </dgm:t>
    </dgm:pt>
    <dgm:pt modelId="{D73C86D0-9C22-8E46-868E-937ACD91F075}" type="sibTrans" cxnId="{DCE73DDC-25B7-8A4B-873C-57A90075D4D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3EBE0C4-40A6-AF4A-BD42-AFA349A82686}" type="pres">
      <dgm:prSet presAssocID="{902277DF-A80C-468A-AD35-A8C3062ACEDF}" presName="Name0" presStyleCnt="0">
        <dgm:presLayoutVars>
          <dgm:dir/>
          <dgm:resizeHandles val="exact"/>
        </dgm:presLayoutVars>
      </dgm:prSet>
      <dgm:spPr/>
    </dgm:pt>
    <dgm:pt modelId="{D7E356CB-93C7-F94E-A2F4-6BC2DFE8C79C}" type="pres">
      <dgm:prSet presAssocID="{416DEF38-9FC1-E34F-85E5-03A2C27FB0DF}" presName="node" presStyleLbl="node1" presStyleIdx="0" presStyleCnt="8">
        <dgm:presLayoutVars>
          <dgm:bulletEnabled val="1"/>
        </dgm:presLayoutVars>
      </dgm:prSet>
      <dgm:spPr/>
    </dgm:pt>
    <dgm:pt modelId="{11CF8A12-89BD-CB4C-BCC2-7001D14FD5EA}" type="pres">
      <dgm:prSet presAssocID="{D73C86D0-9C22-8E46-868E-937ACD91F075}" presName="sibTrans" presStyleLbl="sibTrans1D1" presStyleIdx="0" presStyleCnt="7"/>
      <dgm:spPr/>
    </dgm:pt>
    <dgm:pt modelId="{2D38D5E0-79E7-9943-866F-83BE73063591}" type="pres">
      <dgm:prSet presAssocID="{D73C86D0-9C22-8E46-868E-937ACD91F075}" presName="connectorText" presStyleLbl="sibTrans1D1" presStyleIdx="0" presStyleCnt="7"/>
      <dgm:spPr/>
    </dgm:pt>
    <dgm:pt modelId="{03B272A2-7592-8048-908A-026E4AA50E8A}" type="pres">
      <dgm:prSet presAssocID="{27A38C80-C682-42FE-A1C1-150B83A0747A}" presName="node" presStyleLbl="node1" presStyleIdx="1" presStyleCnt="8">
        <dgm:presLayoutVars>
          <dgm:bulletEnabled val="1"/>
        </dgm:presLayoutVars>
      </dgm:prSet>
      <dgm:spPr/>
    </dgm:pt>
    <dgm:pt modelId="{C5929EB9-1396-3D4E-8408-25CE5BFE1012}" type="pres">
      <dgm:prSet presAssocID="{B9000962-167B-42B9-BDE9-2154F1B0238F}" presName="sibTrans" presStyleLbl="sibTrans1D1" presStyleIdx="1" presStyleCnt="7"/>
      <dgm:spPr/>
    </dgm:pt>
    <dgm:pt modelId="{CC3CE297-A96C-614A-BEC8-8B86C8AF756D}" type="pres">
      <dgm:prSet presAssocID="{B9000962-167B-42B9-BDE9-2154F1B0238F}" presName="connectorText" presStyleLbl="sibTrans1D1" presStyleIdx="1" presStyleCnt="7"/>
      <dgm:spPr/>
    </dgm:pt>
    <dgm:pt modelId="{718FB425-93F8-9D43-96E1-76D7A89917E5}" type="pres">
      <dgm:prSet presAssocID="{5ECC2C24-4210-48C6-8D82-8C4947BB93FB}" presName="node" presStyleLbl="node1" presStyleIdx="2" presStyleCnt="8">
        <dgm:presLayoutVars>
          <dgm:bulletEnabled val="1"/>
        </dgm:presLayoutVars>
      </dgm:prSet>
      <dgm:spPr/>
    </dgm:pt>
    <dgm:pt modelId="{E12241C4-45D3-FE4F-B9EE-B57DE71EB425}" type="pres">
      <dgm:prSet presAssocID="{33B48332-19D3-4D71-A40B-086E5CBA6F91}" presName="sibTrans" presStyleLbl="sibTrans1D1" presStyleIdx="2" presStyleCnt="7"/>
      <dgm:spPr/>
    </dgm:pt>
    <dgm:pt modelId="{C3AF92AE-DD54-4B41-976A-44BF9F86B255}" type="pres">
      <dgm:prSet presAssocID="{33B48332-19D3-4D71-A40B-086E5CBA6F91}" presName="connectorText" presStyleLbl="sibTrans1D1" presStyleIdx="2" presStyleCnt="7"/>
      <dgm:spPr/>
    </dgm:pt>
    <dgm:pt modelId="{367FBA8E-2951-DF46-94B6-9960818B6D8C}" type="pres">
      <dgm:prSet presAssocID="{0B0B1A60-FC9C-471A-9DAA-461E77E8D5B4}" presName="node" presStyleLbl="node1" presStyleIdx="3" presStyleCnt="8">
        <dgm:presLayoutVars>
          <dgm:bulletEnabled val="1"/>
        </dgm:presLayoutVars>
      </dgm:prSet>
      <dgm:spPr/>
    </dgm:pt>
    <dgm:pt modelId="{2B622E69-2EAF-C844-9914-B624836F0B8E}" type="pres">
      <dgm:prSet presAssocID="{A9FA8DE9-D8CC-4C5F-BA65-13385E88F03B}" presName="sibTrans" presStyleLbl="sibTrans1D1" presStyleIdx="3" presStyleCnt="7"/>
      <dgm:spPr/>
    </dgm:pt>
    <dgm:pt modelId="{92E9F556-F967-164C-B2CC-47209481B04E}" type="pres">
      <dgm:prSet presAssocID="{A9FA8DE9-D8CC-4C5F-BA65-13385E88F03B}" presName="connectorText" presStyleLbl="sibTrans1D1" presStyleIdx="3" presStyleCnt="7"/>
      <dgm:spPr/>
    </dgm:pt>
    <dgm:pt modelId="{87C94150-80D2-7747-9DA6-658BC54D7FE7}" type="pres">
      <dgm:prSet presAssocID="{5FA8FE46-FED0-4171-8342-804025A141AE}" presName="node" presStyleLbl="node1" presStyleIdx="4" presStyleCnt="8">
        <dgm:presLayoutVars>
          <dgm:bulletEnabled val="1"/>
        </dgm:presLayoutVars>
      </dgm:prSet>
      <dgm:spPr/>
    </dgm:pt>
    <dgm:pt modelId="{56DC817C-81EF-4746-AAF7-358F40B3491E}" type="pres">
      <dgm:prSet presAssocID="{2B790E8C-C668-4166-8A9A-D8B01BC10F13}" presName="sibTrans" presStyleLbl="sibTrans1D1" presStyleIdx="4" presStyleCnt="7"/>
      <dgm:spPr/>
    </dgm:pt>
    <dgm:pt modelId="{7721FB7A-C1F6-D24F-B2ED-A0669BA9FAEF}" type="pres">
      <dgm:prSet presAssocID="{2B790E8C-C668-4166-8A9A-D8B01BC10F13}" presName="connectorText" presStyleLbl="sibTrans1D1" presStyleIdx="4" presStyleCnt="7"/>
      <dgm:spPr/>
    </dgm:pt>
    <dgm:pt modelId="{9B8049E4-8B9D-334A-B061-DCFD1B14B976}" type="pres">
      <dgm:prSet presAssocID="{46140772-CEC1-4349-B8B4-C4E5927407D1}" presName="node" presStyleLbl="node1" presStyleIdx="5" presStyleCnt="8">
        <dgm:presLayoutVars>
          <dgm:bulletEnabled val="1"/>
        </dgm:presLayoutVars>
      </dgm:prSet>
      <dgm:spPr/>
    </dgm:pt>
    <dgm:pt modelId="{CB92C875-0CB6-9B45-A1CF-8686107C05CA}" type="pres">
      <dgm:prSet presAssocID="{0E5B1660-0B04-4A60-AD3D-2C2AAA17AE78}" presName="sibTrans" presStyleLbl="sibTrans1D1" presStyleIdx="5" presStyleCnt="7"/>
      <dgm:spPr/>
    </dgm:pt>
    <dgm:pt modelId="{BB6536E6-1915-5349-890A-F97BC90E15E1}" type="pres">
      <dgm:prSet presAssocID="{0E5B1660-0B04-4A60-AD3D-2C2AAA17AE78}" presName="connectorText" presStyleLbl="sibTrans1D1" presStyleIdx="5" presStyleCnt="7"/>
      <dgm:spPr/>
    </dgm:pt>
    <dgm:pt modelId="{054CDA1B-6C59-7443-A5D3-5E7EEB11B40E}" type="pres">
      <dgm:prSet presAssocID="{BD21BA91-5523-486C-BF01-DF628789B319}" presName="node" presStyleLbl="node1" presStyleIdx="6" presStyleCnt="8">
        <dgm:presLayoutVars>
          <dgm:bulletEnabled val="1"/>
        </dgm:presLayoutVars>
      </dgm:prSet>
      <dgm:spPr/>
    </dgm:pt>
    <dgm:pt modelId="{D2A880C0-2345-254C-82DB-02BF775C87BC}" type="pres">
      <dgm:prSet presAssocID="{65105105-B87F-48F8-9049-4D8462A8443E}" presName="sibTrans" presStyleLbl="sibTrans1D1" presStyleIdx="6" presStyleCnt="7"/>
      <dgm:spPr/>
    </dgm:pt>
    <dgm:pt modelId="{920A7F0F-3E10-044B-B72C-BFBFD7720162}" type="pres">
      <dgm:prSet presAssocID="{65105105-B87F-48F8-9049-4D8462A8443E}" presName="connectorText" presStyleLbl="sibTrans1D1" presStyleIdx="6" presStyleCnt="7"/>
      <dgm:spPr/>
    </dgm:pt>
    <dgm:pt modelId="{488AD153-1DC3-BC4A-B357-1E11623516CD}" type="pres">
      <dgm:prSet presAssocID="{F526F6D9-DB66-44B9-8FF3-580DCD24CEFD}" presName="node" presStyleLbl="node1" presStyleIdx="7" presStyleCnt="8" custScaleX="123345" custScaleY="126365">
        <dgm:presLayoutVars>
          <dgm:bulletEnabled val="1"/>
        </dgm:presLayoutVars>
      </dgm:prSet>
      <dgm:spPr/>
    </dgm:pt>
  </dgm:ptLst>
  <dgm:cxnLst>
    <dgm:cxn modelId="{2B00180D-29A8-DE42-882A-51BD683E44AC}" type="presOf" srcId="{2B790E8C-C668-4166-8A9A-D8B01BC10F13}" destId="{56DC817C-81EF-4746-AAF7-358F40B3491E}" srcOrd="0" destOrd="0" presId="urn:microsoft.com/office/officeart/2016/7/layout/RepeatingBendingProcessNew"/>
    <dgm:cxn modelId="{FB20660F-EA69-5246-95A0-B0B4C10F0454}" type="presOf" srcId="{A9FA8DE9-D8CC-4C5F-BA65-13385E88F03B}" destId="{92E9F556-F967-164C-B2CC-47209481B04E}" srcOrd="1" destOrd="0" presId="urn:microsoft.com/office/officeart/2016/7/layout/RepeatingBendingProcessNew"/>
    <dgm:cxn modelId="{A359F815-E6D8-BF4F-BEC7-FCF9535FED99}" type="presOf" srcId="{65105105-B87F-48F8-9049-4D8462A8443E}" destId="{D2A880C0-2345-254C-82DB-02BF775C87BC}" srcOrd="0" destOrd="0" presId="urn:microsoft.com/office/officeart/2016/7/layout/RepeatingBendingProcessNew"/>
    <dgm:cxn modelId="{113DA817-7CA9-4D23-A30E-4796FCDDF468}" srcId="{902277DF-A80C-468A-AD35-A8C3062ACEDF}" destId="{0B0B1A60-FC9C-471A-9DAA-461E77E8D5B4}" srcOrd="3" destOrd="0" parTransId="{92F53038-5E8C-45E1-9601-0A37EE0CA86F}" sibTransId="{A9FA8DE9-D8CC-4C5F-BA65-13385E88F03B}"/>
    <dgm:cxn modelId="{EFC1941A-438B-7A48-8BC1-B2DAC27993B3}" type="presOf" srcId="{33B48332-19D3-4D71-A40B-086E5CBA6F91}" destId="{C3AF92AE-DD54-4B41-976A-44BF9F86B255}" srcOrd="1" destOrd="0" presId="urn:microsoft.com/office/officeart/2016/7/layout/RepeatingBendingProcessNew"/>
    <dgm:cxn modelId="{587A181C-643F-314D-BE8B-56C5A8F48536}" type="presOf" srcId="{D73C86D0-9C22-8E46-868E-937ACD91F075}" destId="{2D38D5E0-79E7-9943-866F-83BE73063591}" srcOrd="1" destOrd="0" presId="urn:microsoft.com/office/officeart/2016/7/layout/RepeatingBendingProcessNew"/>
    <dgm:cxn modelId="{8B8C4129-C9F5-9F40-A66F-1782352FFF4B}" type="presOf" srcId="{5ECC2C24-4210-48C6-8D82-8C4947BB93FB}" destId="{718FB425-93F8-9D43-96E1-76D7A89917E5}" srcOrd="0" destOrd="0" presId="urn:microsoft.com/office/officeart/2016/7/layout/RepeatingBendingProcessNew"/>
    <dgm:cxn modelId="{3CCBDF37-7623-45DC-B63D-64BCCC89055B}" srcId="{902277DF-A80C-468A-AD35-A8C3062ACEDF}" destId="{5ECC2C24-4210-48C6-8D82-8C4947BB93FB}" srcOrd="2" destOrd="0" parTransId="{4A51CA13-2F6E-4FB7-BE6F-6F19FC0AA412}" sibTransId="{33B48332-19D3-4D71-A40B-086E5CBA6F91}"/>
    <dgm:cxn modelId="{9B895039-407A-8F4A-AD77-C40FE4476EBA}" type="presOf" srcId="{46140772-CEC1-4349-B8B4-C4E5927407D1}" destId="{9B8049E4-8B9D-334A-B061-DCFD1B14B976}" srcOrd="0" destOrd="0" presId="urn:microsoft.com/office/officeart/2016/7/layout/RepeatingBendingProcessNew"/>
    <dgm:cxn modelId="{D1654B4E-C53D-40A8-B245-3B274FCAEBF4}" srcId="{902277DF-A80C-468A-AD35-A8C3062ACEDF}" destId="{5FA8FE46-FED0-4171-8342-804025A141AE}" srcOrd="4" destOrd="0" parTransId="{12AC6B15-6AF6-4D7A-8E70-E85E10708B18}" sibTransId="{2B790E8C-C668-4166-8A9A-D8B01BC10F13}"/>
    <dgm:cxn modelId="{F8C17B52-795E-9145-9BAA-A2A930F08907}" type="presOf" srcId="{5FA8FE46-FED0-4171-8342-804025A141AE}" destId="{87C94150-80D2-7747-9DA6-658BC54D7FE7}" srcOrd="0" destOrd="0" presId="urn:microsoft.com/office/officeart/2016/7/layout/RepeatingBendingProcessNew"/>
    <dgm:cxn modelId="{B9359952-6FC9-1E4A-8D63-82CAD1955670}" type="presOf" srcId="{F526F6D9-DB66-44B9-8FF3-580DCD24CEFD}" destId="{488AD153-1DC3-BC4A-B357-1E11623516CD}" srcOrd="0" destOrd="0" presId="urn:microsoft.com/office/officeart/2016/7/layout/RepeatingBendingProcessNew"/>
    <dgm:cxn modelId="{B64BBD67-EAB8-C340-85B4-EFFB029BF2B4}" type="presOf" srcId="{B9000962-167B-42B9-BDE9-2154F1B0238F}" destId="{C5929EB9-1396-3D4E-8408-25CE5BFE1012}" srcOrd="0" destOrd="0" presId="urn:microsoft.com/office/officeart/2016/7/layout/RepeatingBendingProcessNew"/>
    <dgm:cxn modelId="{DC66B878-B437-AE45-BD99-E663D841C32D}" type="presOf" srcId="{0E5B1660-0B04-4A60-AD3D-2C2AAA17AE78}" destId="{CB92C875-0CB6-9B45-A1CF-8686107C05CA}" srcOrd="0" destOrd="0" presId="urn:microsoft.com/office/officeart/2016/7/layout/RepeatingBendingProcessNew"/>
    <dgm:cxn modelId="{4638387D-D3A5-4A08-ACE3-F0E7654D12C8}" srcId="{902277DF-A80C-468A-AD35-A8C3062ACEDF}" destId="{BD21BA91-5523-486C-BF01-DF628789B319}" srcOrd="6" destOrd="0" parTransId="{550D5817-CABD-487E-87EA-2538EBCD8374}" sibTransId="{65105105-B87F-48F8-9049-4D8462A8443E}"/>
    <dgm:cxn modelId="{EDD8F881-DC26-44D5-8731-07129D54BB73}" srcId="{902277DF-A80C-468A-AD35-A8C3062ACEDF}" destId="{46140772-CEC1-4349-B8B4-C4E5927407D1}" srcOrd="5" destOrd="0" parTransId="{C35FA047-34FC-4F3F-B8A8-622D0656D993}" sibTransId="{0E5B1660-0B04-4A60-AD3D-2C2AAA17AE78}"/>
    <dgm:cxn modelId="{1BD6689A-0597-4CB5-ABF6-E33BA7268EEB}" srcId="{902277DF-A80C-468A-AD35-A8C3062ACEDF}" destId="{27A38C80-C682-42FE-A1C1-150B83A0747A}" srcOrd="1" destOrd="0" parTransId="{9B0BADA2-BDED-48F4-8A89-60E2E2A1D8A3}" sibTransId="{B9000962-167B-42B9-BDE9-2154F1B0238F}"/>
    <dgm:cxn modelId="{1FCC93AD-EDCB-3843-8B5E-FE21D02CBD05}" type="presOf" srcId="{0B0B1A60-FC9C-471A-9DAA-461E77E8D5B4}" destId="{367FBA8E-2951-DF46-94B6-9960818B6D8C}" srcOrd="0" destOrd="0" presId="urn:microsoft.com/office/officeart/2016/7/layout/RepeatingBendingProcessNew"/>
    <dgm:cxn modelId="{7E85D0B0-DFCB-D343-80C9-63FA809CB9A3}" type="presOf" srcId="{416DEF38-9FC1-E34F-85E5-03A2C27FB0DF}" destId="{D7E356CB-93C7-F94E-A2F4-6BC2DFE8C79C}" srcOrd="0" destOrd="0" presId="urn:microsoft.com/office/officeart/2016/7/layout/RepeatingBendingProcessNew"/>
    <dgm:cxn modelId="{31FB28B2-FB18-584C-BC30-38259C184DE4}" type="presOf" srcId="{2B790E8C-C668-4166-8A9A-D8B01BC10F13}" destId="{7721FB7A-C1F6-D24F-B2ED-A0669BA9FAEF}" srcOrd="1" destOrd="0" presId="urn:microsoft.com/office/officeart/2016/7/layout/RepeatingBendingProcessNew"/>
    <dgm:cxn modelId="{BF0806C7-B318-5047-BC2E-533764CD5A6B}" type="presOf" srcId="{27A38C80-C682-42FE-A1C1-150B83A0747A}" destId="{03B272A2-7592-8048-908A-026E4AA50E8A}" srcOrd="0" destOrd="0" presId="urn:microsoft.com/office/officeart/2016/7/layout/RepeatingBendingProcessNew"/>
    <dgm:cxn modelId="{51685ED1-B166-ED4A-9ED1-D372D4E01906}" type="presOf" srcId="{BD21BA91-5523-486C-BF01-DF628789B319}" destId="{054CDA1B-6C59-7443-A5D3-5E7EEB11B40E}" srcOrd="0" destOrd="0" presId="urn:microsoft.com/office/officeart/2016/7/layout/RepeatingBendingProcessNew"/>
    <dgm:cxn modelId="{DE4C4ED2-4035-6A40-BD9C-46732F47CC1B}" type="presOf" srcId="{B9000962-167B-42B9-BDE9-2154F1B0238F}" destId="{CC3CE297-A96C-614A-BEC8-8B86C8AF756D}" srcOrd="1" destOrd="0" presId="urn:microsoft.com/office/officeart/2016/7/layout/RepeatingBendingProcessNew"/>
    <dgm:cxn modelId="{DCE73DDC-25B7-8A4B-873C-57A90075D4D4}" srcId="{902277DF-A80C-468A-AD35-A8C3062ACEDF}" destId="{416DEF38-9FC1-E34F-85E5-03A2C27FB0DF}" srcOrd="0" destOrd="0" parTransId="{22272672-3320-B342-B60F-DEF4B198A5DC}" sibTransId="{D73C86D0-9C22-8E46-868E-937ACD91F075}"/>
    <dgm:cxn modelId="{9A7B06EB-72C9-497B-836B-23CA273C2FD4}" srcId="{902277DF-A80C-468A-AD35-A8C3062ACEDF}" destId="{F526F6D9-DB66-44B9-8FF3-580DCD24CEFD}" srcOrd="7" destOrd="0" parTransId="{EF802522-E060-42D7-95A3-4AD8C3C1101A}" sibTransId="{BDEF1F97-2B72-4DC2-A992-53C19F073700}"/>
    <dgm:cxn modelId="{6F2A85EB-C2A0-254F-83AD-5EF872BB8620}" type="presOf" srcId="{65105105-B87F-48F8-9049-4D8462A8443E}" destId="{920A7F0F-3E10-044B-B72C-BFBFD7720162}" srcOrd="1" destOrd="0" presId="urn:microsoft.com/office/officeart/2016/7/layout/RepeatingBendingProcessNew"/>
    <dgm:cxn modelId="{1FD8F2F4-86D4-B54B-90F4-FFE005E42335}" type="presOf" srcId="{33B48332-19D3-4D71-A40B-086E5CBA6F91}" destId="{E12241C4-45D3-FE4F-B9EE-B57DE71EB425}" srcOrd="0" destOrd="0" presId="urn:microsoft.com/office/officeart/2016/7/layout/RepeatingBendingProcessNew"/>
    <dgm:cxn modelId="{59CCA7FA-6F7B-3B48-842E-1559ADB508F2}" type="presOf" srcId="{902277DF-A80C-468A-AD35-A8C3062ACEDF}" destId="{B3EBE0C4-40A6-AF4A-BD42-AFA349A82686}" srcOrd="0" destOrd="0" presId="urn:microsoft.com/office/officeart/2016/7/layout/RepeatingBendingProcessNew"/>
    <dgm:cxn modelId="{71EC0CFD-F7F2-DC4A-8DE3-6469172AD216}" type="presOf" srcId="{A9FA8DE9-D8CC-4C5F-BA65-13385E88F03B}" destId="{2B622E69-2EAF-C844-9914-B624836F0B8E}" srcOrd="0" destOrd="0" presId="urn:microsoft.com/office/officeart/2016/7/layout/RepeatingBendingProcessNew"/>
    <dgm:cxn modelId="{863493FD-B3F5-3643-AA3E-E620A0CC4847}" type="presOf" srcId="{D73C86D0-9C22-8E46-868E-937ACD91F075}" destId="{11CF8A12-89BD-CB4C-BCC2-7001D14FD5EA}" srcOrd="0" destOrd="0" presId="urn:microsoft.com/office/officeart/2016/7/layout/RepeatingBendingProcessNew"/>
    <dgm:cxn modelId="{DDC2AEFD-6C1C-B64B-8A1D-1E79CD3F76B7}" type="presOf" srcId="{0E5B1660-0B04-4A60-AD3D-2C2AAA17AE78}" destId="{BB6536E6-1915-5349-890A-F97BC90E15E1}" srcOrd="1" destOrd="0" presId="urn:microsoft.com/office/officeart/2016/7/layout/RepeatingBendingProcessNew"/>
    <dgm:cxn modelId="{D2257944-6E99-EB42-8392-0DD1435AED12}" type="presParOf" srcId="{B3EBE0C4-40A6-AF4A-BD42-AFA349A82686}" destId="{D7E356CB-93C7-F94E-A2F4-6BC2DFE8C79C}" srcOrd="0" destOrd="0" presId="urn:microsoft.com/office/officeart/2016/7/layout/RepeatingBendingProcessNew"/>
    <dgm:cxn modelId="{AE80415A-0424-9C4C-9A35-0840D7E55D14}" type="presParOf" srcId="{B3EBE0C4-40A6-AF4A-BD42-AFA349A82686}" destId="{11CF8A12-89BD-CB4C-BCC2-7001D14FD5EA}" srcOrd="1" destOrd="0" presId="urn:microsoft.com/office/officeart/2016/7/layout/RepeatingBendingProcessNew"/>
    <dgm:cxn modelId="{3726EA3B-4E02-CE4D-8B40-BE7D69E7E786}" type="presParOf" srcId="{11CF8A12-89BD-CB4C-BCC2-7001D14FD5EA}" destId="{2D38D5E0-79E7-9943-866F-83BE73063591}" srcOrd="0" destOrd="0" presId="urn:microsoft.com/office/officeart/2016/7/layout/RepeatingBendingProcessNew"/>
    <dgm:cxn modelId="{79713FA7-92DD-3B40-9BFA-3726661A3AD2}" type="presParOf" srcId="{B3EBE0C4-40A6-AF4A-BD42-AFA349A82686}" destId="{03B272A2-7592-8048-908A-026E4AA50E8A}" srcOrd="2" destOrd="0" presId="urn:microsoft.com/office/officeart/2016/7/layout/RepeatingBendingProcessNew"/>
    <dgm:cxn modelId="{2EEFACA2-CFA6-784F-859F-91ACFDF680E6}" type="presParOf" srcId="{B3EBE0C4-40A6-AF4A-BD42-AFA349A82686}" destId="{C5929EB9-1396-3D4E-8408-25CE5BFE1012}" srcOrd="3" destOrd="0" presId="urn:microsoft.com/office/officeart/2016/7/layout/RepeatingBendingProcessNew"/>
    <dgm:cxn modelId="{C369780B-D244-F34E-969C-D60A4CB04408}" type="presParOf" srcId="{C5929EB9-1396-3D4E-8408-25CE5BFE1012}" destId="{CC3CE297-A96C-614A-BEC8-8B86C8AF756D}" srcOrd="0" destOrd="0" presId="urn:microsoft.com/office/officeart/2016/7/layout/RepeatingBendingProcessNew"/>
    <dgm:cxn modelId="{F39E0033-69AE-3247-B8FD-A71CE375B128}" type="presParOf" srcId="{B3EBE0C4-40A6-AF4A-BD42-AFA349A82686}" destId="{718FB425-93F8-9D43-96E1-76D7A89917E5}" srcOrd="4" destOrd="0" presId="urn:microsoft.com/office/officeart/2016/7/layout/RepeatingBendingProcessNew"/>
    <dgm:cxn modelId="{EF859940-6DB1-684E-B6A1-8ED8849B6F9F}" type="presParOf" srcId="{B3EBE0C4-40A6-AF4A-BD42-AFA349A82686}" destId="{E12241C4-45D3-FE4F-B9EE-B57DE71EB425}" srcOrd="5" destOrd="0" presId="urn:microsoft.com/office/officeart/2016/7/layout/RepeatingBendingProcessNew"/>
    <dgm:cxn modelId="{5DD2CCEF-F10F-C346-9333-EA76A0D5FA1A}" type="presParOf" srcId="{E12241C4-45D3-FE4F-B9EE-B57DE71EB425}" destId="{C3AF92AE-DD54-4B41-976A-44BF9F86B255}" srcOrd="0" destOrd="0" presId="urn:microsoft.com/office/officeart/2016/7/layout/RepeatingBendingProcessNew"/>
    <dgm:cxn modelId="{C2A4AAFE-43A2-E240-93B8-B979B3429EBB}" type="presParOf" srcId="{B3EBE0C4-40A6-AF4A-BD42-AFA349A82686}" destId="{367FBA8E-2951-DF46-94B6-9960818B6D8C}" srcOrd="6" destOrd="0" presId="urn:microsoft.com/office/officeart/2016/7/layout/RepeatingBendingProcessNew"/>
    <dgm:cxn modelId="{C35248F4-9C4F-EF46-9294-349A7CB4C3D0}" type="presParOf" srcId="{B3EBE0C4-40A6-AF4A-BD42-AFA349A82686}" destId="{2B622E69-2EAF-C844-9914-B624836F0B8E}" srcOrd="7" destOrd="0" presId="urn:microsoft.com/office/officeart/2016/7/layout/RepeatingBendingProcessNew"/>
    <dgm:cxn modelId="{B882F3F6-C575-474C-B25C-3BA51F781527}" type="presParOf" srcId="{2B622E69-2EAF-C844-9914-B624836F0B8E}" destId="{92E9F556-F967-164C-B2CC-47209481B04E}" srcOrd="0" destOrd="0" presId="urn:microsoft.com/office/officeart/2016/7/layout/RepeatingBendingProcessNew"/>
    <dgm:cxn modelId="{41537477-4CF1-254B-B64E-D22880BFE01B}" type="presParOf" srcId="{B3EBE0C4-40A6-AF4A-BD42-AFA349A82686}" destId="{87C94150-80D2-7747-9DA6-658BC54D7FE7}" srcOrd="8" destOrd="0" presId="urn:microsoft.com/office/officeart/2016/7/layout/RepeatingBendingProcessNew"/>
    <dgm:cxn modelId="{02FCA2A7-8346-4741-8E72-153DFC864EBE}" type="presParOf" srcId="{B3EBE0C4-40A6-AF4A-BD42-AFA349A82686}" destId="{56DC817C-81EF-4746-AAF7-358F40B3491E}" srcOrd="9" destOrd="0" presId="urn:microsoft.com/office/officeart/2016/7/layout/RepeatingBendingProcessNew"/>
    <dgm:cxn modelId="{AAAA7ADB-7DAF-2245-9392-C0950F1C918C}" type="presParOf" srcId="{56DC817C-81EF-4746-AAF7-358F40B3491E}" destId="{7721FB7A-C1F6-D24F-B2ED-A0669BA9FAEF}" srcOrd="0" destOrd="0" presId="urn:microsoft.com/office/officeart/2016/7/layout/RepeatingBendingProcessNew"/>
    <dgm:cxn modelId="{3BE10F66-5C0B-7F41-8389-41D63FB6CB69}" type="presParOf" srcId="{B3EBE0C4-40A6-AF4A-BD42-AFA349A82686}" destId="{9B8049E4-8B9D-334A-B061-DCFD1B14B976}" srcOrd="10" destOrd="0" presId="urn:microsoft.com/office/officeart/2016/7/layout/RepeatingBendingProcessNew"/>
    <dgm:cxn modelId="{2840AC73-CDA2-314E-AD34-D60DECED9154}" type="presParOf" srcId="{B3EBE0C4-40A6-AF4A-BD42-AFA349A82686}" destId="{CB92C875-0CB6-9B45-A1CF-8686107C05CA}" srcOrd="11" destOrd="0" presId="urn:microsoft.com/office/officeart/2016/7/layout/RepeatingBendingProcessNew"/>
    <dgm:cxn modelId="{AB5880A9-E8EB-FC42-8FAA-EB2B50DC1CB9}" type="presParOf" srcId="{CB92C875-0CB6-9B45-A1CF-8686107C05CA}" destId="{BB6536E6-1915-5349-890A-F97BC90E15E1}" srcOrd="0" destOrd="0" presId="urn:microsoft.com/office/officeart/2016/7/layout/RepeatingBendingProcessNew"/>
    <dgm:cxn modelId="{E36B41BA-756D-584D-B625-88799A3A72A3}" type="presParOf" srcId="{B3EBE0C4-40A6-AF4A-BD42-AFA349A82686}" destId="{054CDA1B-6C59-7443-A5D3-5E7EEB11B40E}" srcOrd="12" destOrd="0" presId="urn:microsoft.com/office/officeart/2016/7/layout/RepeatingBendingProcessNew"/>
    <dgm:cxn modelId="{E6B53B87-D0A2-F24D-A4F8-15957C92AFEB}" type="presParOf" srcId="{B3EBE0C4-40A6-AF4A-BD42-AFA349A82686}" destId="{D2A880C0-2345-254C-82DB-02BF775C87BC}" srcOrd="13" destOrd="0" presId="urn:microsoft.com/office/officeart/2016/7/layout/RepeatingBendingProcessNew"/>
    <dgm:cxn modelId="{1E352627-90F8-2949-9DD4-FDE50AE61889}" type="presParOf" srcId="{D2A880C0-2345-254C-82DB-02BF775C87BC}" destId="{920A7F0F-3E10-044B-B72C-BFBFD7720162}" srcOrd="0" destOrd="0" presId="urn:microsoft.com/office/officeart/2016/7/layout/RepeatingBendingProcessNew"/>
    <dgm:cxn modelId="{93906A2C-DE3A-D44E-A170-37CC0D358F1F}" type="presParOf" srcId="{B3EBE0C4-40A6-AF4A-BD42-AFA349A82686}" destId="{488AD153-1DC3-BC4A-B357-1E11623516CD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E2C5C4-44A8-4503-BBF2-C018F90CDE3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8999767-A6E9-42FB-A106-626CEDD6AE1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Evaluation:</a:t>
          </a:r>
          <a:endParaRPr lang="en-US"/>
        </a:p>
      </dgm:t>
    </dgm:pt>
    <dgm:pt modelId="{385EAA2E-2465-4E13-AFB8-D32C61BE1746}" type="parTrans" cxnId="{1AECACD8-920A-4C81-8E3A-CCBC6F8F27F7}">
      <dgm:prSet/>
      <dgm:spPr/>
      <dgm:t>
        <a:bodyPr/>
        <a:lstStyle/>
        <a:p>
          <a:endParaRPr lang="en-US"/>
        </a:p>
      </dgm:t>
    </dgm:pt>
    <dgm:pt modelId="{EAC86C60-D6BB-4176-8B8B-9B454E955247}" type="sibTrans" cxnId="{1AECACD8-920A-4C81-8E3A-CCBC6F8F27F7}">
      <dgm:prSet/>
      <dgm:spPr/>
      <dgm:t>
        <a:bodyPr/>
        <a:lstStyle/>
        <a:p>
          <a:endParaRPr lang="en-US"/>
        </a:p>
      </dgm:t>
    </dgm:pt>
    <dgm:pt modelId="{9EC973A9-C7E3-46C6-B3EF-C51195988D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Datasets - </a:t>
          </a:r>
          <a:r>
            <a:rPr lang="en-CA"/>
            <a:t>PAN-PC-10 and PAN-PC-11 datasets are from the PAN competition for plagiarism detection.</a:t>
          </a:r>
          <a:endParaRPr lang="en-US"/>
        </a:p>
      </dgm:t>
    </dgm:pt>
    <dgm:pt modelId="{6493B4A8-4DDC-4780-89E7-980DF8383308}" type="parTrans" cxnId="{9C6759D5-FA06-447E-90C2-F294AAB45134}">
      <dgm:prSet/>
      <dgm:spPr/>
      <dgm:t>
        <a:bodyPr/>
        <a:lstStyle/>
        <a:p>
          <a:endParaRPr lang="en-US"/>
        </a:p>
      </dgm:t>
    </dgm:pt>
    <dgm:pt modelId="{791EB7F5-F801-436B-9582-42A07CF6EDD0}" type="sibTrans" cxnId="{9C6759D5-FA06-447E-90C2-F294AAB45134}">
      <dgm:prSet/>
      <dgm:spPr/>
      <dgm:t>
        <a:bodyPr/>
        <a:lstStyle/>
        <a:p>
          <a:endParaRPr lang="en-US"/>
        </a:p>
      </dgm:t>
    </dgm:pt>
    <dgm:pt modelId="{B4604ABD-0827-49CF-A11E-0AA3DA31B2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Metrics - </a:t>
          </a:r>
          <a:r>
            <a:rPr lang="en-CA"/>
            <a:t>F1 scores, precision, and recall are evaluated for every word embedding model and dataset.</a:t>
          </a:r>
          <a:endParaRPr lang="en-US"/>
        </a:p>
      </dgm:t>
    </dgm:pt>
    <dgm:pt modelId="{90DA42AF-44EE-4F6B-B113-C9F05B37341F}" type="parTrans" cxnId="{2DDFF862-C2EC-404E-9087-72D7D9CDCA7C}">
      <dgm:prSet/>
      <dgm:spPr/>
      <dgm:t>
        <a:bodyPr/>
        <a:lstStyle/>
        <a:p>
          <a:endParaRPr lang="en-US"/>
        </a:p>
      </dgm:t>
    </dgm:pt>
    <dgm:pt modelId="{9F994743-1868-457F-9C12-B0D184A15525}" type="sibTrans" cxnId="{2DDFF862-C2EC-404E-9087-72D7D9CDCA7C}">
      <dgm:prSet/>
      <dgm:spPr/>
      <dgm:t>
        <a:bodyPr/>
        <a:lstStyle/>
        <a:p>
          <a:endParaRPr lang="en-US"/>
        </a:p>
      </dgm:t>
    </dgm:pt>
    <dgm:pt modelId="{0F18BB5D-7193-40A9-87BB-6D54434FA8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Comparison - </a:t>
          </a:r>
          <a:r>
            <a:rPr lang="en-CA"/>
            <a:t>surpasses baseline method for synonymous substitution identification with WordNet.</a:t>
          </a:r>
          <a:endParaRPr lang="en-US"/>
        </a:p>
      </dgm:t>
    </dgm:pt>
    <dgm:pt modelId="{07C576B5-CD4D-4810-8F73-456D4DFA02B7}" type="parTrans" cxnId="{E4DFD8CF-E94B-43AD-B32D-A7E4F7A4D9F8}">
      <dgm:prSet/>
      <dgm:spPr/>
      <dgm:t>
        <a:bodyPr/>
        <a:lstStyle/>
        <a:p>
          <a:endParaRPr lang="en-US"/>
        </a:p>
      </dgm:t>
    </dgm:pt>
    <dgm:pt modelId="{4FF6304C-6727-40E6-867C-06748D17FEC7}" type="sibTrans" cxnId="{E4DFD8CF-E94B-43AD-B32D-A7E4F7A4D9F8}">
      <dgm:prSet/>
      <dgm:spPr/>
      <dgm:t>
        <a:bodyPr/>
        <a:lstStyle/>
        <a:p>
          <a:endParaRPr lang="en-US"/>
        </a:p>
      </dgm:t>
    </dgm:pt>
    <dgm:pt modelId="{D517D97A-C31E-48A1-BF73-B1EF6C1A205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b="1"/>
            <a:t>Findings:</a:t>
          </a:r>
          <a:endParaRPr lang="en-US"/>
        </a:p>
      </dgm:t>
    </dgm:pt>
    <dgm:pt modelId="{21108EA2-B699-4749-904F-0B47976A7296}" type="parTrans" cxnId="{4B44DA30-1902-4206-90DF-6792470C5DB3}">
      <dgm:prSet/>
      <dgm:spPr/>
      <dgm:t>
        <a:bodyPr/>
        <a:lstStyle/>
        <a:p>
          <a:endParaRPr lang="en-US"/>
        </a:p>
      </dgm:t>
    </dgm:pt>
    <dgm:pt modelId="{756B59F3-9722-4461-AD4A-786E3EE0946E}" type="sibTrans" cxnId="{4B44DA30-1902-4206-90DF-6792470C5DB3}">
      <dgm:prSet/>
      <dgm:spPr/>
      <dgm:t>
        <a:bodyPr/>
        <a:lstStyle/>
        <a:p>
          <a:endParaRPr lang="en-US"/>
        </a:p>
      </dgm:t>
    </dgm:pt>
    <dgm:pt modelId="{3263DA8F-21A5-4461-A513-6CEACF81A9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Best Performance - </a:t>
          </a:r>
          <a:r>
            <a:rPr lang="en-CA"/>
            <a:t>Word embeddings from ConceptNet Numberbatch yielded the best performance.</a:t>
          </a:r>
          <a:endParaRPr lang="en-US"/>
        </a:p>
      </dgm:t>
    </dgm:pt>
    <dgm:pt modelId="{34DBD56C-313B-4C3C-88E1-6C31FD299EB2}" type="parTrans" cxnId="{6693ECF3-894F-42C3-9F28-49894A6DB9F6}">
      <dgm:prSet/>
      <dgm:spPr/>
      <dgm:t>
        <a:bodyPr/>
        <a:lstStyle/>
        <a:p>
          <a:endParaRPr lang="en-US"/>
        </a:p>
      </dgm:t>
    </dgm:pt>
    <dgm:pt modelId="{340536EA-5015-4E0A-8A44-8B67B5327218}" type="sibTrans" cxnId="{6693ECF3-894F-42C3-9F28-49894A6DB9F6}">
      <dgm:prSet/>
      <dgm:spPr/>
      <dgm:t>
        <a:bodyPr/>
        <a:lstStyle/>
        <a:p>
          <a:endParaRPr lang="en-US"/>
        </a:p>
      </dgm:t>
    </dgm:pt>
    <dgm:pt modelId="{63EC9B67-7FDE-4E5C-A2BE-EEE4A5E1E9CD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Limitations - managing multi-word phrases, insertion/deletion, and semantic drift.</a:t>
          </a:r>
          <a:endParaRPr lang="en-US"/>
        </a:p>
      </dgm:t>
    </dgm:pt>
    <dgm:pt modelId="{901EE033-0916-40F0-9ABB-409521CD844E}" type="parTrans" cxnId="{260F054F-2F67-4166-9FE4-A59AA8AF3FC5}">
      <dgm:prSet/>
      <dgm:spPr/>
      <dgm:t>
        <a:bodyPr/>
        <a:lstStyle/>
        <a:p>
          <a:endParaRPr lang="en-US"/>
        </a:p>
      </dgm:t>
    </dgm:pt>
    <dgm:pt modelId="{DA1E5272-5428-4F1A-BE9C-7F6609FBAD67}" type="sibTrans" cxnId="{260F054F-2F67-4166-9FE4-A59AA8AF3FC5}">
      <dgm:prSet/>
      <dgm:spPr/>
      <dgm:t>
        <a:bodyPr/>
        <a:lstStyle/>
        <a:p>
          <a:endParaRPr lang="en-US"/>
        </a:p>
      </dgm:t>
    </dgm:pt>
    <dgm:pt modelId="{64365A19-80C2-4ECD-9AD9-D8A2E10E7E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Future Directions - </a:t>
          </a:r>
          <a:r>
            <a:rPr lang="en-CA"/>
            <a:t>extending to additional languages, adding contextualized embeddings, and incorporating syntactic information.</a:t>
          </a:r>
          <a:endParaRPr lang="en-US"/>
        </a:p>
      </dgm:t>
    </dgm:pt>
    <dgm:pt modelId="{F751DD34-3CD4-451D-B315-5FE845B6AF6E}" type="parTrans" cxnId="{FB75C8F3-C9F4-425E-B4DC-AB5881629A1D}">
      <dgm:prSet/>
      <dgm:spPr/>
      <dgm:t>
        <a:bodyPr/>
        <a:lstStyle/>
        <a:p>
          <a:endParaRPr lang="en-US"/>
        </a:p>
      </dgm:t>
    </dgm:pt>
    <dgm:pt modelId="{5E4A9A48-78EC-4D21-8447-9DF0273390C0}" type="sibTrans" cxnId="{FB75C8F3-C9F4-425E-B4DC-AB5881629A1D}">
      <dgm:prSet/>
      <dgm:spPr/>
      <dgm:t>
        <a:bodyPr/>
        <a:lstStyle/>
        <a:p>
          <a:endParaRPr lang="en-US"/>
        </a:p>
      </dgm:t>
    </dgm:pt>
    <dgm:pt modelId="{FE3F4C3A-97E6-41D5-A2E6-71AD5B5B844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b="1"/>
            <a:t>Novelty and Significance:</a:t>
          </a:r>
          <a:endParaRPr lang="en-US"/>
        </a:p>
      </dgm:t>
    </dgm:pt>
    <dgm:pt modelId="{53DE6790-A45E-4D34-9F49-CDDC79B295C1}" type="parTrans" cxnId="{059C7278-0D75-4703-920F-F344951F107F}">
      <dgm:prSet/>
      <dgm:spPr/>
      <dgm:t>
        <a:bodyPr/>
        <a:lstStyle/>
        <a:p>
          <a:endParaRPr lang="en-US"/>
        </a:p>
      </dgm:t>
    </dgm:pt>
    <dgm:pt modelId="{6EF8370C-A518-4C0B-904F-BDA259227A92}" type="sibTrans" cxnId="{059C7278-0D75-4703-920F-F344951F107F}">
      <dgm:prSet/>
      <dgm:spPr/>
      <dgm:t>
        <a:bodyPr/>
        <a:lstStyle/>
        <a:p>
          <a:endParaRPr lang="en-US"/>
        </a:p>
      </dgm:t>
    </dgm:pt>
    <dgm:pt modelId="{7B8D1222-C52A-46DD-BD91-0FC4DD509A89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Uniqueness - Combining pretrained embeddings with context matching to identify the type of paraphrase.</a:t>
          </a:r>
          <a:endParaRPr lang="en-US"/>
        </a:p>
      </dgm:t>
    </dgm:pt>
    <dgm:pt modelId="{87702239-4761-4D8A-B9F5-EF2126F79B99}" type="parTrans" cxnId="{F64AAEA8-2157-433D-837E-9E80BB17F044}">
      <dgm:prSet/>
      <dgm:spPr/>
      <dgm:t>
        <a:bodyPr/>
        <a:lstStyle/>
        <a:p>
          <a:endParaRPr lang="en-US"/>
        </a:p>
      </dgm:t>
    </dgm:pt>
    <dgm:pt modelId="{AE31329E-A485-4653-8054-4A2F0C094DF2}" type="sibTrans" cxnId="{F64AAEA8-2157-433D-837E-9E80BB17F044}">
      <dgm:prSet/>
      <dgm:spPr/>
      <dgm:t>
        <a:bodyPr/>
        <a:lstStyle/>
        <a:p>
          <a:endParaRPr lang="en-US"/>
        </a:p>
      </dgm:t>
    </dgm:pt>
    <dgm:pt modelId="{50187161-565C-4AAA-9865-09043F26F8A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Complementarity - By offering insights into paraphrase techniques, it improves on the existing plagiarism detection algorithms.</a:t>
          </a:r>
          <a:endParaRPr lang="en-US"/>
        </a:p>
      </dgm:t>
    </dgm:pt>
    <dgm:pt modelId="{62497529-D0E6-4C6E-9C20-D8D008018438}" type="parTrans" cxnId="{93463E78-7031-4F80-ABD1-41085CD2DE02}">
      <dgm:prSet/>
      <dgm:spPr/>
      <dgm:t>
        <a:bodyPr/>
        <a:lstStyle/>
        <a:p>
          <a:endParaRPr lang="en-US"/>
        </a:p>
      </dgm:t>
    </dgm:pt>
    <dgm:pt modelId="{A868F67B-04DC-41FD-8BD9-4E8E4A2F8FAE}" type="sibTrans" cxnId="{93463E78-7031-4F80-ABD1-41085CD2DE02}">
      <dgm:prSet/>
      <dgm:spPr/>
      <dgm:t>
        <a:bodyPr/>
        <a:lstStyle/>
        <a:p>
          <a:endParaRPr lang="en-US"/>
        </a:p>
      </dgm:t>
    </dgm:pt>
    <dgm:pt modelId="{5EF4CB25-39BF-4010-A3F8-0742DA5E5343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Potential Impact - Provides human assessors with a more knowledgeable evaluation of the degree and intent of plagiarism.</a:t>
          </a:r>
          <a:endParaRPr lang="en-US" dirty="0"/>
        </a:p>
      </dgm:t>
    </dgm:pt>
    <dgm:pt modelId="{E4B10BE8-1455-49F3-B95D-B5E42887032F}" type="parTrans" cxnId="{1EE1B6CB-8638-4B1D-804B-F0FD183AC325}">
      <dgm:prSet/>
      <dgm:spPr/>
      <dgm:t>
        <a:bodyPr/>
        <a:lstStyle/>
        <a:p>
          <a:endParaRPr lang="en-US"/>
        </a:p>
      </dgm:t>
    </dgm:pt>
    <dgm:pt modelId="{563B1D91-A935-4B9A-82AF-A8A34A196658}" type="sibTrans" cxnId="{1EE1B6CB-8638-4B1D-804B-F0FD183AC325}">
      <dgm:prSet/>
      <dgm:spPr/>
      <dgm:t>
        <a:bodyPr/>
        <a:lstStyle/>
        <a:p>
          <a:endParaRPr lang="en-US"/>
        </a:p>
      </dgm:t>
    </dgm:pt>
    <dgm:pt modelId="{9D8DBB65-ED0D-4700-891C-CD162C8F34F8}" type="pres">
      <dgm:prSet presAssocID="{8AE2C5C4-44A8-4503-BBF2-C018F90CDE30}" presName="root" presStyleCnt="0">
        <dgm:presLayoutVars>
          <dgm:dir/>
          <dgm:resizeHandles val="exact"/>
        </dgm:presLayoutVars>
      </dgm:prSet>
      <dgm:spPr/>
    </dgm:pt>
    <dgm:pt modelId="{79AB7354-C622-4AE0-BDC6-64046F914A33}" type="pres">
      <dgm:prSet presAssocID="{48999767-A6E9-42FB-A106-626CEDD6AE1F}" presName="compNode" presStyleCnt="0"/>
      <dgm:spPr/>
    </dgm:pt>
    <dgm:pt modelId="{75E0A68D-1EFD-4E92-A146-A2E9DCC6B9CC}" type="pres">
      <dgm:prSet presAssocID="{48999767-A6E9-42FB-A106-626CEDD6AE1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2C7A955-7EB1-4C62-864F-8FE909946E89}" type="pres">
      <dgm:prSet presAssocID="{48999767-A6E9-42FB-A106-626CEDD6AE1F}" presName="iconSpace" presStyleCnt="0"/>
      <dgm:spPr/>
    </dgm:pt>
    <dgm:pt modelId="{56FA6341-AD07-413E-AB3A-693D256F65AB}" type="pres">
      <dgm:prSet presAssocID="{48999767-A6E9-42FB-A106-626CEDD6AE1F}" presName="parTx" presStyleLbl="revTx" presStyleIdx="0" presStyleCnt="6">
        <dgm:presLayoutVars>
          <dgm:chMax val="0"/>
          <dgm:chPref val="0"/>
        </dgm:presLayoutVars>
      </dgm:prSet>
      <dgm:spPr/>
    </dgm:pt>
    <dgm:pt modelId="{1BA6FBC6-87E8-494C-9366-905CAE47B724}" type="pres">
      <dgm:prSet presAssocID="{48999767-A6E9-42FB-A106-626CEDD6AE1F}" presName="txSpace" presStyleCnt="0"/>
      <dgm:spPr/>
    </dgm:pt>
    <dgm:pt modelId="{E51DE61D-0A6A-4D5D-A02D-ED052E570A1D}" type="pres">
      <dgm:prSet presAssocID="{48999767-A6E9-42FB-A106-626CEDD6AE1F}" presName="desTx" presStyleLbl="revTx" presStyleIdx="1" presStyleCnt="6">
        <dgm:presLayoutVars/>
      </dgm:prSet>
      <dgm:spPr/>
    </dgm:pt>
    <dgm:pt modelId="{3747D46D-157F-4632-845C-DFA9D5395D88}" type="pres">
      <dgm:prSet presAssocID="{EAC86C60-D6BB-4176-8B8B-9B454E955247}" presName="sibTrans" presStyleCnt="0"/>
      <dgm:spPr/>
    </dgm:pt>
    <dgm:pt modelId="{DC45D8FD-EA9C-415F-8B00-79318C1280A9}" type="pres">
      <dgm:prSet presAssocID="{D517D97A-C31E-48A1-BF73-B1EF6C1A2057}" presName="compNode" presStyleCnt="0"/>
      <dgm:spPr/>
    </dgm:pt>
    <dgm:pt modelId="{EA3BC9C7-A1C3-457E-9A9F-D9A637ADD0ED}" type="pres">
      <dgm:prSet presAssocID="{D517D97A-C31E-48A1-BF73-B1EF6C1A205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F96CD876-406F-40B3-BCD5-63B0BAE472A0}" type="pres">
      <dgm:prSet presAssocID="{D517D97A-C31E-48A1-BF73-B1EF6C1A2057}" presName="iconSpace" presStyleCnt="0"/>
      <dgm:spPr/>
    </dgm:pt>
    <dgm:pt modelId="{77D471AB-50FC-478E-8E57-B2430255BB83}" type="pres">
      <dgm:prSet presAssocID="{D517D97A-C31E-48A1-BF73-B1EF6C1A2057}" presName="parTx" presStyleLbl="revTx" presStyleIdx="2" presStyleCnt="6">
        <dgm:presLayoutVars>
          <dgm:chMax val="0"/>
          <dgm:chPref val="0"/>
        </dgm:presLayoutVars>
      </dgm:prSet>
      <dgm:spPr/>
    </dgm:pt>
    <dgm:pt modelId="{82B1F549-4755-4A3C-9E27-40CB1564C5D2}" type="pres">
      <dgm:prSet presAssocID="{D517D97A-C31E-48A1-BF73-B1EF6C1A2057}" presName="txSpace" presStyleCnt="0"/>
      <dgm:spPr/>
    </dgm:pt>
    <dgm:pt modelId="{3D039628-E18C-4BEA-83BD-15E75E24ACA9}" type="pres">
      <dgm:prSet presAssocID="{D517D97A-C31E-48A1-BF73-B1EF6C1A2057}" presName="desTx" presStyleLbl="revTx" presStyleIdx="3" presStyleCnt="6">
        <dgm:presLayoutVars/>
      </dgm:prSet>
      <dgm:spPr/>
    </dgm:pt>
    <dgm:pt modelId="{BCA91BD8-7DEA-49B2-96CC-FD3A133EAC5D}" type="pres">
      <dgm:prSet presAssocID="{756B59F3-9722-4461-AD4A-786E3EE0946E}" presName="sibTrans" presStyleCnt="0"/>
      <dgm:spPr/>
    </dgm:pt>
    <dgm:pt modelId="{511AEF49-812F-4FEE-BA79-342BD55EC415}" type="pres">
      <dgm:prSet presAssocID="{FE3F4C3A-97E6-41D5-A2E6-71AD5B5B8443}" presName="compNode" presStyleCnt="0"/>
      <dgm:spPr/>
    </dgm:pt>
    <dgm:pt modelId="{48C16487-E645-4521-A339-19968A21675A}" type="pres">
      <dgm:prSet presAssocID="{FE3F4C3A-97E6-41D5-A2E6-71AD5B5B84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F98ACE47-6876-4084-A346-4A70082F2E35}" type="pres">
      <dgm:prSet presAssocID="{FE3F4C3A-97E6-41D5-A2E6-71AD5B5B8443}" presName="iconSpace" presStyleCnt="0"/>
      <dgm:spPr/>
    </dgm:pt>
    <dgm:pt modelId="{1BCB4A8C-6DA9-43F1-92F5-EDAB9203B8DD}" type="pres">
      <dgm:prSet presAssocID="{FE3F4C3A-97E6-41D5-A2E6-71AD5B5B8443}" presName="parTx" presStyleLbl="revTx" presStyleIdx="4" presStyleCnt="6">
        <dgm:presLayoutVars>
          <dgm:chMax val="0"/>
          <dgm:chPref val="0"/>
        </dgm:presLayoutVars>
      </dgm:prSet>
      <dgm:spPr/>
    </dgm:pt>
    <dgm:pt modelId="{6299517F-E3C4-476C-92FC-CAABE3D4A374}" type="pres">
      <dgm:prSet presAssocID="{FE3F4C3A-97E6-41D5-A2E6-71AD5B5B8443}" presName="txSpace" presStyleCnt="0"/>
      <dgm:spPr/>
    </dgm:pt>
    <dgm:pt modelId="{286E0738-80CF-42A4-927A-3B13D3F7974B}" type="pres">
      <dgm:prSet presAssocID="{FE3F4C3A-97E6-41D5-A2E6-71AD5B5B8443}" presName="desTx" presStyleLbl="revTx" presStyleIdx="5" presStyleCnt="6">
        <dgm:presLayoutVars/>
      </dgm:prSet>
      <dgm:spPr/>
    </dgm:pt>
  </dgm:ptLst>
  <dgm:cxnLst>
    <dgm:cxn modelId="{F79A1C10-2620-884C-BAA6-0E39200DA3F9}" type="presOf" srcId="{9EC973A9-C7E3-46C6-B3EF-C51195988D0F}" destId="{E51DE61D-0A6A-4D5D-A02D-ED052E570A1D}" srcOrd="0" destOrd="0" presId="urn:microsoft.com/office/officeart/2018/5/layout/CenteredIconLabelDescriptionList"/>
    <dgm:cxn modelId="{F1F2C012-1787-CB4B-A451-5C3F19698776}" type="presOf" srcId="{64365A19-80C2-4ECD-9AD9-D8A2E10E7E4E}" destId="{3D039628-E18C-4BEA-83BD-15E75E24ACA9}" srcOrd="0" destOrd="2" presId="urn:microsoft.com/office/officeart/2018/5/layout/CenteredIconLabelDescriptionList"/>
    <dgm:cxn modelId="{4B44DA30-1902-4206-90DF-6792470C5DB3}" srcId="{8AE2C5C4-44A8-4503-BBF2-C018F90CDE30}" destId="{D517D97A-C31E-48A1-BF73-B1EF6C1A2057}" srcOrd="1" destOrd="0" parTransId="{21108EA2-B699-4749-904F-0B47976A7296}" sibTransId="{756B59F3-9722-4461-AD4A-786E3EE0946E}"/>
    <dgm:cxn modelId="{74EA0F4E-0D8A-2F4A-8AD4-6858DFA7429E}" type="presOf" srcId="{B4604ABD-0827-49CF-A11E-0AA3DA31B290}" destId="{E51DE61D-0A6A-4D5D-A02D-ED052E570A1D}" srcOrd="0" destOrd="1" presId="urn:microsoft.com/office/officeart/2018/5/layout/CenteredIconLabelDescriptionList"/>
    <dgm:cxn modelId="{260F054F-2F67-4166-9FE4-A59AA8AF3FC5}" srcId="{D517D97A-C31E-48A1-BF73-B1EF6C1A2057}" destId="{63EC9B67-7FDE-4E5C-A2BE-EEE4A5E1E9CD}" srcOrd="1" destOrd="0" parTransId="{901EE033-0916-40F0-9ABB-409521CD844E}" sibTransId="{DA1E5272-5428-4F1A-BE9C-7F6609FBAD67}"/>
    <dgm:cxn modelId="{803CF652-52A3-DA4A-A0A4-8A08D56C2056}" type="presOf" srcId="{63EC9B67-7FDE-4E5C-A2BE-EEE4A5E1E9CD}" destId="{3D039628-E18C-4BEA-83BD-15E75E24ACA9}" srcOrd="0" destOrd="1" presId="urn:microsoft.com/office/officeart/2018/5/layout/CenteredIconLabelDescriptionList"/>
    <dgm:cxn modelId="{2DDFF862-C2EC-404E-9087-72D7D9CDCA7C}" srcId="{48999767-A6E9-42FB-A106-626CEDD6AE1F}" destId="{B4604ABD-0827-49CF-A11E-0AA3DA31B290}" srcOrd="1" destOrd="0" parTransId="{90DA42AF-44EE-4F6B-B113-C9F05B37341F}" sibTransId="{9F994743-1868-457F-9C12-B0D184A15525}"/>
    <dgm:cxn modelId="{93463E78-7031-4F80-ABD1-41085CD2DE02}" srcId="{FE3F4C3A-97E6-41D5-A2E6-71AD5B5B8443}" destId="{50187161-565C-4AAA-9865-09043F26F8A4}" srcOrd="1" destOrd="0" parTransId="{62497529-D0E6-4C6E-9C20-D8D008018438}" sibTransId="{A868F67B-04DC-41FD-8BD9-4E8E4A2F8FAE}"/>
    <dgm:cxn modelId="{059C7278-0D75-4703-920F-F344951F107F}" srcId="{8AE2C5C4-44A8-4503-BBF2-C018F90CDE30}" destId="{FE3F4C3A-97E6-41D5-A2E6-71AD5B5B8443}" srcOrd="2" destOrd="0" parTransId="{53DE6790-A45E-4D34-9F49-CDDC79B295C1}" sibTransId="{6EF8370C-A518-4C0B-904F-BDA259227A92}"/>
    <dgm:cxn modelId="{C6E0C1A6-70BD-3E45-A63F-4663A5697F15}" type="presOf" srcId="{7B8D1222-C52A-46DD-BD91-0FC4DD509A89}" destId="{286E0738-80CF-42A4-927A-3B13D3F7974B}" srcOrd="0" destOrd="0" presId="urn:microsoft.com/office/officeart/2018/5/layout/CenteredIconLabelDescriptionList"/>
    <dgm:cxn modelId="{F64AAEA8-2157-433D-837E-9E80BB17F044}" srcId="{FE3F4C3A-97E6-41D5-A2E6-71AD5B5B8443}" destId="{7B8D1222-C52A-46DD-BD91-0FC4DD509A89}" srcOrd="0" destOrd="0" parTransId="{87702239-4761-4D8A-B9F5-EF2126F79B99}" sibTransId="{AE31329E-A485-4653-8054-4A2F0C094DF2}"/>
    <dgm:cxn modelId="{AABE95BA-C717-6A41-8439-5A1F07F748AF}" type="presOf" srcId="{8AE2C5C4-44A8-4503-BBF2-C018F90CDE30}" destId="{9D8DBB65-ED0D-4700-891C-CD162C8F34F8}" srcOrd="0" destOrd="0" presId="urn:microsoft.com/office/officeart/2018/5/layout/CenteredIconLabelDescriptionList"/>
    <dgm:cxn modelId="{D92824BB-7886-6B4A-A0AF-C8559CCE6224}" type="presOf" srcId="{FE3F4C3A-97E6-41D5-A2E6-71AD5B5B8443}" destId="{1BCB4A8C-6DA9-43F1-92F5-EDAB9203B8DD}" srcOrd="0" destOrd="0" presId="urn:microsoft.com/office/officeart/2018/5/layout/CenteredIconLabelDescriptionList"/>
    <dgm:cxn modelId="{A2FA41CA-E86D-904B-8B07-25999D19B911}" type="presOf" srcId="{D517D97A-C31E-48A1-BF73-B1EF6C1A2057}" destId="{77D471AB-50FC-478E-8E57-B2430255BB83}" srcOrd="0" destOrd="0" presId="urn:microsoft.com/office/officeart/2018/5/layout/CenteredIconLabelDescriptionList"/>
    <dgm:cxn modelId="{1EE1B6CB-8638-4B1D-804B-F0FD183AC325}" srcId="{FE3F4C3A-97E6-41D5-A2E6-71AD5B5B8443}" destId="{5EF4CB25-39BF-4010-A3F8-0742DA5E5343}" srcOrd="2" destOrd="0" parTransId="{E4B10BE8-1455-49F3-B95D-B5E42887032F}" sibTransId="{563B1D91-A935-4B9A-82AF-A8A34A196658}"/>
    <dgm:cxn modelId="{03BEE3CB-E5D7-7148-88FA-D06F54AA8922}" type="presOf" srcId="{50187161-565C-4AAA-9865-09043F26F8A4}" destId="{286E0738-80CF-42A4-927A-3B13D3F7974B}" srcOrd="0" destOrd="1" presId="urn:microsoft.com/office/officeart/2018/5/layout/CenteredIconLabelDescriptionList"/>
    <dgm:cxn modelId="{E4DFD8CF-E94B-43AD-B32D-A7E4F7A4D9F8}" srcId="{48999767-A6E9-42FB-A106-626CEDD6AE1F}" destId="{0F18BB5D-7193-40A9-87BB-6D54434FA8B4}" srcOrd="2" destOrd="0" parTransId="{07C576B5-CD4D-4810-8F73-456D4DFA02B7}" sibTransId="{4FF6304C-6727-40E6-867C-06748D17FEC7}"/>
    <dgm:cxn modelId="{454A41D0-FA8F-844B-957F-274D67CEF9C8}" type="presOf" srcId="{48999767-A6E9-42FB-A106-626CEDD6AE1F}" destId="{56FA6341-AD07-413E-AB3A-693D256F65AB}" srcOrd="0" destOrd="0" presId="urn:microsoft.com/office/officeart/2018/5/layout/CenteredIconLabelDescriptionList"/>
    <dgm:cxn modelId="{9C6759D5-FA06-447E-90C2-F294AAB45134}" srcId="{48999767-A6E9-42FB-A106-626CEDD6AE1F}" destId="{9EC973A9-C7E3-46C6-B3EF-C51195988D0F}" srcOrd="0" destOrd="0" parTransId="{6493B4A8-4DDC-4780-89E7-980DF8383308}" sibTransId="{791EB7F5-F801-436B-9582-42A07CF6EDD0}"/>
    <dgm:cxn modelId="{1AECACD8-920A-4C81-8E3A-CCBC6F8F27F7}" srcId="{8AE2C5C4-44A8-4503-BBF2-C018F90CDE30}" destId="{48999767-A6E9-42FB-A106-626CEDD6AE1F}" srcOrd="0" destOrd="0" parTransId="{385EAA2E-2465-4E13-AFB8-D32C61BE1746}" sibTransId="{EAC86C60-D6BB-4176-8B8B-9B454E955247}"/>
    <dgm:cxn modelId="{BAF9A6E8-B5C5-1243-92D2-B45818D37C8C}" type="presOf" srcId="{5EF4CB25-39BF-4010-A3F8-0742DA5E5343}" destId="{286E0738-80CF-42A4-927A-3B13D3F7974B}" srcOrd="0" destOrd="2" presId="urn:microsoft.com/office/officeart/2018/5/layout/CenteredIconLabelDescriptionList"/>
    <dgm:cxn modelId="{872DBDE9-8D2F-A246-BE6E-9731C9A40433}" type="presOf" srcId="{3263DA8F-21A5-4461-A513-6CEACF81A9B1}" destId="{3D039628-E18C-4BEA-83BD-15E75E24ACA9}" srcOrd="0" destOrd="0" presId="urn:microsoft.com/office/officeart/2018/5/layout/CenteredIconLabelDescriptionList"/>
    <dgm:cxn modelId="{BC8534EF-AB7A-D244-8001-BB2A3216896F}" type="presOf" srcId="{0F18BB5D-7193-40A9-87BB-6D54434FA8B4}" destId="{E51DE61D-0A6A-4D5D-A02D-ED052E570A1D}" srcOrd="0" destOrd="2" presId="urn:microsoft.com/office/officeart/2018/5/layout/CenteredIconLabelDescriptionList"/>
    <dgm:cxn modelId="{FB75C8F3-C9F4-425E-B4DC-AB5881629A1D}" srcId="{D517D97A-C31E-48A1-BF73-B1EF6C1A2057}" destId="{64365A19-80C2-4ECD-9AD9-D8A2E10E7E4E}" srcOrd="2" destOrd="0" parTransId="{F751DD34-3CD4-451D-B315-5FE845B6AF6E}" sibTransId="{5E4A9A48-78EC-4D21-8447-9DF0273390C0}"/>
    <dgm:cxn modelId="{6693ECF3-894F-42C3-9F28-49894A6DB9F6}" srcId="{D517D97A-C31E-48A1-BF73-B1EF6C1A2057}" destId="{3263DA8F-21A5-4461-A513-6CEACF81A9B1}" srcOrd="0" destOrd="0" parTransId="{34DBD56C-313B-4C3C-88E1-6C31FD299EB2}" sibTransId="{340536EA-5015-4E0A-8A44-8B67B5327218}"/>
    <dgm:cxn modelId="{DD66BAF5-82F0-3D45-94B9-B28C474ECFE4}" type="presParOf" srcId="{9D8DBB65-ED0D-4700-891C-CD162C8F34F8}" destId="{79AB7354-C622-4AE0-BDC6-64046F914A33}" srcOrd="0" destOrd="0" presId="urn:microsoft.com/office/officeart/2018/5/layout/CenteredIconLabelDescriptionList"/>
    <dgm:cxn modelId="{C0B3B48C-5BFF-284D-914B-34612653B5FA}" type="presParOf" srcId="{79AB7354-C622-4AE0-BDC6-64046F914A33}" destId="{75E0A68D-1EFD-4E92-A146-A2E9DCC6B9CC}" srcOrd="0" destOrd="0" presId="urn:microsoft.com/office/officeart/2018/5/layout/CenteredIconLabelDescriptionList"/>
    <dgm:cxn modelId="{0BB947E8-DFA6-FB44-919A-2C6DEE096638}" type="presParOf" srcId="{79AB7354-C622-4AE0-BDC6-64046F914A33}" destId="{F2C7A955-7EB1-4C62-864F-8FE909946E89}" srcOrd="1" destOrd="0" presId="urn:microsoft.com/office/officeart/2018/5/layout/CenteredIconLabelDescriptionList"/>
    <dgm:cxn modelId="{9C75FA0C-6340-9947-A47F-233C04F3D5D5}" type="presParOf" srcId="{79AB7354-C622-4AE0-BDC6-64046F914A33}" destId="{56FA6341-AD07-413E-AB3A-693D256F65AB}" srcOrd="2" destOrd="0" presId="urn:microsoft.com/office/officeart/2018/5/layout/CenteredIconLabelDescriptionList"/>
    <dgm:cxn modelId="{C071CBA8-B79F-BC4B-BB19-A6DCC2C58284}" type="presParOf" srcId="{79AB7354-C622-4AE0-BDC6-64046F914A33}" destId="{1BA6FBC6-87E8-494C-9366-905CAE47B724}" srcOrd="3" destOrd="0" presId="urn:microsoft.com/office/officeart/2018/5/layout/CenteredIconLabelDescriptionList"/>
    <dgm:cxn modelId="{1B8EA9C6-1BA3-D341-8675-D5815F7D1D6D}" type="presParOf" srcId="{79AB7354-C622-4AE0-BDC6-64046F914A33}" destId="{E51DE61D-0A6A-4D5D-A02D-ED052E570A1D}" srcOrd="4" destOrd="0" presId="urn:microsoft.com/office/officeart/2018/5/layout/CenteredIconLabelDescriptionList"/>
    <dgm:cxn modelId="{BF2CD416-52F6-3F41-B888-49DD81F2E450}" type="presParOf" srcId="{9D8DBB65-ED0D-4700-891C-CD162C8F34F8}" destId="{3747D46D-157F-4632-845C-DFA9D5395D88}" srcOrd="1" destOrd="0" presId="urn:microsoft.com/office/officeart/2018/5/layout/CenteredIconLabelDescriptionList"/>
    <dgm:cxn modelId="{C53612B7-A7C8-984F-AEC1-B2ACBA445FF4}" type="presParOf" srcId="{9D8DBB65-ED0D-4700-891C-CD162C8F34F8}" destId="{DC45D8FD-EA9C-415F-8B00-79318C1280A9}" srcOrd="2" destOrd="0" presId="urn:microsoft.com/office/officeart/2018/5/layout/CenteredIconLabelDescriptionList"/>
    <dgm:cxn modelId="{15210427-78A1-F94D-ACAB-562CF20826F9}" type="presParOf" srcId="{DC45D8FD-EA9C-415F-8B00-79318C1280A9}" destId="{EA3BC9C7-A1C3-457E-9A9F-D9A637ADD0ED}" srcOrd="0" destOrd="0" presId="urn:microsoft.com/office/officeart/2018/5/layout/CenteredIconLabelDescriptionList"/>
    <dgm:cxn modelId="{E07D0A3B-67C8-0943-B156-FE126567469D}" type="presParOf" srcId="{DC45D8FD-EA9C-415F-8B00-79318C1280A9}" destId="{F96CD876-406F-40B3-BCD5-63B0BAE472A0}" srcOrd="1" destOrd="0" presId="urn:microsoft.com/office/officeart/2018/5/layout/CenteredIconLabelDescriptionList"/>
    <dgm:cxn modelId="{33211C10-1314-9D4F-B42C-8881A8269865}" type="presParOf" srcId="{DC45D8FD-EA9C-415F-8B00-79318C1280A9}" destId="{77D471AB-50FC-478E-8E57-B2430255BB83}" srcOrd="2" destOrd="0" presId="urn:microsoft.com/office/officeart/2018/5/layout/CenteredIconLabelDescriptionList"/>
    <dgm:cxn modelId="{7CE1E5E8-E6AD-074F-A67D-EA2CD5FD84DF}" type="presParOf" srcId="{DC45D8FD-EA9C-415F-8B00-79318C1280A9}" destId="{82B1F549-4755-4A3C-9E27-40CB1564C5D2}" srcOrd="3" destOrd="0" presId="urn:microsoft.com/office/officeart/2018/5/layout/CenteredIconLabelDescriptionList"/>
    <dgm:cxn modelId="{0212B2F9-557D-5842-8AE8-CC49A17013E9}" type="presParOf" srcId="{DC45D8FD-EA9C-415F-8B00-79318C1280A9}" destId="{3D039628-E18C-4BEA-83BD-15E75E24ACA9}" srcOrd="4" destOrd="0" presId="urn:microsoft.com/office/officeart/2018/5/layout/CenteredIconLabelDescriptionList"/>
    <dgm:cxn modelId="{757EA9F5-6189-F741-B1E4-47DECD1A2DEC}" type="presParOf" srcId="{9D8DBB65-ED0D-4700-891C-CD162C8F34F8}" destId="{BCA91BD8-7DEA-49B2-96CC-FD3A133EAC5D}" srcOrd="3" destOrd="0" presId="urn:microsoft.com/office/officeart/2018/5/layout/CenteredIconLabelDescriptionList"/>
    <dgm:cxn modelId="{A72D2F2E-FBB4-0841-AEDE-710AE02A8198}" type="presParOf" srcId="{9D8DBB65-ED0D-4700-891C-CD162C8F34F8}" destId="{511AEF49-812F-4FEE-BA79-342BD55EC415}" srcOrd="4" destOrd="0" presId="urn:microsoft.com/office/officeart/2018/5/layout/CenteredIconLabelDescriptionList"/>
    <dgm:cxn modelId="{E2A22AFF-67BA-AB43-856A-5E8146BDCA60}" type="presParOf" srcId="{511AEF49-812F-4FEE-BA79-342BD55EC415}" destId="{48C16487-E645-4521-A339-19968A21675A}" srcOrd="0" destOrd="0" presId="urn:microsoft.com/office/officeart/2018/5/layout/CenteredIconLabelDescriptionList"/>
    <dgm:cxn modelId="{CE0952B9-9F50-C24E-9F5A-2CB689F85BBB}" type="presParOf" srcId="{511AEF49-812F-4FEE-BA79-342BD55EC415}" destId="{F98ACE47-6876-4084-A346-4A70082F2E35}" srcOrd="1" destOrd="0" presId="urn:microsoft.com/office/officeart/2018/5/layout/CenteredIconLabelDescriptionList"/>
    <dgm:cxn modelId="{AD77B315-2FAE-7148-9769-4D2D488A4CBE}" type="presParOf" srcId="{511AEF49-812F-4FEE-BA79-342BD55EC415}" destId="{1BCB4A8C-6DA9-43F1-92F5-EDAB9203B8DD}" srcOrd="2" destOrd="0" presId="urn:microsoft.com/office/officeart/2018/5/layout/CenteredIconLabelDescriptionList"/>
    <dgm:cxn modelId="{98EB0F50-646E-2740-A82A-4DEE1BB7A662}" type="presParOf" srcId="{511AEF49-812F-4FEE-BA79-342BD55EC415}" destId="{6299517F-E3C4-476C-92FC-CAABE3D4A374}" srcOrd="3" destOrd="0" presId="urn:microsoft.com/office/officeart/2018/5/layout/CenteredIconLabelDescriptionList"/>
    <dgm:cxn modelId="{27CBF49E-4F8E-AA4D-8C6A-77C06AA6114E}" type="presParOf" srcId="{511AEF49-812F-4FEE-BA79-342BD55EC415}" destId="{286E0738-80CF-42A4-927A-3B13D3F7974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827709-E5DF-480A-AEF4-477B044B603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3E8F599-6680-412F-BF7B-D0FCC8FF1CA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b="0" i="0"/>
            <a:t>Experiments and Results:</a:t>
          </a:r>
          <a:endParaRPr lang="en-US"/>
        </a:p>
      </dgm:t>
    </dgm:pt>
    <dgm:pt modelId="{82346757-B9C1-455E-BDEE-008324E34232}" type="parTrans" cxnId="{AC58A177-8846-4AA8-92ED-883116D81827}">
      <dgm:prSet/>
      <dgm:spPr/>
      <dgm:t>
        <a:bodyPr/>
        <a:lstStyle/>
        <a:p>
          <a:endParaRPr lang="en-US"/>
        </a:p>
      </dgm:t>
    </dgm:pt>
    <dgm:pt modelId="{FD44F449-AD4E-45F5-BDB1-EE1EEC11091E}" type="sibTrans" cxnId="{AC58A177-8846-4AA8-92ED-883116D81827}">
      <dgm:prSet/>
      <dgm:spPr/>
      <dgm:t>
        <a:bodyPr/>
        <a:lstStyle/>
        <a:p>
          <a:endParaRPr lang="en-US"/>
        </a:p>
      </dgm:t>
    </dgm:pt>
    <dgm:pt modelId="{1CEEC90B-0DB4-4B80-A0CC-6448B9AC5CB7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i="0"/>
            <a:t>Evaluation conducted on PAN-PC-10 and PAN-PC-11 datasets.</a:t>
          </a:r>
          <a:endParaRPr lang="en-US"/>
        </a:p>
      </dgm:t>
    </dgm:pt>
    <dgm:pt modelId="{2F40008A-E2EC-4D54-A7CA-B1308D66A718}" type="parTrans" cxnId="{4CD1F25B-8A99-4A13-BB19-9943A945B515}">
      <dgm:prSet/>
      <dgm:spPr/>
      <dgm:t>
        <a:bodyPr/>
        <a:lstStyle/>
        <a:p>
          <a:endParaRPr lang="en-US"/>
        </a:p>
      </dgm:t>
    </dgm:pt>
    <dgm:pt modelId="{9606F83E-720F-4FDE-8486-AE8091F83AA3}" type="sibTrans" cxnId="{4CD1F25B-8A99-4A13-BB19-9943A945B515}">
      <dgm:prSet/>
      <dgm:spPr/>
      <dgm:t>
        <a:bodyPr/>
        <a:lstStyle/>
        <a:p>
          <a:endParaRPr lang="en-US"/>
        </a:p>
      </dgm:t>
    </dgm:pt>
    <dgm:pt modelId="{F05C4231-F9DD-4B21-A30B-51450ABB7F96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i="0"/>
            <a:t>Performance assessment using precision, recall, and F1-score metrics.</a:t>
          </a:r>
          <a:endParaRPr lang="en-US"/>
        </a:p>
      </dgm:t>
    </dgm:pt>
    <dgm:pt modelId="{66180D2C-B6DD-49E4-B292-EAB0E8E8FDAB}" type="parTrans" cxnId="{B902EA0A-8706-447D-9BAB-61322F35FFAD}">
      <dgm:prSet/>
      <dgm:spPr/>
      <dgm:t>
        <a:bodyPr/>
        <a:lstStyle/>
        <a:p>
          <a:endParaRPr lang="en-US"/>
        </a:p>
      </dgm:t>
    </dgm:pt>
    <dgm:pt modelId="{9C23659F-3E52-45A2-B436-33A2DCA90E8D}" type="sibTrans" cxnId="{B902EA0A-8706-447D-9BAB-61322F35FFAD}">
      <dgm:prSet/>
      <dgm:spPr/>
      <dgm:t>
        <a:bodyPr/>
        <a:lstStyle/>
        <a:p>
          <a:endParaRPr lang="en-US"/>
        </a:p>
      </dgm:t>
    </dgm:pt>
    <dgm:pt modelId="{5A70AA54-ACD6-460F-BB9C-651501BB1DA2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i="0" dirty="0"/>
            <a:t>Examination of parameter effects such as n-gram size, word embedding dimension, and similarity threshold.</a:t>
          </a:r>
          <a:endParaRPr lang="en-US" dirty="0"/>
        </a:p>
      </dgm:t>
    </dgm:pt>
    <dgm:pt modelId="{43C27F20-29E8-48F3-A117-1FA53D4543E1}" type="parTrans" cxnId="{129D1893-60C3-4BDB-B507-CCCF2E71EE3F}">
      <dgm:prSet/>
      <dgm:spPr/>
      <dgm:t>
        <a:bodyPr/>
        <a:lstStyle/>
        <a:p>
          <a:endParaRPr lang="en-US"/>
        </a:p>
      </dgm:t>
    </dgm:pt>
    <dgm:pt modelId="{02B78DFE-77A5-4F12-8E55-E8FC31257E8B}" type="sibTrans" cxnId="{129D1893-60C3-4BDB-B507-CCCF2E71EE3F}">
      <dgm:prSet/>
      <dgm:spPr/>
      <dgm:t>
        <a:bodyPr/>
        <a:lstStyle/>
        <a:p>
          <a:endParaRPr lang="en-US"/>
        </a:p>
      </dgm:t>
    </dgm:pt>
    <dgm:pt modelId="{2F375E56-22D8-4892-BD47-7DC82649A8A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i="0"/>
            <a:t>Analysis of parameter and feature impact on results.</a:t>
          </a:r>
          <a:endParaRPr lang="en-US"/>
        </a:p>
      </dgm:t>
    </dgm:pt>
    <dgm:pt modelId="{BC764E2C-A0AB-44D6-8949-57C58E24292A}" type="parTrans" cxnId="{BD17491A-6785-4AFB-BD0E-2963046A9C70}">
      <dgm:prSet/>
      <dgm:spPr/>
      <dgm:t>
        <a:bodyPr/>
        <a:lstStyle/>
        <a:p>
          <a:endParaRPr lang="en-US"/>
        </a:p>
      </dgm:t>
    </dgm:pt>
    <dgm:pt modelId="{E85727D5-26B1-4456-B406-42A5724AC115}" type="sibTrans" cxnId="{BD17491A-6785-4AFB-BD0E-2963046A9C70}">
      <dgm:prSet/>
      <dgm:spPr/>
      <dgm:t>
        <a:bodyPr/>
        <a:lstStyle/>
        <a:p>
          <a:endParaRPr lang="en-US"/>
        </a:p>
      </dgm:t>
    </dgm:pt>
    <dgm:pt modelId="{11E87285-E737-46A2-800C-DD15D679572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CA" b="0" i="0"/>
            <a:t>Conclusion and Future Work:</a:t>
          </a:r>
          <a:endParaRPr lang="en-US"/>
        </a:p>
      </dgm:t>
    </dgm:pt>
    <dgm:pt modelId="{25FC8517-A181-4C11-B701-330EA70164C8}" type="parTrans" cxnId="{2F63E5BE-348B-46F6-8E32-BF95A7221029}">
      <dgm:prSet/>
      <dgm:spPr/>
      <dgm:t>
        <a:bodyPr/>
        <a:lstStyle/>
        <a:p>
          <a:endParaRPr lang="en-US"/>
        </a:p>
      </dgm:t>
    </dgm:pt>
    <dgm:pt modelId="{217C745B-4057-47D2-8E0B-7B9321427A37}" type="sibTrans" cxnId="{2F63E5BE-348B-46F6-8E32-BF95A7221029}">
      <dgm:prSet/>
      <dgm:spPr/>
      <dgm:t>
        <a:bodyPr/>
        <a:lstStyle/>
        <a:p>
          <a:endParaRPr lang="en-US"/>
        </a:p>
      </dgm:t>
    </dgm:pt>
    <dgm:pt modelId="{1DCEEBB7-E2CA-4A61-AEB5-73D7FBBB6F08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i="0" dirty="0"/>
            <a:t>Summary of main findings and contributions.</a:t>
          </a:r>
        </a:p>
        <a:p>
          <a:pPr>
            <a:lnSpc>
              <a:spcPct val="100000"/>
            </a:lnSpc>
          </a:pPr>
          <a:r>
            <a:rPr lang="en-CA" b="0" i="0" dirty="0"/>
            <a:t>Statement on competitive results achieved using syntactic and semantic features.</a:t>
          </a:r>
          <a:endParaRPr lang="en-US" dirty="0"/>
        </a:p>
      </dgm:t>
    </dgm:pt>
    <dgm:pt modelId="{C13D7E17-8636-4494-B3D7-B6563ED3E5AD}" type="parTrans" cxnId="{CCA0D557-F63E-4C0A-9A61-FBF12478D5C5}">
      <dgm:prSet/>
      <dgm:spPr/>
      <dgm:t>
        <a:bodyPr/>
        <a:lstStyle/>
        <a:p>
          <a:endParaRPr lang="en-US"/>
        </a:p>
      </dgm:t>
    </dgm:pt>
    <dgm:pt modelId="{5F05386A-DDAA-4A2B-A881-6F229B6CB4B8}" type="sibTrans" cxnId="{CCA0D557-F63E-4C0A-9A61-FBF12478D5C5}">
      <dgm:prSet/>
      <dgm:spPr/>
      <dgm:t>
        <a:bodyPr/>
        <a:lstStyle/>
        <a:p>
          <a:endParaRPr lang="en-US"/>
        </a:p>
      </dgm:t>
    </dgm:pt>
    <dgm:pt modelId="{8C38E9A3-03D1-4D87-A570-1CE485CAFEF1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b="0" i="0"/>
            <a:t>Suggestions for future work, including improving semantic similarity measure and incorporating more features.</a:t>
          </a:r>
          <a:endParaRPr lang="en-US"/>
        </a:p>
      </dgm:t>
    </dgm:pt>
    <dgm:pt modelId="{D9E093D4-D39D-4D8E-87E7-81C590923C3F}" type="parTrans" cxnId="{2AB694E6-7435-4A42-961D-9C901CF42529}">
      <dgm:prSet/>
      <dgm:spPr/>
      <dgm:t>
        <a:bodyPr/>
        <a:lstStyle/>
        <a:p>
          <a:endParaRPr lang="en-US"/>
        </a:p>
      </dgm:t>
    </dgm:pt>
    <dgm:pt modelId="{B32E6A00-ABFE-4540-9106-8735995449E7}" type="sibTrans" cxnId="{2AB694E6-7435-4A42-961D-9C901CF42529}">
      <dgm:prSet/>
      <dgm:spPr/>
      <dgm:t>
        <a:bodyPr/>
        <a:lstStyle/>
        <a:p>
          <a:endParaRPr lang="en-US"/>
        </a:p>
      </dgm:t>
    </dgm:pt>
    <dgm:pt modelId="{ACA81828-4567-4AD2-91DC-58BD7A813716}" type="pres">
      <dgm:prSet presAssocID="{C1827709-E5DF-480A-AEF4-477B044B6037}" presName="root" presStyleCnt="0">
        <dgm:presLayoutVars>
          <dgm:dir/>
          <dgm:resizeHandles val="exact"/>
        </dgm:presLayoutVars>
      </dgm:prSet>
      <dgm:spPr/>
    </dgm:pt>
    <dgm:pt modelId="{B27C39EF-47F4-46A4-B228-D16340E9AF2F}" type="pres">
      <dgm:prSet presAssocID="{33E8F599-6680-412F-BF7B-D0FCC8FF1CAE}" presName="compNode" presStyleCnt="0"/>
      <dgm:spPr/>
    </dgm:pt>
    <dgm:pt modelId="{197CD111-F381-4AC7-8A43-030A80B78008}" type="pres">
      <dgm:prSet presAssocID="{33E8F599-6680-412F-BF7B-D0FCC8FF1CA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8FC2B83D-A30C-468B-8B75-4E52FB5D13C6}" type="pres">
      <dgm:prSet presAssocID="{33E8F599-6680-412F-BF7B-D0FCC8FF1CAE}" presName="iconSpace" presStyleCnt="0"/>
      <dgm:spPr/>
    </dgm:pt>
    <dgm:pt modelId="{1749AB4D-885C-46C9-A38C-3A5196608A88}" type="pres">
      <dgm:prSet presAssocID="{33E8F599-6680-412F-BF7B-D0FCC8FF1CAE}" presName="parTx" presStyleLbl="revTx" presStyleIdx="0" presStyleCnt="4">
        <dgm:presLayoutVars>
          <dgm:chMax val="0"/>
          <dgm:chPref val="0"/>
        </dgm:presLayoutVars>
      </dgm:prSet>
      <dgm:spPr/>
    </dgm:pt>
    <dgm:pt modelId="{1F2FA7E8-00F4-47BE-A1BC-E164C92909F7}" type="pres">
      <dgm:prSet presAssocID="{33E8F599-6680-412F-BF7B-D0FCC8FF1CAE}" presName="txSpace" presStyleCnt="0"/>
      <dgm:spPr/>
    </dgm:pt>
    <dgm:pt modelId="{FF0DC715-B585-464A-94CF-403380A6D4DE}" type="pres">
      <dgm:prSet presAssocID="{33E8F599-6680-412F-BF7B-D0FCC8FF1CAE}" presName="desTx" presStyleLbl="revTx" presStyleIdx="1" presStyleCnt="4">
        <dgm:presLayoutVars/>
      </dgm:prSet>
      <dgm:spPr/>
    </dgm:pt>
    <dgm:pt modelId="{8763C223-28B2-483E-85C5-1530BF846434}" type="pres">
      <dgm:prSet presAssocID="{FD44F449-AD4E-45F5-BDB1-EE1EEC11091E}" presName="sibTrans" presStyleCnt="0"/>
      <dgm:spPr/>
    </dgm:pt>
    <dgm:pt modelId="{B4D9C65E-EF8C-45A5-B81E-24BC0B644EE2}" type="pres">
      <dgm:prSet presAssocID="{11E87285-E737-46A2-800C-DD15D6795727}" presName="compNode" presStyleCnt="0"/>
      <dgm:spPr/>
    </dgm:pt>
    <dgm:pt modelId="{C63D760A-B212-4E44-9FB2-8AB7C7CCB5D9}" type="pres">
      <dgm:prSet presAssocID="{11E87285-E737-46A2-800C-DD15D679572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91FB0C6-21D9-44B8-BC85-54F2783DDF9A}" type="pres">
      <dgm:prSet presAssocID="{11E87285-E737-46A2-800C-DD15D6795727}" presName="iconSpace" presStyleCnt="0"/>
      <dgm:spPr/>
    </dgm:pt>
    <dgm:pt modelId="{59F20EC9-DA43-4301-A8E9-DB241DFAD324}" type="pres">
      <dgm:prSet presAssocID="{11E87285-E737-46A2-800C-DD15D6795727}" presName="parTx" presStyleLbl="revTx" presStyleIdx="2" presStyleCnt="4">
        <dgm:presLayoutVars>
          <dgm:chMax val="0"/>
          <dgm:chPref val="0"/>
        </dgm:presLayoutVars>
      </dgm:prSet>
      <dgm:spPr/>
    </dgm:pt>
    <dgm:pt modelId="{ADA382A8-4D47-44D6-8EB4-2F71638ECA9A}" type="pres">
      <dgm:prSet presAssocID="{11E87285-E737-46A2-800C-DD15D6795727}" presName="txSpace" presStyleCnt="0"/>
      <dgm:spPr/>
    </dgm:pt>
    <dgm:pt modelId="{747B3CC6-18C9-486A-8450-96930ABB2D86}" type="pres">
      <dgm:prSet presAssocID="{11E87285-E737-46A2-800C-DD15D6795727}" presName="desTx" presStyleLbl="revTx" presStyleIdx="3" presStyleCnt="4">
        <dgm:presLayoutVars/>
      </dgm:prSet>
      <dgm:spPr/>
    </dgm:pt>
  </dgm:ptLst>
  <dgm:cxnLst>
    <dgm:cxn modelId="{2DD37C03-C10E-C245-AB17-EAAA39D7FC93}" type="presOf" srcId="{33E8F599-6680-412F-BF7B-D0FCC8FF1CAE}" destId="{1749AB4D-885C-46C9-A38C-3A5196608A88}" srcOrd="0" destOrd="0" presId="urn:microsoft.com/office/officeart/2018/2/layout/IconLabelDescriptionList"/>
    <dgm:cxn modelId="{B902EA0A-8706-447D-9BAB-61322F35FFAD}" srcId="{33E8F599-6680-412F-BF7B-D0FCC8FF1CAE}" destId="{F05C4231-F9DD-4B21-A30B-51450ABB7F96}" srcOrd="1" destOrd="0" parTransId="{66180D2C-B6DD-49E4-B292-EAB0E8E8FDAB}" sibTransId="{9C23659F-3E52-45A2-B436-33A2DCA90E8D}"/>
    <dgm:cxn modelId="{093DA611-EFAB-3C4B-813E-63862E1DA8D7}" type="presOf" srcId="{8C38E9A3-03D1-4D87-A570-1CE485CAFEF1}" destId="{747B3CC6-18C9-486A-8450-96930ABB2D86}" srcOrd="0" destOrd="1" presId="urn:microsoft.com/office/officeart/2018/2/layout/IconLabelDescriptionList"/>
    <dgm:cxn modelId="{BD17491A-6785-4AFB-BD0E-2963046A9C70}" srcId="{33E8F599-6680-412F-BF7B-D0FCC8FF1CAE}" destId="{2F375E56-22D8-4892-BD47-7DC82649A8A5}" srcOrd="3" destOrd="0" parTransId="{BC764E2C-A0AB-44D6-8949-57C58E24292A}" sibTransId="{E85727D5-26B1-4456-B406-42A5724AC115}"/>
    <dgm:cxn modelId="{5996F126-6DD0-4D4C-9A06-2D6D09F86379}" type="presOf" srcId="{11E87285-E737-46A2-800C-DD15D6795727}" destId="{59F20EC9-DA43-4301-A8E9-DB241DFAD324}" srcOrd="0" destOrd="0" presId="urn:microsoft.com/office/officeart/2018/2/layout/IconLabelDescriptionList"/>
    <dgm:cxn modelId="{15D53C33-1698-494B-8310-00A03C35B926}" type="presOf" srcId="{5A70AA54-ACD6-460F-BB9C-651501BB1DA2}" destId="{FF0DC715-B585-464A-94CF-403380A6D4DE}" srcOrd="0" destOrd="2" presId="urn:microsoft.com/office/officeart/2018/2/layout/IconLabelDescriptionList"/>
    <dgm:cxn modelId="{F658CA39-0B8B-E441-85BF-F17861A9898A}" type="presOf" srcId="{1DCEEBB7-E2CA-4A61-AEB5-73D7FBBB6F08}" destId="{747B3CC6-18C9-486A-8450-96930ABB2D86}" srcOrd="0" destOrd="0" presId="urn:microsoft.com/office/officeart/2018/2/layout/IconLabelDescriptionList"/>
    <dgm:cxn modelId="{80B2F64C-0FCD-F74C-8F05-47F70CD9F601}" type="presOf" srcId="{1CEEC90B-0DB4-4B80-A0CC-6448B9AC5CB7}" destId="{FF0DC715-B585-464A-94CF-403380A6D4DE}" srcOrd="0" destOrd="0" presId="urn:microsoft.com/office/officeart/2018/2/layout/IconLabelDescriptionList"/>
    <dgm:cxn modelId="{8F7FC953-6813-7242-8CF2-3731F0B8F433}" type="presOf" srcId="{F05C4231-F9DD-4B21-A30B-51450ABB7F96}" destId="{FF0DC715-B585-464A-94CF-403380A6D4DE}" srcOrd="0" destOrd="1" presId="urn:microsoft.com/office/officeart/2018/2/layout/IconLabelDescriptionList"/>
    <dgm:cxn modelId="{CCA0D557-F63E-4C0A-9A61-FBF12478D5C5}" srcId="{11E87285-E737-46A2-800C-DD15D6795727}" destId="{1DCEEBB7-E2CA-4A61-AEB5-73D7FBBB6F08}" srcOrd="0" destOrd="0" parTransId="{C13D7E17-8636-4494-B3D7-B6563ED3E5AD}" sibTransId="{5F05386A-DDAA-4A2B-A881-6F229B6CB4B8}"/>
    <dgm:cxn modelId="{4CD1F25B-8A99-4A13-BB19-9943A945B515}" srcId="{33E8F599-6680-412F-BF7B-D0FCC8FF1CAE}" destId="{1CEEC90B-0DB4-4B80-A0CC-6448B9AC5CB7}" srcOrd="0" destOrd="0" parTransId="{2F40008A-E2EC-4D54-A7CA-B1308D66A718}" sibTransId="{9606F83E-720F-4FDE-8486-AE8091F83AA3}"/>
    <dgm:cxn modelId="{AC58A177-8846-4AA8-92ED-883116D81827}" srcId="{C1827709-E5DF-480A-AEF4-477B044B6037}" destId="{33E8F599-6680-412F-BF7B-D0FCC8FF1CAE}" srcOrd="0" destOrd="0" parTransId="{82346757-B9C1-455E-BDEE-008324E34232}" sibTransId="{FD44F449-AD4E-45F5-BDB1-EE1EEC11091E}"/>
    <dgm:cxn modelId="{129D1893-60C3-4BDB-B507-CCCF2E71EE3F}" srcId="{33E8F599-6680-412F-BF7B-D0FCC8FF1CAE}" destId="{5A70AA54-ACD6-460F-BB9C-651501BB1DA2}" srcOrd="2" destOrd="0" parTransId="{43C27F20-29E8-48F3-A117-1FA53D4543E1}" sibTransId="{02B78DFE-77A5-4F12-8E55-E8FC31257E8B}"/>
    <dgm:cxn modelId="{688CAB9D-393F-8945-B0B8-82099E1CE42F}" type="presOf" srcId="{2F375E56-22D8-4892-BD47-7DC82649A8A5}" destId="{FF0DC715-B585-464A-94CF-403380A6D4DE}" srcOrd="0" destOrd="3" presId="urn:microsoft.com/office/officeart/2018/2/layout/IconLabelDescriptionList"/>
    <dgm:cxn modelId="{2F63E5BE-348B-46F6-8E32-BF95A7221029}" srcId="{C1827709-E5DF-480A-AEF4-477B044B6037}" destId="{11E87285-E737-46A2-800C-DD15D6795727}" srcOrd="1" destOrd="0" parTransId="{25FC8517-A181-4C11-B701-330EA70164C8}" sibTransId="{217C745B-4057-47D2-8E0B-7B9321427A37}"/>
    <dgm:cxn modelId="{2AB694E6-7435-4A42-961D-9C901CF42529}" srcId="{11E87285-E737-46A2-800C-DD15D6795727}" destId="{8C38E9A3-03D1-4D87-A570-1CE485CAFEF1}" srcOrd="1" destOrd="0" parTransId="{D9E093D4-D39D-4D8E-87E7-81C590923C3F}" sibTransId="{B32E6A00-ABFE-4540-9106-8735995449E7}"/>
    <dgm:cxn modelId="{98E020ED-9EBF-3A48-A682-731EA3218729}" type="presOf" srcId="{C1827709-E5DF-480A-AEF4-477B044B6037}" destId="{ACA81828-4567-4AD2-91DC-58BD7A813716}" srcOrd="0" destOrd="0" presId="urn:microsoft.com/office/officeart/2018/2/layout/IconLabelDescriptionList"/>
    <dgm:cxn modelId="{7C694136-816B-604F-B011-AD5A64AAAB0B}" type="presParOf" srcId="{ACA81828-4567-4AD2-91DC-58BD7A813716}" destId="{B27C39EF-47F4-46A4-B228-D16340E9AF2F}" srcOrd="0" destOrd="0" presId="urn:microsoft.com/office/officeart/2018/2/layout/IconLabelDescriptionList"/>
    <dgm:cxn modelId="{DB296DC7-C6A2-394B-B15E-32F019EE4681}" type="presParOf" srcId="{B27C39EF-47F4-46A4-B228-D16340E9AF2F}" destId="{197CD111-F381-4AC7-8A43-030A80B78008}" srcOrd="0" destOrd="0" presId="urn:microsoft.com/office/officeart/2018/2/layout/IconLabelDescriptionList"/>
    <dgm:cxn modelId="{59DB00BE-A5C4-8740-A750-DF5607387AEE}" type="presParOf" srcId="{B27C39EF-47F4-46A4-B228-D16340E9AF2F}" destId="{8FC2B83D-A30C-468B-8B75-4E52FB5D13C6}" srcOrd="1" destOrd="0" presId="urn:microsoft.com/office/officeart/2018/2/layout/IconLabelDescriptionList"/>
    <dgm:cxn modelId="{89FF3074-0B42-3045-BA79-646FB6E6C567}" type="presParOf" srcId="{B27C39EF-47F4-46A4-B228-D16340E9AF2F}" destId="{1749AB4D-885C-46C9-A38C-3A5196608A88}" srcOrd="2" destOrd="0" presId="urn:microsoft.com/office/officeart/2018/2/layout/IconLabelDescriptionList"/>
    <dgm:cxn modelId="{7F487B54-36D9-2E41-BF32-626A4EA1C291}" type="presParOf" srcId="{B27C39EF-47F4-46A4-B228-D16340E9AF2F}" destId="{1F2FA7E8-00F4-47BE-A1BC-E164C92909F7}" srcOrd="3" destOrd="0" presId="urn:microsoft.com/office/officeart/2018/2/layout/IconLabelDescriptionList"/>
    <dgm:cxn modelId="{5958C2DF-3900-4C45-9551-6984E433D950}" type="presParOf" srcId="{B27C39EF-47F4-46A4-B228-D16340E9AF2F}" destId="{FF0DC715-B585-464A-94CF-403380A6D4DE}" srcOrd="4" destOrd="0" presId="urn:microsoft.com/office/officeart/2018/2/layout/IconLabelDescriptionList"/>
    <dgm:cxn modelId="{5F043274-546D-B346-A871-0E8784B46DEE}" type="presParOf" srcId="{ACA81828-4567-4AD2-91DC-58BD7A813716}" destId="{8763C223-28B2-483E-85C5-1530BF846434}" srcOrd="1" destOrd="0" presId="urn:microsoft.com/office/officeart/2018/2/layout/IconLabelDescriptionList"/>
    <dgm:cxn modelId="{4CCCF90D-A266-AD48-BDB4-643A9C8B9B60}" type="presParOf" srcId="{ACA81828-4567-4AD2-91DC-58BD7A813716}" destId="{B4D9C65E-EF8C-45A5-B81E-24BC0B644EE2}" srcOrd="2" destOrd="0" presId="urn:microsoft.com/office/officeart/2018/2/layout/IconLabelDescriptionList"/>
    <dgm:cxn modelId="{5395A238-B35D-3649-AE7A-C0767FE57FC4}" type="presParOf" srcId="{B4D9C65E-EF8C-45A5-B81E-24BC0B644EE2}" destId="{C63D760A-B212-4E44-9FB2-8AB7C7CCB5D9}" srcOrd="0" destOrd="0" presId="urn:microsoft.com/office/officeart/2018/2/layout/IconLabelDescriptionList"/>
    <dgm:cxn modelId="{546743DF-7D45-0C42-A766-7C0A5AEBE955}" type="presParOf" srcId="{B4D9C65E-EF8C-45A5-B81E-24BC0B644EE2}" destId="{491FB0C6-21D9-44B8-BC85-54F2783DDF9A}" srcOrd="1" destOrd="0" presId="urn:microsoft.com/office/officeart/2018/2/layout/IconLabelDescriptionList"/>
    <dgm:cxn modelId="{FDCE1021-C386-A340-805D-AA19F3299E49}" type="presParOf" srcId="{B4D9C65E-EF8C-45A5-B81E-24BC0B644EE2}" destId="{59F20EC9-DA43-4301-A8E9-DB241DFAD324}" srcOrd="2" destOrd="0" presId="urn:microsoft.com/office/officeart/2018/2/layout/IconLabelDescriptionList"/>
    <dgm:cxn modelId="{B4A572CD-E9C1-664B-9207-87D6AA83446E}" type="presParOf" srcId="{B4D9C65E-EF8C-45A5-B81E-24BC0B644EE2}" destId="{ADA382A8-4D47-44D6-8EB4-2F71638ECA9A}" srcOrd="3" destOrd="0" presId="urn:microsoft.com/office/officeart/2018/2/layout/IconLabelDescriptionList"/>
    <dgm:cxn modelId="{572C934D-35ED-4945-A745-17ADD0F4A192}" type="presParOf" srcId="{B4D9C65E-EF8C-45A5-B81E-24BC0B644EE2}" destId="{747B3CC6-18C9-486A-8450-96930ABB2D8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84A8FF-1B74-4877-B74C-A6DC41A895E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F242728-4978-4D53-A953-4602FF5CFCDF}">
      <dgm:prSet/>
      <dgm:spPr/>
      <dgm:t>
        <a:bodyPr/>
        <a:lstStyle/>
        <a:p>
          <a:r>
            <a:rPr lang="en-US" b="1"/>
            <a:t>Introduction:</a:t>
          </a:r>
          <a:endParaRPr lang="en-US"/>
        </a:p>
      </dgm:t>
    </dgm:pt>
    <dgm:pt modelId="{B9639D12-FFA7-49AB-827C-C6C8B8AE45A6}" type="parTrans" cxnId="{0CF60818-2EAC-4F59-9E3C-1929C71C9390}">
      <dgm:prSet/>
      <dgm:spPr/>
      <dgm:t>
        <a:bodyPr/>
        <a:lstStyle/>
        <a:p>
          <a:endParaRPr lang="en-US"/>
        </a:p>
      </dgm:t>
    </dgm:pt>
    <dgm:pt modelId="{3B147B35-3507-42A5-95DE-F2F65F41163B}" type="sibTrans" cxnId="{0CF60818-2EAC-4F59-9E3C-1929C71C9390}">
      <dgm:prSet/>
      <dgm:spPr/>
      <dgm:t>
        <a:bodyPr/>
        <a:lstStyle/>
        <a:p>
          <a:endParaRPr lang="en-US"/>
        </a:p>
      </dgm:t>
    </dgm:pt>
    <dgm:pt modelId="{F2FEBFE2-EE90-4036-B6A4-258780AC2C2F}">
      <dgm:prSet/>
      <dgm:spPr/>
      <dgm:t>
        <a:bodyPr/>
        <a:lstStyle/>
        <a:p>
          <a:r>
            <a:rPr lang="en-CA" b="0" i="0"/>
            <a:t>Problem: Paraphrase identification and generation are essential tasks in NLP.</a:t>
          </a:r>
          <a:endParaRPr lang="en-US"/>
        </a:p>
      </dgm:t>
    </dgm:pt>
    <dgm:pt modelId="{1B885217-8D94-4543-9EE9-4AF7D3CF0944}" type="parTrans" cxnId="{AE5E4C45-4E9A-4D09-9BC1-8CAA802B159A}">
      <dgm:prSet/>
      <dgm:spPr/>
      <dgm:t>
        <a:bodyPr/>
        <a:lstStyle/>
        <a:p>
          <a:endParaRPr lang="en-US"/>
        </a:p>
      </dgm:t>
    </dgm:pt>
    <dgm:pt modelId="{40D18AF9-A13C-43C2-8362-9C5F12739F36}" type="sibTrans" cxnId="{AE5E4C45-4E9A-4D09-9BC1-8CAA802B159A}">
      <dgm:prSet/>
      <dgm:spPr/>
      <dgm:t>
        <a:bodyPr/>
        <a:lstStyle/>
        <a:p>
          <a:endParaRPr lang="en-US"/>
        </a:p>
      </dgm:t>
    </dgm:pt>
    <dgm:pt modelId="{172B002A-8D8F-4479-98C0-CCBA8CD80143}">
      <dgm:prSet/>
      <dgm:spPr/>
      <dgm:t>
        <a:bodyPr/>
        <a:lstStyle/>
        <a:p>
          <a:r>
            <a:rPr lang="en-CA" b="0" i="0"/>
            <a:t>Contribution: Proposal of a unified model using fine-tuned T5 for both tasks.</a:t>
          </a:r>
          <a:endParaRPr lang="en-US"/>
        </a:p>
      </dgm:t>
    </dgm:pt>
    <dgm:pt modelId="{EC78B835-7D23-4822-9AE7-BA91015631FC}" type="parTrans" cxnId="{8D112E91-D561-43D1-8CF7-159CE8BB92A1}">
      <dgm:prSet/>
      <dgm:spPr/>
      <dgm:t>
        <a:bodyPr/>
        <a:lstStyle/>
        <a:p>
          <a:endParaRPr lang="en-US"/>
        </a:p>
      </dgm:t>
    </dgm:pt>
    <dgm:pt modelId="{62502DD3-61CD-4269-8311-6DA5A9082FFC}" type="sibTrans" cxnId="{8D112E91-D561-43D1-8CF7-159CE8BB92A1}">
      <dgm:prSet/>
      <dgm:spPr/>
      <dgm:t>
        <a:bodyPr/>
        <a:lstStyle/>
        <a:p>
          <a:endParaRPr lang="en-US"/>
        </a:p>
      </dgm:t>
    </dgm:pt>
    <dgm:pt modelId="{E6E94304-369C-4B9B-8637-40FBA260E9F0}">
      <dgm:prSet/>
      <dgm:spPr/>
      <dgm:t>
        <a:bodyPr/>
        <a:lstStyle/>
        <a:p>
          <a:r>
            <a:rPr lang="en-CA" b="0" i="0"/>
            <a:t>Background: Brief overview of paraphrase identification and generation.</a:t>
          </a:r>
          <a:endParaRPr lang="en-US"/>
        </a:p>
      </dgm:t>
    </dgm:pt>
    <dgm:pt modelId="{D9FF410A-8180-413B-8C4D-BF678D6D08EC}" type="parTrans" cxnId="{E836AFDB-1425-4D49-989B-07867508F739}">
      <dgm:prSet/>
      <dgm:spPr/>
      <dgm:t>
        <a:bodyPr/>
        <a:lstStyle/>
        <a:p>
          <a:endParaRPr lang="en-US"/>
        </a:p>
      </dgm:t>
    </dgm:pt>
    <dgm:pt modelId="{6CB9FA69-5537-4FB8-80B1-A6194CF9949E}" type="sibTrans" cxnId="{E836AFDB-1425-4D49-989B-07867508F739}">
      <dgm:prSet/>
      <dgm:spPr/>
      <dgm:t>
        <a:bodyPr/>
        <a:lstStyle/>
        <a:p>
          <a:endParaRPr lang="en-US"/>
        </a:p>
      </dgm:t>
    </dgm:pt>
    <dgm:pt modelId="{C1976D6E-E471-4BFA-B48A-690A061FDB2A}">
      <dgm:prSet/>
      <dgm:spPr/>
      <dgm:t>
        <a:bodyPr/>
        <a:lstStyle/>
        <a:p>
          <a:r>
            <a:rPr lang="en-CA" b="0" i="0"/>
            <a:t>Related Work:</a:t>
          </a:r>
          <a:endParaRPr lang="en-US"/>
        </a:p>
      </dgm:t>
    </dgm:pt>
    <dgm:pt modelId="{3D0AC802-E957-40BF-8094-D1BC00DFF9F5}" type="parTrans" cxnId="{06181735-9008-45C8-A7A3-F94F4EF9F515}">
      <dgm:prSet/>
      <dgm:spPr/>
      <dgm:t>
        <a:bodyPr/>
        <a:lstStyle/>
        <a:p>
          <a:endParaRPr lang="en-US"/>
        </a:p>
      </dgm:t>
    </dgm:pt>
    <dgm:pt modelId="{2A96B33D-754A-4617-8C89-6BE81FE2DA40}" type="sibTrans" cxnId="{06181735-9008-45C8-A7A3-F94F4EF9F515}">
      <dgm:prSet/>
      <dgm:spPr/>
      <dgm:t>
        <a:bodyPr/>
        <a:lstStyle/>
        <a:p>
          <a:endParaRPr lang="en-US"/>
        </a:p>
      </dgm:t>
    </dgm:pt>
    <dgm:pt modelId="{7191932B-CE57-4CCD-B75C-679FF76D34D1}">
      <dgm:prSet/>
      <dgm:spPr/>
      <dgm:t>
        <a:bodyPr/>
        <a:lstStyle/>
        <a:p>
          <a:r>
            <a:rPr lang="en-CA" b="0" i="0"/>
            <a:t>Review: Overview of related work in NLP, focusing on natural language generation and language models.</a:t>
          </a:r>
          <a:endParaRPr lang="en-US"/>
        </a:p>
      </dgm:t>
    </dgm:pt>
    <dgm:pt modelId="{12F777B2-C2C9-4402-95EB-4645DF9BC25D}" type="parTrans" cxnId="{B3499EB4-23CA-46A4-834D-E37C1EF91C5B}">
      <dgm:prSet/>
      <dgm:spPr/>
      <dgm:t>
        <a:bodyPr/>
        <a:lstStyle/>
        <a:p>
          <a:endParaRPr lang="en-US"/>
        </a:p>
      </dgm:t>
    </dgm:pt>
    <dgm:pt modelId="{737463F8-6CF6-4EBD-96D2-8E5C93F3BDFE}" type="sibTrans" cxnId="{B3499EB4-23CA-46A4-834D-E37C1EF91C5B}">
      <dgm:prSet/>
      <dgm:spPr/>
      <dgm:t>
        <a:bodyPr/>
        <a:lstStyle/>
        <a:p>
          <a:endParaRPr lang="en-US"/>
        </a:p>
      </dgm:t>
    </dgm:pt>
    <dgm:pt modelId="{290D919D-578B-465A-B1F4-75BB25550E4F}">
      <dgm:prSet/>
      <dgm:spPr/>
      <dgm:t>
        <a:bodyPr/>
        <a:lstStyle/>
        <a:p>
          <a:r>
            <a:rPr lang="en-CA" b="0" i="0"/>
            <a:t>Limitations: Highlight limitations of existing methods in solving both tasks simultaneously.</a:t>
          </a:r>
          <a:endParaRPr lang="en-US"/>
        </a:p>
      </dgm:t>
    </dgm:pt>
    <dgm:pt modelId="{2DC29682-6C8A-4BF2-921B-490A63C44199}" type="parTrans" cxnId="{D78282C3-D29B-4A3E-BE3B-7745F9C9D6E6}">
      <dgm:prSet/>
      <dgm:spPr/>
      <dgm:t>
        <a:bodyPr/>
        <a:lstStyle/>
        <a:p>
          <a:endParaRPr lang="en-US"/>
        </a:p>
      </dgm:t>
    </dgm:pt>
    <dgm:pt modelId="{40BB7384-9419-47B9-8DF1-E9B60FBADB64}" type="sibTrans" cxnId="{D78282C3-D29B-4A3E-BE3B-7745F9C9D6E6}">
      <dgm:prSet/>
      <dgm:spPr/>
      <dgm:t>
        <a:bodyPr/>
        <a:lstStyle/>
        <a:p>
          <a:endParaRPr lang="en-US"/>
        </a:p>
      </dgm:t>
    </dgm:pt>
    <dgm:pt modelId="{2652C030-A302-984A-A8B8-2D2E68DBF8F5}" type="pres">
      <dgm:prSet presAssocID="{BE84A8FF-1B74-4877-B74C-A6DC41A895E9}" presName="vert0" presStyleCnt="0">
        <dgm:presLayoutVars>
          <dgm:dir/>
          <dgm:animOne val="branch"/>
          <dgm:animLvl val="lvl"/>
        </dgm:presLayoutVars>
      </dgm:prSet>
      <dgm:spPr/>
    </dgm:pt>
    <dgm:pt modelId="{6D840813-3DE0-1649-B773-DC2278A26211}" type="pres">
      <dgm:prSet presAssocID="{3F242728-4978-4D53-A953-4602FF5CFCDF}" presName="thickLine" presStyleLbl="alignNode1" presStyleIdx="0" presStyleCnt="2"/>
      <dgm:spPr/>
    </dgm:pt>
    <dgm:pt modelId="{DF835D56-1513-5046-A581-528D17C9D5C7}" type="pres">
      <dgm:prSet presAssocID="{3F242728-4978-4D53-A953-4602FF5CFCDF}" presName="horz1" presStyleCnt="0"/>
      <dgm:spPr/>
    </dgm:pt>
    <dgm:pt modelId="{18D5B0A5-69D8-DE40-9FE9-C386EE8841E3}" type="pres">
      <dgm:prSet presAssocID="{3F242728-4978-4D53-A953-4602FF5CFCDF}" presName="tx1" presStyleLbl="revTx" presStyleIdx="0" presStyleCnt="7"/>
      <dgm:spPr/>
    </dgm:pt>
    <dgm:pt modelId="{FDFFEE71-0CD4-6C4A-9763-9D0EAA43AF28}" type="pres">
      <dgm:prSet presAssocID="{3F242728-4978-4D53-A953-4602FF5CFCDF}" presName="vert1" presStyleCnt="0"/>
      <dgm:spPr/>
    </dgm:pt>
    <dgm:pt modelId="{1C2881C5-E3EB-5D46-B870-6FDF6330303B}" type="pres">
      <dgm:prSet presAssocID="{F2FEBFE2-EE90-4036-B6A4-258780AC2C2F}" presName="vertSpace2a" presStyleCnt="0"/>
      <dgm:spPr/>
    </dgm:pt>
    <dgm:pt modelId="{231A7E7C-1FB1-484E-B59B-AB6D0AAAB962}" type="pres">
      <dgm:prSet presAssocID="{F2FEBFE2-EE90-4036-B6A4-258780AC2C2F}" presName="horz2" presStyleCnt="0"/>
      <dgm:spPr/>
    </dgm:pt>
    <dgm:pt modelId="{DC5B8F33-7859-9E4A-853D-A69FEB7B8278}" type="pres">
      <dgm:prSet presAssocID="{F2FEBFE2-EE90-4036-B6A4-258780AC2C2F}" presName="horzSpace2" presStyleCnt="0"/>
      <dgm:spPr/>
    </dgm:pt>
    <dgm:pt modelId="{65503C4F-7460-2849-B1A1-F798388B3D1E}" type="pres">
      <dgm:prSet presAssocID="{F2FEBFE2-EE90-4036-B6A4-258780AC2C2F}" presName="tx2" presStyleLbl="revTx" presStyleIdx="1" presStyleCnt="7"/>
      <dgm:spPr/>
    </dgm:pt>
    <dgm:pt modelId="{134AF138-2C69-5B42-91D8-C2AB18D1C7BF}" type="pres">
      <dgm:prSet presAssocID="{F2FEBFE2-EE90-4036-B6A4-258780AC2C2F}" presName="vert2" presStyleCnt="0"/>
      <dgm:spPr/>
    </dgm:pt>
    <dgm:pt modelId="{4E426B0A-11BF-8F4D-9AEA-6E0D1AB33FBA}" type="pres">
      <dgm:prSet presAssocID="{F2FEBFE2-EE90-4036-B6A4-258780AC2C2F}" presName="thinLine2b" presStyleLbl="callout" presStyleIdx="0" presStyleCnt="5"/>
      <dgm:spPr/>
    </dgm:pt>
    <dgm:pt modelId="{D98D4484-A84A-AE48-99B5-20B58395F5D8}" type="pres">
      <dgm:prSet presAssocID="{F2FEBFE2-EE90-4036-B6A4-258780AC2C2F}" presName="vertSpace2b" presStyleCnt="0"/>
      <dgm:spPr/>
    </dgm:pt>
    <dgm:pt modelId="{4BFC8000-3988-4548-9FD7-DF4CD096E84B}" type="pres">
      <dgm:prSet presAssocID="{172B002A-8D8F-4479-98C0-CCBA8CD80143}" presName="horz2" presStyleCnt="0"/>
      <dgm:spPr/>
    </dgm:pt>
    <dgm:pt modelId="{6D5A662A-04BC-C24F-9C6E-F70C474C8239}" type="pres">
      <dgm:prSet presAssocID="{172B002A-8D8F-4479-98C0-CCBA8CD80143}" presName="horzSpace2" presStyleCnt="0"/>
      <dgm:spPr/>
    </dgm:pt>
    <dgm:pt modelId="{20E6C99D-87F6-F041-A549-53107A561468}" type="pres">
      <dgm:prSet presAssocID="{172B002A-8D8F-4479-98C0-CCBA8CD80143}" presName="tx2" presStyleLbl="revTx" presStyleIdx="2" presStyleCnt="7"/>
      <dgm:spPr/>
    </dgm:pt>
    <dgm:pt modelId="{F389C38F-029D-5649-9CB6-990CF21EB382}" type="pres">
      <dgm:prSet presAssocID="{172B002A-8D8F-4479-98C0-CCBA8CD80143}" presName="vert2" presStyleCnt="0"/>
      <dgm:spPr/>
    </dgm:pt>
    <dgm:pt modelId="{DD8242FA-D08E-4A4E-BD4D-CDE752E36EC3}" type="pres">
      <dgm:prSet presAssocID="{172B002A-8D8F-4479-98C0-CCBA8CD80143}" presName="thinLine2b" presStyleLbl="callout" presStyleIdx="1" presStyleCnt="5"/>
      <dgm:spPr/>
    </dgm:pt>
    <dgm:pt modelId="{BA9DA710-D99E-9542-A8FF-CB9EBAA490B1}" type="pres">
      <dgm:prSet presAssocID="{172B002A-8D8F-4479-98C0-CCBA8CD80143}" presName="vertSpace2b" presStyleCnt="0"/>
      <dgm:spPr/>
    </dgm:pt>
    <dgm:pt modelId="{35E63775-EF6F-744E-90CA-8F55CF28B737}" type="pres">
      <dgm:prSet presAssocID="{E6E94304-369C-4B9B-8637-40FBA260E9F0}" presName="horz2" presStyleCnt="0"/>
      <dgm:spPr/>
    </dgm:pt>
    <dgm:pt modelId="{16610333-91A9-3C46-9965-7C840FB31090}" type="pres">
      <dgm:prSet presAssocID="{E6E94304-369C-4B9B-8637-40FBA260E9F0}" presName="horzSpace2" presStyleCnt="0"/>
      <dgm:spPr/>
    </dgm:pt>
    <dgm:pt modelId="{1052B5E0-24DA-A640-96C5-C801F43C02BE}" type="pres">
      <dgm:prSet presAssocID="{E6E94304-369C-4B9B-8637-40FBA260E9F0}" presName="tx2" presStyleLbl="revTx" presStyleIdx="3" presStyleCnt="7"/>
      <dgm:spPr/>
    </dgm:pt>
    <dgm:pt modelId="{AACD8B35-D06E-A647-A209-9C47E1CC84CA}" type="pres">
      <dgm:prSet presAssocID="{E6E94304-369C-4B9B-8637-40FBA260E9F0}" presName="vert2" presStyleCnt="0"/>
      <dgm:spPr/>
    </dgm:pt>
    <dgm:pt modelId="{D0ED3ACD-FBFF-5847-914B-E4A992D053C7}" type="pres">
      <dgm:prSet presAssocID="{E6E94304-369C-4B9B-8637-40FBA260E9F0}" presName="thinLine2b" presStyleLbl="callout" presStyleIdx="2" presStyleCnt="5"/>
      <dgm:spPr/>
    </dgm:pt>
    <dgm:pt modelId="{7A6B6621-759B-6740-A62D-1FB74B6F8289}" type="pres">
      <dgm:prSet presAssocID="{E6E94304-369C-4B9B-8637-40FBA260E9F0}" presName="vertSpace2b" presStyleCnt="0"/>
      <dgm:spPr/>
    </dgm:pt>
    <dgm:pt modelId="{1A4CE2C4-9470-3B46-AB4B-6F64F366BCF8}" type="pres">
      <dgm:prSet presAssocID="{C1976D6E-E471-4BFA-B48A-690A061FDB2A}" presName="thickLine" presStyleLbl="alignNode1" presStyleIdx="1" presStyleCnt="2"/>
      <dgm:spPr/>
    </dgm:pt>
    <dgm:pt modelId="{644D3600-1614-4A49-9D01-20A91208D5A0}" type="pres">
      <dgm:prSet presAssocID="{C1976D6E-E471-4BFA-B48A-690A061FDB2A}" presName="horz1" presStyleCnt="0"/>
      <dgm:spPr/>
    </dgm:pt>
    <dgm:pt modelId="{8E86A2B8-59FA-0A43-8313-B1A584C5E807}" type="pres">
      <dgm:prSet presAssocID="{C1976D6E-E471-4BFA-B48A-690A061FDB2A}" presName="tx1" presStyleLbl="revTx" presStyleIdx="4" presStyleCnt="7"/>
      <dgm:spPr/>
    </dgm:pt>
    <dgm:pt modelId="{20E6BD29-1C11-4644-8A35-A426230516A6}" type="pres">
      <dgm:prSet presAssocID="{C1976D6E-E471-4BFA-B48A-690A061FDB2A}" presName="vert1" presStyleCnt="0"/>
      <dgm:spPr/>
    </dgm:pt>
    <dgm:pt modelId="{5D9AFF98-7379-7B4B-BE57-5F1E95723DAA}" type="pres">
      <dgm:prSet presAssocID="{7191932B-CE57-4CCD-B75C-679FF76D34D1}" presName="vertSpace2a" presStyleCnt="0"/>
      <dgm:spPr/>
    </dgm:pt>
    <dgm:pt modelId="{5BF86BF3-48A2-4A44-9B59-9E950892D45B}" type="pres">
      <dgm:prSet presAssocID="{7191932B-CE57-4CCD-B75C-679FF76D34D1}" presName="horz2" presStyleCnt="0"/>
      <dgm:spPr/>
    </dgm:pt>
    <dgm:pt modelId="{FD95D0D3-E4B6-9C44-8D28-37DF9B232311}" type="pres">
      <dgm:prSet presAssocID="{7191932B-CE57-4CCD-B75C-679FF76D34D1}" presName="horzSpace2" presStyleCnt="0"/>
      <dgm:spPr/>
    </dgm:pt>
    <dgm:pt modelId="{CBD08CD6-37BC-9A4C-AF88-6DD856CE6E49}" type="pres">
      <dgm:prSet presAssocID="{7191932B-CE57-4CCD-B75C-679FF76D34D1}" presName="tx2" presStyleLbl="revTx" presStyleIdx="5" presStyleCnt="7"/>
      <dgm:spPr/>
    </dgm:pt>
    <dgm:pt modelId="{5202C2D9-6E8C-944E-99A0-6D28E704DE02}" type="pres">
      <dgm:prSet presAssocID="{7191932B-CE57-4CCD-B75C-679FF76D34D1}" presName="vert2" presStyleCnt="0"/>
      <dgm:spPr/>
    </dgm:pt>
    <dgm:pt modelId="{07563848-C103-E541-B334-F67F1A59BC06}" type="pres">
      <dgm:prSet presAssocID="{7191932B-CE57-4CCD-B75C-679FF76D34D1}" presName="thinLine2b" presStyleLbl="callout" presStyleIdx="3" presStyleCnt="5"/>
      <dgm:spPr/>
    </dgm:pt>
    <dgm:pt modelId="{30818F1D-0C88-3145-88CC-B5496AB025C6}" type="pres">
      <dgm:prSet presAssocID="{7191932B-CE57-4CCD-B75C-679FF76D34D1}" presName="vertSpace2b" presStyleCnt="0"/>
      <dgm:spPr/>
    </dgm:pt>
    <dgm:pt modelId="{6EAF44E0-DCEE-324A-BA25-4F9221731001}" type="pres">
      <dgm:prSet presAssocID="{290D919D-578B-465A-B1F4-75BB25550E4F}" presName="horz2" presStyleCnt="0"/>
      <dgm:spPr/>
    </dgm:pt>
    <dgm:pt modelId="{DE380063-27E4-6945-A169-17B7A2C52BE0}" type="pres">
      <dgm:prSet presAssocID="{290D919D-578B-465A-B1F4-75BB25550E4F}" presName="horzSpace2" presStyleCnt="0"/>
      <dgm:spPr/>
    </dgm:pt>
    <dgm:pt modelId="{B2855ABE-1A9B-9B49-A387-3683274012C1}" type="pres">
      <dgm:prSet presAssocID="{290D919D-578B-465A-B1F4-75BB25550E4F}" presName="tx2" presStyleLbl="revTx" presStyleIdx="6" presStyleCnt="7"/>
      <dgm:spPr/>
    </dgm:pt>
    <dgm:pt modelId="{476549F3-7DE7-9740-8678-80E1286725D6}" type="pres">
      <dgm:prSet presAssocID="{290D919D-578B-465A-B1F4-75BB25550E4F}" presName="vert2" presStyleCnt="0"/>
      <dgm:spPr/>
    </dgm:pt>
    <dgm:pt modelId="{442F6A0E-4013-0647-B31E-D5BE4D099D6C}" type="pres">
      <dgm:prSet presAssocID="{290D919D-578B-465A-B1F4-75BB25550E4F}" presName="thinLine2b" presStyleLbl="callout" presStyleIdx="4" presStyleCnt="5"/>
      <dgm:spPr/>
    </dgm:pt>
    <dgm:pt modelId="{8A11A32E-6EFC-AA42-9B21-D26985CF299A}" type="pres">
      <dgm:prSet presAssocID="{290D919D-578B-465A-B1F4-75BB25550E4F}" presName="vertSpace2b" presStyleCnt="0"/>
      <dgm:spPr/>
    </dgm:pt>
  </dgm:ptLst>
  <dgm:cxnLst>
    <dgm:cxn modelId="{0CF60818-2EAC-4F59-9E3C-1929C71C9390}" srcId="{BE84A8FF-1B74-4877-B74C-A6DC41A895E9}" destId="{3F242728-4978-4D53-A953-4602FF5CFCDF}" srcOrd="0" destOrd="0" parTransId="{B9639D12-FFA7-49AB-827C-C6C8B8AE45A6}" sibTransId="{3B147B35-3507-42A5-95DE-F2F65F41163B}"/>
    <dgm:cxn modelId="{06181735-9008-45C8-A7A3-F94F4EF9F515}" srcId="{BE84A8FF-1B74-4877-B74C-A6DC41A895E9}" destId="{C1976D6E-E471-4BFA-B48A-690A061FDB2A}" srcOrd="1" destOrd="0" parTransId="{3D0AC802-E957-40BF-8094-D1BC00DFF9F5}" sibTransId="{2A96B33D-754A-4617-8C89-6BE81FE2DA40}"/>
    <dgm:cxn modelId="{2188213A-7913-D641-B0C5-CAF8B0F678B6}" type="presOf" srcId="{7191932B-CE57-4CCD-B75C-679FF76D34D1}" destId="{CBD08CD6-37BC-9A4C-AF88-6DD856CE6E49}" srcOrd="0" destOrd="0" presId="urn:microsoft.com/office/officeart/2008/layout/LinedList"/>
    <dgm:cxn modelId="{AE5E4C45-4E9A-4D09-9BC1-8CAA802B159A}" srcId="{3F242728-4978-4D53-A953-4602FF5CFCDF}" destId="{F2FEBFE2-EE90-4036-B6A4-258780AC2C2F}" srcOrd="0" destOrd="0" parTransId="{1B885217-8D94-4543-9EE9-4AF7D3CF0944}" sibTransId="{40D18AF9-A13C-43C2-8362-9C5F12739F36}"/>
    <dgm:cxn modelId="{8D112E91-D561-43D1-8CF7-159CE8BB92A1}" srcId="{3F242728-4978-4D53-A953-4602FF5CFCDF}" destId="{172B002A-8D8F-4479-98C0-CCBA8CD80143}" srcOrd="1" destOrd="0" parTransId="{EC78B835-7D23-4822-9AE7-BA91015631FC}" sibTransId="{62502DD3-61CD-4269-8311-6DA5A9082FFC}"/>
    <dgm:cxn modelId="{184C3C99-D1EE-1544-9BBF-465BBBE317B0}" type="presOf" srcId="{E6E94304-369C-4B9B-8637-40FBA260E9F0}" destId="{1052B5E0-24DA-A640-96C5-C801F43C02BE}" srcOrd="0" destOrd="0" presId="urn:microsoft.com/office/officeart/2008/layout/LinedList"/>
    <dgm:cxn modelId="{E12D49AD-D798-EA42-AFCC-57C461A70356}" type="presOf" srcId="{290D919D-578B-465A-B1F4-75BB25550E4F}" destId="{B2855ABE-1A9B-9B49-A387-3683274012C1}" srcOrd="0" destOrd="0" presId="urn:microsoft.com/office/officeart/2008/layout/LinedList"/>
    <dgm:cxn modelId="{4D4D09AE-9983-154A-96D4-14AE9F7AC3D7}" type="presOf" srcId="{3F242728-4978-4D53-A953-4602FF5CFCDF}" destId="{18D5B0A5-69D8-DE40-9FE9-C386EE8841E3}" srcOrd="0" destOrd="0" presId="urn:microsoft.com/office/officeart/2008/layout/LinedList"/>
    <dgm:cxn modelId="{8E2C69B4-BE66-B249-B5E7-B812B041074B}" type="presOf" srcId="{172B002A-8D8F-4479-98C0-CCBA8CD80143}" destId="{20E6C99D-87F6-F041-A549-53107A561468}" srcOrd="0" destOrd="0" presId="urn:microsoft.com/office/officeart/2008/layout/LinedList"/>
    <dgm:cxn modelId="{B3499EB4-23CA-46A4-834D-E37C1EF91C5B}" srcId="{C1976D6E-E471-4BFA-B48A-690A061FDB2A}" destId="{7191932B-CE57-4CCD-B75C-679FF76D34D1}" srcOrd="0" destOrd="0" parTransId="{12F777B2-C2C9-4402-95EB-4645DF9BC25D}" sibTransId="{737463F8-6CF6-4EBD-96D2-8E5C93F3BDFE}"/>
    <dgm:cxn modelId="{A022E7B6-FEB9-B542-B955-F28E6121DBBA}" type="presOf" srcId="{F2FEBFE2-EE90-4036-B6A4-258780AC2C2F}" destId="{65503C4F-7460-2849-B1A1-F798388B3D1E}" srcOrd="0" destOrd="0" presId="urn:microsoft.com/office/officeart/2008/layout/LinedList"/>
    <dgm:cxn modelId="{D78282C3-D29B-4A3E-BE3B-7745F9C9D6E6}" srcId="{C1976D6E-E471-4BFA-B48A-690A061FDB2A}" destId="{290D919D-578B-465A-B1F4-75BB25550E4F}" srcOrd="1" destOrd="0" parTransId="{2DC29682-6C8A-4BF2-921B-490A63C44199}" sibTransId="{40BB7384-9419-47B9-8DF1-E9B60FBADB64}"/>
    <dgm:cxn modelId="{CB2B90C8-78F1-294C-B9A3-8346CAC038BE}" type="presOf" srcId="{BE84A8FF-1B74-4877-B74C-A6DC41A895E9}" destId="{2652C030-A302-984A-A8B8-2D2E68DBF8F5}" srcOrd="0" destOrd="0" presId="urn:microsoft.com/office/officeart/2008/layout/LinedList"/>
    <dgm:cxn modelId="{E836AFDB-1425-4D49-989B-07867508F739}" srcId="{3F242728-4978-4D53-A953-4602FF5CFCDF}" destId="{E6E94304-369C-4B9B-8637-40FBA260E9F0}" srcOrd="2" destOrd="0" parTransId="{D9FF410A-8180-413B-8C4D-BF678D6D08EC}" sibTransId="{6CB9FA69-5537-4FB8-80B1-A6194CF9949E}"/>
    <dgm:cxn modelId="{5612B9F1-7B2B-2945-888E-7A073D50B6ED}" type="presOf" srcId="{C1976D6E-E471-4BFA-B48A-690A061FDB2A}" destId="{8E86A2B8-59FA-0A43-8313-B1A584C5E807}" srcOrd="0" destOrd="0" presId="urn:microsoft.com/office/officeart/2008/layout/LinedList"/>
    <dgm:cxn modelId="{7FA2A93D-E42D-8549-B86D-5E6FAA929C6A}" type="presParOf" srcId="{2652C030-A302-984A-A8B8-2D2E68DBF8F5}" destId="{6D840813-3DE0-1649-B773-DC2278A26211}" srcOrd="0" destOrd="0" presId="urn:microsoft.com/office/officeart/2008/layout/LinedList"/>
    <dgm:cxn modelId="{CD8A6904-3C31-9F46-8350-E85CE10E5636}" type="presParOf" srcId="{2652C030-A302-984A-A8B8-2D2E68DBF8F5}" destId="{DF835D56-1513-5046-A581-528D17C9D5C7}" srcOrd="1" destOrd="0" presId="urn:microsoft.com/office/officeart/2008/layout/LinedList"/>
    <dgm:cxn modelId="{FCEC82D7-2C9A-2A46-9FD8-4FD613AB8C11}" type="presParOf" srcId="{DF835D56-1513-5046-A581-528D17C9D5C7}" destId="{18D5B0A5-69D8-DE40-9FE9-C386EE8841E3}" srcOrd="0" destOrd="0" presId="urn:microsoft.com/office/officeart/2008/layout/LinedList"/>
    <dgm:cxn modelId="{C5F85182-90E2-A54E-87F8-E3670E76C77C}" type="presParOf" srcId="{DF835D56-1513-5046-A581-528D17C9D5C7}" destId="{FDFFEE71-0CD4-6C4A-9763-9D0EAA43AF28}" srcOrd="1" destOrd="0" presId="urn:microsoft.com/office/officeart/2008/layout/LinedList"/>
    <dgm:cxn modelId="{2BFC5169-C12D-6642-B7BA-8BFB3B208B17}" type="presParOf" srcId="{FDFFEE71-0CD4-6C4A-9763-9D0EAA43AF28}" destId="{1C2881C5-E3EB-5D46-B870-6FDF6330303B}" srcOrd="0" destOrd="0" presId="urn:microsoft.com/office/officeart/2008/layout/LinedList"/>
    <dgm:cxn modelId="{2DDE8867-F1F9-634C-88B4-4C0A3FCAC5AF}" type="presParOf" srcId="{FDFFEE71-0CD4-6C4A-9763-9D0EAA43AF28}" destId="{231A7E7C-1FB1-484E-B59B-AB6D0AAAB962}" srcOrd="1" destOrd="0" presId="urn:microsoft.com/office/officeart/2008/layout/LinedList"/>
    <dgm:cxn modelId="{79C05D79-59C1-1B45-BBEB-B48BB049FE23}" type="presParOf" srcId="{231A7E7C-1FB1-484E-B59B-AB6D0AAAB962}" destId="{DC5B8F33-7859-9E4A-853D-A69FEB7B8278}" srcOrd="0" destOrd="0" presId="urn:microsoft.com/office/officeart/2008/layout/LinedList"/>
    <dgm:cxn modelId="{11DB0B31-1208-5740-B7CA-EAFB2325A46C}" type="presParOf" srcId="{231A7E7C-1FB1-484E-B59B-AB6D0AAAB962}" destId="{65503C4F-7460-2849-B1A1-F798388B3D1E}" srcOrd="1" destOrd="0" presId="urn:microsoft.com/office/officeart/2008/layout/LinedList"/>
    <dgm:cxn modelId="{A851C9E3-DEC6-6447-BA70-A9DA7E2FD5C8}" type="presParOf" srcId="{231A7E7C-1FB1-484E-B59B-AB6D0AAAB962}" destId="{134AF138-2C69-5B42-91D8-C2AB18D1C7BF}" srcOrd="2" destOrd="0" presId="urn:microsoft.com/office/officeart/2008/layout/LinedList"/>
    <dgm:cxn modelId="{9581E52B-A737-564A-A1CD-045D0943C776}" type="presParOf" srcId="{FDFFEE71-0CD4-6C4A-9763-9D0EAA43AF28}" destId="{4E426B0A-11BF-8F4D-9AEA-6E0D1AB33FBA}" srcOrd="2" destOrd="0" presId="urn:microsoft.com/office/officeart/2008/layout/LinedList"/>
    <dgm:cxn modelId="{EDC072D8-3E32-4045-97DE-EFA3BD9E547F}" type="presParOf" srcId="{FDFFEE71-0CD4-6C4A-9763-9D0EAA43AF28}" destId="{D98D4484-A84A-AE48-99B5-20B58395F5D8}" srcOrd="3" destOrd="0" presId="urn:microsoft.com/office/officeart/2008/layout/LinedList"/>
    <dgm:cxn modelId="{BFF5B1F9-1D23-6E4C-A4F1-B3BAAC1F99DB}" type="presParOf" srcId="{FDFFEE71-0CD4-6C4A-9763-9D0EAA43AF28}" destId="{4BFC8000-3988-4548-9FD7-DF4CD096E84B}" srcOrd="4" destOrd="0" presId="urn:microsoft.com/office/officeart/2008/layout/LinedList"/>
    <dgm:cxn modelId="{F7F328D8-6D69-424B-99B1-ABFB3C521ECB}" type="presParOf" srcId="{4BFC8000-3988-4548-9FD7-DF4CD096E84B}" destId="{6D5A662A-04BC-C24F-9C6E-F70C474C8239}" srcOrd="0" destOrd="0" presId="urn:microsoft.com/office/officeart/2008/layout/LinedList"/>
    <dgm:cxn modelId="{33B721F3-2446-4A46-9C00-B72CE9279068}" type="presParOf" srcId="{4BFC8000-3988-4548-9FD7-DF4CD096E84B}" destId="{20E6C99D-87F6-F041-A549-53107A561468}" srcOrd="1" destOrd="0" presId="urn:microsoft.com/office/officeart/2008/layout/LinedList"/>
    <dgm:cxn modelId="{8AB24422-E938-D64F-9212-C572A9A72A3E}" type="presParOf" srcId="{4BFC8000-3988-4548-9FD7-DF4CD096E84B}" destId="{F389C38F-029D-5649-9CB6-990CF21EB382}" srcOrd="2" destOrd="0" presId="urn:microsoft.com/office/officeart/2008/layout/LinedList"/>
    <dgm:cxn modelId="{1F945845-E4D7-154D-898F-D0D6355E4A12}" type="presParOf" srcId="{FDFFEE71-0CD4-6C4A-9763-9D0EAA43AF28}" destId="{DD8242FA-D08E-4A4E-BD4D-CDE752E36EC3}" srcOrd="5" destOrd="0" presId="urn:microsoft.com/office/officeart/2008/layout/LinedList"/>
    <dgm:cxn modelId="{7562E6E3-9C9F-B74A-B59B-2CA4494459DE}" type="presParOf" srcId="{FDFFEE71-0CD4-6C4A-9763-9D0EAA43AF28}" destId="{BA9DA710-D99E-9542-A8FF-CB9EBAA490B1}" srcOrd="6" destOrd="0" presId="urn:microsoft.com/office/officeart/2008/layout/LinedList"/>
    <dgm:cxn modelId="{8A7D3724-7376-1E46-8B94-8BC5C7A32C0F}" type="presParOf" srcId="{FDFFEE71-0CD4-6C4A-9763-9D0EAA43AF28}" destId="{35E63775-EF6F-744E-90CA-8F55CF28B737}" srcOrd="7" destOrd="0" presId="urn:microsoft.com/office/officeart/2008/layout/LinedList"/>
    <dgm:cxn modelId="{0FAFCF7B-C759-CF41-83F1-9FF625C84AB2}" type="presParOf" srcId="{35E63775-EF6F-744E-90CA-8F55CF28B737}" destId="{16610333-91A9-3C46-9965-7C840FB31090}" srcOrd="0" destOrd="0" presId="urn:microsoft.com/office/officeart/2008/layout/LinedList"/>
    <dgm:cxn modelId="{ED44FF21-85FF-8649-AC91-F874C1CE0BF7}" type="presParOf" srcId="{35E63775-EF6F-744E-90CA-8F55CF28B737}" destId="{1052B5E0-24DA-A640-96C5-C801F43C02BE}" srcOrd="1" destOrd="0" presId="urn:microsoft.com/office/officeart/2008/layout/LinedList"/>
    <dgm:cxn modelId="{2BE28A48-0BBE-AD41-AF3A-C3D6F3DB41FE}" type="presParOf" srcId="{35E63775-EF6F-744E-90CA-8F55CF28B737}" destId="{AACD8B35-D06E-A647-A209-9C47E1CC84CA}" srcOrd="2" destOrd="0" presId="urn:microsoft.com/office/officeart/2008/layout/LinedList"/>
    <dgm:cxn modelId="{8432984B-BA24-E24E-88B4-14439CFDE76F}" type="presParOf" srcId="{FDFFEE71-0CD4-6C4A-9763-9D0EAA43AF28}" destId="{D0ED3ACD-FBFF-5847-914B-E4A992D053C7}" srcOrd="8" destOrd="0" presId="urn:microsoft.com/office/officeart/2008/layout/LinedList"/>
    <dgm:cxn modelId="{42D1F384-D2F8-7F44-8CD0-291925F00825}" type="presParOf" srcId="{FDFFEE71-0CD4-6C4A-9763-9D0EAA43AF28}" destId="{7A6B6621-759B-6740-A62D-1FB74B6F8289}" srcOrd="9" destOrd="0" presId="urn:microsoft.com/office/officeart/2008/layout/LinedList"/>
    <dgm:cxn modelId="{06D5F861-A070-144C-984A-252BC0A2D8DF}" type="presParOf" srcId="{2652C030-A302-984A-A8B8-2D2E68DBF8F5}" destId="{1A4CE2C4-9470-3B46-AB4B-6F64F366BCF8}" srcOrd="2" destOrd="0" presId="urn:microsoft.com/office/officeart/2008/layout/LinedList"/>
    <dgm:cxn modelId="{11C7B94B-E601-D041-83D3-4D9710E599E4}" type="presParOf" srcId="{2652C030-A302-984A-A8B8-2D2E68DBF8F5}" destId="{644D3600-1614-4A49-9D01-20A91208D5A0}" srcOrd="3" destOrd="0" presId="urn:microsoft.com/office/officeart/2008/layout/LinedList"/>
    <dgm:cxn modelId="{AFA7E0DF-A029-8249-BF8D-8CB2717C6A2D}" type="presParOf" srcId="{644D3600-1614-4A49-9D01-20A91208D5A0}" destId="{8E86A2B8-59FA-0A43-8313-B1A584C5E807}" srcOrd="0" destOrd="0" presId="urn:microsoft.com/office/officeart/2008/layout/LinedList"/>
    <dgm:cxn modelId="{53863D9E-6B2C-2840-AB16-762AB15E6D05}" type="presParOf" srcId="{644D3600-1614-4A49-9D01-20A91208D5A0}" destId="{20E6BD29-1C11-4644-8A35-A426230516A6}" srcOrd="1" destOrd="0" presId="urn:microsoft.com/office/officeart/2008/layout/LinedList"/>
    <dgm:cxn modelId="{26697A45-3C17-2543-BBE6-3B6A184F5D15}" type="presParOf" srcId="{20E6BD29-1C11-4644-8A35-A426230516A6}" destId="{5D9AFF98-7379-7B4B-BE57-5F1E95723DAA}" srcOrd="0" destOrd="0" presId="urn:microsoft.com/office/officeart/2008/layout/LinedList"/>
    <dgm:cxn modelId="{C36530C6-1053-3F48-B259-ADE179B12428}" type="presParOf" srcId="{20E6BD29-1C11-4644-8A35-A426230516A6}" destId="{5BF86BF3-48A2-4A44-9B59-9E950892D45B}" srcOrd="1" destOrd="0" presId="urn:microsoft.com/office/officeart/2008/layout/LinedList"/>
    <dgm:cxn modelId="{4DF1770E-D9C1-4646-AF7D-71A089A3A2CD}" type="presParOf" srcId="{5BF86BF3-48A2-4A44-9B59-9E950892D45B}" destId="{FD95D0D3-E4B6-9C44-8D28-37DF9B232311}" srcOrd="0" destOrd="0" presId="urn:microsoft.com/office/officeart/2008/layout/LinedList"/>
    <dgm:cxn modelId="{BE44C22E-1103-F242-B485-A0B7353777DD}" type="presParOf" srcId="{5BF86BF3-48A2-4A44-9B59-9E950892D45B}" destId="{CBD08CD6-37BC-9A4C-AF88-6DD856CE6E49}" srcOrd="1" destOrd="0" presId="urn:microsoft.com/office/officeart/2008/layout/LinedList"/>
    <dgm:cxn modelId="{9911AB9D-DB60-4045-AE21-29FFC823F300}" type="presParOf" srcId="{5BF86BF3-48A2-4A44-9B59-9E950892D45B}" destId="{5202C2D9-6E8C-944E-99A0-6D28E704DE02}" srcOrd="2" destOrd="0" presId="urn:microsoft.com/office/officeart/2008/layout/LinedList"/>
    <dgm:cxn modelId="{CAC80D41-1420-874E-B9CD-2442422C16BE}" type="presParOf" srcId="{20E6BD29-1C11-4644-8A35-A426230516A6}" destId="{07563848-C103-E541-B334-F67F1A59BC06}" srcOrd="2" destOrd="0" presId="urn:microsoft.com/office/officeart/2008/layout/LinedList"/>
    <dgm:cxn modelId="{17F0197A-93A1-344B-B390-33512883D313}" type="presParOf" srcId="{20E6BD29-1C11-4644-8A35-A426230516A6}" destId="{30818F1D-0C88-3145-88CC-B5496AB025C6}" srcOrd="3" destOrd="0" presId="urn:microsoft.com/office/officeart/2008/layout/LinedList"/>
    <dgm:cxn modelId="{DB608226-11A0-464E-A2F7-BBAFBBA5DFAB}" type="presParOf" srcId="{20E6BD29-1C11-4644-8A35-A426230516A6}" destId="{6EAF44E0-DCEE-324A-BA25-4F9221731001}" srcOrd="4" destOrd="0" presId="urn:microsoft.com/office/officeart/2008/layout/LinedList"/>
    <dgm:cxn modelId="{D069EA05-D397-D64D-A776-CDFEEDCA72F1}" type="presParOf" srcId="{6EAF44E0-DCEE-324A-BA25-4F9221731001}" destId="{DE380063-27E4-6945-A169-17B7A2C52BE0}" srcOrd="0" destOrd="0" presId="urn:microsoft.com/office/officeart/2008/layout/LinedList"/>
    <dgm:cxn modelId="{FF64C1D4-47CF-5B44-9B47-0194F8BBDF32}" type="presParOf" srcId="{6EAF44E0-DCEE-324A-BA25-4F9221731001}" destId="{B2855ABE-1A9B-9B49-A387-3683274012C1}" srcOrd="1" destOrd="0" presId="urn:microsoft.com/office/officeart/2008/layout/LinedList"/>
    <dgm:cxn modelId="{1EB97C1E-9F94-AD43-8072-1BB691881D87}" type="presParOf" srcId="{6EAF44E0-DCEE-324A-BA25-4F9221731001}" destId="{476549F3-7DE7-9740-8678-80E1286725D6}" srcOrd="2" destOrd="0" presId="urn:microsoft.com/office/officeart/2008/layout/LinedList"/>
    <dgm:cxn modelId="{4C3BBF2D-BE09-1346-A5B4-AFC3592E984C}" type="presParOf" srcId="{20E6BD29-1C11-4644-8A35-A426230516A6}" destId="{442F6A0E-4013-0647-B31E-D5BE4D099D6C}" srcOrd="5" destOrd="0" presId="urn:microsoft.com/office/officeart/2008/layout/LinedList"/>
    <dgm:cxn modelId="{FBF5F59D-1EA6-2D48-AB1F-08C8604C109F}" type="presParOf" srcId="{20E6BD29-1C11-4644-8A35-A426230516A6}" destId="{8A11A32E-6EFC-AA42-9B21-D26985CF299A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EE7439E-E0B4-44C3-8D60-E86719DD9DC7}" type="doc">
      <dgm:prSet loTypeId="urn:microsoft.com/office/officeart/2005/8/layout/vProcess5" loCatId="process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1E3923A-DE6B-4F2D-8126-8ACBDE71EC8C}">
      <dgm:prSet/>
      <dgm:spPr/>
      <dgm:t>
        <a:bodyPr/>
        <a:lstStyle/>
        <a:p>
          <a:r>
            <a:rPr lang="en-US"/>
            <a:t>Proposed Approach - </a:t>
          </a:r>
          <a:r>
            <a:rPr lang="en-CA" b="0" i="0"/>
            <a:t>data sampling, model fine-tuning, and inference.</a:t>
          </a:r>
          <a:endParaRPr lang="en-US"/>
        </a:p>
      </dgm:t>
    </dgm:pt>
    <dgm:pt modelId="{CCF42512-3FC4-4CC2-9C78-8D30E0320A00}" type="parTrans" cxnId="{74EBD408-FCF0-4B55-A063-AA59F29C9C65}">
      <dgm:prSet/>
      <dgm:spPr/>
      <dgm:t>
        <a:bodyPr/>
        <a:lstStyle/>
        <a:p>
          <a:endParaRPr lang="en-US"/>
        </a:p>
      </dgm:t>
    </dgm:pt>
    <dgm:pt modelId="{E0EB23F4-7254-4ACB-B67E-5872528F32C2}" type="sibTrans" cxnId="{74EBD408-FCF0-4B55-A063-AA59F29C9C65}">
      <dgm:prSet/>
      <dgm:spPr/>
      <dgm:t>
        <a:bodyPr/>
        <a:lstStyle/>
        <a:p>
          <a:endParaRPr lang="en-US"/>
        </a:p>
      </dgm:t>
    </dgm:pt>
    <dgm:pt modelId="{CB2A0C38-BAB6-44A7-876F-B435568A3834}">
      <dgm:prSet/>
      <dgm:spPr/>
      <dgm:t>
        <a:bodyPr/>
        <a:lstStyle/>
        <a:p>
          <a:r>
            <a:rPr lang="en-CA" b="0" i="0"/>
            <a:t>Data Sampling: Explanation of criteria for selecting data subsets based on semantic similarity, expression diversity, and language fluency.</a:t>
          </a:r>
          <a:endParaRPr lang="en-US"/>
        </a:p>
      </dgm:t>
    </dgm:pt>
    <dgm:pt modelId="{1DEE4B11-12CC-4C2B-BCFD-48B2E4AA3893}" type="parTrans" cxnId="{F007EB3D-C542-4756-8D96-D977A3AF9B53}">
      <dgm:prSet/>
      <dgm:spPr/>
      <dgm:t>
        <a:bodyPr/>
        <a:lstStyle/>
        <a:p>
          <a:endParaRPr lang="en-US"/>
        </a:p>
      </dgm:t>
    </dgm:pt>
    <dgm:pt modelId="{08B71348-F0F3-4E86-8C82-D44F016F475D}" type="sibTrans" cxnId="{F007EB3D-C542-4756-8D96-D977A3AF9B53}">
      <dgm:prSet/>
      <dgm:spPr/>
      <dgm:t>
        <a:bodyPr/>
        <a:lstStyle/>
        <a:p>
          <a:endParaRPr lang="en-US"/>
        </a:p>
      </dgm:t>
    </dgm:pt>
    <dgm:pt modelId="{EF2FAD4E-B1A2-4760-9A2F-7C88DA800CAD}">
      <dgm:prSet/>
      <dgm:spPr/>
      <dgm:t>
        <a:bodyPr/>
        <a:lstStyle/>
        <a:p>
          <a:r>
            <a:rPr lang="en-CA" b="0" i="0" dirty="0"/>
            <a:t>Model Fine-Tuning: Process of adapting a pre-trained T5 model for paraphrase generation using a special token and cross-entropy loss function.</a:t>
          </a:r>
          <a:endParaRPr lang="en-US" dirty="0"/>
        </a:p>
      </dgm:t>
    </dgm:pt>
    <dgm:pt modelId="{8947E592-0A0B-49A9-867B-4F3477AEBE06}" type="parTrans" cxnId="{E6AAFDF9-34F1-4ACF-B04A-F26FB3ABF355}">
      <dgm:prSet/>
      <dgm:spPr/>
      <dgm:t>
        <a:bodyPr/>
        <a:lstStyle/>
        <a:p>
          <a:endParaRPr lang="en-US"/>
        </a:p>
      </dgm:t>
    </dgm:pt>
    <dgm:pt modelId="{6220BCEA-A32C-4359-8B65-85648BA641A7}" type="sibTrans" cxnId="{E6AAFDF9-34F1-4ACF-B04A-F26FB3ABF355}">
      <dgm:prSet/>
      <dgm:spPr/>
      <dgm:t>
        <a:bodyPr/>
        <a:lstStyle/>
        <a:p>
          <a:endParaRPr lang="en-US"/>
        </a:p>
      </dgm:t>
    </dgm:pt>
    <dgm:pt modelId="{36204DCF-BD76-44EF-B25F-BA2C211AC5DB}">
      <dgm:prSet/>
      <dgm:spPr/>
      <dgm:t>
        <a:bodyPr/>
        <a:lstStyle/>
        <a:p>
          <a:r>
            <a:rPr lang="en-CA" b="0" i="0" dirty="0"/>
            <a:t>Inference: Explanation of how the fine-tuned model is used for either generation or classification.</a:t>
          </a:r>
          <a:endParaRPr lang="en-US" dirty="0"/>
        </a:p>
      </dgm:t>
    </dgm:pt>
    <dgm:pt modelId="{494F5CAA-6C48-469A-86A9-095BB07CC22C}" type="parTrans" cxnId="{11192C4D-4FA9-4B7E-BD80-F34B781BFF9C}">
      <dgm:prSet/>
      <dgm:spPr/>
      <dgm:t>
        <a:bodyPr/>
        <a:lstStyle/>
        <a:p>
          <a:endParaRPr lang="en-US"/>
        </a:p>
      </dgm:t>
    </dgm:pt>
    <dgm:pt modelId="{600A5D58-9F92-41C0-B33D-D98BE048D764}" type="sibTrans" cxnId="{11192C4D-4FA9-4B7E-BD80-F34B781BFF9C}">
      <dgm:prSet/>
      <dgm:spPr/>
      <dgm:t>
        <a:bodyPr/>
        <a:lstStyle/>
        <a:p>
          <a:endParaRPr lang="en-US"/>
        </a:p>
      </dgm:t>
    </dgm:pt>
    <dgm:pt modelId="{26057A9C-D3C7-9C49-BF79-4F2F080D522A}" type="pres">
      <dgm:prSet presAssocID="{8EE7439E-E0B4-44C3-8D60-E86719DD9DC7}" presName="outerComposite" presStyleCnt="0">
        <dgm:presLayoutVars>
          <dgm:chMax val="5"/>
          <dgm:dir/>
          <dgm:resizeHandles val="exact"/>
        </dgm:presLayoutVars>
      </dgm:prSet>
      <dgm:spPr/>
    </dgm:pt>
    <dgm:pt modelId="{507655C7-3C70-2140-A365-C9A1746EF013}" type="pres">
      <dgm:prSet presAssocID="{8EE7439E-E0B4-44C3-8D60-E86719DD9DC7}" presName="dummyMaxCanvas" presStyleCnt="0">
        <dgm:presLayoutVars/>
      </dgm:prSet>
      <dgm:spPr/>
    </dgm:pt>
    <dgm:pt modelId="{F03E21D5-0373-724F-AC26-EBCD3EF7627E}" type="pres">
      <dgm:prSet presAssocID="{8EE7439E-E0B4-44C3-8D60-E86719DD9DC7}" presName="FourNodes_1" presStyleLbl="node1" presStyleIdx="0" presStyleCnt="4">
        <dgm:presLayoutVars>
          <dgm:bulletEnabled val="1"/>
        </dgm:presLayoutVars>
      </dgm:prSet>
      <dgm:spPr/>
    </dgm:pt>
    <dgm:pt modelId="{558A996C-3424-B34E-9024-9CAACCB6F532}" type="pres">
      <dgm:prSet presAssocID="{8EE7439E-E0B4-44C3-8D60-E86719DD9DC7}" presName="FourNodes_2" presStyleLbl="node1" presStyleIdx="1" presStyleCnt="4">
        <dgm:presLayoutVars>
          <dgm:bulletEnabled val="1"/>
        </dgm:presLayoutVars>
      </dgm:prSet>
      <dgm:spPr/>
    </dgm:pt>
    <dgm:pt modelId="{B8519ABE-9A35-2742-85B6-5F63471FD32F}" type="pres">
      <dgm:prSet presAssocID="{8EE7439E-E0B4-44C3-8D60-E86719DD9DC7}" presName="FourNodes_3" presStyleLbl="node1" presStyleIdx="2" presStyleCnt="4">
        <dgm:presLayoutVars>
          <dgm:bulletEnabled val="1"/>
        </dgm:presLayoutVars>
      </dgm:prSet>
      <dgm:spPr/>
    </dgm:pt>
    <dgm:pt modelId="{644D5B75-8199-7A4C-A544-10BCB24DB23B}" type="pres">
      <dgm:prSet presAssocID="{8EE7439E-E0B4-44C3-8D60-E86719DD9DC7}" presName="FourNodes_4" presStyleLbl="node1" presStyleIdx="3" presStyleCnt="4">
        <dgm:presLayoutVars>
          <dgm:bulletEnabled val="1"/>
        </dgm:presLayoutVars>
      </dgm:prSet>
      <dgm:spPr/>
    </dgm:pt>
    <dgm:pt modelId="{08E6B610-2C5A-7843-A519-1A79C7F1BEE9}" type="pres">
      <dgm:prSet presAssocID="{8EE7439E-E0B4-44C3-8D60-E86719DD9DC7}" presName="FourConn_1-2" presStyleLbl="fgAccFollowNode1" presStyleIdx="0" presStyleCnt="3">
        <dgm:presLayoutVars>
          <dgm:bulletEnabled val="1"/>
        </dgm:presLayoutVars>
      </dgm:prSet>
      <dgm:spPr/>
    </dgm:pt>
    <dgm:pt modelId="{8DC86CA8-8768-4C40-A792-C4A8C4CBE310}" type="pres">
      <dgm:prSet presAssocID="{8EE7439E-E0B4-44C3-8D60-E86719DD9DC7}" presName="FourConn_2-3" presStyleLbl="fgAccFollowNode1" presStyleIdx="1" presStyleCnt="3">
        <dgm:presLayoutVars>
          <dgm:bulletEnabled val="1"/>
        </dgm:presLayoutVars>
      </dgm:prSet>
      <dgm:spPr/>
    </dgm:pt>
    <dgm:pt modelId="{E2E3E018-68FE-B447-9289-5C68581A8C29}" type="pres">
      <dgm:prSet presAssocID="{8EE7439E-E0B4-44C3-8D60-E86719DD9DC7}" presName="FourConn_3-4" presStyleLbl="fgAccFollowNode1" presStyleIdx="2" presStyleCnt="3">
        <dgm:presLayoutVars>
          <dgm:bulletEnabled val="1"/>
        </dgm:presLayoutVars>
      </dgm:prSet>
      <dgm:spPr/>
    </dgm:pt>
    <dgm:pt modelId="{D48C3019-8EDD-1F44-99B2-127FDCF2488F}" type="pres">
      <dgm:prSet presAssocID="{8EE7439E-E0B4-44C3-8D60-E86719DD9DC7}" presName="FourNodes_1_text" presStyleLbl="node1" presStyleIdx="3" presStyleCnt="4">
        <dgm:presLayoutVars>
          <dgm:bulletEnabled val="1"/>
        </dgm:presLayoutVars>
      </dgm:prSet>
      <dgm:spPr/>
    </dgm:pt>
    <dgm:pt modelId="{E99AFF50-517B-5F46-90A8-BCF8E7603E0F}" type="pres">
      <dgm:prSet presAssocID="{8EE7439E-E0B4-44C3-8D60-E86719DD9DC7}" presName="FourNodes_2_text" presStyleLbl="node1" presStyleIdx="3" presStyleCnt="4">
        <dgm:presLayoutVars>
          <dgm:bulletEnabled val="1"/>
        </dgm:presLayoutVars>
      </dgm:prSet>
      <dgm:spPr/>
    </dgm:pt>
    <dgm:pt modelId="{5B179EBA-97C4-B844-B869-F145C0509A2C}" type="pres">
      <dgm:prSet presAssocID="{8EE7439E-E0B4-44C3-8D60-E86719DD9DC7}" presName="FourNodes_3_text" presStyleLbl="node1" presStyleIdx="3" presStyleCnt="4">
        <dgm:presLayoutVars>
          <dgm:bulletEnabled val="1"/>
        </dgm:presLayoutVars>
      </dgm:prSet>
      <dgm:spPr/>
    </dgm:pt>
    <dgm:pt modelId="{AA6BAC3F-7DBE-5849-B819-3834FDAC1C8A}" type="pres">
      <dgm:prSet presAssocID="{8EE7439E-E0B4-44C3-8D60-E86719DD9DC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DF70F01-8790-B942-AF3A-A1A14BC84D59}" type="presOf" srcId="{6220BCEA-A32C-4359-8B65-85648BA641A7}" destId="{E2E3E018-68FE-B447-9289-5C68581A8C29}" srcOrd="0" destOrd="0" presId="urn:microsoft.com/office/officeart/2005/8/layout/vProcess5"/>
    <dgm:cxn modelId="{74EBD408-FCF0-4B55-A063-AA59F29C9C65}" srcId="{8EE7439E-E0B4-44C3-8D60-E86719DD9DC7}" destId="{C1E3923A-DE6B-4F2D-8126-8ACBDE71EC8C}" srcOrd="0" destOrd="0" parTransId="{CCF42512-3FC4-4CC2-9C78-8D30E0320A00}" sibTransId="{E0EB23F4-7254-4ACB-B67E-5872528F32C2}"/>
    <dgm:cxn modelId="{65CDCC17-C4C2-334B-8089-7A4EB74C143C}" type="presOf" srcId="{EF2FAD4E-B1A2-4760-9A2F-7C88DA800CAD}" destId="{5B179EBA-97C4-B844-B869-F145C0509A2C}" srcOrd="1" destOrd="0" presId="urn:microsoft.com/office/officeart/2005/8/layout/vProcess5"/>
    <dgm:cxn modelId="{F0CBCE1B-912C-2B46-B620-33C65C5DF767}" type="presOf" srcId="{EF2FAD4E-B1A2-4760-9A2F-7C88DA800CAD}" destId="{B8519ABE-9A35-2742-85B6-5F63471FD32F}" srcOrd="0" destOrd="0" presId="urn:microsoft.com/office/officeart/2005/8/layout/vProcess5"/>
    <dgm:cxn modelId="{F9F6C127-769C-AB41-BCDD-0599A91942A5}" type="presOf" srcId="{E0EB23F4-7254-4ACB-B67E-5872528F32C2}" destId="{08E6B610-2C5A-7843-A519-1A79C7F1BEE9}" srcOrd="0" destOrd="0" presId="urn:microsoft.com/office/officeart/2005/8/layout/vProcess5"/>
    <dgm:cxn modelId="{F007EB3D-C542-4756-8D96-D977A3AF9B53}" srcId="{8EE7439E-E0B4-44C3-8D60-E86719DD9DC7}" destId="{CB2A0C38-BAB6-44A7-876F-B435568A3834}" srcOrd="1" destOrd="0" parTransId="{1DEE4B11-12CC-4C2B-BCFD-48B2E4AA3893}" sibTransId="{08B71348-F0F3-4E86-8C82-D44F016F475D}"/>
    <dgm:cxn modelId="{11192C4D-4FA9-4B7E-BD80-F34B781BFF9C}" srcId="{8EE7439E-E0B4-44C3-8D60-E86719DD9DC7}" destId="{36204DCF-BD76-44EF-B25F-BA2C211AC5DB}" srcOrd="3" destOrd="0" parTransId="{494F5CAA-6C48-469A-86A9-095BB07CC22C}" sibTransId="{600A5D58-9F92-41C0-B33D-D98BE048D764}"/>
    <dgm:cxn modelId="{48ECF754-7C51-D940-81F7-7658429FA535}" type="presOf" srcId="{08B71348-F0F3-4E86-8C82-D44F016F475D}" destId="{8DC86CA8-8768-4C40-A792-C4A8C4CBE310}" srcOrd="0" destOrd="0" presId="urn:microsoft.com/office/officeart/2005/8/layout/vProcess5"/>
    <dgm:cxn modelId="{C3358E5F-1052-7242-9374-2C6F271DB9A0}" type="presOf" srcId="{CB2A0C38-BAB6-44A7-876F-B435568A3834}" destId="{558A996C-3424-B34E-9024-9CAACCB6F532}" srcOrd="0" destOrd="0" presId="urn:microsoft.com/office/officeart/2005/8/layout/vProcess5"/>
    <dgm:cxn modelId="{A332646E-6C79-4443-9591-BCF9B368A85C}" type="presOf" srcId="{C1E3923A-DE6B-4F2D-8126-8ACBDE71EC8C}" destId="{F03E21D5-0373-724F-AC26-EBCD3EF7627E}" srcOrd="0" destOrd="0" presId="urn:microsoft.com/office/officeart/2005/8/layout/vProcess5"/>
    <dgm:cxn modelId="{6E79DF7D-5BB5-D347-BA59-0C87200F189A}" type="presOf" srcId="{36204DCF-BD76-44EF-B25F-BA2C211AC5DB}" destId="{AA6BAC3F-7DBE-5849-B819-3834FDAC1C8A}" srcOrd="1" destOrd="0" presId="urn:microsoft.com/office/officeart/2005/8/layout/vProcess5"/>
    <dgm:cxn modelId="{90341882-0254-B544-ABDE-5AE367E8E08D}" type="presOf" srcId="{36204DCF-BD76-44EF-B25F-BA2C211AC5DB}" destId="{644D5B75-8199-7A4C-A544-10BCB24DB23B}" srcOrd="0" destOrd="0" presId="urn:microsoft.com/office/officeart/2005/8/layout/vProcess5"/>
    <dgm:cxn modelId="{B9D7D492-B440-E249-9E9C-82D54AC83161}" type="presOf" srcId="{8EE7439E-E0B4-44C3-8D60-E86719DD9DC7}" destId="{26057A9C-D3C7-9C49-BF79-4F2F080D522A}" srcOrd="0" destOrd="0" presId="urn:microsoft.com/office/officeart/2005/8/layout/vProcess5"/>
    <dgm:cxn modelId="{DFA39DB3-B0FE-7242-B6CC-7037811324B3}" type="presOf" srcId="{C1E3923A-DE6B-4F2D-8126-8ACBDE71EC8C}" destId="{D48C3019-8EDD-1F44-99B2-127FDCF2488F}" srcOrd="1" destOrd="0" presId="urn:microsoft.com/office/officeart/2005/8/layout/vProcess5"/>
    <dgm:cxn modelId="{E6AAFDF9-34F1-4ACF-B04A-F26FB3ABF355}" srcId="{8EE7439E-E0B4-44C3-8D60-E86719DD9DC7}" destId="{EF2FAD4E-B1A2-4760-9A2F-7C88DA800CAD}" srcOrd="2" destOrd="0" parTransId="{8947E592-0A0B-49A9-867B-4F3477AEBE06}" sibTransId="{6220BCEA-A32C-4359-8B65-85648BA641A7}"/>
    <dgm:cxn modelId="{A2D8FAFC-1CF8-B349-BF77-BF42AC41386A}" type="presOf" srcId="{CB2A0C38-BAB6-44A7-876F-B435568A3834}" destId="{E99AFF50-517B-5F46-90A8-BCF8E7603E0F}" srcOrd="1" destOrd="0" presId="urn:microsoft.com/office/officeart/2005/8/layout/vProcess5"/>
    <dgm:cxn modelId="{4E1658F2-67EB-4642-A9A5-CE6918438452}" type="presParOf" srcId="{26057A9C-D3C7-9C49-BF79-4F2F080D522A}" destId="{507655C7-3C70-2140-A365-C9A1746EF013}" srcOrd="0" destOrd="0" presId="urn:microsoft.com/office/officeart/2005/8/layout/vProcess5"/>
    <dgm:cxn modelId="{DD4B7A15-BE7B-D146-84A9-DC5B32C6CC8D}" type="presParOf" srcId="{26057A9C-D3C7-9C49-BF79-4F2F080D522A}" destId="{F03E21D5-0373-724F-AC26-EBCD3EF7627E}" srcOrd="1" destOrd="0" presId="urn:microsoft.com/office/officeart/2005/8/layout/vProcess5"/>
    <dgm:cxn modelId="{8614A316-5AC1-3340-A0CD-C23D02A2870A}" type="presParOf" srcId="{26057A9C-D3C7-9C49-BF79-4F2F080D522A}" destId="{558A996C-3424-B34E-9024-9CAACCB6F532}" srcOrd="2" destOrd="0" presId="urn:microsoft.com/office/officeart/2005/8/layout/vProcess5"/>
    <dgm:cxn modelId="{279D0242-5F58-A54C-841B-CAB28893F999}" type="presParOf" srcId="{26057A9C-D3C7-9C49-BF79-4F2F080D522A}" destId="{B8519ABE-9A35-2742-85B6-5F63471FD32F}" srcOrd="3" destOrd="0" presId="urn:microsoft.com/office/officeart/2005/8/layout/vProcess5"/>
    <dgm:cxn modelId="{60D5C134-72D0-5740-9F96-41FC064837FE}" type="presParOf" srcId="{26057A9C-D3C7-9C49-BF79-4F2F080D522A}" destId="{644D5B75-8199-7A4C-A544-10BCB24DB23B}" srcOrd="4" destOrd="0" presId="urn:microsoft.com/office/officeart/2005/8/layout/vProcess5"/>
    <dgm:cxn modelId="{FE91D622-3224-3740-8A79-AC4E35CF138C}" type="presParOf" srcId="{26057A9C-D3C7-9C49-BF79-4F2F080D522A}" destId="{08E6B610-2C5A-7843-A519-1A79C7F1BEE9}" srcOrd="5" destOrd="0" presId="urn:microsoft.com/office/officeart/2005/8/layout/vProcess5"/>
    <dgm:cxn modelId="{D57C676B-14E3-7949-8F35-8A05179474DF}" type="presParOf" srcId="{26057A9C-D3C7-9C49-BF79-4F2F080D522A}" destId="{8DC86CA8-8768-4C40-A792-C4A8C4CBE310}" srcOrd="6" destOrd="0" presId="urn:microsoft.com/office/officeart/2005/8/layout/vProcess5"/>
    <dgm:cxn modelId="{A2E245DD-B3A3-EB40-A10D-E61E4D9065D7}" type="presParOf" srcId="{26057A9C-D3C7-9C49-BF79-4F2F080D522A}" destId="{E2E3E018-68FE-B447-9289-5C68581A8C29}" srcOrd="7" destOrd="0" presId="urn:microsoft.com/office/officeart/2005/8/layout/vProcess5"/>
    <dgm:cxn modelId="{13013D86-7EF8-D544-9434-127669D5DF9A}" type="presParOf" srcId="{26057A9C-D3C7-9C49-BF79-4F2F080D522A}" destId="{D48C3019-8EDD-1F44-99B2-127FDCF2488F}" srcOrd="8" destOrd="0" presId="urn:microsoft.com/office/officeart/2005/8/layout/vProcess5"/>
    <dgm:cxn modelId="{BA654BD3-4B60-134F-A928-3ED1E39733DB}" type="presParOf" srcId="{26057A9C-D3C7-9C49-BF79-4F2F080D522A}" destId="{E99AFF50-517B-5F46-90A8-BCF8E7603E0F}" srcOrd="9" destOrd="0" presId="urn:microsoft.com/office/officeart/2005/8/layout/vProcess5"/>
    <dgm:cxn modelId="{C9EFC76C-1965-4946-A88C-5E4C292482AE}" type="presParOf" srcId="{26057A9C-D3C7-9C49-BF79-4F2F080D522A}" destId="{5B179EBA-97C4-B844-B869-F145C0509A2C}" srcOrd="10" destOrd="0" presId="urn:microsoft.com/office/officeart/2005/8/layout/vProcess5"/>
    <dgm:cxn modelId="{2DD47757-4B03-AF4C-AE9D-12D4A259E349}" type="presParOf" srcId="{26057A9C-D3C7-9C49-BF79-4F2F080D522A}" destId="{AA6BAC3F-7DBE-5849-B819-3834FDAC1C8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6DF8C9D-D072-4BBF-A2EE-E807F25A28AC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B4F5B92-787F-4A82-A399-8E31D0C5FEC7}">
      <dgm:prSet/>
      <dgm:spPr/>
      <dgm:t>
        <a:bodyPr/>
        <a:lstStyle/>
        <a:p>
          <a:r>
            <a:rPr lang="en-US" b="1"/>
            <a:t>Evaluation on Benchmark Datasets:</a:t>
          </a:r>
          <a:endParaRPr lang="en-US"/>
        </a:p>
      </dgm:t>
    </dgm:pt>
    <dgm:pt modelId="{0A15C63C-1307-4615-AD34-F45DDBC779CB}" type="parTrans" cxnId="{01C9464E-3B57-4F63-B64C-852134CC576E}">
      <dgm:prSet/>
      <dgm:spPr/>
      <dgm:t>
        <a:bodyPr/>
        <a:lstStyle/>
        <a:p>
          <a:endParaRPr lang="en-US"/>
        </a:p>
      </dgm:t>
    </dgm:pt>
    <dgm:pt modelId="{92856C35-9397-447F-848D-8F98124B9466}" type="sibTrans" cxnId="{01C9464E-3B57-4F63-B64C-852134CC576E}">
      <dgm:prSet/>
      <dgm:spPr/>
      <dgm:t>
        <a:bodyPr/>
        <a:lstStyle/>
        <a:p>
          <a:endParaRPr lang="en-US"/>
        </a:p>
      </dgm:t>
    </dgm:pt>
    <dgm:pt modelId="{8A373AAB-F5CF-4D52-B253-A49FDDF58BB9}">
      <dgm:prSet/>
      <dgm:spPr/>
      <dgm:t>
        <a:bodyPr/>
        <a:lstStyle/>
        <a:p>
          <a:r>
            <a:rPr lang="en-CA"/>
            <a:t>Benchmark datasets - ParaNMT-50M for paraphrase creation and Quora Question Pairs (QQP) for paraphrase detection.</a:t>
          </a:r>
          <a:endParaRPr lang="en-US"/>
        </a:p>
      </dgm:t>
    </dgm:pt>
    <dgm:pt modelId="{55E2C63F-F3A5-4B6B-80F8-D08AE824D8D1}" type="parTrans" cxnId="{81C8BE8A-7B3E-4A7C-BFA9-00908B55A89B}">
      <dgm:prSet/>
      <dgm:spPr/>
      <dgm:t>
        <a:bodyPr/>
        <a:lstStyle/>
        <a:p>
          <a:endParaRPr lang="en-US"/>
        </a:p>
      </dgm:t>
    </dgm:pt>
    <dgm:pt modelId="{A56462A4-F10E-4E76-B88F-A7E746F3FF7A}" type="sibTrans" cxnId="{81C8BE8A-7B3E-4A7C-BFA9-00908B55A89B}">
      <dgm:prSet/>
      <dgm:spPr/>
      <dgm:t>
        <a:bodyPr/>
        <a:lstStyle/>
        <a:p>
          <a:endParaRPr lang="en-US"/>
        </a:p>
      </dgm:t>
    </dgm:pt>
    <dgm:pt modelId="{77B6C67A-68C4-4050-9B30-B7257096A64F}">
      <dgm:prSet/>
      <dgm:spPr/>
      <dgm:t>
        <a:bodyPr/>
        <a:lstStyle/>
        <a:p>
          <a:r>
            <a:rPr lang="en-CA"/>
            <a:t>Evaluation criteria include F1-score, BLEU, ROUGE, METEOR, WER, GLEU, accuracy, precision, and recall.</a:t>
          </a:r>
          <a:endParaRPr lang="en-US"/>
        </a:p>
      </dgm:t>
    </dgm:pt>
    <dgm:pt modelId="{13B822B8-F857-4253-AE3D-56889E89F162}" type="parTrans" cxnId="{D61B2CB7-6BE9-4307-933F-AD71B6C89148}">
      <dgm:prSet/>
      <dgm:spPr/>
      <dgm:t>
        <a:bodyPr/>
        <a:lstStyle/>
        <a:p>
          <a:endParaRPr lang="en-US"/>
        </a:p>
      </dgm:t>
    </dgm:pt>
    <dgm:pt modelId="{65A918AC-4AD9-45ED-9420-31BCB3A8A3CB}" type="sibTrans" cxnId="{D61B2CB7-6BE9-4307-933F-AD71B6C89148}">
      <dgm:prSet/>
      <dgm:spPr/>
      <dgm:t>
        <a:bodyPr/>
        <a:lstStyle/>
        <a:p>
          <a:endParaRPr lang="en-US"/>
        </a:p>
      </dgm:t>
    </dgm:pt>
    <dgm:pt modelId="{1CBE1E70-2623-49BB-8EA9-CA4DC1002AF9}">
      <dgm:prSet/>
      <dgm:spPr/>
      <dgm:t>
        <a:bodyPr/>
        <a:lstStyle/>
        <a:p>
          <a:r>
            <a:rPr lang="en-CA"/>
            <a:t>Comparison of cutting-edge techniques (PEGASUS, UniLM) and baseline techniques (BERT, GPT-2, T5-base).</a:t>
          </a:r>
          <a:endParaRPr lang="en-US"/>
        </a:p>
      </dgm:t>
    </dgm:pt>
    <dgm:pt modelId="{831D4FAD-C3D7-43E4-BCE1-0798137F7CC7}" type="parTrans" cxnId="{12FC7E98-05AE-4853-BCE0-6EA981D0D0BF}">
      <dgm:prSet/>
      <dgm:spPr/>
      <dgm:t>
        <a:bodyPr/>
        <a:lstStyle/>
        <a:p>
          <a:endParaRPr lang="en-US"/>
        </a:p>
      </dgm:t>
    </dgm:pt>
    <dgm:pt modelId="{070C77A5-C486-434A-88DF-9B58A349BC40}" type="sibTrans" cxnId="{12FC7E98-05AE-4853-BCE0-6EA981D0D0BF}">
      <dgm:prSet/>
      <dgm:spPr/>
      <dgm:t>
        <a:bodyPr/>
        <a:lstStyle/>
        <a:p>
          <a:endParaRPr lang="en-US"/>
        </a:p>
      </dgm:t>
    </dgm:pt>
    <dgm:pt modelId="{9AD64C5C-173C-489A-985B-792BFB936A9A}">
      <dgm:prSet/>
      <dgm:spPr/>
      <dgm:t>
        <a:bodyPr/>
        <a:lstStyle/>
        <a:p>
          <a:r>
            <a:rPr lang="en-CA" b="1"/>
            <a:t>Findings and Interpretation:</a:t>
          </a:r>
          <a:endParaRPr lang="en-US"/>
        </a:p>
      </dgm:t>
    </dgm:pt>
    <dgm:pt modelId="{7D4973CC-A3E6-460C-9772-0AB3089DB5E2}" type="parTrans" cxnId="{E51A7BB1-65C4-4FCD-ACB1-6A6D94685259}">
      <dgm:prSet/>
      <dgm:spPr/>
      <dgm:t>
        <a:bodyPr/>
        <a:lstStyle/>
        <a:p>
          <a:endParaRPr lang="en-US"/>
        </a:p>
      </dgm:t>
    </dgm:pt>
    <dgm:pt modelId="{F32D4B33-DCC2-4166-B7D5-C658DC24F274}" type="sibTrans" cxnId="{E51A7BB1-65C4-4FCD-ACB1-6A6D94685259}">
      <dgm:prSet/>
      <dgm:spPr/>
      <dgm:t>
        <a:bodyPr/>
        <a:lstStyle/>
        <a:p>
          <a:endParaRPr lang="en-US"/>
        </a:p>
      </dgm:t>
    </dgm:pt>
    <dgm:pt modelId="{4110C840-F90D-4036-BFBA-31FFBDB4000A}">
      <dgm:prSet/>
      <dgm:spPr/>
      <dgm:t>
        <a:bodyPr/>
        <a:lstStyle/>
        <a:p>
          <a:r>
            <a:rPr lang="en-CA" dirty="0"/>
            <a:t>Superiority of the suggested model over baseline techniques for both tasks. </a:t>
          </a:r>
          <a:endParaRPr lang="en-US" dirty="0"/>
        </a:p>
      </dgm:t>
    </dgm:pt>
    <dgm:pt modelId="{BFD9B739-5783-467D-BD43-94971DE337CD}" type="parTrans" cxnId="{2D4AAB6B-E341-4452-88E8-BD07619A174E}">
      <dgm:prSet/>
      <dgm:spPr/>
      <dgm:t>
        <a:bodyPr/>
        <a:lstStyle/>
        <a:p>
          <a:endParaRPr lang="en-US"/>
        </a:p>
      </dgm:t>
    </dgm:pt>
    <dgm:pt modelId="{5B90D1EA-E3A5-47BB-9122-130FF418F760}" type="sibTrans" cxnId="{2D4AAB6B-E341-4452-88E8-BD07619A174E}">
      <dgm:prSet/>
      <dgm:spPr/>
      <dgm:t>
        <a:bodyPr/>
        <a:lstStyle/>
        <a:p>
          <a:endParaRPr lang="en-US"/>
        </a:p>
      </dgm:t>
    </dgm:pt>
    <dgm:pt modelId="{C93FDAEE-530C-470D-9BE0-C19BF0C599D8}">
      <dgm:prSet/>
      <dgm:spPr/>
      <dgm:t>
        <a:bodyPr/>
        <a:lstStyle/>
        <a:p>
          <a:r>
            <a:rPr lang="en-CA" dirty="0"/>
            <a:t>Comparative analysis using cutting edge techniques.</a:t>
          </a:r>
          <a:endParaRPr lang="en-US" dirty="0"/>
        </a:p>
      </dgm:t>
    </dgm:pt>
    <dgm:pt modelId="{A5EAA2ED-678E-4866-ACA3-D4091618C523}" type="parTrans" cxnId="{5749741B-DB4D-47C3-A147-97B04262085F}">
      <dgm:prSet/>
      <dgm:spPr/>
      <dgm:t>
        <a:bodyPr/>
        <a:lstStyle/>
        <a:p>
          <a:endParaRPr lang="en-US"/>
        </a:p>
      </dgm:t>
    </dgm:pt>
    <dgm:pt modelId="{5D3873CF-B43A-46AB-891D-CC93BAE0002E}" type="sibTrans" cxnId="{5749741B-DB4D-47C3-A147-97B04262085F}">
      <dgm:prSet/>
      <dgm:spPr/>
      <dgm:t>
        <a:bodyPr/>
        <a:lstStyle/>
        <a:p>
          <a:endParaRPr lang="en-US"/>
        </a:p>
      </dgm:t>
    </dgm:pt>
    <dgm:pt modelId="{537C5D7A-D7D1-49F6-9104-B54C9397F91E}">
      <dgm:prSet/>
      <dgm:spPr/>
      <dgm:t>
        <a:bodyPr/>
        <a:lstStyle/>
        <a:p>
          <a:r>
            <a:rPr lang="en-CA" dirty="0"/>
            <a:t>Ablation study to examine the effects of several elements.</a:t>
          </a:r>
          <a:endParaRPr lang="en-US" dirty="0"/>
        </a:p>
      </dgm:t>
    </dgm:pt>
    <dgm:pt modelId="{5F46673C-5B5C-45A0-B0FB-EC3CB542AAFF}" type="parTrans" cxnId="{250B24EF-295E-4503-9B91-C9B2B1B69847}">
      <dgm:prSet/>
      <dgm:spPr/>
      <dgm:t>
        <a:bodyPr/>
        <a:lstStyle/>
        <a:p>
          <a:endParaRPr lang="en-US"/>
        </a:p>
      </dgm:t>
    </dgm:pt>
    <dgm:pt modelId="{12D1E126-8A79-4490-AFCE-D897776D1056}" type="sibTrans" cxnId="{250B24EF-295E-4503-9B91-C9B2B1B69847}">
      <dgm:prSet/>
      <dgm:spPr/>
      <dgm:t>
        <a:bodyPr/>
        <a:lstStyle/>
        <a:p>
          <a:endParaRPr lang="en-US"/>
        </a:p>
      </dgm:t>
    </dgm:pt>
    <dgm:pt modelId="{8F05645A-556C-43C5-9684-53D63D1015CA}">
      <dgm:prSet/>
      <dgm:spPr/>
      <dgm:t>
        <a:bodyPr/>
        <a:lstStyle/>
        <a:p>
          <a:r>
            <a:rPr lang="en-US" b="1"/>
            <a:t>Limitations and Future Work:</a:t>
          </a:r>
          <a:endParaRPr lang="en-US"/>
        </a:p>
      </dgm:t>
    </dgm:pt>
    <dgm:pt modelId="{CF1DC28A-CB92-45C3-BD08-81FFE365826E}" type="parTrans" cxnId="{13126B89-4555-4843-889D-2EF2440E2633}">
      <dgm:prSet/>
      <dgm:spPr/>
      <dgm:t>
        <a:bodyPr/>
        <a:lstStyle/>
        <a:p>
          <a:endParaRPr lang="en-US"/>
        </a:p>
      </dgm:t>
    </dgm:pt>
    <dgm:pt modelId="{5F580B35-D886-414D-817B-1474315A4E22}" type="sibTrans" cxnId="{13126B89-4555-4843-889D-2EF2440E2633}">
      <dgm:prSet/>
      <dgm:spPr/>
      <dgm:t>
        <a:bodyPr/>
        <a:lstStyle/>
        <a:p>
          <a:endParaRPr lang="en-US"/>
        </a:p>
      </dgm:t>
    </dgm:pt>
    <dgm:pt modelId="{73ECCCC7-D91A-4ADF-8D43-B6DA64F41B38}">
      <dgm:prSet/>
      <dgm:spPr/>
      <dgm:t>
        <a:bodyPr/>
        <a:lstStyle/>
        <a:p>
          <a:r>
            <a:rPr lang="en-CA"/>
            <a:t>Discussion about the constraints, such as managing complex phrases and enhancing fluency and diversity.</a:t>
          </a:r>
          <a:endParaRPr lang="en-US"/>
        </a:p>
      </dgm:t>
    </dgm:pt>
    <dgm:pt modelId="{A500D8E9-95E1-4F8E-8394-0D6103A86437}" type="parTrans" cxnId="{71C9AE46-033E-4C5B-80F1-A72E2E90CAC3}">
      <dgm:prSet/>
      <dgm:spPr/>
      <dgm:t>
        <a:bodyPr/>
        <a:lstStyle/>
        <a:p>
          <a:endParaRPr lang="en-US"/>
        </a:p>
      </dgm:t>
    </dgm:pt>
    <dgm:pt modelId="{E3A26354-8394-48F0-A1A8-5C715B0000E5}" type="sibTrans" cxnId="{71C9AE46-033E-4C5B-80F1-A72E2E90CAC3}">
      <dgm:prSet/>
      <dgm:spPr/>
      <dgm:t>
        <a:bodyPr/>
        <a:lstStyle/>
        <a:p>
          <a:endParaRPr lang="en-US"/>
        </a:p>
      </dgm:t>
    </dgm:pt>
    <dgm:pt modelId="{B67D6CBE-45E6-4640-A1A7-A555CB45FC84}">
      <dgm:prSet/>
      <dgm:spPr/>
      <dgm:t>
        <a:bodyPr/>
        <a:lstStyle/>
        <a:p>
          <a:r>
            <a:rPr lang="en-CA"/>
            <a:t>Future research ideas include expanding the model to handle additional tasks involving the creation of natural language.</a:t>
          </a:r>
          <a:endParaRPr lang="en-US"/>
        </a:p>
      </dgm:t>
    </dgm:pt>
    <dgm:pt modelId="{931F7D4B-FE43-46DD-BB2A-399C9C8272DC}" type="parTrans" cxnId="{B0BC04D9-3191-4CE5-97D2-DDBE8EA4791B}">
      <dgm:prSet/>
      <dgm:spPr/>
      <dgm:t>
        <a:bodyPr/>
        <a:lstStyle/>
        <a:p>
          <a:endParaRPr lang="en-US"/>
        </a:p>
      </dgm:t>
    </dgm:pt>
    <dgm:pt modelId="{57BBFFAE-7620-4B0D-87DD-6BFD969D8873}" type="sibTrans" cxnId="{B0BC04D9-3191-4CE5-97D2-DDBE8EA4791B}">
      <dgm:prSet/>
      <dgm:spPr/>
      <dgm:t>
        <a:bodyPr/>
        <a:lstStyle/>
        <a:p>
          <a:endParaRPr lang="en-US"/>
        </a:p>
      </dgm:t>
    </dgm:pt>
    <dgm:pt modelId="{43A3707F-E5B9-4343-A8A1-FF265A8259A6}" type="pres">
      <dgm:prSet presAssocID="{56DF8C9D-D072-4BBF-A2EE-E807F25A28AC}" presName="Name0" presStyleCnt="0">
        <dgm:presLayoutVars>
          <dgm:dir/>
          <dgm:animLvl val="lvl"/>
          <dgm:resizeHandles val="exact"/>
        </dgm:presLayoutVars>
      </dgm:prSet>
      <dgm:spPr/>
    </dgm:pt>
    <dgm:pt modelId="{1CCB41D0-0CB4-2748-80E4-85409BEA4A8F}" type="pres">
      <dgm:prSet presAssocID="{8F05645A-556C-43C5-9684-53D63D1015CA}" presName="boxAndChildren" presStyleCnt="0"/>
      <dgm:spPr/>
    </dgm:pt>
    <dgm:pt modelId="{7FCDEBF0-3F0C-C64C-B05C-61A0CD4BC2FB}" type="pres">
      <dgm:prSet presAssocID="{8F05645A-556C-43C5-9684-53D63D1015CA}" presName="parentTextBox" presStyleLbl="alignNode1" presStyleIdx="0" presStyleCnt="3"/>
      <dgm:spPr/>
    </dgm:pt>
    <dgm:pt modelId="{9BB25F54-4E96-2044-B301-2F220CCD863E}" type="pres">
      <dgm:prSet presAssocID="{8F05645A-556C-43C5-9684-53D63D1015CA}" presName="descendantBox" presStyleLbl="bgAccFollowNode1" presStyleIdx="0" presStyleCnt="3"/>
      <dgm:spPr/>
    </dgm:pt>
    <dgm:pt modelId="{89275622-F297-324E-8C86-27CCE7A3F276}" type="pres">
      <dgm:prSet presAssocID="{F32D4B33-DCC2-4166-B7D5-C658DC24F274}" presName="sp" presStyleCnt="0"/>
      <dgm:spPr/>
    </dgm:pt>
    <dgm:pt modelId="{316CF485-207F-9943-B0AF-486A503241B7}" type="pres">
      <dgm:prSet presAssocID="{9AD64C5C-173C-489A-985B-792BFB936A9A}" presName="arrowAndChildren" presStyleCnt="0"/>
      <dgm:spPr/>
    </dgm:pt>
    <dgm:pt modelId="{902A3B56-2166-974B-BA9D-76E2B2AC3B49}" type="pres">
      <dgm:prSet presAssocID="{9AD64C5C-173C-489A-985B-792BFB936A9A}" presName="parentTextArrow" presStyleLbl="node1" presStyleIdx="0" presStyleCnt="0"/>
      <dgm:spPr/>
    </dgm:pt>
    <dgm:pt modelId="{B96CA067-3049-AC4E-89B3-7CEAB6531992}" type="pres">
      <dgm:prSet presAssocID="{9AD64C5C-173C-489A-985B-792BFB936A9A}" presName="arrow" presStyleLbl="alignNode1" presStyleIdx="1" presStyleCnt="3"/>
      <dgm:spPr/>
    </dgm:pt>
    <dgm:pt modelId="{2C8B57BA-E6DC-F947-A55E-C00B1A863CC6}" type="pres">
      <dgm:prSet presAssocID="{9AD64C5C-173C-489A-985B-792BFB936A9A}" presName="descendantArrow" presStyleLbl="bgAccFollowNode1" presStyleIdx="1" presStyleCnt="3"/>
      <dgm:spPr/>
    </dgm:pt>
    <dgm:pt modelId="{CC02BAEB-F4F4-934D-BD1C-47099D0E103F}" type="pres">
      <dgm:prSet presAssocID="{92856C35-9397-447F-848D-8F98124B9466}" presName="sp" presStyleCnt="0"/>
      <dgm:spPr/>
    </dgm:pt>
    <dgm:pt modelId="{E974D516-451F-D243-B119-17DCBCB8C84D}" type="pres">
      <dgm:prSet presAssocID="{DB4F5B92-787F-4A82-A399-8E31D0C5FEC7}" presName="arrowAndChildren" presStyleCnt="0"/>
      <dgm:spPr/>
    </dgm:pt>
    <dgm:pt modelId="{7500025C-F721-354F-85D6-EDAC8A86DE30}" type="pres">
      <dgm:prSet presAssocID="{DB4F5B92-787F-4A82-A399-8E31D0C5FEC7}" presName="parentTextArrow" presStyleLbl="node1" presStyleIdx="0" presStyleCnt="0"/>
      <dgm:spPr/>
    </dgm:pt>
    <dgm:pt modelId="{364AC2D1-0713-0C4A-83BA-FBD55C26E235}" type="pres">
      <dgm:prSet presAssocID="{DB4F5B92-787F-4A82-A399-8E31D0C5FEC7}" presName="arrow" presStyleLbl="alignNode1" presStyleIdx="2" presStyleCnt="3"/>
      <dgm:spPr/>
    </dgm:pt>
    <dgm:pt modelId="{31867C8A-3367-AF47-A7FF-9E73763252C4}" type="pres">
      <dgm:prSet presAssocID="{DB4F5B92-787F-4A82-A399-8E31D0C5FEC7}" presName="descendantArrow" presStyleLbl="bgAccFollowNode1" presStyleIdx="2" presStyleCnt="3"/>
      <dgm:spPr/>
    </dgm:pt>
  </dgm:ptLst>
  <dgm:cxnLst>
    <dgm:cxn modelId="{1A9EB313-DEF6-8941-9155-62C8DAB27691}" type="presOf" srcId="{73ECCCC7-D91A-4ADF-8D43-B6DA64F41B38}" destId="{9BB25F54-4E96-2044-B301-2F220CCD863E}" srcOrd="0" destOrd="0" presId="urn:microsoft.com/office/officeart/2016/7/layout/VerticalDownArrowProcess"/>
    <dgm:cxn modelId="{5749741B-DB4D-47C3-A147-97B04262085F}" srcId="{9AD64C5C-173C-489A-985B-792BFB936A9A}" destId="{C93FDAEE-530C-470D-9BE0-C19BF0C599D8}" srcOrd="1" destOrd="0" parTransId="{A5EAA2ED-678E-4866-ACA3-D4091618C523}" sibTransId="{5D3873CF-B43A-46AB-891D-CC93BAE0002E}"/>
    <dgm:cxn modelId="{65E50745-ABAD-8A47-82A2-41E4F0AAC332}" type="presOf" srcId="{B67D6CBE-45E6-4640-A1A7-A555CB45FC84}" destId="{9BB25F54-4E96-2044-B301-2F220CCD863E}" srcOrd="0" destOrd="1" presId="urn:microsoft.com/office/officeart/2016/7/layout/VerticalDownArrowProcess"/>
    <dgm:cxn modelId="{71C9AE46-033E-4C5B-80F1-A72E2E90CAC3}" srcId="{8F05645A-556C-43C5-9684-53D63D1015CA}" destId="{73ECCCC7-D91A-4ADF-8D43-B6DA64F41B38}" srcOrd="0" destOrd="0" parTransId="{A500D8E9-95E1-4F8E-8394-0D6103A86437}" sibTransId="{E3A26354-8394-48F0-A1A8-5C715B0000E5}"/>
    <dgm:cxn modelId="{B3EE0C48-B937-354B-87D5-CBC1F8332264}" type="presOf" srcId="{1CBE1E70-2623-49BB-8EA9-CA4DC1002AF9}" destId="{31867C8A-3367-AF47-A7FF-9E73763252C4}" srcOrd="0" destOrd="2" presId="urn:microsoft.com/office/officeart/2016/7/layout/VerticalDownArrowProcess"/>
    <dgm:cxn modelId="{AB665D4C-4D01-674A-AA04-B0DFA3FDB92A}" type="presOf" srcId="{DB4F5B92-787F-4A82-A399-8E31D0C5FEC7}" destId="{364AC2D1-0713-0C4A-83BA-FBD55C26E235}" srcOrd="1" destOrd="0" presId="urn:microsoft.com/office/officeart/2016/7/layout/VerticalDownArrowProcess"/>
    <dgm:cxn modelId="{01C9464E-3B57-4F63-B64C-852134CC576E}" srcId="{56DF8C9D-D072-4BBF-A2EE-E807F25A28AC}" destId="{DB4F5B92-787F-4A82-A399-8E31D0C5FEC7}" srcOrd="0" destOrd="0" parTransId="{0A15C63C-1307-4615-AD34-F45DDBC779CB}" sibTransId="{92856C35-9397-447F-848D-8F98124B9466}"/>
    <dgm:cxn modelId="{2D4AAB6B-E341-4452-88E8-BD07619A174E}" srcId="{9AD64C5C-173C-489A-985B-792BFB936A9A}" destId="{4110C840-F90D-4036-BFBA-31FFBDB4000A}" srcOrd="0" destOrd="0" parTransId="{BFD9B739-5783-467D-BD43-94971DE337CD}" sibTransId="{5B90D1EA-E3A5-47BB-9122-130FF418F760}"/>
    <dgm:cxn modelId="{13126B89-4555-4843-889D-2EF2440E2633}" srcId="{56DF8C9D-D072-4BBF-A2EE-E807F25A28AC}" destId="{8F05645A-556C-43C5-9684-53D63D1015CA}" srcOrd="2" destOrd="0" parTransId="{CF1DC28A-CB92-45C3-BD08-81FFE365826E}" sibTransId="{5F580B35-D886-414D-817B-1474315A4E22}"/>
    <dgm:cxn modelId="{81C8BE8A-7B3E-4A7C-BFA9-00908B55A89B}" srcId="{DB4F5B92-787F-4A82-A399-8E31D0C5FEC7}" destId="{8A373AAB-F5CF-4D52-B253-A49FDDF58BB9}" srcOrd="0" destOrd="0" parTransId="{55E2C63F-F3A5-4B6B-80F8-D08AE824D8D1}" sibTransId="{A56462A4-F10E-4E76-B88F-A7E746F3FF7A}"/>
    <dgm:cxn modelId="{95AD2F96-B047-0148-88EB-DD30E8E9F158}" type="presOf" srcId="{8A373AAB-F5CF-4D52-B253-A49FDDF58BB9}" destId="{31867C8A-3367-AF47-A7FF-9E73763252C4}" srcOrd="0" destOrd="0" presId="urn:microsoft.com/office/officeart/2016/7/layout/VerticalDownArrowProcess"/>
    <dgm:cxn modelId="{12FC7E98-05AE-4853-BCE0-6EA981D0D0BF}" srcId="{DB4F5B92-787F-4A82-A399-8E31D0C5FEC7}" destId="{1CBE1E70-2623-49BB-8EA9-CA4DC1002AF9}" srcOrd="2" destOrd="0" parTransId="{831D4FAD-C3D7-43E4-BCE1-0798137F7CC7}" sibTransId="{070C77A5-C486-434A-88DF-9B58A349BC40}"/>
    <dgm:cxn modelId="{3EDA7FA6-9E39-424E-9C94-10ED5AFB55FC}" type="presOf" srcId="{56DF8C9D-D072-4BBF-A2EE-E807F25A28AC}" destId="{43A3707F-E5B9-4343-A8A1-FF265A8259A6}" srcOrd="0" destOrd="0" presId="urn:microsoft.com/office/officeart/2016/7/layout/VerticalDownArrowProcess"/>
    <dgm:cxn modelId="{527111AD-95D4-F54F-A097-AC9756A714A1}" type="presOf" srcId="{8F05645A-556C-43C5-9684-53D63D1015CA}" destId="{7FCDEBF0-3F0C-C64C-B05C-61A0CD4BC2FB}" srcOrd="0" destOrd="0" presId="urn:microsoft.com/office/officeart/2016/7/layout/VerticalDownArrowProcess"/>
    <dgm:cxn modelId="{BFA953AE-4B67-1F4C-8503-F0E208108300}" type="presOf" srcId="{C93FDAEE-530C-470D-9BE0-C19BF0C599D8}" destId="{2C8B57BA-E6DC-F947-A55E-C00B1A863CC6}" srcOrd="0" destOrd="1" presId="urn:microsoft.com/office/officeart/2016/7/layout/VerticalDownArrowProcess"/>
    <dgm:cxn modelId="{E51A7BB1-65C4-4FCD-ACB1-6A6D94685259}" srcId="{56DF8C9D-D072-4BBF-A2EE-E807F25A28AC}" destId="{9AD64C5C-173C-489A-985B-792BFB936A9A}" srcOrd="1" destOrd="0" parTransId="{7D4973CC-A3E6-460C-9772-0AB3089DB5E2}" sibTransId="{F32D4B33-DCC2-4166-B7D5-C658DC24F274}"/>
    <dgm:cxn modelId="{D61B2CB7-6BE9-4307-933F-AD71B6C89148}" srcId="{DB4F5B92-787F-4A82-A399-8E31D0C5FEC7}" destId="{77B6C67A-68C4-4050-9B30-B7257096A64F}" srcOrd="1" destOrd="0" parTransId="{13B822B8-F857-4253-AE3D-56889E89F162}" sibTransId="{65A918AC-4AD9-45ED-9420-31BCB3A8A3CB}"/>
    <dgm:cxn modelId="{E59E34CB-3B2B-084A-82FB-6AAABEB2DB31}" type="presOf" srcId="{9AD64C5C-173C-489A-985B-792BFB936A9A}" destId="{902A3B56-2166-974B-BA9D-76E2B2AC3B49}" srcOrd="0" destOrd="0" presId="urn:microsoft.com/office/officeart/2016/7/layout/VerticalDownArrowProcess"/>
    <dgm:cxn modelId="{40F0A8CB-F0DC-8848-8FC2-CAED24CDB05E}" type="presOf" srcId="{4110C840-F90D-4036-BFBA-31FFBDB4000A}" destId="{2C8B57BA-E6DC-F947-A55E-C00B1A863CC6}" srcOrd="0" destOrd="0" presId="urn:microsoft.com/office/officeart/2016/7/layout/VerticalDownArrowProcess"/>
    <dgm:cxn modelId="{5D493ECE-1CE7-C843-9108-475104E9CCCC}" type="presOf" srcId="{DB4F5B92-787F-4A82-A399-8E31D0C5FEC7}" destId="{7500025C-F721-354F-85D6-EDAC8A86DE30}" srcOrd="0" destOrd="0" presId="urn:microsoft.com/office/officeart/2016/7/layout/VerticalDownArrowProcess"/>
    <dgm:cxn modelId="{B0BC04D9-3191-4CE5-97D2-DDBE8EA4791B}" srcId="{8F05645A-556C-43C5-9684-53D63D1015CA}" destId="{B67D6CBE-45E6-4640-A1A7-A555CB45FC84}" srcOrd="1" destOrd="0" parTransId="{931F7D4B-FE43-46DD-BB2A-399C9C8272DC}" sibTransId="{57BBFFAE-7620-4B0D-87DD-6BFD969D8873}"/>
    <dgm:cxn modelId="{0539F9E8-FBAB-AF49-9051-2315277943B6}" type="presOf" srcId="{77B6C67A-68C4-4050-9B30-B7257096A64F}" destId="{31867C8A-3367-AF47-A7FF-9E73763252C4}" srcOrd="0" destOrd="1" presId="urn:microsoft.com/office/officeart/2016/7/layout/VerticalDownArrowProcess"/>
    <dgm:cxn modelId="{C19DBFEE-DB6D-E540-8017-3E32C6139ED8}" type="presOf" srcId="{537C5D7A-D7D1-49F6-9104-B54C9397F91E}" destId="{2C8B57BA-E6DC-F947-A55E-C00B1A863CC6}" srcOrd="0" destOrd="2" presId="urn:microsoft.com/office/officeart/2016/7/layout/VerticalDownArrowProcess"/>
    <dgm:cxn modelId="{250B24EF-295E-4503-9B91-C9B2B1B69847}" srcId="{9AD64C5C-173C-489A-985B-792BFB936A9A}" destId="{537C5D7A-D7D1-49F6-9104-B54C9397F91E}" srcOrd="2" destOrd="0" parTransId="{5F46673C-5B5C-45A0-B0FB-EC3CB542AAFF}" sibTransId="{12D1E126-8A79-4490-AFCE-D897776D1056}"/>
    <dgm:cxn modelId="{E47DCFF3-5038-1348-AC44-B1B459211451}" type="presOf" srcId="{9AD64C5C-173C-489A-985B-792BFB936A9A}" destId="{B96CA067-3049-AC4E-89B3-7CEAB6531992}" srcOrd="1" destOrd="0" presId="urn:microsoft.com/office/officeart/2016/7/layout/VerticalDownArrowProcess"/>
    <dgm:cxn modelId="{90E4D551-468E-224D-B389-7D113F66771A}" type="presParOf" srcId="{43A3707F-E5B9-4343-A8A1-FF265A8259A6}" destId="{1CCB41D0-0CB4-2748-80E4-85409BEA4A8F}" srcOrd="0" destOrd="0" presId="urn:microsoft.com/office/officeart/2016/7/layout/VerticalDownArrowProcess"/>
    <dgm:cxn modelId="{BA27B626-D648-294B-AB48-495FC8F08E21}" type="presParOf" srcId="{1CCB41D0-0CB4-2748-80E4-85409BEA4A8F}" destId="{7FCDEBF0-3F0C-C64C-B05C-61A0CD4BC2FB}" srcOrd="0" destOrd="0" presId="urn:microsoft.com/office/officeart/2016/7/layout/VerticalDownArrowProcess"/>
    <dgm:cxn modelId="{4C1A73A0-20AC-F34A-8A62-011B55586347}" type="presParOf" srcId="{1CCB41D0-0CB4-2748-80E4-85409BEA4A8F}" destId="{9BB25F54-4E96-2044-B301-2F220CCD863E}" srcOrd="1" destOrd="0" presId="urn:microsoft.com/office/officeart/2016/7/layout/VerticalDownArrowProcess"/>
    <dgm:cxn modelId="{1C0FB3A3-7830-7147-BB91-7E2647A98C5B}" type="presParOf" srcId="{43A3707F-E5B9-4343-A8A1-FF265A8259A6}" destId="{89275622-F297-324E-8C86-27CCE7A3F276}" srcOrd="1" destOrd="0" presId="urn:microsoft.com/office/officeart/2016/7/layout/VerticalDownArrowProcess"/>
    <dgm:cxn modelId="{B54DEFA7-6B11-9542-B6BA-3D57B9ACC514}" type="presParOf" srcId="{43A3707F-E5B9-4343-A8A1-FF265A8259A6}" destId="{316CF485-207F-9943-B0AF-486A503241B7}" srcOrd="2" destOrd="0" presId="urn:microsoft.com/office/officeart/2016/7/layout/VerticalDownArrowProcess"/>
    <dgm:cxn modelId="{B03D8AD7-E2BB-5A44-B766-FF4D05057BD1}" type="presParOf" srcId="{316CF485-207F-9943-B0AF-486A503241B7}" destId="{902A3B56-2166-974B-BA9D-76E2B2AC3B49}" srcOrd="0" destOrd="0" presId="urn:microsoft.com/office/officeart/2016/7/layout/VerticalDownArrowProcess"/>
    <dgm:cxn modelId="{27A09B15-EC9D-D146-B1A9-11388A4258BD}" type="presParOf" srcId="{316CF485-207F-9943-B0AF-486A503241B7}" destId="{B96CA067-3049-AC4E-89B3-7CEAB6531992}" srcOrd="1" destOrd="0" presId="urn:microsoft.com/office/officeart/2016/7/layout/VerticalDownArrowProcess"/>
    <dgm:cxn modelId="{3272F41A-8D89-7A48-8DBA-39C6CE645E5A}" type="presParOf" srcId="{316CF485-207F-9943-B0AF-486A503241B7}" destId="{2C8B57BA-E6DC-F947-A55E-C00B1A863CC6}" srcOrd="2" destOrd="0" presId="urn:microsoft.com/office/officeart/2016/7/layout/VerticalDownArrowProcess"/>
    <dgm:cxn modelId="{11F08FA0-300C-AA4B-AFA5-F5DBD410A8E7}" type="presParOf" srcId="{43A3707F-E5B9-4343-A8A1-FF265A8259A6}" destId="{CC02BAEB-F4F4-934D-BD1C-47099D0E103F}" srcOrd="3" destOrd="0" presId="urn:microsoft.com/office/officeart/2016/7/layout/VerticalDownArrowProcess"/>
    <dgm:cxn modelId="{94101317-156C-904E-BF77-6ADA68FA4066}" type="presParOf" srcId="{43A3707F-E5B9-4343-A8A1-FF265A8259A6}" destId="{E974D516-451F-D243-B119-17DCBCB8C84D}" srcOrd="4" destOrd="0" presId="urn:microsoft.com/office/officeart/2016/7/layout/VerticalDownArrowProcess"/>
    <dgm:cxn modelId="{E0F62039-0675-034A-8BC7-526459E55797}" type="presParOf" srcId="{E974D516-451F-D243-B119-17DCBCB8C84D}" destId="{7500025C-F721-354F-85D6-EDAC8A86DE30}" srcOrd="0" destOrd="0" presId="urn:microsoft.com/office/officeart/2016/7/layout/VerticalDownArrowProcess"/>
    <dgm:cxn modelId="{A6364458-EF0A-4C47-8757-26A06539E57B}" type="presParOf" srcId="{E974D516-451F-D243-B119-17DCBCB8C84D}" destId="{364AC2D1-0713-0C4A-83BA-FBD55C26E235}" srcOrd="1" destOrd="0" presId="urn:microsoft.com/office/officeart/2016/7/layout/VerticalDownArrowProcess"/>
    <dgm:cxn modelId="{EAE09788-D5E7-8C4E-8555-CA433CC783A6}" type="presParOf" srcId="{E974D516-451F-D243-B119-17DCBCB8C84D}" destId="{31867C8A-3367-AF47-A7FF-9E73763252C4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3E2E8C7-B49F-4BA5-A19D-9BE2A36967E9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64780F-30C7-4B59-92AB-BDD8C7978143}">
      <dgm:prSet/>
      <dgm:spPr/>
      <dgm:t>
        <a:bodyPr/>
        <a:lstStyle/>
        <a:p>
          <a:r>
            <a:rPr lang="en-CA" b="0" i="0"/>
            <a:t>BERT:</a:t>
          </a:r>
          <a:endParaRPr lang="en-US"/>
        </a:p>
      </dgm:t>
    </dgm:pt>
    <dgm:pt modelId="{56588669-3963-44FF-BA37-306566028117}" type="parTrans" cxnId="{3B09DE5B-13EE-4C08-A3C5-C022B7F74DF4}">
      <dgm:prSet/>
      <dgm:spPr/>
      <dgm:t>
        <a:bodyPr/>
        <a:lstStyle/>
        <a:p>
          <a:endParaRPr lang="en-US"/>
        </a:p>
      </dgm:t>
    </dgm:pt>
    <dgm:pt modelId="{2AA14BE9-4376-4A23-9B0B-7E7D9CEFF411}" type="sibTrans" cxnId="{3B09DE5B-13EE-4C08-A3C5-C022B7F74DF4}">
      <dgm:prSet/>
      <dgm:spPr/>
      <dgm:t>
        <a:bodyPr/>
        <a:lstStyle/>
        <a:p>
          <a:endParaRPr lang="en-US"/>
        </a:p>
      </dgm:t>
    </dgm:pt>
    <dgm:pt modelId="{B9359C90-C054-4A28-A048-A9EFECDB2A5C}">
      <dgm:prSet/>
      <dgm:spPr/>
      <dgm:t>
        <a:bodyPr/>
        <a:lstStyle/>
        <a:p>
          <a:r>
            <a:rPr lang="en-CA" b="0" i="0"/>
            <a:t>Description of BERT's architecture, including the Transformer encoder.</a:t>
          </a:r>
          <a:endParaRPr lang="en-US"/>
        </a:p>
      </dgm:t>
    </dgm:pt>
    <dgm:pt modelId="{B6C9C93F-B069-4EC0-8268-E09601E42DB8}" type="parTrans" cxnId="{6A7D7CA5-E8D8-4400-85A7-BA6734F2A0ED}">
      <dgm:prSet/>
      <dgm:spPr/>
      <dgm:t>
        <a:bodyPr/>
        <a:lstStyle/>
        <a:p>
          <a:endParaRPr lang="en-US"/>
        </a:p>
      </dgm:t>
    </dgm:pt>
    <dgm:pt modelId="{8FA4F2A6-1438-4F89-9C23-F8C4B1F6D3CF}" type="sibTrans" cxnId="{6A7D7CA5-E8D8-4400-85A7-BA6734F2A0ED}">
      <dgm:prSet/>
      <dgm:spPr/>
      <dgm:t>
        <a:bodyPr/>
        <a:lstStyle/>
        <a:p>
          <a:endParaRPr lang="en-US"/>
        </a:p>
      </dgm:t>
    </dgm:pt>
    <dgm:pt modelId="{7D99A4D5-02DE-458D-9579-A13D05014F0F}">
      <dgm:prSet/>
      <dgm:spPr/>
      <dgm:t>
        <a:bodyPr/>
        <a:lstStyle/>
        <a:p>
          <a:r>
            <a:rPr lang="en-CA" b="0" i="0"/>
            <a:t>Explanation of the masked language model (MLM) and next sentence prediction (NSP) objectives.</a:t>
          </a:r>
          <a:endParaRPr lang="en-US"/>
        </a:p>
      </dgm:t>
    </dgm:pt>
    <dgm:pt modelId="{91D8E461-2244-495E-999E-40A05C6D82FC}" type="parTrans" cxnId="{FEBA5667-7655-436B-928A-7260E8E89A65}">
      <dgm:prSet/>
      <dgm:spPr/>
      <dgm:t>
        <a:bodyPr/>
        <a:lstStyle/>
        <a:p>
          <a:endParaRPr lang="en-US"/>
        </a:p>
      </dgm:t>
    </dgm:pt>
    <dgm:pt modelId="{90D56265-BA44-4EC2-A360-E4D906F199D5}" type="sibTrans" cxnId="{FEBA5667-7655-436B-928A-7260E8E89A65}">
      <dgm:prSet/>
      <dgm:spPr/>
      <dgm:t>
        <a:bodyPr/>
        <a:lstStyle/>
        <a:p>
          <a:endParaRPr lang="en-US"/>
        </a:p>
      </dgm:t>
    </dgm:pt>
    <dgm:pt modelId="{02630D6E-7CBD-4B26-BF0B-3CBF79AF4062}">
      <dgm:prSet/>
      <dgm:spPr/>
      <dgm:t>
        <a:bodyPr/>
        <a:lstStyle/>
        <a:p>
          <a:r>
            <a:rPr lang="en-CA" b="0" i="0"/>
            <a:t>Details on pre-training data, hyperparameters, and optimization methods.</a:t>
          </a:r>
          <a:endParaRPr lang="en-US"/>
        </a:p>
      </dgm:t>
    </dgm:pt>
    <dgm:pt modelId="{5241CE70-A476-46CB-9127-1CB672849D70}" type="parTrans" cxnId="{4835C7E8-EFEA-464D-8897-1840EB6D001E}">
      <dgm:prSet/>
      <dgm:spPr/>
      <dgm:t>
        <a:bodyPr/>
        <a:lstStyle/>
        <a:p>
          <a:endParaRPr lang="en-US"/>
        </a:p>
      </dgm:t>
    </dgm:pt>
    <dgm:pt modelId="{4F71C46D-282F-4D2D-8925-D3480C65C583}" type="sibTrans" cxnId="{4835C7E8-EFEA-464D-8897-1840EB6D001E}">
      <dgm:prSet/>
      <dgm:spPr/>
      <dgm:t>
        <a:bodyPr/>
        <a:lstStyle/>
        <a:p>
          <a:endParaRPr lang="en-US"/>
        </a:p>
      </dgm:t>
    </dgm:pt>
    <dgm:pt modelId="{9652E90F-94DF-4FB3-8F40-59A841EE572C}">
      <dgm:prSet/>
      <dgm:spPr/>
      <dgm:t>
        <a:bodyPr/>
        <a:lstStyle/>
        <a:p>
          <a:r>
            <a:rPr lang="en-CA" b="0" i="0"/>
            <a:t>Fine-tuning procedure for different downstream tasks.</a:t>
          </a:r>
          <a:endParaRPr lang="en-US"/>
        </a:p>
      </dgm:t>
    </dgm:pt>
    <dgm:pt modelId="{0F0C9C89-BD0A-4875-BF14-2144CB357C23}" type="parTrans" cxnId="{E35C6B47-13D7-42A7-AE31-0D7A4B7772E0}">
      <dgm:prSet/>
      <dgm:spPr/>
      <dgm:t>
        <a:bodyPr/>
        <a:lstStyle/>
        <a:p>
          <a:endParaRPr lang="en-US"/>
        </a:p>
      </dgm:t>
    </dgm:pt>
    <dgm:pt modelId="{7E55B0F0-B4B8-44CE-9AC0-93EA92950C6C}" type="sibTrans" cxnId="{E35C6B47-13D7-42A7-AE31-0D7A4B7772E0}">
      <dgm:prSet/>
      <dgm:spPr/>
      <dgm:t>
        <a:bodyPr/>
        <a:lstStyle/>
        <a:p>
          <a:endParaRPr lang="en-US"/>
        </a:p>
      </dgm:t>
    </dgm:pt>
    <dgm:pt modelId="{706ECCA7-8A2A-485B-AA51-79EE7F0BE112}">
      <dgm:prSet/>
      <dgm:spPr/>
      <dgm:t>
        <a:bodyPr/>
        <a:lstStyle/>
        <a:p>
          <a:r>
            <a:rPr lang="en-CA" b="0" i="0"/>
            <a:t>Experiments:</a:t>
          </a:r>
          <a:endParaRPr lang="en-US"/>
        </a:p>
      </dgm:t>
    </dgm:pt>
    <dgm:pt modelId="{07D1378D-16D2-4268-934B-63CEFE3758AE}" type="parTrans" cxnId="{A5FF1326-DE4F-423B-B822-BC3C31A45364}">
      <dgm:prSet/>
      <dgm:spPr/>
      <dgm:t>
        <a:bodyPr/>
        <a:lstStyle/>
        <a:p>
          <a:endParaRPr lang="en-US"/>
        </a:p>
      </dgm:t>
    </dgm:pt>
    <dgm:pt modelId="{0563DD47-499F-4DDD-AF7D-ADB7B1B81C29}" type="sibTrans" cxnId="{A5FF1326-DE4F-423B-B822-BC3C31A45364}">
      <dgm:prSet/>
      <dgm:spPr/>
      <dgm:t>
        <a:bodyPr/>
        <a:lstStyle/>
        <a:p>
          <a:endParaRPr lang="en-US"/>
        </a:p>
      </dgm:t>
    </dgm:pt>
    <dgm:pt modelId="{EC2F56B4-E9ED-46CC-839E-3991F99D6888}">
      <dgm:prSet/>
      <dgm:spPr/>
      <dgm:t>
        <a:bodyPr/>
        <a:lstStyle/>
        <a:p>
          <a:r>
            <a:rPr lang="en-CA" b="0" i="0"/>
            <a:t>Evaluation of BERT on eleven natural language processing tasks.</a:t>
          </a:r>
          <a:endParaRPr lang="en-US"/>
        </a:p>
      </dgm:t>
    </dgm:pt>
    <dgm:pt modelId="{CCF45823-75A8-4C83-B30D-5390350391AE}" type="parTrans" cxnId="{92CC28F5-C1AF-4C19-A8A8-97EFD0E368CD}">
      <dgm:prSet/>
      <dgm:spPr/>
      <dgm:t>
        <a:bodyPr/>
        <a:lstStyle/>
        <a:p>
          <a:endParaRPr lang="en-US"/>
        </a:p>
      </dgm:t>
    </dgm:pt>
    <dgm:pt modelId="{782AA1C2-37CD-4032-866D-B25149ED3E04}" type="sibTrans" cxnId="{92CC28F5-C1AF-4C19-A8A8-97EFD0E368CD}">
      <dgm:prSet/>
      <dgm:spPr/>
      <dgm:t>
        <a:bodyPr/>
        <a:lstStyle/>
        <a:p>
          <a:endParaRPr lang="en-US"/>
        </a:p>
      </dgm:t>
    </dgm:pt>
    <dgm:pt modelId="{08913F4A-34FB-4ED5-A76A-96EEB756406C}">
      <dgm:prSet/>
      <dgm:spPr/>
      <dgm:t>
        <a:bodyPr/>
        <a:lstStyle/>
        <a:p>
          <a:r>
            <a:rPr lang="en-CA" b="0" i="0"/>
            <a:t>Comparison with baseline models and ablations.</a:t>
          </a:r>
          <a:endParaRPr lang="en-US"/>
        </a:p>
      </dgm:t>
    </dgm:pt>
    <dgm:pt modelId="{28C528AE-3793-4CF4-9283-D891D1AAB603}" type="parTrans" cxnId="{7BA34B58-7824-4969-8D77-88CA839F77F0}">
      <dgm:prSet/>
      <dgm:spPr/>
      <dgm:t>
        <a:bodyPr/>
        <a:lstStyle/>
        <a:p>
          <a:endParaRPr lang="en-US"/>
        </a:p>
      </dgm:t>
    </dgm:pt>
    <dgm:pt modelId="{CC735399-C07C-4B67-A700-39165B179763}" type="sibTrans" cxnId="{7BA34B58-7824-4969-8D77-88CA839F77F0}">
      <dgm:prSet/>
      <dgm:spPr/>
      <dgm:t>
        <a:bodyPr/>
        <a:lstStyle/>
        <a:p>
          <a:endParaRPr lang="en-US"/>
        </a:p>
      </dgm:t>
    </dgm:pt>
    <dgm:pt modelId="{797BCC96-A6C2-4EEB-BE4A-4579FA9BCA17}">
      <dgm:prSet/>
      <dgm:spPr/>
      <dgm:t>
        <a:bodyPr/>
        <a:lstStyle/>
        <a:p>
          <a:r>
            <a:rPr lang="en-CA" b="0" i="0"/>
            <a:t>Reporting of results in terms of accuracy, F1 score, etc.</a:t>
          </a:r>
          <a:endParaRPr lang="en-US"/>
        </a:p>
      </dgm:t>
    </dgm:pt>
    <dgm:pt modelId="{ABEC5AF4-885F-4F77-AE0C-2E46D0FEA1F0}" type="parTrans" cxnId="{8E73A3F8-B052-4BD1-A7E0-661ADA09CF2F}">
      <dgm:prSet/>
      <dgm:spPr/>
      <dgm:t>
        <a:bodyPr/>
        <a:lstStyle/>
        <a:p>
          <a:endParaRPr lang="en-US"/>
        </a:p>
      </dgm:t>
    </dgm:pt>
    <dgm:pt modelId="{6FED3BBA-0E09-4764-B0AE-E4783F01AF08}" type="sibTrans" cxnId="{8E73A3F8-B052-4BD1-A7E0-661ADA09CF2F}">
      <dgm:prSet/>
      <dgm:spPr/>
      <dgm:t>
        <a:bodyPr/>
        <a:lstStyle/>
        <a:p>
          <a:endParaRPr lang="en-US"/>
        </a:p>
      </dgm:t>
    </dgm:pt>
    <dgm:pt modelId="{FC06E75F-E2EE-4D8F-9E0E-CA26D0F6B2F3}">
      <dgm:prSet/>
      <dgm:spPr/>
      <dgm:t>
        <a:bodyPr/>
        <a:lstStyle/>
        <a:p>
          <a:r>
            <a:rPr lang="en-CA" b="0" i="0"/>
            <a:t>Analysis of factors affecting BERT's performance, such as model size and pre-training data size.</a:t>
          </a:r>
          <a:endParaRPr lang="en-US"/>
        </a:p>
      </dgm:t>
    </dgm:pt>
    <dgm:pt modelId="{9C0EDA66-7C2E-4699-AE24-8020C79A4690}" type="parTrans" cxnId="{18FC417C-CCF5-42F1-851B-C40896A3F9AB}">
      <dgm:prSet/>
      <dgm:spPr/>
      <dgm:t>
        <a:bodyPr/>
        <a:lstStyle/>
        <a:p>
          <a:endParaRPr lang="en-US"/>
        </a:p>
      </dgm:t>
    </dgm:pt>
    <dgm:pt modelId="{A238E267-0833-479C-A3A2-D791B19357E2}" type="sibTrans" cxnId="{18FC417C-CCF5-42F1-851B-C40896A3F9AB}">
      <dgm:prSet/>
      <dgm:spPr/>
      <dgm:t>
        <a:bodyPr/>
        <a:lstStyle/>
        <a:p>
          <a:endParaRPr lang="en-US"/>
        </a:p>
      </dgm:t>
    </dgm:pt>
    <dgm:pt modelId="{9282906B-2859-FD40-965A-906F97FB0157}">
      <dgm:prSet/>
      <dgm:spPr/>
      <dgm:t>
        <a:bodyPr/>
        <a:lstStyle/>
        <a:p>
          <a:endParaRPr lang="en-US"/>
        </a:p>
      </dgm:t>
    </dgm:pt>
    <dgm:pt modelId="{57ECA2AC-82C4-0A4D-84B9-AB51D137A906}" type="parTrans" cxnId="{89AF029F-1F94-BF4F-8612-B22CB93992D9}">
      <dgm:prSet/>
      <dgm:spPr/>
      <dgm:t>
        <a:bodyPr/>
        <a:lstStyle/>
        <a:p>
          <a:endParaRPr lang="en-US"/>
        </a:p>
      </dgm:t>
    </dgm:pt>
    <dgm:pt modelId="{BD9830F5-198C-2D43-98AD-686847709B7C}" type="sibTrans" cxnId="{89AF029F-1F94-BF4F-8612-B22CB93992D9}">
      <dgm:prSet/>
      <dgm:spPr/>
      <dgm:t>
        <a:bodyPr/>
        <a:lstStyle/>
        <a:p>
          <a:endParaRPr lang="en-US"/>
        </a:p>
      </dgm:t>
    </dgm:pt>
    <dgm:pt modelId="{6B2C9C0D-23F7-6B43-9609-D597EC1E1386}">
      <dgm:prSet/>
      <dgm:spPr/>
      <dgm:t>
        <a:bodyPr/>
        <a:lstStyle/>
        <a:p>
          <a:endParaRPr lang="en-US"/>
        </a:p>
      </dgm:t>
    </dgm:pt>
    <dgm:pt modelId="{953166E3-DA1B-6D40-A3DB-A15DC07D7851}" type="parTrans" cxnId="{BB686E93-97C2-9040-8F12-199E141C769E}">
      <dgm:prSet/>
      <dgm:spPr/>
      <dgm:t>
        <a:bodyPr/>
        <a:lstStyle/>
        <a:p>
          <a:endParaRPr lang="en-US"/>
        </a:p>
      </dgm:t>
    </dgm:pt>
    <dgm:pt modelId="{C2625BAD-F011-5B4E-8694-84C9ECE29398}" type="sibTrans" cxnId="{BB686E93-97C2-9040-8F12-199E141C769E}">
      <dgm:prSet/>
      <dgm:spPr/>
      <dgm:t>
        <a:bodyPr/>
        <a:lstStyle/>
        <a:p>
          <a:endParaRPr lang="en-US"/>
        </a:p>
      </dgm:t>
    </dgm:pt>
    <dgm:pt modelId="{CD603E6F-72B4-1040-BB64-297237B54B11}" type="pres">
      <dgm:prSet presAssocID="{D3E2E8C7-B49F-4BA5-A19D-9BE2A36967E9}" presName="Name0" presStyleCnt="0">
        <dgm:presLayoutVars>
          <dgm:dir/>
          <dgm:animLvl val="lvl"/>
          <dgm:resizeHandles val="exact"/>
        </dgm:presLayoutVars>
      </dgm:prSet>
      <dgm:spPr/>
    </dgm:pt>
    <dgm:pt modelId="{BFAEF7FD-CB9C-CD45-8BE4-AECAFC8BEDF7}" type="pres">
      <dgm:prSet presAssocID="{2364780F-30C7-4B59-92AB-BDD8C7978143}" presName="composite" presStyleCnt="0"/>
      <dgm:spPr/>
    </dgm:pt>
    <dgm:pt modelId="{72C1201F-DCDF-3246-9200-C2AF8982759A}" type="pres">
      <dgm:prSet presAssocID="{2364780F-30C7-4B59-92AB-BDD8C797814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215F5FC-E5B3-A94A-A4D6-C0E3ED3AD510}" type="pres">
      <dgm:prSet presAssocID="{2364780F-30C7-4B59-92AB-BDD8C7978143}" presName="desTx" presStyleLbl="alignAccFollowNode1" presStyleIdx="0" presStyleCnt="2">
        <dgm:presLayoutVars>
          <dgm:bulletEnabled val="1"/>
        </dgm:presLayoutVars>
      </dgm:prSet>
      <dgm:spPr/>
    </dgm:pt>
    <dgm:pt modelId="{C3D1D5C2-BDAF-8446-BFA7-28A7DAD68A29}" type="pres">
      <dgm:prSet presAssocID="{2AA14BE9-4376-4A23-9B0B-7E7D9CEFF411}" presName="space" presStyleCnt="0"/>
      <dgm:spPr/>
    </dgm:pt>
    <dgm:pt modelId="{9F9D3B04-E9B2-2948-81B6-00EF10762F8A}" type="pres">
      <dgm:prSet presAssocID="{706ECCA7-8A2A-485B-AA51-79EE7F0BE112}" presName="composite" presStyleCnt="0"/>
      <dgm:spPr/>
    </dgm:pt>
    <dgm:pt modelId="{461F3E73-4649-E34C-BDAD-FAAC781AD01D}" type="pres">
      <dgm:prSet presAssocID="{706ECCA7-8A2A-485B-AA51-79EE7F0BE11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5B4093E-510F-9649-A8D9-241B2D0EC097}" type="pres">
      <dgm:prSet presAssocID="{706ECCA7-8A2A-485B-AA51-79EE7F0BE11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B81CE12-6BF5-B243-8B2E-FCE3FD628011}" type="presOf" srcId="{9282906B-2859-FD40-965A-906F97FB0157}" destId="{35B4093E-510F-9649-A8D9-241B2D0EC097}" srcOrd="0" destOrd="5" presId="urn:microsoft.com/office/officeart/2005/8/layout/hList1"/>
    <dgm:cxn modelId="{7870861A-9041-FC46-9B01-1A8D1AD746E9}" type="presOf" srcId="{08913F4A-34FB-4ED5-A76A-96EEB756406C}" destId="{35B4093E-510F-9649-A8D9-241B2D0EC097}" srcOrd="0" destOrd="1" presId="urn:microsoft.com/office/officeart/2005/8/layout/hList1"/>
    <dgm:cxn modelId="{A5FF1326-DE4F-423B-B822-BC3C31A45364}" srcId="{D3E2E8C7-B49F-4BA5-A19D-9BE2A36967E9}" destId="{706ECCA7-8A2A-485B-AA51-79EE7F0BE112}" srcOrd="1" destOrd="0" parTransId="{07D1378D-16D2-4268-934B-63CEFE3758AE}" sibTransId="{0563DD47-499F-4DDD-AF7D-ADB7B1B81C29}"/>
    <dgm:cxn modelId="{19942126-4A30-D740-84C7-C1597A1CF8D7}" type="presOf" srcId="{2364780F-30C7-4B59-92AB-BDD8C7978143}" destId="{72C1201F-DCDF-3246-9200-C2AF8982759A}" srcOrd="0" destOrd="0" presId="urn:microsoft.com/office/officeart/2005/8/layout/hList1"/>
    <dgm:cxn modelId="{B215D436-E898-2248-8970-AAD12CB4A729}" type="presOf" srcId="{D3E2E8C7-B49F-4BA5-A19D-9BE2A36967E9}" destId="{CD603E6F-72B4-1040-BB64-297237B54B11}" srcOrd="0" destOrd="0" presId="urn:microsoft.com/office/officeart/2005/8/layout/hList1"/>
    <dgm:cxn modelId="{0331793E-0749-6948-81F8-B064A8470736}" type="presOf" srcId="{FC06E75F-E2EE-4D8F-9E0E-CA26D0F6B2F3}" destId="{35B4093E-510F-9649-A8D9-241B2D0EC097}" srcOrd="0" destOrd="3" presId="urn:microsoft.com/office/officeart/2005/8/layout/hList1"/>
    <dgm:cxn modelId="{E35C6B47-13D7-42A7-AE31-0D7A4B7772E0}" srcId="{2364780F-30C7-4B59-92AB-BDD8C7978143}" destId="{9652E90F-94DF-4FB3-8F40-59A841EE572C}" srcOrd="3" destOrd="0" parTransId="{0F0C9C89-BD0A-4875-BF14-2144CB357C23}" sibTransId="{7E55B0F0-B4B8-44CE-9AC0-93EA92950C6C}"/>
    <dgm:cxn modelId="{7BA34B58-7824-4969-8D77-88CA839F77F0}" srcId="{706ECCA7-8A2A-485B-AA51-79EE7F0BE112}" destId="{08913F4A-34FB-4ED5-A76A-96EEB756406C}" srcOrd="1" destOrd="0" parTransId="{28C528AE-3793-4CF4-9283-D891D1AAB603}" sibTransId="{CC735399-C07C-4B67-A700-39165B179763}"/>
    <dgm:cxn modelId="{3B09DE5B-13EE-4C08-A3C5-C022B7F74DF4}" srcId="{D3E2E8C7-B49F-4BA5-A19D-9BE2A36967E9}" destId="{2364780F-30C7-4B59-92AB-BDD8C7978143}" srcOrd="0" destOrd="0" parTransId="{56588669-3963-44FF-BA37-306566028117}" sibTransId="{2AA14BE9-4376-4A23-9B0B-7E7D9CEFF411}"/>
    <dgm:cxn modelId="{FEBA5667-7655-436B-928A-7260E8E89A65}" srcId="{2364780F-30C7-4B59-92AB-BDD8C7978143}" destId="{7D99A4D5-02DE-458D-9579-A13D05014F0F}" srcOrd="1" destOrd="0" parTransId="{91D8E461-2244-495E-999E-40A05C6D82FC}" sibTransId="{90D56265-BA44-4EC2-A360-E4D906F199D5}"/>
    <dgm:cxn modelId="{241CBB70-15ED-244B-B687-1E8ED782A94C}" type="presOf" srcId="{706ECCA7-8A2A-485B-AA51-79EE7F0BE112}" destId="{461F3E73-4649-E34C-BDAD-FAAC781AD01D}" srcOrd="0" destOrd="0" presId="urn:microsoft.com/office/officeart/2005/8/layout/hList1"/>
    <dgm:cxn modelId="{18FC417C-CCF5-42F1-851B-C40896A3F9AB}" srcId="{706ECCA7-8A2A-485B-AA51-79EE7F0BE112}" destId="{FC06E75F-E2EE-4D8F-9E0E-CA26D0F6B2F3}" srcOrd="3" destOrd="0" parTransId="{9C0EDA66-7C2E-4699-AE24-8020C79A4690}" sibTransId="{A238E267-0833-479C-A3A2-D791B19357E2}"/>
    <dgm:cxn modelId="{0354B482-8656-714E-8EC2-69EF3B6F6420}" type="presOf" srcId="{797BCC96-A6C2-4EEB-BE4A-4579FA9BCA17}" destId="{35B4093E-510F-9649-A8D9-241B2D0EC097}" srcOrd="0" destOrd="2" presId="urn:microsoft.com/office/officeart/2005/8/layout/hList1"/>
    <dgm:cxn modelId="{E8F51E89-1188-1048-A7D1-E8D245B2C0F4}" type="presOf" srcId="{B9359C90-C054-4A28-A048-A9EFECDB2A5C}" destId="{3215F5FC-E5B3-A94A-A4D6-C0E3ED3AD510}" srcOrd="0" destOrd="0" presId="urn:microsoft.com/office/officeart/2005/8/layout/hList1"/>
    <dgm:cxn modelId="{BB686E93-97C2-9040-8F12-199E141C769E}" srcId="{706ECCA7-8A2A-485B-AA51-79EE7F0BE112}" destId="{6B2C9C0D-23F7-6B43-9609-D597EC1E1386}" srcOrd="4" destOrd="0" parTransId="{953166E3-DA1B-6D40-A3DB-A15DC07D7851}" sibTransId="{C2625BAD-F011-5B4E-8694-84C9ECE29398}"/>
    <dgm:cxn modelId="{89AF029F-1F94-BF4F-8612-B22CB93992D9}" srcId="{706ECCA7-8A2A-485B-AA51-79EE7F0BE112}" destId="{9282906B-2859-FD40-965A-906F97FB0157}" srcOrd="5" destOrd="0" parTransId="{57ECA2AC-82C4-0A4D-84B9-AB51D137A906}" sibTransId="{BD9830F5-198C-2D43-98AD-686847709B7C}"/>
    <dgm:cxn modelId="{6A7D7CA5-E8D8-4400-85A7-BA6734F2A0ED}" srcId="{2364780F-30C7-4B59-92AB-BDD8C7978143}" destId="{B9359C90-C054-4A28-A048-A9EFECDB2A5C}" srcOrd="0" destOrd="0" parTransId="{B6C9C93F-B069-4EC0-8268-E09601E42DB8}" sibTransId="{8FA4F2A6-1438-4F89-9C23-F8C4B1F6D3CF}"/>
    <dgm:cxn modelId="{BC3DB3A6-B1B3-4A47-A85D-C5F6E7FB3876}" type="presOf" srcId="{6B2C9C0D-23F7-6B43-9609-D597EC1E1386}" destId="{35B4093E-510F-9649-A8D9-241B2D0EC097}" srcOrd="0" destOrd="4" presId="urn:microsoft.com/office/officeart/2005/8/layout/hList1"/>
    <dgm:cxn modelId="{1E23C0BA-BB2C-2744-B778-584A6DDFC5D1}" type="presOf" srcId="{02630D6E-7CBD-4B26-BF0B-3CBF79AF4062}" destId="{3215F5FC-E5B3-A94A-A4D6-C0E3ED3AD510}" srcOrd="0" destOrd="2" presId="urn:microsoft.com/office/officeart/2005/8/layout/hList1"/>
    <dgm:cxn modelId="{0B1FBFC5-B0DC-BD4C-8202-52300F08B5D1}" type="presOf" srcId="{7D99A4D5-02DE-458D-9579-A13D05014F0F}" destId="{3215F5FC-E5B3-A94A-A4D6-C0E3ED3AD510}" srcOrd="0" destOrd="1" presId="urn:microsoft.com/office/officeart/2005/8/layout/hList1"/>
    <dgm:cxn modelId="{4835C7E8-EFEA-464D-8897-1840EB6D001E}" srcId="{2364780F-30C7-4B59-92AB-BDD8C7978143}" destId="{02630D6E-7CBD-4B26-BF0B-3CBF79AF4062}" srcOrd="2" destOrd="0" parTransId="{5241CE70-A476-46CB-9127-1CB672849D70}" sibTransId="{4F71C46D-282F-4D2D-8925-D3480C65C583}"/>
    <dgm:cxn modelId="{FC5007F1-9F6E-6445-9FA4-DA4B02CDC29D}" type="presOf" srcId="{EC2F56B4-E9ED-46CC-839E-3991F99D6888}" destId="{35B4093E-510F-9649-A8D9-241B2D0EC097}" srcOrd="0" destOrd="0" presId="urn:microsoft.com/office/officeart/2005/8/layout/hList1"/>
    <dgm:cxn modelId="{92CC28F5-C1AF-4C19-A8A8-97EFD0E368CD}" srcId="{706ECCA7-8A2A-485B-AA51-79EE7F0BE112}" destId="{EC2F56B4-E9ED-46CC-839E-3991F99D6888}" srcOrd="0" destOrd="0" parTransId="{CCF45823-75A8-4C83-B30D-5390350391AE}" sibTransId="{782AA1C2-37CD-4032-866D-B25149ED3E04}"/>
    <dgm:cxn modelId="{8E73A3F8-B052-4BD1-A7E0-661ADA09CF2F}" srcId="{706ECCA7-8A2A-485B-AA51-79EE7F0BE112}" destId="{797BCC96-A6C2-4EEB-BE4A-4579FA9BCA17}" srcOrd="2" destOrd="0" parTransId="{ABEC5AF4-885F-4F77-AE0C-2E46D0FEA1F0}" sibTransId="{6FED3BBA-0E09-4764-B0AE-E4783F01AF08}"/>
    <dgm:cxn modelId="{599071F9-F51A-D44E-A9FC-45AF30C0F645}" type="presOf" srcId="{9652E90F-94DF-4FB3-8F40-59A841EE572C}" destId="{3215F5FC-E5B3-A94A-A4D6-C0E3ED3AD510}" srcOrd="0" destOrd="3" presId="urn:microsoft.com/office/officeart/2005/8/layout/hList1"/>
    <dgm:cxn modelId="{068A34B4-13E2-C64C-8123-8A103A718EBC}" type="presParOf" srcId="{CD603E6F-72B4-1040-BB64-297237B54B11}" destId="{BFAEF7FD-CB9C-CD45-8BE4-AECAFC8BEDF7}" srcOrd="0" destOrd="0" presId="urn:microsoft.com/office/officeart/2005/8/layout/hList1"/>
    <dgm:cxn modelId="{04C2F3F9-5EC8-9E4D-8A89-D6EF27748793}" type="presParOf" srcId="{BFAEF7FD-CB9C-CD45-8BE4-AECAFC8BEDF7}" destId="{72C1201F-DCDF-3246-9200-C2AF8982759A}" srcOrd="0" destOrd="0" presId="urn:microsoft.com/office/officeart/2005/8/layout/hList1"/>
    <dgm:cxn modelId="{E3274CE8-F2B2-674F-AB5D-CF6D0CC52817}" type="presParOf" srcId="{BFAEF7FD-CB9C-CD45-8BE4-AECAFC8BEDF7}" destId="{3215F5FC-E5B3-A94A-A4D6-C0E3ED3AD510}" srcOrd="1" destOrd="0" presId="urn:microsoft.com/office/officeart/2005/8/layout/hList1"/>
    <dgm:cxn modelId="{DEF49E1D-0C0F-B844-BE2E-E520B8FF1163}" type="presParOf" srcId="{CD603E6F-72B4-1040-BB64-297237B54B11}" destId="{C3D1D5C2-BDAF-8446-BFA7-28A7DAD68A29}" srcOrd="1" destOrd="0" presId="urn:microsoft.com/office/officeart/2005/8/layout/hList1"/>
    <dgm:cxn modelId="{3437FE56-3642-524F-BC9C-171BC0F0370B}" type="presParOf" srcId="{CD603E6F-72B4-1040-BB64-297237B54B11}" destId="{9F9D3B04-E9B2-2948-81B6-00EF10762F8A}" srcOrd="2" destOrd="0" presId="urn:microsoft.com/office/officeart/2005/8/layout/hList1"/>
    <dgm:cxn modelId="{18348B52-8E30-3446-97C6-4D8FC52C51CE}" type="presParOf" srcId="{9F9D3B04-E9B2-2948-81B6-00EF10762F8A}" destId="{461F3E73-4649-E34C-BDAD-FAAC781AD01D}" srcOrd="0" destOrd="0" presId="urn:microsoft.com/office/officeart/2005/8/layout/hList1"/>
    <dgm:cxn modelId="{C9D6BBDE-D1F7-9F43-9EB7-637B0C4E60B1}" type="presParOf" srcId="{9F9D3B04-E9B2-2948-81B6-00EF10762F8A}" destId="{35B4093E-510F-9649-A8D9-241B2D0EC09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499F2D6-B5D9-43AF-B901-B996E6042DC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5E1AF0-3C9F-4604-90D5-41774B2778E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 dirty="0"/>
            <a:t>For the purpose of promoting ethical communication, upholding academic integrity, and improving information retrieval, paraphrase detection is essential. </a:t>
          </a:r>
          <a:endParaRPr lang="en-US" dirty="0"/>
        </a:p>
      </dgm:t>
    </dgm:pt>
    <dgm:pt modelId="{3C04AC95-B1AE-4EA1-8461-F41C4B572F45}" type="parTrans" cxnId="{699494BE-0879-41EC-A013-BF5B1F1B540F}">
      <dgm:prSet/>
      <dgm:spPr/>
      <dgm:t>
        <a:bodyPr/>
        <a:lstStyle/>
        <a:p>
          <a:endParaRPr lang="en-US"/>
        </a:p>
      </dgm:t>
    </dgm:pt>
    <dgm:pt modelId="{5CE3AA58-CA63-40EB-A6D4-846889BA983E}" type="sibTrans" cxnId="{699494BE-0879-41EC-A013-BF5B1F1B540F}">
      <dgm:prSet/>
      <dgm:spPr/>
      <dgm:t>
        <a:bodyPr/>
        <a:lstStyle/>
        <a:p>
          <a:endParaRPr lang="en-US"/>
        </a:p>
      </dgm:t>
    </dgm:pt>
    <dgm:pt modelId="{C512C8A9-E1F4-4A23-80F2-0775C854286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Large Language Models (LLMs) such as BERT, GPT-3, and T5 have made tremendous progress in improving their ability to detect paraphrases.</a:t>
          </a:r>
          <a:endParaRPr lang="en-US"/>
        </a:p>
      </dgm:t>
    </dgm:pt>
    <dgm:pt modelId="{200C2E96-3E8E-4FEE-A22A-69410AC11DB2}" type="parTrans" cxnId="{8C7D13CA-1142-42F3-8CD0-13697C6A7890}">
      <dgm:prSet/>
      <dgm:spPr/>
      <dgm:t>
        <a:bodyPr/>
        <a:lstStyle/>
        <a:p>
          <a:endParaRPr lang="en-US"/>
        </a:p>
      </dgm:t>
    </dgm:pt>
    <dgm:pt modelId="{5DA510A2-07C2-4111-B199-24D6696B0238}" type="sibTrans" cxnId="{8C7D13CA-1142-42F3-8CD0-13697C6A7890}">
      <dgm:prSet/>
      <dgm:spPr/>
      <dgm:t>
        <a:bodyPr/>
        <a:lstStyle/>
        <a:p>
          <a:endParaRPr lang="en-US"/>
        </a:p>
      </dgm:t>
    </dgm:pt>
    <dgm:pt modelId="{1BF5899F-4D7A-412F-9A82-206E616D1A1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Semantic modifications, data sparsity, and ethical issues continue to pose problems, nevertheless.</a:t>
          </a:r>
          <a:endParaRPr lang="en-US"/>
        </a:p>
      </dgm:t>
    </dgm:pt>
    <dgm:pt modelId="{6EC1AF86-09A2-44DA-AFF1-29736BE92BFA}" type="parTrans" cxnId="{5E9F16FD-DF56-4266-A5FE-0FEDD31675D5}">
      <dgm:prSet/>
      <dgm:spPr/>
      <dgm:t>
        <a:bodyPr/>
        <a:lstStyle/>
        <a:p>
          <a:endParaRPr lang="en-US"/>
        </a:p>
      </dgm:t>
    </dgm:pt>
    <dgm:pt modelId="{35EF7400-765D-49BD-9441-F4D92B00B802}" type="sibTrans" cxnId="{5E9F16FD-DF56-4266-A5FE-0FEDD31675D5}">
      <dgm:prSet/>
      <dgm:spPr/>
      <dgm:t>
        <a:bodyPr/>
        <a:lstStyle/>
        <a:p>
          <a:endParaRPr lang="en-US"/>
        </a:p>
      </dgm:t>
    </dgm:pt>
    <dgm:pt modelId="{54FF7C26-DEC0-4DD3-B1EA-070F4902E77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Overcoming these obstacles and advancing paraphrase detection require interdisciplinary cooperation, creative thinking, and the development of ethical AI.</a:t>
          </a:r>
          <a:endParaRPr lang="en-US"/>
        </a:p>
      </dgm:t>
    </dgm:pt>
    <dgm:pt modelId="{230F8BD9-BB47-4D9F-AF34-E56BE56C7781}" type="parTrans" cxnId="{253913EC-9911-4F48-BBBA-3684E435B3B0}">
      <dgm:prSet/>
      <dgm:spPr/>
      <dgm:t>
        <a:bodyPr/>
        <a:lstStyle/>
        <a:p>
          <a:endParaRPr lang="en-US"/>
        </a:p>
      </dgm:t>
    </dgm:pt>
    <dgm:pt modelId="{5C164DB8-7946-47EA-9869-082744471871}" type="sibTrans" cxnId="{253913EC-9911-4F48-BBBA-3684E435B3B0}">
      <dgm:prSet/>
      <dgm:spPr/>
      <dgm:t>
        <a:bodyPr/>
        <a:lstStyle/>
        <a:p>
          <a:endParaRPr lang="en-US"/>
        </a:p>
      </dgm:t>
    </dgm:pt>
    <dgm:pt modelId="{098C8716-C002-4BD6-BE88-1A65E4005F3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/>
            <a:t>Let's keep working to advance knowledge and promote moral communication to build a time when language comprehension will benefit people's lives and transcend all barriers.</a:t>
          </a:r>
          <a:endParaRPr lang="en-US"/>
        </a:p>
      </dgm:t>
    </dgm:pt>
    <dgm:pt modelId="{268329DD-71F4-456F-8E52-9DD253AFBA48}" type="parTrans" cxnId="{63E226CE-1F11-4AF5-9CA4-4BBCECDB5F74}">
      <dgm:prSet/>
      <dgm:spPr/>
      <dgm:t>
        <a:bodyPr/>
        <a:lstStyle/>
        <a:p>
          <a:endParaRPr lang="en-US"/>
        </a:p>
      </dgm:t>
    </dgm:pt>
    <dgm:pt modelId="{F6DC50F8-9F40-4ACA-8EED-77B3818CDC99}" type="sibTrans" cxnId="{63E226CE-1F11-4AF5-9CA4-4BBCECDB5F74}">
      <dgm:prSet/>
      <dgm:spPr/>
      <dgm:t>
        <a:bodyPr/>
        <a:lstStyle/>
        <a:p>
          <a:endParaRPr lang="en-US"/>
        </a:p>
      </dgm:t>
    </dgm:pt>
    <dgm:pt modelId="{F66C1C3F-6DF5-409C-ABEA-1B6DD2A725A1}" type="pres">
      <dgm:prSet presAssocID="{E499F2D6-B5D9-43AF-B901-B996E6042DC5}" presName="root" presStyleCnt="0">
        <dgm:presLayoutVars>
          <dgm:dir/>
          <dgm:resizeHandles val="exact"/>
        </dgm:presLayoutVars>
      </dgm:prSet>
      <dgm:spPr/>
    </dgm:pt>
    <dgm:pt modelId="{368B071E-6560-4E01-ADDD-608200B06016}" type="pres">
      <dgm:prSet presAssocID="{1E5E1AF0-3C9F-4604-90D5-41774B2778EB}" presName="compNode" presStyleCnt="0"/>
      <dgm:spPr/>
    </dgm:pt>
    <dgm:pt modelId="{7390E8B9-0479-408A-A10A-7ECA3DD666A4}" type="pres">
      <dgm:prSet presAssocID="{1E5E1AF0-3C9F-4604-90D5-41774B2778EB}" presName="iconBgRect" presStyleLbl="bgShp" presStyleIdx="0" presStyleCnt="5"/>
      <dgm:spPr/>
    </dgm:pt>
    <dgm:pt modelId="{BA3FDCD5-98D2-493E-83D1-F91F7A02CE78}" type="pres">
      <dgm:prSet presAssocID="{1E5E1AF0-3C9F-4604-90D5-41774B2778E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29244C42-1088-4852-B64D-DA3D773440D3}" type="pres">
      <dgm:prSet presAssocID="{1E5E1AF0-3C9F-4604-90D5-41774B2778EB}" presName="spaceRect" presStyleCnt="0"/>
      <dgm:spPr/>
    </dgm:pt>
    <dgm:pt modelId="{246DD34E-8E00-4227-9FB0-0616C3095E47}" type="pres">
      <dgm:prSet presAssocID="{1E5E1AF0-3C9F-4604-90D5-41774B2778EB}" presName="textRect" presStyleLbl="revTx" presStyleIdx="0" presStyleCnt="5">
        <dgm:presLayoutVars>
          <dgm:chMax val="1"/>
          <dgm:chPref val="1"/>
        </dgm:presLayoutVars>
      </dgm:prSet>
      <dgm:spPr/>
    </dgm:pt>
    <dgm:pt modelId="{7B5983F0-5966-4B67-8470-B6189CD08FFA}" type="pres">
      <dgm:prSet presAssocID="{5CE3AA58-CA63-40EB-A6D4-846889BA983E}" presName="sibTrans" presStyleCnt="0"/>
      <dgm:spPr/>
    </dgm:pt>
    <dgm:pt modelId="{6D4386DB-DE7C-4CCC-8CCB-2AC49BA7A0A3}" type="pres">
      <dgm:prSet presAssocID="{C512C8A9-E1F4-4A23-80F2-0775C8542866}" presName="compNode" presStyleCnt="0"/>
      <dgm:spPr/>
    </dgm:pt>
    <dgm:pt modelId="{65283629-661F-4CAA-91FC-63E01662F2A3}" type="pres">
      <dgm:prSet presAssocID="{C512C8A9-E1F4-4A23-80F2-0775C8542866}" presName="iconBgRect" presStyleLbl="bgShp" presStyleIdx="1" presStyleCnt="5"/>
      <dgm:spPr/>
    </dgm:pt>
    <dgm:pt modelId="{5B6A87D5-2F55-4D7E-8987-9A31A0951DEE}" type="pres">
      <dgm:prSet presAssocID="{C512C8A9-E1F4-4A23-80F2-0775C854286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D440951-44E7-4568-8A26-95A99A67D0A6}" type="pres">
      <dgm:prSet presAssocID="{C512C8A9-E1F4-4A23-80F2-0775C8542866}" presName="spaceRect" presStyleCnt="0"/>
      <dgm:spPr/>
    </dgm:pt>
    <dgm:pt modelId="{0F73BEDC-1C2C-4EBA-B0CF-C7EE2BB88C5B}" type="pres">
      <dgm:prSet presAssocID="{C512C8A9-E1F4-4A23-80F2-0775C8542866}" presName="textRect" presStyleLbl="revTx" presStyleIdx="1" presStyleCnt="5">
        <dgm:presLayoutVars>
          <dgm:chMax val="1"/>
          <dgm:chPref val="1"/>
        </dgm:presLayoutVars>
      </dgm:prSet>
      <dgm:spPr/>
    </dgm:pt>
    <dgm:pt modelId="{6CE7B1E5-7D97-4533-9370-59EC35E48544}" type="pres">
      <dgm:prSet presAssocID="{5DA510A2-07C2-4111-B199-24D6696B0238}" presName="sibTrans" presStyleCnt="0"/>
      <dgm:spPr/>
    </dgm:pt>
    <dgm:pt modelId="{AAC4ED6D-4EA2-40BB-BFD7-1B5BB2D83841}" type="pres">
      <dgm:prSet presAssocID="{1BF5899F-4D7A-412F-9A82-206E616D1A10}" presName="compNode" presStyleCnt="0"/>
      <dgm:spPr/>
    </dgm:pt>
    <dgm:pt modelId="{C4457AF8-5959-41D2-AD21-B9742AD60B58}" type="pres">
      <dgm:prSet presAssocID="{1BF5899F-4D7A-412F-9A82-206E616D1A10}" presName="iconBgRect" presStyleLbl="bgShp" presStyleIdx="2" presStyleCnt="5"/>
      <dgm:spPr/>
    </dgm:pt>
    <dgm:pt modelId="{D226C428-CE60-45DC-9DF7-4A8363A94055}" type="pres">
      <dgm:prSet presAssocID="{1BF5899F-4D7A-412F-9A82-206E616D1A1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173A17C0-4927-48F3-9AB5-364AB508D01A}" type="pres">
      <dgm:prSet presAssocID="{1BF5899F-4D7A-412F-9A82-206E616D1A10}" presName="spaceRect" presStyleCnt="0"/>
      <dgm:spPr/>
    </dgm:pt>
    <dgm:pt modelId="{C76EB56F-79CC-4717-B413-75BDA04AE00E}" type="pres">
      <dgm:prSet presAssocID="{1BF5899F-4D7A-412F-9A82-206E616D1A10}" presName="textRect" presStyleLbl="revTx" presStyleIdx="2" presStyleCnt="5">
        <dgm:presLayoutVars>
          <dgm:chMax val="1"/>
          <dgm:chPref val="1"/>
        </dgm:presLayoutVars>
      </dgm:prSet>
      <dgm:spPr/>
    </dgm:pt>
    <dgm:pt modelId="{6EBADBA8-786E-46F6-8E3A-44ED3ACA2A0B}" type="pres">
      <dgm:prSet presAssocID="{35EF7400-765D-49BD-9441-F4D92B00B802}" presName="sibTrans" presStyleCnt="0"/>
      <dgm:spPr/>
    </dgm:pt>
    <dgm:pt modelId="{6D989F3E-1567-45A1-87CF-E4F96ED7ADC9}" type="pres">
      <dgm:prSet presAssocID="{54FF7C26-DEC0-4DD3-B1EA-070F4902E774}" presName="compNode" presStyleCnt="0"/>
      <dgm:spPr/>
    </dgm:pt>
    <dgm:pt modelId="{08B85F3F-E7EB-452A-9A44-F2ED43461B31}" type="pres">
      <dgm:prSet presAssocID="{54FF7C26-DEC0-4DD3-B1EA-070F4902E774}" presName="iconBgRect" presStyleLbl="bgShp" presStyleIdx="3" presStyleCnt="5"/>
      <dgm:spPr/>
    </dgm:pt>
    <dgm:pt modelId="{184976FC-6F64-46A1-B351-A8DD25921CE5}" type="pres">
      <dgm:prSet presAssocID="{54FF7C26-DEC0-4DD3-B1EA-070F4902E77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7A2DDEC6-FA0C-4856-8079-C8ADC105433E}" type="pres">
      <dgm:prSet presAssocID="{54FF7C26-DEC0-4DD3-B1EA-070F4902E774}" presName="spaceRect" presStyleCnt="0"/>
      <dgm:spPr/>
    </dgm:pt>
    <dgm:pt modelId="{62F36304-E01E-4B6F-A257-EF543D578CAF}" type="pres">
      <dgm:prSet presAssocID="{54FF7C26-DEC0-4DD3-B1EA-070F4902E774}" presName="textRect" presStyleLbl="revTx" presStyleIdx="3" presStyleCnt="5">
        <dgm:presLayoutVars>
          <dgm:chMax val="1"/>
          <dgm:chPref val="1"/>
        </dgm:presLayoutVars>
      </dgm:prSet>
      <dgm:spPr/>
    </dgm:pt>
    <dgm:pt modelId="{4A03EB16-4E75-426B-9872-C0FA2D982808}" type="pres">
      <dgm:prSet presAssocID="{5C164DB8-7946-47EA-9869-082744471871}" presName="sibTrans" presStyleCnt="0"/>
      <dgm:spPr/>
    </dgm:pt>
    <dgm:pt modelId="{94397621-E4FF-475D-AA78-5C4E27EAA9B4}" type="pres">
      <dgm:prSet presAssocID="{098C8716-C002-4BD6-BE88-1A65E4005F38}" presName="compNode" presStyleCnt="0"/>
      <dgm:spPr/>
    </dgm:pt>
    <dgm:pt modelId="{6821992C-D148-472F-A522-4A9083466F87}" type="pres">
      <dgm:prSet presAssocID="{098C8716-C002-4BD6-BE88-1A65E4005F38}" presName="iconBgRect" presStyleLbl="bgShp" presStyleIdx="4" presStyleCnt="5"/>
      <dgm:spPr/>
    </dgm:pt>
    <dgm:pt modelId="{34201A6C-7218-4F2D-9820-C6C54A6B16D1}" type="pres">
      <dgm:prSet presAssocID="{098C8716-C002-4BD6-BE88-1A65E4005F3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49D571-2AC5-4B11-B353-3585CACEBE94}" type="pres">
      <dgm:prSet presAssocID="{098C8716-C002-4BD6-BE88-1A65E4005F38}" presName="spaceRect" presStyleCnt="0"/>
      <dgm:spPr/>
    </dgm:pt>
    <dgm:pt modelId="{077585CB-D398-4CD1-A4A9-D57FE36D5DBB}" type="pres">
      <dgm:prSet presAssocID="{098C8716-C002-4BD6-BE88-1A65E4005F3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1394411-EDCF-4C96-8F90-F66AFA1859C1}" type="presOf" srcId="{1BF5899F-4D7A-412F-9A82-206E616D1A10}" destId="{C76EB56F-79CC-4717-B413-75BDA04AE00E}" srcOrd="0" destOrd="0" presId="urn:microsoft.com/office/officeart/2018/5/layout/IconCircleLabelList"/>
    <dgm:cxn modelId="{F845E51E-48E3-4CDB-B239-AE1D4370029A}" type="presOf" srcId="{098C8716-C002-4BD6-BE88-1A65E4005F38}" destId="{077585CB-D398-4CD1-A4A9-D57FE36D5DBB}" srcOrd="0" destOrd="0" presId="urn:microsoft.com/office/officeart/2018/5/layout/IconCircleLabelList"/>
    <dgm:cxn modelId="{5480E72C-A76A-43AB-B4FA-91A1F13DC770}" type="presOf" srcId="{E499F2D6-B5D9-43AF-B901-B996E6042DC5}" destId="{F66C1C3F-6DF5-409C-ABEA-1B6DD2A725A1}" srcOrd="0" destOrd="0" presId="urn:microsoft.com/office/officeart/2018/5/layout/IconCircleLabelList"/>
    <dgm:cxn modelId="{6937D95F-8370-4208-8A8F-8C45EFA4C398}" type="presOf" srcId="{54FF7C26-DEC0-4DD3-B1EA-070F4902E774}" destId="{62F36304-E01E-4B6F-A257-EF543D578CAF}" srcOrd="0" destOrd="0" presId="urn:microsoft.com/office/officeart/2018/5/layout/IconCircleLabelList"/>
    <dgm:cxn modelId="{699494BE-0879-41EC-A013-BF5B1F1B540F}" srcId="{E499F2D6-B5D9-43AF-B901-B996E6042DC5}" destId="{1E5E1AF0-3C9F-4604-90D5-41774B2778EB}" srcOrd="0" destOrd="0" parTransId="{3C04AC95-B1AE-4EA1-8461-F41C4B572F45}" sibTransId="{5CE3AA58-CA63-40EB-A6D4-846889BA983E}"/>
    <dgm:cxn modelId="{8C7D13CA-1142-42F3-8CD0-13697C6A7890}" srcId="{E499F2D6-B5D9-43AF-B901-B996E6042DC5}" destId="{C512C8A9-E1F4-4A23-80F2-0775C8542866}" srcOrd="1" destOrd="0" parTransId="{200C2E96-3E8E-4FEE-A22A-69410AC11DB2}" sibTransId="{5DA510A2-07C2-4111-B199-24D6696B0238}"/>
    <dgm:cxn modelId="{63E226CE-1F11-4AF5-9CA4-4BBCECDB5F74}" srcId="{E499F2D6-B5D9-43AF-B901-B996E6042DC5}" destId="{098C8716-C002-4BD6-BE88-1A65E4005F38}" srcOrd="4" destOrd="0" parTransId="{268329DD-71F4-456F-8E52-9DD253AFBA48}" sibTransId="{F6DC50F8-9F40-4ACA-8EED-77B3818CDC99}"/>
    <dgm:cxn modelId="{11915FDC-E9DD-438A-B646-E6B29E0E627B}" type="presOf" srcId="{C512C8A9-E1F4-4A23-80F2-0775C8542866}" destId="{0F73BEDC-1C2C-4EBA-B0CF-C7EE2BB88C5B}" srcOrd="0" destOrd="0" presId="urn:microsoft.com/office/officeart/2018/5/layout/IconCircleLabelList"/>
    <dgm:cxn modelId="{253913EC-9911-4F48-BBBA-3684E435B3B0}" srcId="{E499F2D6-B5D9-43AF-B901-B996E6042DC5}" destId="{54FF7C26-DEC0-4DD3-B1EA-070F4902E774}" srcOrd="3" destOrd="0" parTransId="{230F8BD9-BB47-4D9F-AF34-E56BE56C7781}" sibTransId="{5C164DB8-7946-47EA-9869-082744471871}"/>
    <dgm:cxn modelId="{5E9F16FD-DF56-4266-A5FE-0FEDD31675D5}" srcId="{E499F2D6-B5D9-43AF-B901-B996E6042DC5}" destId="{1BF5899F-4D7A-412F-9A82-206E616D1A10}" srcOrd="2" destOrd="0" parTransId="{6EC1AF86-09A2-44DA-AFF1-29736BE92BFA}" sibTransId="{35EF7400-765D-49BD-9441-F4D92B00B802}"/>
    <dgm:cxn modelId="{7785B4FE-AF1D-4F6C-8F80-A0C88A82F3B3}" type="presOf" srcId="{1E5E1AF0-3C9F-4604-90D5-41774B2778EB}" destId="{246DD34E-8E00-4227-9FB0-0616C3095E47}" srcOrd="0" destOrd="0" presId="urn:microsoft.com/office/officeart/2018/5/layout/IconCircleLabelList"/>
    <dgm:cxn modelId="{FA418151-C60E-45C5-BBD6-736BC42991DA}" type="presParOf" srcId="{F66C1C3F-6DF5-409C-ABEA-1B6DD2A725A1}" destId="{368B071E-6560-4E01-ADDD-608200B06016}" srcOrd="0" destOrd="0" presId="urn:microsoft.com/office/officeart/2018/5/layout/IconCircleLabelList"/>
    <dgm:cxn modelId="{0F14C89D-4288-47C3-8C6E-420578A9770A}" type="presParOf" srcId="{368B071E-6560-4E01-ADDD-608200B06016}" destId="{7390E8B9-0479-408A-A10A-7ECA3DD666A4}" srcOrd="0" destOrd="0" presId="urn:microsoft.com/office/officeart/2018/5/layout/IconCircleLabelList"/>
    <dgm:cxn modelId="{5C334F2B-5098-4FCE-A1CF-9B6091B0545C}" type="presParOf" srcId="{368B071E-6560-4E01-ADDD-608200B06016}" destId="{BA3FDCD5-98D2-493E-83D1-F91F7A02CE78}" srcOrd="1" destOrd="0" presId="urn:microsoft.com/office/officeart/2018/5/layout/IconCircleLabelList"/>
    <dgm:cxn modelId="{18B18B97-A19B-496E-BFB0-B40DF9BBFDFB}" type="presParOf" srcId="{368B071E-6560-4E01-ADDD-608200B06016}" destId="{29244C42-1088-4852-B64D-DA3D773440D3}" srcOrd="2" destOrd="0" presId="urn:microsoft.com/office/officeart/2018/5/layout/IconCircleLabelList"/>
    <dgm:cxn modelId="{0F9E6F82-1E03-4515-820D-CFDAC34C211E}" type="presParOf" srcId="{368B071E-6560-4E01-ADDD-608200B06016}" destId="{246DD34E-8E00-4227-9FB0-0616C3095E47}" srcOrd="3" destOrd="0" presId="urn:microsoft.com/office/officeart/2018/5/layout/IconCircleLabelList"/>
    <dgm:cxn modelId="{8F862BB8-8AE4-4E3A-A96F-15CACE7A87F5}" type="presParOf" srcId="{F66C1C3F-6DF5-409C-ABEA-1B6DD2A725A1}" destId="{7B5983F0-5966-4B67-8470-B6189CD08FFA}" srcOrd="1" destOrd="0" presId="urn:microsoft.com/office/officeart/2018/5/layout/IconCircleLabelList"/>
    <dgm:cxn modelId="{0426D9E8-26B7-4C31-9898-1F5797AB8D72}" type="presParOf" srcId="{F66C1C3F-6DF5-409C-ABEA-1B6DD2A725A1}" destId="{6D4386DB-DE7C-4CCC-8CCB-2AC49BA7A0A3}" srcOrd="2" destOrd="0" presId="urn:microsoft.com/office/officeart/2018/5/layout/IconCircleLabelList"/>
    <dgm:cxn modelId="{451C3F46-74F0-4C9B-8A47-337A23C24D3F}" type="presParOf" srcId="{6D4386DB-DE7C-4CCC-8CCB-2AC49BA7A0A3}" destId="{65283629-661F-4CAA-91FC-63E01662F2A3}" srcOrd="0" destOrd="0" presId="urn:microsoft.com/office/officeart/2018/5/layout/IconCircleLabelList"/>
    <dgm:cxn modelId="{DC327B37-1393-4E12-91C2-341CE9CAD98C}" type="presParOf" srcId="{6D4386DB-DE7C-4CCC-8CCB-2AC49BA7A0A3}" destId="{5B6A87D5-2F55-4D7E-8987-9A31A0951DEE}" srcOrd="1" destOrd="0" presId="urn:microsoft.com/office/officeart/2018/5/layout/IconCircleLabelList"/>
    <dgm:cxn modelId="{05D85F08-89F6-4486-A323-9932F988352A}" type="presParOf" srcId="{6D4386DB-DE7C-4CCC-8CCB-2AC49BA7A0A3}" destId="{3D440951-44E7-4568-8A26-95A99A67D0A6}" srcOrd="2" destOrd="0" presId="urn:microsoft.com/office/officeart/2018/5/layout/IconCircleLabelList"/>
    <dgm:cxn modelId="{09198264-50FF-4393-8A78-3175DAC63D03}" type="presParOf" srcId="{6D4386DB-DE7C-4CCC-8CCB-2AC49BA7A0A3}" destId="{0F73BEDC-1C2C-4EBA-B0CF-C7EE2BB88C5B}" srcOrd="3" destOrd="0" presId="urn:microsoft.com/office/officeart/2018/5/layout/IconCircleLabelList"/>
    <dgm:cxn modelId="{C0D97D1C-2504-4B90-9FAB-20D5AB88A8A2}" type="presParOf" srcId="{F66C1C3F-6DF5-409C-ABEA-1B6DD2A725A1}" destId="{6CE7B1E5-7D97-4533-9370-59EC35E48544}" srcOrd="3" destOrd="0" presId="urn:microsoft.com/office/officeart/2018/5/layout/IconCircleLabelList"/>
    <dgm:cxn modelId="{C628303B-61AC-446F-A450-84EDF6BAF455}" type="presParOf" srcId="{F66C1C3F-6DF5-409C-ABEA-1B6DD2A725A1}" destId="{AAC4ED6D-4EA2-40BB-BFD7-1B5BB2D83841}" srcOrd="4" destOrd="0" presId="urn:microsoft.com/office/officeart/2018/5/layout/IconCircleLabelList"/>
    <dgm:cxn modelId="{96978836-58AE-4DB4-AE4D-26BBF6ECD7BD}" type="presParOf" srcId="{AAC4ED6D-4EA2-40BB-BFD7-1B5BB2D83841}" destId="{C4457AF8-5959-41D2-AD21-B9742AD60B58}" srcOrd="0" destOrd="0" presId="urn:microsoft.com/office/officeart/2018/5/layout/IconCircleLabelList"/>
    <dgm:cxn modelId="{60154EFF-60D5-45D8-BB13-AB5117A61BAB}" type="presParOf" srcId="{AAC4ED6D-4EA2-40BB-BFD7-1B5BB2D83841}" destId="{D226C428-CE60-45DC-9DF7-4A8363A94055}" srcOrd="1" destOrd="0" presId="urn:microsoft.com/office/officeart/2018/5/layout/IconCircleLabelList"/>
    <dgm:cxn modelId="{F15CE8B2-800F-4518-BB82-FB4F974F7E31}" type="presParOf" srcId="{AAC4ED6D-4EA2-40BB-BFD7-1B5BB2D83841}" destId="{173A17C0-4927-48F3-9AB5-364AB508D01A}" srcOrd="2" destOrd="0" presId="urn:microsoft.com/office/officeart/2018/5/layout/IconCircleLabelList"/>
    <dgm:cxn modelId="{8BB99CE6-DA87-4BB8-8694-652C514BF345}" type="presParOf" srcId="{AAC4ED6D-4EA2-40BB-BFD7-1B5BB2D83841}" destId="{C76EB56F-79CC-4717-B413-75BDA04AE00E}" srcOrd="3" destOrd="0" presId="urn:microsoft.com/office/officeart/2018/5/layout/IconCircleLabelList"/>
    <dgm:cxn modelId="{CC9F4FDB-61FE-4D3E-92E3-3F80512C09EC}" type="presParOf" srcId="{F66C1C3F-6DF5-409C-ABEA-1B6DD2A725A1}" destId="{6EBADBA8-786E-46F6-8E3A-44ED3ACA2A0B}" srcOrd="5" destOrd="0" presId="urn:microsoft.com/office/officeart/2018/5/layout/IconCircleLabelList"/>
    <dgm:cxn modelId="{ED807794-8E3C-41B0-8789-073F2BEE9A60}" type="presParOf" srcId="{F66C1C3F-6DF5-409C-ABEA-1B6DD2A725A1}" destId="{6D989F3E-1567-45A1-87CF-E4F96ED7ADC9}" srcOrd="6" destOrd="0" presId="urn:microsoft.com/office/officeart/2018/5/layout/IconCircleLabelList"/>
    <dgm:cxn modelId="{B893095D-4A9E-476F-B43B-888183E6FAE8}" type="presParOf" srcId="{6D989F3E-1567-45A1-87CF-E4F96ED7ADC9}" destId="{08B85F3F-E7EB-452A-9A44-F2ED43461B31}" srcOrd="0" destOrd="0" presId="urn:microsoft.com/office/officeart/2018/5/layout/IconCircleLabelList"/>
    <dgm:cxn modelId="{13F6A236-ED0B-4948-8E53-89537DC4CBCB}" type="presParOf" srcId="{6D989F3E-1567-45A1-87CF-E4F96ED7ADC9}" destId="{184976FC-6F64-46A1-B351-A8DD25921CE5}" srcOrd="1" destOrd="0" presId="urn:microsoft.com/office/officeart/2018/5/layout/IconCircleLabelList"/>
    <dgm:cxn modelId="{52768735-3E59-43B8-BF89-C55D08FE0975}" type="presParOf" srcId="{6D989F3E-1567-45A1-87CF-E4F96ED7ADC9}" destId="{7A2DDEC6-FA0C-4856-8079-C8ADC105433E}" srcOrd="2" destOrd="0" presId="urn:microsoft.com/office/officeart/2018/5/layout/IconCircleLabelList"/>
    <dgm:cxn modelId="{64CDAB72-4A74-4C40-8FD1-CD1FEF3B1CFC}" type="presParOf" srcId="{6D989F3E-1567-45A1-87CF-E4F96ED7ADC9}" destId="{62F36304-E01E-4B6F-A257-EF543D578CAF}" srcOrd="3" destOrd="0" presId="urn:microsoft.com/office/officeart/2018/5/layout/IconCircleLabelList"/>
    <dgm:cxn modelId="{370B1401-14FA-45CF-8DE7-E825DFEE75D6}" type="presParOf" srcId="{F66C1C3F-6DF5-409C-ABEA-1B6DD2A725A1}" destId="{4A03EB16-4E75-426B-9872-C0FA2D982808}" srcOrd="7" destOrd="0" presId="urn:microsoft.com/office/officeart/2018/5/layout/IconCircleLabelList"/>
    <dgm:cxn modelId="{78E2D4D2-C05B-4C29-A620-47EDE06D68B2}" type="presParOf" srcId="{F66C1C3F-6DF5-409C-ABEA-1B6DD2A725A1}" destId="{94397621-E4FF-475D-AA78-5C4E27EAA9B4}" srcOrd="8" destOrd="0" presId="urn:microsoft.com/office/officeart/2018/5/layout/IconCircleLabelList"/>
    <dgm:cxn modelId="{45E433A0-C96F-4EA7-BEB3-2E118C1D90D3}" type="presParOf" srcId="{94397621-E4FF-475D-AA78-5C4E27EAA9B4}" destId="{6821992C-D148-472F-A522-4A9083466F87}" srcOrd="0" destOrd="0" presId="urn:microsoft.com/office/officeart/2018/5/layout/IconCircleLabelList"/>
    <dgm:cxn modelId="{11A3C3AF-A1AE-4CBF-B7CE-248EF11A77C4}" type="presParOf" srcId="{94397621-E4FF-475D-AA78-5C4E27EAA9B4}" destId="{34201A6C-7218-4F2D-9820-C6C54A6B16D1}" srcOrd="1" destOrd="0" presId="urn:microsoft.com/office/officeart/2018/5/layout/IconCircleLabelList"/>
    <dgm:cxn modelId="{079EC39C-5B98-4643-9FC2-4DBDF318CE4E}" type="presParOf" srcId="{94397621-E4FF-475D-AA78-5C4E27EAA9B4}" destId="{5549D571-2AC5-4B11-B353-3585CACEBE94}" srcOrd="2" destOrd="0" presId="urn:microsoft.com/office/officeart/2018/5/layout/IconCircleLabelList"/>
    <dgm:cxn modelId="{29A882EA-B654-4D35-B547-700E80BB6217}" type="presParOf" srcId="{94397621-E4FF-475D-AA78-5C4E27EAA9B4}" destId="{077585CB-D398-4CD1-A4A9-D57FE36D5DB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F035F-A785-054C-87DF-57A3E1D4F6B5}">
      <dsp:nvSpPr>
        <dsp:cNvPr id="0" name=""/>
        <dsp:cNvSpPr/>
      </dsp:nvSpPr>
      <dsp:spPr>
        <a:xfrm rot="5400000">
          <a:off x="1729415" y="770496"/>
          <a:ext cx="1202165" cy="1449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97DEE-14CC-2045-928F-4E15953163D4}">
      <dsp:nvSpPr>
        <dsp:cNvPr id="0" name=""/>
        <dsp:cNvSpPr/>
      </dsp:nvSpPr>
      <dsp:spPr>
        <a:xfrm>
          <a:off x="2005432" y="2490"/>
          <a:ext cx="1610692" cy="9664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0" i="0" kern="1200">
              <a:solidFill>
                <a:schemeClr val="bg1"/>
              </a:solidFill>
            </a:rPr>
            <a:t>Motivation: Addressing the paraphrase detection task in natural language processing.</a:t>
          </a:r>
          <a:endParaRPr lang="en-US" sz="1000" kern="1200" dirty="0">
            <a:solidFill>
              <a:schemeClr val="bg1"/>
            </a:solidFill>
          </a:endParaRPr>
        </a:p>
      </dsp:txBody>
      <dsp:txXfrm>
        <a:off x="2033737" y="30795"/>
        <a:ext cx="1554082" cy="909805"/>
      </dsp:txXfrm>
    </dsp:sp>
    <dsp:sp modelId="{E77CFD3C-24F0-394C-B875-B708A2082B9E}">
      <dsp:nvSpPr>
        <dsp:cNvPr id="0" name=""/>
        <dsp:cNvSpPr/>
      </dsp:nvSpPr>
      <dsp:spPr>
        <a:xfrm rot="5400000">
          <a:off x="1729415" y="1978515"/>
          <a:ext cx="1202165" cy="144962"/>
        </a:xfrm>
        <a:prstGeom prst="rect">
          <a:avLst/>
        </a:prstGeom>
        <a:solidFill>
          <a:schemeClr val="accent2">
            <a:hueOff val="-70125"/>
            <a:satOff val="5545"/>
            <a:lumOff val="-11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884F6-6392-6D46-9B3A-49DF58B35187}">
      <dsp:nvSpPr>
        <dsp:cNvPr id="0" name=""/>
        <dsp:cNvSpPr/>
      </dsp:nvSpPr>
      <dsp:spPr>
        <a:xfrm>
          <a:off x="2005432" y="1210510"/>
          <a:ext cx="1610692" cy="966415"/>
        </a:xfrm>
        <a:prstGeom prst="roundRect">
          <a:avLst>
            <a:gd name="adj" fmla="val 10000"/>
          </a:avLst>
        </a:prstGeom>
        <a:solidFill>
          <a:schemeClr val="accent2">
            <a:hueOff val="-61359"/>
            <a:satOff val="4851"/>
            <a:lumOff val="-9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0" i="0" kern="1200">
              <a:solidFill>
                <a:schemeClr val="bg1"/>
              </a:solidFill>
            </a:rPr>
            <a:t>Applications: Including plagiarism detection, text summarization, and question answering.</a:t>
          </a:r>
          <a:endParaRPr lang="en-US" sz="1000" kern="1200" dirty="0">
            <a:solidFill>
              <a:schemeClr val="bg1"/>
            </a:solidFill>
          </a:endParaRPr>
        </a:p>
      </dsp:txBody>
      <dsp:txXfrm>
        <a:off x="2033737" y="1238815"/>
        <a:ext cx="1554082" cy="909805"/>
      </dsp:txXfrm>
    </dsp:sp>
    <dsp:sp modelId="{8E97AEE8-36C9-394C-BDA9-B1BFC034C40B}">
      <dsp:nvSpPr>
        <dsp:cNvPr id="0" name=""/>
        <dsp:cNvSpPr/>
      </dsp:nvSpPr>
      <dsp:spPr>
        <a:xfrm>
          <a:off x="2333424" y="2582525"/>
          <a:ext cx="2136367" cy="144962"/>
        </a:xfrm>
        <a:prstGeom prst="rect">
          <a:avLst/>
        </a:prstGeom>
        <a:solidFill>
          <a:schemeClr val="accent2">
            <a:hueOff val="-140250"/>
            <a:satOff val="11089"/>
            <a:lumOff val="-2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72F00-55EB-4945-97B0-E871F71009AC}">
      <dsp:nvSpPr>
        <dsp:cNvPr id="0" name=""/>
        <dsp:cNvSpPr/>
      </dsp:nvSpPr>
      <dsp:spPr>
        <a:xfrm>
          <a:off x="2005432" y="2418529"/>
          <a:ext cx="1610692" cy="966415"/>
        </a:xfrm>
        <a:prstGeom prst="roundRect">
          <a:avLst>
            <a:gd name="adj" fmla="val 10000"/>
          </a:avLst>
        </a:prstGeom>
        <a:solidFill>
          <a:schemeClr val="accent2">
            <a:hueOff val="-122719"/>
            <a:satOff val="9703"/>
            <a:lumOff val="-19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0" i="0" kern="1200">
              <a:solidFill>
                <a:schemeClr val="bg1"/>
              </a:solidFill>
            </a:rPr>
            <a:t>Challenges: Reviewing existing methods and highlighting limitations.</a:t>
          </a:r>
          <a:endParaRPr lang="en-US" sz="1000" kern="1200" dirty="0">
            <a:solidFill>
              <a:schemeClr val="bg1"/>
            </a:solidFill>
          </a:endParaRPr>
        </a:p>
      </dsp:txBody>
      <dsp:txXfrm>
        <a:off x="2033737" y="2446834"/>
        <a:ext cx="1554082" cy="909805"/>
      </dsp:txXfrm>
    </dsp:sp>
    <dsp:sp modelId="{A2E528BE-38E8-F940-87BA-F52499902AE5}">
      <dsp:nvSpPr>
        <dsp:cNvPr id="0" name=""/>
        <dsp:cNvSpPr/>
      </dsp:nvSpPr>
      <dsp:spPr>
        <a:xfrm rot="16200000">
          <a:off x="3871636" y="1978515"/>
          <a:ext cx="1202165" cy="144962"/>
        </a:xfrm>
        <a:prstGeom prst="rect">
          <a:avLst/>
        </a:prstGeom>
        <a:solidFill>
          <a:schemeClr val="accent2">
            <a:hueOff val="-210375"/>
            <a:satOff val="16634"/>
            <a:lumOff val="-3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8B7ABF-862D-8B45-9430-207E94C524B5}">
      <dsp:nvSpPr>
        <dsp:cNvPr id="0" name=""/>
        <dsp:cNvSpPr/>
      </dsp:nvSpPr>
      <dsp:spPr>
        <a:xfrm>
          <a:off x="4147653" y="2418529"/>
          <a:ext cx="1610692" cy="966415"/>
        </a:xfrm>
        <a:prstGeom prst="roundRect">
          <a:avLst>
            <a:gd name="adj" fmla="val 10000"/>
          </a:avLst>
        </a:prstGeom>
        <a:solidFill>
          <a:schemeClr val="accent2">
            <a:hueOff val="-184078"/>
            <a:satOff val="14555"/>
            <a:lumOff val="-29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0" i="0" kern="1200">
              <a:solidFill>
                <a:schemeClr val="bg1"/>
              </a:solidFill>
            </a:rPr>
            <a:t>Main Contributions: Proposing a graph structure representation and back-translation strategy.</a:t>
          </a:r>
          <a:endParaRPr lang="en-US" sz="1000" kern="1200" dirty="0">
            <a:solidFill>
              <a:schemeClr val="bg1"/>
            </a:solidFill>
          </a:endParaRPr>
        </a:p>
      </dsp:txBody>
      <dsp:txXfrm>
        <a:off x="4175958" y="2446834"/>
        <a:ext cx="1554082" cy="909805"/>
      </dsp:txXfrm>
    </dsp:sp>
    <dsp:sp modelId="{570E4012-A801-A34D-BD5D-F47FD71A72A4}">
      <dsp:nvSpPr>
        <dsp:cNvPr id="0" name=""/>
        <dsp:cNvSpPr/>
      </dsp:nvSpPr>
      <dsp:spPr>
        <a:xfrm rot="16200000">
          <a:off x="3871636" y="770496"/>
          <a:ext cx="1202165" cy="144962"/>
        </a:xfrm>
        <a:prstGeom prst="rect">
          <a:avLst/>
        </a:prstGeom>
        <a:solidFill>
          <a:schemeClr val="accent2">
            <a:hueOff val="-280500"/>
            <a:satOff val="22178"/>
            <a:lumOff val="-4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1A069-CB94-E14C-AE72-1BAFE7AB5C1B}">
      <dsp:nvSpPr>
        <dsp:cNvPr id="0" name=""/>
        <dsp:cNvSpPr/>
      </dsp:nvSpPr>
      <dsp:spPr>
        <a:xfrm>
          <a:off x="4147653" y="1210510"/>
          <a:ext cx="1610692" cy="966415"/>
        </a:xfrm>
        <a:prstGeom prst="roundRect">
          <a:avLst>
            <a:gd name="adj" fmla="val 10000"/>
          </a:avLst>
        </a:prstGeom>
        <a:solidFill>
          <a:schemeClr val="accent2">
            <a:hueOff val="-245438"/>
            <a:satOff val="19406"/>
            <a:lumOff val="-39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0" i="0" kern="1200">
              <a:solidFill>
                <a:schemeClr val="bg1"/>
              </a:solidFill>
            </a:rPr>
            <a:t>Components: Graph structure representation and graph convolutional network for semantic similarity.</a:t>
          </a:r>
          <a:endParaRPr lang="en-US" sz="1000" kern="1200" dirty="0">
            <a:solidFill>
              <a:schemeClr val="bg1"/>
            </a:solidFill>
          </a:endParaRPr>
        </a:p>
      </dsp:txBody>
      <dsp:txXfrm>
        <a:off x="4175958" y="1238815"/>
        <a:ext cx="1554082" cy="909805"/>
      </dsp:txXfrm>
    </dsp:sp>
    <dsp:sp modelId="{F065399B-7BC2-8545-9FF2-409914D94139}">
      <dsp:nvSpPr>
        <dsp:cNvPr id="0" name=""/>
        <dsp:cNvSpPr/>
      </dsp:nvSpPr>
      <dsp:spPr>
        <a:xfrm>
          <a:off x="4475645" y="166486"/>
          <a:ext cx="2136367" cy="144962"/>
        </a:xfrm>
        <a:prstGeom prst="rect">
          <a:avLst/>
        </a:prstGeom>
        <a:solidFill>
          <a:schemeClr val="accent2">
            <a:hueOff val="-350625"/>
            <a:satOff val="27723"/>
            <a:lumOff val="-5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E584A-0A88-BE45-9D90-4C299F1A96D3}">
      <dsp:nvSpPr>
        <dsp:cNvPr id="0" name=""/>
        <dsp:cNvSpPr/>
      </dsp:nvSpPr>
      <dsp:spPr>
        <a:xfrm>
          <a:off x="4147653" y="2490"/>
          <a:ext cx="1610692" cy="966415"/>
        </a:xfrm>
        <a:prstGeom prst="roundRect">
          <a:avLst>
            <a:gd name="adj" fmla="val 10000"/>
          </a:avLst>
        </a:prstGeom>
        <a:solidFill>
          <a:schemeClr val="accent2">
            <a:hueOff val="-306797"/>
            <a:satOff val="24257"/>
            <a:lumOff val="-49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0" i="0" kern="1200">
              <a:solidFill>
                <a:schemeClr val="bg1"/>
              </a:solidFill>
            </a:rPr>
            <a:t>Data Augmentation: Utilizing back-translation to increase paraphrase diversity.</a:t>
          </a:r>
          <a:endParaRPr lang="en-US" sz="1000" kern="1200" dirty="0">
            <a:solidFill>
              <a:schemeClr val="bg1"/>
            </a:solidFill>
          </a:endParaRPr>
        </a:p>
      </dsp:txBody>
      <dsp:txXfrm>
        <a:off x="4175958" y="30795"/>
        <a:ext cx="1554082" cy="909805"/>
      </dsp:txXfrm>
    </dsp:sp>
    <dsp:sp modelId="{AFB81114-0CA5-D145-87B9-AD235DAFEDEB}">
      <dsp:nvSpPr>
        <dsp:cNvPr id="0" name=""/>
        <dsp:cNvSpPr/>
      </dsp:nvSpPr>
      <dsp:spPr>
        <a:xfrm rot="5400000">
          <a:off x="6013857" y="770496"/>
          <a:ext cx="1202165" cy="144962"/>
        </a:xfrm>
        <a:prstGeom prst="rect">
          <a:avLst/>
        </a:prstGeom>
        <a:solidFill>
          <a:schemeClr val="accent2">
            <a:hueOff val="-420750"/>
            <a:satOff val="33267"/>
            <a:lumOff val="-67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86739-F6E5-434B-B05A-888B2BB9FF81}">
      <dsp:nvSpPr>
        <dsp:cNvPr id="0" name=""/>
        <dsp:cNvSpPr/>
      </dsp:nvSpPr>
      <dsp:spPr>
        <a:xfrm>
          <a:off x="6289874" y="2490"/>
          <a:ext cx="1610692" cy="966415"/>
        </a:xfrm>
        <a:prstGeom prst="roundRect">
          <a:avLst>
            <a:gd name="adj" fmla="val 10000"/>
          </a:avLst>
        </a:prstGeom>
        <a:solidFill>
          <a:schemeClr val="accent2">
            <a:hueOff val="-368156"/>
            <a:satOff val="29109"/>
            <a:lumOff val="-58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0" i="0" kern="1200">
              <a:solidFill>
                <a:schemeClr val="bg1"/>
              </a:solidFill>
            </a:rPr>
            <a:t>Illustrations: Providing examples to demonstrate the approach.</a:t>
          </a:r>
          <a:endParaRPr lang="en-US" sz="1000" kern="1200">
            <a:solidFill>
              <a:schemeClr val="bg1"/>
            </a:solidFill>
          </a:endParaRPr>
        </a:p>
      </dsp:txBody>
      <dsp:txXfrm>
        <a:off x="6318179" y="30795"/>
        <a:ext cx="1554082" cy="909805"/>
      </dsp:txXfrm>
    </dsp:sp>
    <dsp:sp modelId="{38E5AFEB-AF81-4B40-AAF4-F9CA8C3E41D6}">
      <dsp:nvSpPr>
        <dsp:cNvPr id="0" name=""/>
        <dsp:cNvSpPr/>
      </dsp:nvSpPr>
      <dsp:spPr>
        <a:xfrm rot="5400000">
          <a:off x="6013857" y="1978515"/>
          <a:ext cx="1202165" cy="144962"/>
        </a:xfrm>
        <a:prstGeom prst="rect">
          <a:avLst/>
        </a:prstGeom>
        <a:solidFill>
          <a:schemeClr val="accent2">
            <a:hueOff val="-490875"/>
            <a:satOff val="38812"/>
            <a:lumOff val="-7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13288-9DB7-724F-8A01-AF7699151B0E}">
      <dsp:nvSpPr>
        <dsp:cNvPr id="0" name=""/>
        <dsp:cNvSpPr/>
      </dsp:nvSpPr>
      <dsp:spPr>
        <a:xfrm>
          <a:off x="6289874" y="1210510"/>
          <a:ext cx="1610692" cy="966415"/>
        </a:xfrm>
        <a:prstGeom prst="roundRect">
          <a:avLst>
            <a:gd name="adj" fmla="val 10000"/>
          </a:avLst>
        </a:prstGeom>
        <a:solidFill>
          <a:schemeClr val="accent2">
            <a:hueOff val="-429516"/>
            <a:satOff val="33961"/>
            <a:lumOff val="-68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0" i="0" kern="1200">
              <a:solidFill>
                <a:schemeClr val="bg1"/>
              </a:solidFill>
            </a:rPr>
            <a:t>Dataset: Using the ASSIN 2 corpus, a benchmark dataset for paraphrase detection in Portuguese.</a:t>
          </a:r>
          <a:endParaRPr lang="en-US" sz="1000" kern="1200" dirty="0">
            <a:solidFill>
              <a:schemeClr val="bg1"/>
            </a:solidFill>
          </a:endParaRPr>
        </a:p>
      </dsp:txBody>
      <dsp:txXfrm>
        <a:off x="6318179" y="1238815"/>
        <a:ext cx="1554082" cy="909805"/>
      </dsp:txXfrm>
    </dsp:sp>
    <dsp:sp modelId="{0FE0D5C3-F35C-F946-8415-2CB064E3AC1C}">
      <dsp:nvSpPr>
        <dsp:cNvPr id="0" name=""/>
        <dsp:cNvSpPr/>
      </dsp:nvSpPr>
      <dsp:spPr>
        <a:xfrm>
          <a:off x="6289874" y="2418529"/>
          <a:ext cx="1610692" cy="966415"/>
        </a:xfrm>
        <a:prstGeom prst="roundRect">
          <a:avLst>
            <a:gd name="adj" fmla="val 10000"/>
          </a:avLst>
        </a:prstGeom>
        <a:solidFill>
          <a:schemeClr val="accent2">
            <a:hueOff val="-490875"/>
            <a:satOff val="38812"/>
            <a:lumOff val="-7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0" i="0" kern="1200" dirty="0">
              <a:solidFill>
                <a:schemeClr val="bg1"/>
              </a:solidFill>
            </a:rPr>
            <a:t>Evaluation Metrics: Measuring accuracy, precision, recall, and F1-score.</a:t>
          </a:r>
          <a:endParaRPr lang="en-US" sz="1000" kern="1200" dirty="0">
            <a:solidFill>
              <a:schemeClr val="bg1"/>
            </a:solidFill>
          </a:endParaRPr>
        </a:p>
      </dsp:txBody>
      <dsp:txXfrm>
        <a:off x="6318179" y="2446834"/>
        <a:ext cx="1554082" cy="9098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F8A12-89BD-CB4C-BCC2-7001D14FD5EA}">
      <dsp:nvSpPr>
        <dsp:cNvPr id="0" name=""/>
        <dsp:cNvSpPr/>
      </dsp:nvSpPr>
      <dsp:spPr>
        <a:xfrm>
          <a:off x="2016384" y="655966"/>
          <a:ext cx="4311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1188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1"/>
            </a:solidFill>
          </a:endParaRPr>
        </a:p>
      </dsp:txBody>
      <dsp:txXfrm>
        <a:off x="2220434" y="699375"/>
        <a:ext cx="23089" cy="4622"/>
      </dsp:txXfrm>
    </dsp:sp>
    <dsp:sp modelId="{D7E356CB-93C7-F94E-A2F4-6BC2DFE8C79C}">
      <dsp:nvSpPr>
        <dsp:cNvPr id="0" name=""/>
        <dsp:cNvSpPr/>
      </dsp:nvSpPr>
      <dsp:spPr>
        <a:xfrm>
          <a:off x="10409" y="99353"/>
          <a:ext cx="2007775" cy="12046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383" tIns="103270" rIns="98383" bIns="1032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kern="1200">
              <a:solidFill>
                <a:schemeClr val="bg1"/>
              </a:solidFill>
            </a:rPr>
            <a:t>Baseline Methods: Comparing with SVM, CNN, and BERT.</a:t>
          </a:r>
          <a:endParaRPr lang="en-CA" sz="1200" kern="1200">
            <a:solidFill>
              <a:schemeClr val="bg1"/>
            </a:solidFill>
          </a:endParaRPr>
        </a:p>
      </dsp:txBody>
      <dsp:txXfrm>
        <a:off x="10409" y="99353"/>
        <a:ext cx="2007775" cy="1204665"/>
      </dsp:txXfrm>
    </dsp:sp>
    <dsp:sp modelId="{C5929EB9-1396-3D4E-8408-25CE5BFE1012}">
      <dsp:nvSpPr>
        <dsp:cNvPr id="0" name=""/>
        <dsp:cNvSpPr/>
      </dsp:nvSpPr>
      <dsp:spPr>
        <a:xfrm>
          <a:off x="4485948" y="655966"/>
          <a:ext cx="4311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1188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1"/>
            </a:solidFill>
          </a:endParaRPr>
        </a:p>
      </dsp:txBody>
      <dsp:txXfrm>
        <a:off x="4689997" y="699375"/>
        <a:ext cx="23089" cy="4622"/>
      </dsp:txXfrm>
    </dsp:sp>
    <dsp:sp modelId="{03B272A2-7592-8048-908A-026E4AA50E8A}">
      <dsp:nvSpPr>
        <dsp:cNvPr id="0" name=""/>
        <dsp:cNvSpPr/>
      </dsp:nvSpPr>
      <dsp:spPr>
        <a:xfrm>
          <a:off x="2479973" y="99353"/>
          <a:ext cx="2007775" cy="12046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383" tIns="103270" rIns="98383" bIns="1032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kern="1200" dirty="0">
              <a:solidFill>
                <a:schemeClr val="bg1"/>
              </a:solidFill>
            </a:rPr>
            <a:t>Implementation Details: Describing architecture, back-translation languages, and optimization algorithm.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2479973" y="99353"/>
        <a:ext cx="2007775" cy="1204665"/>
      </dsp:txXfrm>
    </dsp:sp>
    <dsp:sp modelId="{E12241C4-45D3-FE4F-B9EE-B57DE71EB425}">
      <dsp:nvSpPr>
        <dsp:cNvPr id="0" name=""/>
        <dsp:cNvSpPr/>
      </dsp:nvSpPr>
      <dsp:spPr>
        <a:xfrm>
          <a:off x="6955511" y="655966"/>
          <a:ext cx="4311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1188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1"/>
            </a:solidFill>
          </a:endParaRPr>
        </a:p>
      </dsp:txBody>
      <dsp:txXfrm>
        <a:off x="7159561" y="699375"/>
        <a:ext cx="23089" cy="4622"/>
      </dsp:txXfrm>
    </dsp:sp>
    <dsp:sp modelId="{718FB425-93F8-9D43-96E1-76D7A89917E5}">
      <dsp:nvSpPr>
        <dsp:cNvPr id="0" name=""/>
        <dsp:cNvSpPr/>
      </dsp:nvSpPr>
      <dsp:spPr>
        <a:xfrm>
          <a:off x="4949536" y="99353"/>
          <a:ext cx="2007775" cy="12046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383" tIns="103270" rIns="98383" bIns="1032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kern="1200">
              <a:solidFill>
                <a:schemeClr val="bg1"/>
              </a:solidFill>
            </a:rPr>
            <a:t>Performance: Achieving state-of-the-art results on the ASSIN 2 corpus.</a:t>
          </a:r>
          <a:endParaRPr lang="en-US" sz="1200" kern="1200">
            <a:solidFill>
              <a:schemeClr val="bg1"/>
            </a:solidFill>
          </a:endParaRPr>
        </a:p>
      </dsp:txBody>
      <dsp:txXfrm>
        <a:off x="4949536" y="99353"/>
        <a:ext cx="2007775" cy="1204665"/>
      </dsp:txXfrm>
    </dsp:sp>
    <dsp:sp modelId="{2B622E69-2EAF-C844-9914-B624836F0B8E}">
      <dsp:nvSpPr>
        <dsp:cNvPr id="0" name=""/>
        <dsp:cNvSpPr/>
      </dsp:nvSpPr>
      <dsp:spPr>
        <a:xfrm>
          <a:off x="1014297" y="1302218"/>
          <a:ext cx="7408690" cy="589993"/>
        </a:xfrm>
        <a:custGeom>
          <a:avLst/>
          <a:gdLst/>
          <a:ahLst/>
          <a:cxnLst/>
          <a:rect l="0" t="0" r="0" b="0"/>
          <a:pathLst>
            <a:path>
              <a:moveTo>
                <a:pt x="7408690" y="0"/>
              </a:moveTo>
              <a:lnTo>
                <a:pt x="7408690" y="312096"/>
              </a:lnTo>
              <a:lnTo>
                <a:pt x="0" y="312096"/>
              </a:lnTo>
              <a:lnTo>
                <a:pt x="0" y="589993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1"/>
            </a:solidFill>
          </a:endParaRPr>
        </a:p>
      </dsp:txBody>
      <dsp:txXfrm>
        <a:off x="4532776" y="1594904"/>
        <a:ext cx="371731" cy="4622"/>
      </dsp:txXfrm>
    </dsp:sp>
    <dsp:sp modelId="{367FBA8E-2951-DF46-94B6-9960818B6D8C}">
      <dsp:nvSpPr>
        <dsp:cNvPr id="0" name=""/>
        <dsp:cNvSpPr/>
      </dsp:nvSpPr>
      <dsp:spPr>
        <a:xfrm>
          <a:off x="7419100" y="99353"/>
          <a:ext cx="2007775" cy="12046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383" tIns="103270" rIns="98383" bIns="1032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kern="1200">
              <a:solidFill>
                <a:schemeClr val="bg1"/>
              </a:solidFill>
            </a:rPr>
            <a:t>Ablation Study: Analyzing the impact of each approach component.</a:t>
          </a:r>
          <a:endParaRPr lang="en-US" sz="1200" kern="1200">
            <a:solidFill>
              <a:schemeClr val="bg1"/>
            </a:solidFill>
          </a:endParaRPr>
        </a:p>
      </dsp:txBody>
      <dsp:txXfrm>
        <a:off x="7419100" y="99353"/>
        <a:ext cx="2007775" cy="1204665"/>
      </dsp:txXfrm>
    </dsp:sp>
    <dsp:sp modelId="{56DC817C-81EF-4746-AAF7-358F40B3491E}">
      <dsp:nvSpPr>
        <dsp:cNvPr id="0" name=""/>
        <dsp:cNvSpPr/>
      </dsp:nvSpPr>
      <dsp:spPr>
        <a:xfrm>
          <a:off x="2016384" y="2481224"/>
          <a:ext cx="4311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1188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1"/>
            </a:solidFill>
          </a:endParaRPr>
        </a:p>
      </dsp:txBody>
      <dsp:txXfrm>
        <a:off x="2220434" y="2524633"/>
        <a:ext cx="23089" cy="4622"/>
      </dsp:txXfrm>
    </dsp:sp>
    <dsp:sp modelId="{87C94150-80D2-7747-9DA6-658BC54D7FE7}">
      <dsp:nvSpPr>
        <dsp:cNvPr id="0" name=""/>
        <dsp:cNvSpPr/>
      </dsp:nvSpPr>
      <dsp:spPr>
        <a:xfrm>
          <a:off x="10409" y="1924612"/>
          <a:ext cx="2007775" cy="12046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383" tIns="103270" rIns="98383" bIns="1032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kern="1200">
              <a:solidFill>
                <a:schemeClr val="bg1"/>
              </a:solidFill>
            </a:rPr>
            <a:t>Qualitative Examples: Illustrating successful and unsuccessful cases and discussing reasons behind them.</a:t>
          </a:r>
          <a:endParaRPr lang="en-US" sz="1200" kern="1200">
            <a:solidFill>
              <a:schemeClr val="bg1"/>
            </a:solidFill>
          </a:endParaRPr>
        </a:p>
      </dsp:txBody>
      <dsp:txXfrm>
        <a:off x="10409" y="1924612"/>
        <a:ext cx="2007775" cy="1204665"/>
      </dsp:txXfrm>
    </dsp:sp>
    <dsp:sp modelId="{CB92C875-0CB6-9B45-A1CF-8686107C05CA}">
      <dsp:nvSpPr>
        <dsp:cNvPr id="0" name=""/>
        <dsp:cNvSpPr/>
      </dsp:nvSpPr>
      <dsp:spPr>
        <a:xfrm>
          <a:off x="4485948" y="2481224"/>
          <a:ext cx="4311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1188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1"/>
            </a:solidFill>
          </a:endParaRPr>
        </a:p>
      </dsp:txBody>
      <dsp:txXfrm>
        <a:off x="4689997" y="2524633"/>
        <a:ext cx="23089" cy="4622"/>
      </dsp:txXfrm>
    </dsp:sp>
    <dsp:sp modelId="{9B8049E4-8B9D-334A-B061-DCFD1B14B976}">
      <dsp:nvSpPr>
        <dsp:cNvPr id="0" name=""/>
        <dsp:cNvSpPr/>
      </dsp:nvSpPr>
      <dsp:spPr>
        <a:xfrm>
          <a:off x="2479973" y="1924612"/>
          <a:ext cx="2007775" cy="12046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383" tIns="103270" rIns="98383" bIns="1032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kern="1200">
              <a:solidFill>
                <a:schemeClr val="bg1"/>
              </a:solidFill>
            </a:rPr>
            <a:t>Summary: Highlighting main contributions and findings.</a:t>
          </a:r>
          <a:endParaRPr lang="en-US" sz="1200" kern="1200">
            <a:solidFill>
              <a:schemeClr val="bg1"/>
            </a:solidFill>
          </a:endParaRPr>
        </a:p>
      </dsp:txBody>
      <dsp:txXfrm>
        <a:off x="2479973" y="1924612"/>
        <a:ext cx="2007775" cy="1204665"/>
      </dsp:txXfrm>
    </dsp:sp>
    <dsp:sp modelId="{D2A880C0-2345-254C-82DB-02BF775C87BC}">
      <dsp:nvSpPr>
        <dsp:cNvPr id="0" name=""/>
        <dsp:cNvSpPr/>
      </dsp:nvSpPr>
      <dsp:spPr>
        <a:xfrm>
          <a:off x="6955511" y="2481224"/>
          <a:ext cx="43118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1188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solidFill>
              <a:schemeClr val="bg1"/>
            </a:solidFill>
          </a:endParaRPr>
        </a:p>
      </dsp:txBody>
      <dsp:txXfrm>
        <a:off x="7159561" y="2524633"/>
        <a:ext cx="23089" cy="4622"/>
      </dsp:txXfrm>
    </dsp:sp>
    <dsp:sp modelId="{054CDA1B-6C59-7443-A5D3-5E7EEB11B40E}">
      <dsp:nvSpPr>
        <dsp:cNvPr id="0" name=""/>
        <dsp:cNvSpPr/>
      </dsp:nvSpPr>
      <dsp:spPr>
        <a:xfrm>
          <a:off x="4949536" y="1924612"/>
          <a:ext cx="2007775" cy="12046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383" tIns="103270" rIns="98383" bIns="1032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kern="1200">
              <a:solidFill>
                <a:schemeClr val="bg1"/>
              </a:solidFill>
            </a:rPr>
            <a:t>Significance: Emphasizing the novelty and significance of the proposed approach.</a:t>
          </a:r>
          <a:endParaRPr lang="en-US" sz="1200" kern="1200">
            <a:solidFill>
              <a:schemeClr val="bg1"/>
            </a:solidFill>
          </a:endParaRPr>
        </a:p>
      </dsp:txBody>
      <dsp:txXfrm>
        <a:off x="4949536" y="1924612"/>
        <a:ext cx="2007775" cy="1204665"/>
      </dsp:txXfrm>
    </dsp:sp>
    <dsp:sp modelId="{488AD153-1DC3-BC4A-B357-1E11623516CD}">
      <dsp:nvSpPr>
        <dsp:cNvPr id="0" name=""/>
        <dsp:cNvSpPr/>
      </dsp:nvSpPr>
      <dsp:spPr>
        <a:xfrm>
          <a:off x="7419100" y="1765807"/>
          <a:ext cx="2476490" cy="15222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383" tIns="103270" rIns="98383" bIns="10327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0" i="0" kern="1200" dirty="0">
              <a:solidFill>
                <a:schemeClr val="bg1"/>
              </a:solidFill>
            </a:rPr>
            <a:t>Future Directions: Extending to other languages/domains, exploring graph neural networks, and incorporating additional data augmentation techniques.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7419100" y="1765807"/>
        <a:ext cx="2476490" cy="15222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E0A68D-1EFD-4E92-A146-A2E9DCC6B9CC}">
      <dsp:nvSpPr>
        <dsp:cNvPr id="0" name=""/>
        <dsp:cNvSpPr/>
      </dsp:nvSpPr>
      <dsp:spPr>
        <a:xfrm>
          <a:off x="974064" y="0"/>
          <a:ext cx="1031575" cy="776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FA6341-AD07-413E-AB3A-693D256F65AB}">
      <dsp:nvSpPr>
        <dsp:cNvPr id="0" name=""/>
        <dsp:cNvSpPr/>
      </dsp:nvSpPr>
      <dsp:spPr>
        <a:xfrm>
          <a:off x="16172" y="886477"/>
          <a:ext cx="2947359" cy="33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Evaluation:</a:t>
          </a:r>
          <a:endParaRPr lang="en-US" sz="1800" kern="1200"/>
        </a:p>
      </dsp:txBody>
      <dsp:txXfrm>
        <a:off x="16172" y="886477"/>
        <a:ext cx="2947359" cy="332951"/>
      </dsp:txXfrm>
    </dsp:sp>
    <dsp:sp modelId="{E51DE61D-0A6A-4D5D-A02D-ED052E570A1D}">
      <dsp:nvSpPr>
        <dsp:cNvPr id="0" name=""/>
        <dsp:cNvSpPr/>
      </dsp:nvSpPr>
      <dsp:spPr>
        <a:xfrm>
          <a:off x="16172" y="1270401"/>
          <a:ext cx="2947359" cy="2117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Datasets - </a:t>
          </a:r>
          <a:r>
            <a:rPr lang="en-CA" sz="1400" kern="1200"/>
            <a:t>PAN-PC-10 and PAN-PC-11 datasets are from the PAN competition for plagiarism detection.</a:t>
          </a:r>
          <a:endParaRPr lang="en-US" sz="1400" kern="120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Metrics - </a:t>
          </a:r>
          <a:r>
            <a:rPr lang="en-CA" sz="1400" kern="1200"/>
            <a:t>F1 scores, precision, and recall are evaluated for every word embedding model and dataset.</a:t>
          </a:r>
          <a:endParaRPr lang="en-US" sz="1400" kern="120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Comparison - </a:t>
          </a:r>
          <a:r>
            <a:rPr lang="en-CA" sz="1400" kern="1200"/>
            <a:t>surpasses baseline method for synonymous substitution identification with WordNet.</a:t>
          </a:r>
          <a:endParaRPr lang="en-US" sz="1400" kern="1200"/>
        </a:p>
      </dsp:txBody>
      <dsp:txXfrm>
        <a:off x="16172" y="1270401"/>
        <a:ext cx="2947359" cy="2117034"/>
      </dsp:txXfrm>
    </dsp:sp>
    <dsp:sp modelId="{EA3BC9C7-A1C3-457E-9A9F-D9A637ADD0ED}">
      <dsp:nvSpPr>
        <dsp:cNvPr id="0" name=""/>
        <dsp:cNvSpPr/>
      </dsp:nvSpPr>
      <dsp:spPr>
        <a:xfrm>
          <a:off x="4437212" y="0"/>
          <a:ext cx="1031575" cy="776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471AB-50FC-478E-8E57-B2430255BB83}">
      <dsp:nvSpPr>
        <dsp:cNvPr id="0" name=""/>
        <dsp:cNvSpPr/>
      </dsp:nvSpPr>
      <dsp:spPr>
        <a:xfrm>
          <a:off x="3479320" y="886477"/>
          <a:ext cx="2947359" cy="33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800" b="1" kern="1200"/>
            <a:t>Findings:</a:t>
          </a:r>
          <a:endParaRPr lang="en-US" sz="1800" kern="1200"/>
        </a:p>
      </dsp:txBody>
      <dsp:txXfrm>
        <a:off x="3479320" y="886477"/>
        <a:ext cx="2947359" cy="332951"/>
      </dsp:txXfrm>
    </dsp:sp>
    <dsp:sp modelId="{3D039628-E18C-4BEA-83BD-15E75E24ACA9}">
      <dsp:nvSpPr>
        <dsp:cNvPr id="0" name=""/>
        <dsp:cNvSpPr/>
      </dsp:nvSpPr>
      <dsp:spPr>
        <a:xfrm>
          <a:off x="3479320" y="1270401"/>
          <a:ext cx="2947359" cy="2117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Best Performance - </a:t>
          </a:r>
          <a:r>
            <a:rPr lang="en-CA" sz="1400" kern="1200"/>
            <a:t>Word embeddings from ConceptNet Numberbatch yielded the best performance.</a:t>
          </a:r>
          <a:endParaRPr lang="en-US" sz="1400" kern="120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Limitations - managing multi-word phrases, insertion/deletion, and semantic drift.</a:t>
          </a:r>
          <a:endParaRPr lang="en-US" sz="1400" kern="120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Future Directions - </a:t>
          </a:r>
          <a:r>
            <a:rPr lang="en-CA" sz="1400" kern="1200"/>
            <a:t>extending to additional languages, adding contextualized embeddings, and incorporating syntactic information.</a:t>
          </a:r>
          <a:endParaRPr lang="en-US" sz="1400" kern="1200"/>
        </a:p>
      </dsp:txBody>
      <dsp:txXfrm>
        <a:off x="3479320" y="1270401"/>
        <a:ext cx="2947359" cy="2117034"/>
      </dsp:txXfrm>
    </dsp:sp>
    <dsp:sp modelId="{48C16487-E645-4521-A339-19968A21675A}">
      <dsp:nvSpPr>
        <dsp:cNvPr id="0" name=""/>
        <dsp:cNvSpPr/>
      </dsp:nvSpPr>
      <dsp:spPr>
        <a:xfrm>
          <a:off x="7900359" y="0"/>
          <a:ext cx="1031575" cy="776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B4A8C-6DA9-43F1-92F5-EDAB9203B8DD}">
      <dsp:nvSpPr>
        <dsp:cNvPr id="0" name=""/>
        <dsp:cNvSpPr/>
      </dsp:nvSpPr>
      <dsp:spPr>
        <a:xfrm>
          <a:off x="6942467" y="886477"/>
          <a:ext cx="2947359" cy="33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1800" b="1" kern="1200"/>
            <a:t>Novelty and Significance:</a:t>
          </a:r>
          <a:endParaRPr lang="en-US" sz="1800" kern="1200"/>
        </a:p>
      </dsp:txBody>
      <dsp:txXfrm>
        <a:off x="6942467" y="886477"/>
        <a:ext cx="2947359" cy="332951"/>
      </dsp:txXfrm>
    </dsp:sp>
    <dsp:sp modelId="{286E0738-80CF-42A4-927A-3B13D3F7974B}">
      <dsp:nvSpPr>
        <dsp:cNvPr id="0" name=""/>
        <dsp:cNvSpPr/>
      </dsp:nvSpPr>
      <dsp:spPr>
        <a:xfrm>
          <a:off x="6942467" y="1270401"/>
          <a:ext cx="2947359" cy="2117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Uniqueness - Combining pretrained embeddings with context matching to identify the type of paraphrase.</a:t>
          </a:r>
          <a:endParaRPr lang="en-US" sz="1400" kern="120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/>
            <a:t>Complementarity - By offering insights into paraphrase techniques, it improves on the existing plagiarism detection algorithms.</a:t>
          </a:r>
          <a:endParaRPr lang="en-US" sz="1400" kern="120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Potential Impact - Provides human assessors with a more knowledgeable evaluation of the degree and intent of plagiarism.</a:t>
          </a:r>
          <a:endParaRPr lang="en-US" sz="1400" kern="1200" dirty="0"/>
        </a:p>
      </dsp:txBody>
      <dsp:txXfrm>
        <a:off x="6942467" y="1270401"/>
        <a:ext cx="2947359" cy="2117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CD111-F381-4AC7-8A43-030A80B78008}">
      <dsp:nvSpPr>
        <dsp:cNvPr id="0" name=""/>
        <dsp:cNvSpPr/>
      </dsp:nvSpPr>
      <dsp:spPr>
        <a:xfrm>
          <a:off x="264171" y="0"/>
          <a:ext cx="1509048" cy="10155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49AB4D-885C-46C9-A38C-3A5196608A88}">
      <dsp:nvSpPr>
        <dsp:cNvPr id="0" name=""/>
        <dsp:cNvSpPr/>
      </dsp:nvSpPr>
      <dsp:spPr>
        <a:xfrm>
          <a:off x="264171" y="1113434"/>
          <a:ext cx="4311566" cy="435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2400" b="0" i="0" kern="1200"/>
            <a:t>Experiments and Results:</a:t>
          </a:r>
          <a:endParaRPr lang="en-US" sz="2400" kern="1200"/>
        </a:p>
      </dsp:txBody>
      <dsp:txXfrm>
        <a:off x="264171" y="1113434"/>
        <a:ext cx="4311566" cy="435218"/>
      </dsp:txXfrm>
    </dsp:sp>
    <dsp:sp modelId="{FF0DC715-B585-464A-94CF-403380A6D4DE}">
      <dsp:nvSpPr>
        <dsp:cNvPr id="0" name=""/>
        <dsp:cNvSpPr/>
      </dsp:nvSpPr>
      <dsp:spPr>
        <a:xfrm>
          <a:off x="264171" y="1594198"/>
          <a:ext cx="4311566" cy="1793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0" i="0" kern="1200"/>
            <a:t>Evaluation conducted on PAN-PC-10 and PAN-PC-11 datasets.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0" i="0" kern="1200"/>
            <a:t>Performance assessment using precision, recall, and F1-score metrics.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0" i="0" kern="1200" dirty="0"/>
            <a:t>Examination of parameter effects such as n-gram size, word embedding dimension, and similarity threshold.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0" i="0" kern="1200"/>
            <a:t>Analysis of parameter and feature impact on results.</a:t>
          </a:r>
          <a:endParaRPr lang="en-US" sz="1700" kern="1200"/>
        </a:p>
      </dsp:txBody>
      <dsp:txXfrm>
        <a:off x="264171" y="1594198"/>
        <a:ext cx="4311566" cy="1793237"/>
      </dsp:txXfrm>
    </dsp:sp>
    <dsp:sp modelId="{C63D760A-B212-4E44-9FB2-8AB7C7CCB5D9}">
      <dsp:nvSpPr>
        <dsp:cNvPr id="0" name=""/>
        <dsp:cNvSpPr/>
      </dsp:nvSpPr>
      <dsp:spPr>
        <a:xfrm>
          <a:off x="5330262" y="0"/>
          <a:ext cx="1509048" cy="10155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F20EC9-DA43-4301-A8E9-DB241DFAD324}">
      <dsp:nvSpPr>
        <dsp:cNvPr id="0" name=""/>
        <dsp:cNvSpPr/>
      </dsp:nvSpPr>
      <dsp:spPr>
        <a:xfrm>
          <a:off x="5330262" y="1113434"/>
          <a:ext cx="4311566" cy="435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2400" b="0" i="0" kern="1200"/>
            <a:t>Conclusion and Future Work:</a:t>
          </a:r>
          <a:endParaRPr lang="en-US" sz="2400" kern="1200"/>
        </a:p>
      </dsp:txBody>
      <dsp:txXfrm>
        <a:off x="5330262" y="1113434"/>
        <a:ext cx="4311566" cy="435218"/>
      </dsp:txXfrm>
    </dsp:sp>
    <dsp:sp modelId="{747B3CC6-18C9-486A-8450-96930ABB2D86}">
      <dsp:nvSpPr>
        <dsp:cNvPr id="0" name=""/>
        <dsp:cNvSpPr/>
      </dsp:nvSpPr>
      <dsp:spPr>
        <a:xfrm>
          <a:off x="5330262" y="1594198"/>
          <a:ext cx="4311566" cy="1793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0" i="0" kern="1200" dirty="0"/>
            <a:t>Summary of main findings and contributions.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0" i="0" kern="1200" dirty="0"/>
            <a:t>Statement on competitive results achieved using syntactic and semantic features.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0" i="0" kern="1200"/>
            <a:t>Suggestions for future work, including improving semantic similarity measure and incorporating more features.</a:t>
          </a:r>
          <a:endParaRPr lang="en-US" sz="1700" kern="1200"/>
        </a:p>
      </dsp:txBody>
      <dsp:txXfrm>
        <a:off x="5330262" y="1594198"/>
        <a:ext cx="4311566" cy="17932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40813-3DE0-1649-B773-DC2278A26211}">
      <dsp:nvSpPr>
        <dsp:cNvPr id="0" name=""/>
        <dsp:cNvSpPr/>
      </dsp:nvSpPr>
      <dsp:spPr>
        <a:xfrm>
          <a:off x="0" y="0"/>
          <a:ext cx="99059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5B0A5-69D8-DE40-9FE9-C386EE8841E3}">
      <dsp:nvSpPr>
        <dsp:cNvPr id="0" name=""/>
        <dsp:cNvSpPr/>
      </dsp:nvSpPr>
      <dsp:spPr>
        <a:xfrm>
          <a:off x="0" y="0"/>
          <a:ext cx="1981199" cy="156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Introduction:</a:t>
          </a:r>
          <a:endParaRPr lang="en-US" sz="2300" kern="1200"/>
        </a:p>
      </dsp:txBody>
      <dsp:txXfrm>
        <a:off x="0" y="0"/>
        <a:ext cx="1981199" cy="1562100"/>
      </dsp:txXfrm>
    </dsp:sp>
    <dsp:sp modelId="{65503C4F-7460-2849-B1A1-F798388B3D1E}">
      <dsp:nvSpPr>
        <dsp:cNvPr id="0" name=""/>
        <dsp:cNvSpPr/>
      </dsp:nvSpPr>
      <dsp:spPr>
        <a:xfrm>
          <a:off x="2129789" y="24407"/>
          <a:ext cx="7776208" cy="488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0" i="0" kern="1200"/>
            <a:t>Problem: Paraphrase identification and generation are essential tasks in NLP.</a:t>
          </a:r>
          <a:endParaRPr lang="en-US" sz="1600" kern="1200"/>
        </a:p>
      </dsp:txBody>
      <dsp:txXfrm>
        <a:off x="2129789" y="24407"/>
        <a:ext cx="7776208" cy="488156"/>
      </dsp:txXfrm>
    </dsp:sp>
    <dsp:sp modelId="{4E426B0A-11BF-8F4D-9AEA-6E0D1AB33FBA}">
      <dsp:nvSpPr>
        <dsp:cNvPr id="0" name=""/>
        <dsp:cNvSpPr/>
      </dsp:nvSpPr>
      <dsp:spPr>
        <a:xfrm>
          <a:off x="1981199" y="512564"/>
          <a:ext cx="79247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E6C99D-87F6-F041-A549-53107A561468}">
      <dsp:nvSpPr>
        <dsp:cNvPr id="0" name=""/>
        <dsp:cNvSpPr/>
      </dsp:nvSpPr>
      <dsp:spPr>
        <a:xfrm>
          <a:off x="2129789" y="536972"/>
          <a:ext cx="7776208" cy="488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0" i="0" kern="1200"/>
            <a:t>Contribution: Proposal of a unified model using fine-tuned T5 for both tasks.</a:t>
          </a:r>
          <a:endParaRPr lang="en-US" sz="1600" kern="1200"/>
        </a:p>
      </dsp:txBody>
      <dsp:txXfrm>
        <a:off x="2129789" y="536972"/>
        <a:ext cx="7776208" cy="488156"/>
      </dsp:txXfrm>
    </dsp:sp>
    <dsp:sp modelId="{DD8242FA-D08E-4A4E-BD4D-CDE752E36EC3}">
      <dsp:nvSpPr>
        <dsp:cNvPr id="0" name=""/>
        <dsp:cNvSpPr/>
      </dsp:nvSpPr>
      <dsp:spPr>
        <a:xfrm>
          <a:off x="1981199" y="1025128"/>
          <a:ext cx="79247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52B5E0-24DA-A640-96C5-C801F43C02BE}">
      <dsp:nvSpPr>
        <dsp:cNvPr id="0" name=""/>
        <dsp:cNvSpPr/>
      </dsp:nvSpPr>
      <dsp:spPr>
        <a:xfrm>
          <a:off x="2129789" y="1049536"/>
          <a:ext cx="7776208" cy="488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0" i="0" kern="1200"/>
            <a:t>Background: Brief overview of paraphrase identification and generation.</a:t>
          </a:r>
          <a:endParaRPr lang="en-US" sz="1600" kern="1200"/>
        </a:p>
      </dsp:txBody>
      <dsp:txXfrm>
        <a:off x="2129789" y="1049536"/>
        <a:ext cx="7776208" cy="488156"/>
      </dsp:txXfrm>
    </dsp:sp>
    <dsp:sp modelId="{D0ED3ACD-FBFF-5847-914B-E4A992D053C7}">
      <dsp:nvSpPr>
        <dsp:cNvPr id="0" name=""/>
        <dsp:cNvSpPr/>
      </dsp:nvSpPr>
      <dsp:spPr>
        <a:xfrm>
          <a:off x="1981199" y="1537692"/>
          <a:ext cx="79247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4CE2C4-9470-3B46-AB4B-6F64F366BCF8}">
      <dsp:nvSpPr>
        <dsp:cNvPr id="0" name=""/>
        <dsp:cNvSpPr/>
      </dsp:nvSpPr>
      <dsp:spPr>
        <a:xfrm>
          <a:off x="0" y="1562100"/>
          <a:ext cx="99059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6A2B8-59FA-0A43-8313-B1A584C5E807}">
      <dsp:nvSpPr>
        <dsp:cNvPr id="0" name=""/>
        <dsp:cNvSpPr/>
      </dsp:nvSpPr>
      <dsp:spPr>
        <a:xfrm>
          <a:off x="0" y="1562100"/>
          <a:ext cx="1981199" cy="1562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b="0" i="0" kern="1200"/>
            <a:t>Related Work:</a:t>
          </a:r>
          <a:endParaRPr lang="en-US" sz="2300" kern="1200"/>
        </a:p>
      </dsp:txBody>
      <dsp:txXfrm>
        <a:off x="0" y="1562100"/>
        <a:ext cx="1981199" cy="1562100"/>
      </dsp:txXfrm>
    </dsp:sp>
    <dsp:sp modelId="{CBD08CD6-37BC-9A4C-AF88-6DD856CE6E49}">
      <dsp:nvSpPr>
        <dsp:cNvPr id="0" name=""/>
        <dsp:cNvSpPr/>
      </dsp:nvSpPr>
      <dsp:spPr>
        <a:xfrm>
          <a:off x="2129789" y="1598407"/>
          <a:ext cx="7776208" cy="726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0" i="0" kern="1200"/>
            <a:t>Review: Overview of related work in NLP, focusing on natural language generation and language models.</a:t>
          </a:r>
          <a:endParaRPr lang="en-US" sz="1600" kern="1200"/>
        </a:p>
      </dsp:txBody>
      <dsp:txXfrm>
        <a:off x="2129789" y="1598407"/>
        <a:ext cx="7776208" cy="726132"/>
      </dsp:txXfrm>
    </dsp:sp>
    <dsp:sp modelId="{07563848-C103-E541-B334-F67F1A59BC06}">
      <dsp:nvSpPr>
        <dsp:cNvPr id="0" name=""/>
        <dsp:cNvSpPr/>
      </dsp:nvSpPr>
      <dsp:spPr>
        <a:xfrm>
          <a:off x="1981199" y="2324539"/>
          <a:ext cx="79247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855ABE-1A9B-9B49-A387-3683274012C1}">
      <dsp:nvSpPr>
        <dsp:cNvPr id="0" name=""/>
        <dsp:cNvSpPr/>
      </dsp:nvSpPr>
      <dsp:spPr>
        <a:xfrm>
          <a:off x="2129789" y="2360846"/>
          <a:ext cx="7776208" cy="726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0" i="0" kern="1200"/>
            <a:t>Limitations: Highlight limitations of existing methods in solving both tasks simultaneously.</a:t>
          </a:r>
          <a:endParaRPr lang="en-US" sz="1600" kern="1200"/>
        </a:p>
      </dsp:txBody>
      <dsp:txXfrm>
        <a:off x="2129789" y="2360846"/>
        <a:ext cx="7776208" cy="726132"/>
      </dsp:txXfrm>
    </dsp:sp>
    <dsp:sp modelId="{442F6A0E-4013-0647-B31E-D5BE4D099D6C}">
      <dsp:nvSpPr>
        <dsp:cNvPr id="0" name=""/>
        <dsp:cNvSpPr/>
      </dsp:nvSpPr>
      <dsp:spPr>
        <a:xfrm>
          <a:off x="1981199" y="3086979"/>
          <a:ext cx="792479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3E21D5-0373-724F-AC26-EBCD3EF7627E}">
      <dsp:nvSpPr>
        <dsp:cNvPr id="0" name=""/>
        <dsp:cNvSpPr/>
      </dsp:nvSpPr>
      <dsp:spPr>
        <a:xfrm>
          <a:off x="0" y="0"/>
          <a:ext cx="2914939" cy="7075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Proposed Approach - </a:t>
          </a:r>
          <a:r>
            <a:rPr lang="en-CA" sz="800" b="0" i="0" kern="1200"/>
            <a:t>data sampling, model fine-tuning, and inference.</a:t>
          </a:r>
          <a:endParaRPr lang="en-US" sz="800" kern="1200"/>
        </a:p>
      </dsp:txBody>
      <dsp:txXfrm>
        <a:off x="20724" y="20724"/>
        <a:ext cx="2091614" cy="666132"/>
      </dsp:txXfrm>
    </dsp:sp>
    <dsp:sp modelId="{558A996C-3424-B34E-9024-9CAACCB6F532}">
      <dsp:nvSpPr>
        <dsp:cNvPr id="0" name=""/>
        <dsp:cNvSpPr/>
      </dsp:nvSpPr>
      <dsp:spPr>
        <a:xfrm>
          <a:off x="244126" y="836231"/>
          <a:ext cx="2914939" cy="7075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b="0" i="0" kern="1200"/>
            <a:t>Data Sampling: Explanation of criteria for selecting data subsets based on semantic similarity, expression diversity, and language fluency.</a:t>
          </a:r>
          <a:endParaRPr lang="en-US" sz="800" kern="1200"/>
        </a:p>
      </dsp:txBody>
      <dsp:txXfrm>
        <a:off x="264850" y="856955"/>
        <a:ext cx="2169437" cy="666132"/>
      </dsp:txXfrm>
    </dsp:sp>
    <dsp:sp modelId="{B8519ABE-9A35-2742-85B6-5F63471FD32F}">
      <dsp:nvSpPr>
        <dsp:cNvPr id="0" name=""/>
        <dsp:cNvSpPr/>
      </dsp:nvSpPr>
      <dsp:spPr>
        <a:xfrm>
          <a:off x="484608" y="1672463"/>
          <a:ext cx="2914939" cy="7075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b="0" i="0" kern="1200" dirty="0"/>
            <a:t>Model Fine-Tuning: Process of adapting a pre-trained T5 model for paraphrase generation using a special token and cross-entropy loss function.</a:t>
          </a:r>
          <a:endParaRPr lang="en-US" sz="800" kern="1200" dirty="0"/>
        </a:p>
      </dsp:txBody>
      <dsp:txXfrm>
        <a:off x="505332" y="1693187"/>
        <a:ext cx="2173081" cy="666132"/>
      </dsp:txXfrm>
    </dsp:sp>
    <dsp:sp modelId="{644D5B75-8199-7A4C-A544-10BCB24DB23B}">
      <dsp:nvSpPr>
        <dsp:cNvPr id="0" name=""/>
        <dsp:cNvSpPr/>
      </dsp:nvSpPr>
      <dsp:spPr>
        <a:xfrm>
          <a:off x="728734" y="2508695"/>
          <a:ext cx="2914939" cy="7075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b="0" i="0" kern="1200" dirty="0"/>
            <a:t>Inference: Explanation of how the fine-tuned model is used for either generation or classification.</a:t>
          </a:r>
          <a:endParaRPr lang="en-US" sz="800" kern="1200" dirty="0"/>
        </a:p>
      </dsp:txBody>
      <dsp:txXfrm>
        <a:off x="749458" y="2529419"/>
        <a:ext cx="2169437" cy="666132"/>
      </dsp:txXfrm>
    </dsp:sp>
    <dsp:sp modelId="{08E6B610-2C5A-7843-A519-1A79C7F1BEE9}">
      <dsp:nvSpPr>
        <dsp:cNvPr id="0" name=""/>
        <dsp:cNvSpPr/>
      </dsp:nvSpPr>
      <dsp:spPr>
        <a:xfrm>
          <a:off x="2455011" y="541942"/>
          <a:ext cx="459927" cy="459927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558495" y="541942"/>
        <a:ext cx="252959" cy="346095"/>
      </dsp:txXfrm>
    </dsp:sp>
    <dsp:sp modelId="{8DC86CA8-8768-4C40-A792-C4A8C4CBE310}">
      <dsp:nvSpPr>
        <dsp:cNvPr id="0" name=""/>
        <dsp:cNvSpPr/>
      </dsp:nvSpPr>
      <dsp:spPr>
        <a:xfrm>
          <a:off x="2699137" y="1378174"/>
          <a:ext cx="459927" cy="459927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802621" y="1378174"/>
        <a:ext cx="252959" cy="346095"/>
      </dsp:txXfrm>
    </dsp:sp>
    <dsp:sp modelId="{E2E3E018-68FE-B447-9289-5C68581A8C29}">
      <dsp:nvSpPr>
        <dsp:cNvPr id="0" name=""/>
        <dsp:cNvSpPr/>
      </dsp:nvSpPr>
      <dsp:spPr>
        <a:xfrm>
          <a:off x="2939620" y="2214406"/>
          <a:ext cx="459927" cy="459927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043104" y="2214406"/>
        <a:ext cx="252959" cy="3460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CDEBF0-3F0C-C64C-B05C-61A0CD4BC2FB}">
      <dsp:nvSpPr>
        <dsp:cNvPr id="0" name=""/>
        <dsp:cNvSpPr/>
      </dsp:nvSpPr>
      <dsp:spPr>
        <a:xfrm>
          <a:off x="0" y="3467079"/>
          <a:ext cx="1511533" cy="11379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500" tIns="106680" rIns="10750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Limitations and Future Work:</a:t>
          </a:r>
          <a:endParaRPr lang="en-US" sz="1500" kern="1200"/>
        </a:p>
      </dsp:txBody>
      <dsp:txXfrm>
        <a:off x="0" y="3467079"/>
        <a:ext cx="1511533" cy="1137972"/>
      </dsp:txXfrm>
    </dsp:sp>
    <dsp:sp modelId="{9BB25F54-4E96-2044-B301-2F220CCD863E}">
      <dsp:nvSpPr>
        <dsp:cNvPr id="0" name=""/>
        <dsp:cNvSpPr/>
      </dsp:nvSpPr>
      <dsp:spPr>
        <a:xfrm>
          <a:off x="1511533" y="3467079"/>
          <a:ext cx="4534599" cy="113797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983" tIns="139700" rIns="91983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Discussion about the constraints, such as managing complex phrases and enhancing fluency and diversity.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Future research ideas include expanding the model to handle additional tasks involving the creation of natural language.</a:t>
          </a:r>
          <a:endParaRPr lang="en-US" sz="1100" kern="1200"/>
        </a:p>
      </dsp:txBody>
      <dsp:txXfrm>
        <a:off x="1511533" y="3467079"/>
        <a:ext cx="4534599" cy="1137972"/>
      </dsp:txXfrm>
    </dsp:sp>
    <dsp:sp modelId="{B96CA067-3049-AC4E-89B3-7CEAB6531992}">
      <dsp:nvSpPr>
        <dsp:cNvPr id="0" name=""/>
        <dsp:cNvSpPr/>
      </dsp:nvSpPr>
      <dsp:spPr>
        <a:xfrm rot="10800000">
          <a:off x="0" y="1733946"/>
          <a:ext cx="1511533" cy="175020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500" tIns="106680" rIns="10750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kern="1200"/>
            <a:t>Findings and Interpretation:</a:t>
          </a:r>
          <a:endParaRPr lang="en-US" sz="1500" kern="1200"/>
        </a:p>
      </dsp:txBody>
      <dsp:txXfrm rot="-10800000">
        <a:off x="0" y="1733946"/>
        <a:ext cx="1511533" cy="1137631"/>
      </dsp:txXfrm>
    </dsp:sp>
    <dsp:sp modelId="{2C8B57BA-E6DC-F947-A55E-C00B1A863CC6}">
      <dsp:nvSpPr>
        <dsp:cNvPr id="0" name=""/>
        <dsp:cNvSpPr/>
      </dsp:nvSpPr>
      <dsp:spPr>
        <a:xfrm>
          <a:off x="1511533" y="1733946"/>
          <a:ext cx="4534599" cy="113763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983" tIns="139700" rIns="91983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Superiority of the suggested model over baseline techniques for both tasks. 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Comparative analysis using cutting edge techniques.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Ablation study to examine the effects of several elements.</a:t>
          </a:r>
          <a:endParaRPr lang="en-US" sz="1100" kern="1200" dirty="0"/>
        </a:p>
      </dsp:txBody>
      <dsp:txXfrm>
        <a:off x="1511533" y="1733946"/>
        <a:ext cx="4534599" cy="1137631"/>
      </dsp:txXfrm>
    </dsp:sp>
    <dsp:sp modelId="{364AC2D1-0713-0C4A-83BA-FBD55C26E235}">
      <dsp:nvSpPr>
        <dsp:cNvPr id="0" name=""/>
        <dsp:cNvSpPr/>
      </dsp:nvSpPr>
      <dsp:spPr>
        <a:xfrm rot="10800000">
          <a:off x="0" y="814"/>
          <a:ext cx="1511533" cy="175020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500" tIns="106680" rIns="10750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Evaluation on Benchmark Datasets:</a:t>
          </a:r>
          <a:endParaRPr lang="en-US" sz="1500" kern="1200"/>
        </a:p>
      </dsp:txBody>
      <dsp:txXfrm rot="-10800000">
        <a:off x="0" y="814"/>
        <a:ext cx="1511533" cy="1137631"/>
      </dsp:txXfrm>
    </dsp:sp>
    <dsp:sp modelId="{31867C8A-3367-AF47-A7FF-9E73763252C4}">
      <dsp:nvSpPr>
        <dsp:cNvPr id="0" name=""/>
        <dsp:cNvSpPr/>
      </dsp:nvSpPr>
      <dsp:spPr>
        <a:xfrm>
          <a:off x="1511533" y="814"/>
          <a:ext cx="4534599" cy="113763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983" tIns="139700" rIns="91983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Benchmark datasets - ParaNMT-50M for paraphrase creation and Quora Question Pairs (QQP) for paraphrase detection.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Evaluation criteria include F1-score, BLEU, ROUGE, METEOR, WER, GLEU, accuracy, precision, and recall.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Comparison of cutting-edge techniques (PEGASUS, UniLM) and baseline techniques (BERT, GPT-2, T5-base).</a:t>
          </a:r>
          <a:endParaRPr lang="en-US" sz="1100" kern="1200"/>
        </a:p>
      </dsp:txBody>
      <dsp:txXfrm>
        <a:off x="1511533" y="814"/>
        <a:ext cx="4534599" cy="11376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1201F-DCDF-3246-9200-C2AF8982759A}">
      <dsp:nvSpPr>
        <dsp:cNvPr id="0" name=""/>
        <dsp:cNvSpPr/>
      </dsp:nvSpPr>
      <dsp:spPr>
        <a:xfrm>
          <a:off x="17" y="113083"/>
          <a:ext cx="1702634" cy="288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0" i="0" kern="1200"/>
            <a:t>BERT:</a:t>
          </a:r>
          <a:endParaRPr lang="en-US" sz="1000" kern="1200"/>
        </a:p>
      </dsp:txBody>
      <dsp:txXfrm>
        <a:off x="17" y="113083"/>
        <a:ext cx="1702634" cy="288000"/>
      </dsp:txXfrm>
    </dsp:sp>
    <dsp:sp modelId="{3215F5FC-E5B3-A94A-A4D6-C0E3ED3AD510}">
      <dsp:nvSpPr>
        <dsp:cNvPr id="0" name=""/>
        <dsp:cNvSpPr/>
      </dsp:nvSpPr>
      <dsp:spPr>
        <a:xfrm>
          <a:off x="17" y="401083"/>
          <a:ext cx="1702634" cy="27021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b="0" i="0" kern="1200"/>
            <a:t>Description of BERT's architecture, including the Transformer encoder.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b="0" i="0" kern="1200"/>
            <a:t>Explanation of the masked language model (MLM) and next sentence prediction (NSP) objectives.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b="0" i="0" kern="1200"/>
            <a:t>Details on pre-training data, hyperparameters, and optimization methods.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b="0" i="0" kern="1200"/>
            <a:t>Fine-tuning procedure for different downstream tasks.</a:t>
          </a:r>
          <a:endParaRPr lang="en-US" sz="1000" kern="1200"/>
        </a:p>
      </dsp:txBody>
      <dsp:txXfrm>
        <a:off x="17" y="401083"/>
        <a:ext cx="1702634" cy="2702109"/>
      </dsp:txXfrm>
    </dsp:sp>
    <dsp:sp modelId="{461F3E73-4649-E34C-BDAD-FAAC781AD01D}">
      <dsp:nvSpPr>
        <dsp:cNvPr id="0" name=""/>
        <dsp:cNvSpPr/>
      </dsp:nvSpPr>
      <dsp:spPr>
        <a:xfrm>
          <a:off x="1941021" y="113083"/>
          <a:ext cx="1702634" cy="288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b="0" i="0" kern="1200"/>
            <a:t>Experiments:</a:t>
          </a:r>
          <a:endParaRPr lang="en-US" sz="1000" kern="1200"/>
        </a:p>
      </dsp:txBody>
      <dsp:txXfrm>
        <a:off x="1941021" y="113083"/>
        <a:ext cx="1702634" cy="288000"/>
      </dsp:txXfrm>
    </dsp:sp>
    <dsp:sp modelId="{35B4093E-510F-9649-A8D9-241B2D0EC097}">
      <dsp:nvSpPr>
        <dsp:cNvPr id="0" name=""/>
        <dsp:cNvSpPr/>
      </dsp:nvSpPr>
      <dsp:spPr>
        <a:xfrm>
          <a:off x="1941021" y="401083"/>
          <a:ext cx="1702634" cy="27021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b="0" i="0" kern="1200"/>
            <a:t>Evaluation of BERT on eleven natural language processing tasks.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b="0" i="0" kern="1200"/>
            <a:t>Comparison with baseline models and ablations.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b="0" i="0" kern="1200"/>
            <a:t>Reporting of results in terms of accuracy, F1 score, etc.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000" b="0" i="0" kern="1200"/>
            <a:t>Analysis of factors affecting BERT's performance, such as model size and pre-training data size.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/>
        </a:p>
      </dsp:txBody>
      <dsp:txXfrm>
        <a:off x="1941021" y="401083"/>
        <a:ext cx="1702634" cy="27021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0E8B9-0479-408A-A10A-7ECA3DD666A4}">
      <dsp:nvSpPr>
        <dsp:cNvPr id="0" name=""/>
        <dsp:cNvSpPr/>
      </dsp:nvSpPr>
      <dsp:spPr>
        <a:xfrm>
          <a:off x="342010" y="39757"/>
          <a:ext cx="1059398" cy="105939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3FDCD5-98D2-493E-83D1-F91F7A02CE78}">
      <dsp:nvSpPr>
        <dsp:cNvPr id="0" name=""/>
        <dsp:cNvSpPr/>
      </dsp:nvSpPr>
      <dsp:spPr>
        <a:xfrm>
          <a:off x="567784" y="265531"/>
          <a:ext cx="607851" cy="6078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DD34E-8E00-4227-9FB0-0616C3095E47}">
      <dsp:nvSpPr>
        <dsp:cNvPr id="0" name=""/>
        <dsp:cNvSpPr/>
      </dsp:nvSpPr>
      <dsp:spPr>
        <a:xfrm>
          <a:off x="3350" y="1429132"/>
          <a:ext cx="1736718" cy="165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100" kern="1200" dirty="0"/>
            <a:t>For the purpose of promoting ethical communication, upholding academic integrity, and improving information retrieval, paraphrase detection is essential. </a:t>
          </a:r>
          <a:endParaRPr lang="en-US" sz="1100" kern="1200" dirty="0"/>
        </a:p>
      </dsp:txBody>
      <dsp:txXfrm>
        <a:off x="3350" y="1429132"/>
        <a:ext cx="1736718" cy="1655310"/>
      </dsp:txXfrm>
    </dsp:sp>
    <dsp:sp modelId="{65283629-661F-4CAA-91FC-63E01662F2A3}">
      <dsp:nvSpPr>
        <dsp:cNvPr id="0" name=""/>
        <dsp:cNvSpPr/>
      </dsp:nvSpPr>
      <dsp:spPr>
        <a:xfrm>
          <a:off x="2382655" y="39757"/>
          <a:ext cx="1059398" cy="105939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6A87D5-2F55-4D7E-8987-9A31A0951DEE}">
      <dsp:nvSpPr>
        <dsp:cNvPr id="0" name=""/>
        <dsp:cNvSpPr/>
      </dsp:nvSpPr>
      <dsp:spPr>
        <a:xfrm>
          <a:off x="2608428" y="265531"/>
          <a:ext cx="607851" cy="6078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73BEDC-1C2C-4EBA-B0CF-C7EE2BB88C5B}">
      <dsp:nvSpPr>
        <dsp:cNvPr id="0" name=""/>
        <dsp:cNvSpPr/>
      </dsp:nvSpPr>
      <dsp:spPr>
        <a:xfrm>
          <a:off x="2043995" y="1429132"/>
          <a:ext cx="1736718" cy="165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100" kern="1200"/>
            <a:t>Large Language Models (LLMs) such as BERT, GPT-3, and T5 have made tremendous progress in improving their ability to detect paraphrases.</a:t>
          </a:r>
          <a:endParaRPr lang="en-US" sz="1100" kern="1200"/>
        </a:p>
      </dsp:txBody>
      <dsp:txXfrm>
        <a:off x="2043995" y="1429132"/>
        <a:ext cx="1736718" cy="1655310"/>
      </dsp:txXfrm>
    </dsp:sp>
    <dsp:sp modelId="{C4457AF8-5959-41D2-AD21-B9742AD60B58}">
      <dsp:nvSpPr>
        <dsp:cNvPr id="0" name=""/>
        <dsp:cNvSpPr/>
      </dsp:nvSpPr>
      <dsp:spPr>
        <a:xfrm>
          <a:off x="4423299" y="39757"/>
          <a:ext cx="1059398" cy="105939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6C428-CE60-45DC-9DF7-4A8363A94055}">
      <dsp:nvSpPr>
        <dsp:cNvPr id="0" name=""/>
        <dsp:cNvSpPr/>
      </dsp:nvSpPr>
      <dsp:spPr>
        <a:xfrm>
          <a:off x="4649073" y="265531"/>
          <a:ext cx="607851" cy="6078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EB56F-79CC-4717-B413-75BDA04AE00E}">
      <dsp:nvSpPr>
        <dsp:cNvPr id="0" name=""/>
        <dsp:cNvSpPr/>
      </dsp:nvSpPr>
      <dsp:spPr>
        <a:xfrm>
          <a:off x="4084639" y="1429132"/>
          <a:ext cx="1736718" cy="165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100" kern="1200"/>
            <a:t>Semantic modifications, data sparsity, and ethical issues continue to pose problems, nevertheless.</a:t>
          </a:r>
          <a:endParaRPr lang="en-US" sz="1100" kern="1200"/>
        </a:p>
      </dsp:txBody>
      <dsp:txXfrm>
        <a:off x="4084639" y="1429132"/>
        <a:ext cx="1736718" cy="1655310"/>
      </dsp:txXfrm>
    </dsp:sp>
    <dsp:sp modelId="{08B85F3F-E7EB-452A-9A44-F2ED43461B31}">
      <dsp:nvSpPr>
        <dsp:cNvPr id="0" name=""/>
        <dsp:cNvSpPr/>
      </dsp:nvSpPr>
      <dsp:spPr>
        <a:xfrm>
          <a:off x="6463944" y="39757"/>
          <a:ext cx="1059398" cy="105939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976FC-6F64-46A1-B351-A8DD25921CE5}">
      <dsp:nvSpPr>
        <dsp:cNvPr id="0" name=""/>
        <dsp:cNvSpPr/>
      </dsp:nvSpPr>
      <dsp:spPr>
        <a:xfrm>
          <a:off x="6689717" y="265531"/>
          <a:ext cx="607851" cy="6078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36304-E01E-4B6F-A257-EF543D578CAF}">
      <dsp:nvSpPr>
        <dsp:cNvPr id="0" name=""/>
        <dsp:cNvSpPr/>
      </dsp:nvSpPr>
      <dsp:spPr>
        <a:xfrm>
          <a:off x="6125284" y="1429132"/>
          <a:ext cx="1736718" cy="165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100" kern="1200"/>
            <a:t>Overcoming these obstacles and advancing paraphrase detection require interdisciplinary cooperation, creative thinking, and the development of ethical AI.</a:t>
          </a:r>
          <a:endParaRPr lang="en-US" sz="1100" kern="1200"/>
        </a:p>
      </dsp:txBody>
      <dsp:txXfrm>
        <a:off x="6125284" y="1429132"/>
        <a:ext cx="1736718" cy="1655310"/>
      </dsp:txXfrm>
    </dsp:sp>
    <dsp:sp modelId="{6821992C-D148-472F-A522-4A9083466F87}">
      <dsp:nvSpPr>
        <dsp:cNvPr id="0" name=""/>
        <dsp:cNvSpPr/>
      </dsp:nvSpPr>
      <dsp:spPr>
        <a:xfrm>
          <a:off x="8504588" y="39757"/>
          <a:ext cx="1059398" cy="105939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01A6C-7218-4F2D-9820-C6C54A6B16D1}">
      <dsp:nvSpPr>
        <dsp:cNvPr id="0" name=""/>
        <dsp:cNvSpPr/>
      </dsp:nvSpPr>
      <dsp:spPr>
        <a:xfrm>
          <a:off x="8730362" y="265531"/>
          <a:ext cx="607851" cy="6078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7585CB-D398-4CD1-A4A9-D57FE36D5DBB}">
      <dsp:nvSpPr>
        <dsp:cNvPr id="0" name=""/>
        <dsp:cNvSpPr/>
      </dsp:nvSpPr>
      <dsp:spPr>
        <a:xfrm>
          <a:off x="8165928" y="1429132"/>
          <a:ext cx="1736718" cy="165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100" kern="1200"/>
            <a:t>Let's keep working to advance knowledge and promote moral communication to build a time when language comprehension will benefit people's lives and transcend all barriers.</a:t>
          </a:r>
          <a:endParaRPr lang="en-US" sz="1100" kern="1200"/>
        </a:p>
      </dsp:txBody>
      <dsp:txXfrm>
        <a:off x="8165928" y="1429132"/>
        <a:ext cx="1736718" cy="165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EB513-82CE-834D-B088-AB9DA5B57ABA}" type="datetimeFigureOut">
              <a:rPr lang="en-US" smtClean="0"/>
              <a:t>4/10/24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F278A-63FF-7443-A43D-47305EC2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1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E908-5ED1-744E-92A1-70F2B301A4D3}" type="datetime1">
              <a:rPr lang="en-CA" smtClean="0"/>
              <a:t>2024-04-10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7AD15-24E7-D44D-8BEE-513873CE0344}" type="datetime1">
              <a:rPr lang="en-CA" smtClean="0"/>
              <a:t>2024-04-10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398A3-7B3C-1B46-B94E-2662F2B0FA6E}" type="datetime1">
              <a:rPr lang="en-CA" smtClean="0"/>
              <a:t>2024-04-10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E9DC-5FB4-4648-ABA7-884147ABFD4C}" type="datetime1">
              <a:rPr lang="en-CA" smtClean="0"/>
              <a:t>2024-04-10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DFC9C-C5BA-2240-91A6-780FB8CA7441}" type="datetime1">
              <a:rPr lang="en-CA" smtClean="0"/>
              <a:t>2024-04-10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7D06-1331-474F-AC24-14812E4893D1}" type="datetime1">
              <a:rPr lang="en-CA" smtClean="0"/>
              <a:t>2024-04-10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6880-0C43-604B-8FC5-24B470E1D234}" type="datetime1">
              <a:rPr lang="en-CA" smtClean="0"/>
              <a:t>2024-04-10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E0136-9B02-6247-808F-E6E926A78E20}" type="datetime1">
              <a:rPr lang="en-CA" smtClean="0"/>
              <a:t>2024-04-10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33A33-0DAC-9846-B4E5-1E4D3666BC1E}" type="datetime1">
              <a:rPr lang="en-CA" smtClean="0"/>
              <a:t>2024-04-10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1784-C7D2-9447-9095-683F2CF9EC99}" type="datetime1">
              <a:rPr lang="en-CA" smtClean="0"/>
              <a:t>2024-04-10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03C0-D039-434C-B0AF-9D225D4EDF7A}" type="datetime1">
              <a:rPr lang="en-CA" smtClean="0"/>
              <a:t>2024-04-10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B96C-89F0-1346-92D7-2642F2D321F6}" type="datetime1">
              <a:rPr lang="en-CA" smtClean="0"/>
              <a:t>2024-04-10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C4F5-BADB-6841-A80F-07510EA61065}" type="datetime1">
              <a:rPr lang="en-CA" smtClean="0"/>
              <a:t>2024-04-10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9FB46-01C6-044B-A385-E9A6620A09FF}" type="datetime1">
              <a:rPr lang="en-CA" smtClean="0"/>
              <a:t>2024-04-10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99B7-ACF2-7045-B4C0-6CD13F2ED6DC}" type="datetime1">
              <a:rPr lang="en-CA" smtClean="0"/>
              <a:t>2024-04-10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42D8A-67CE-0948-9572-6E6A139C5961}" type="datetime1">
              <a:rPr lang="en-CA" smtClean="0"/>
              <a:t>2024-04-10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E00BBB7-31D5-CB4C-80E2-74A91F465609}" type="datetime1">
              <a:rPr lang="en-CA" smtClean="0"/>
              <a:t>2024-04-10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7BFBE39-050E-8E4B-B091-97D341905CFE}" type="datetime1">
              <a:rPr lang="en-CA" smtClean="0"/>
              <a:t>2024-04-10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0.jpe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3.jpeg"/><Relationship Id="rId7" Type="http://schemas.openxmlformats.org/officeDocument/2006/relationships/diagramColors" Target="../diagrams/colors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A9D8AC-9B71-C4DE-6A76-F3DE189C20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34962" b="878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C0182F-BE6B-793E-AEAE-D922B976E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37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37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 Comprehensive Study on Paraphrase Detection:</a:t>
            </a:r>
            <a:br>
              <a:rPr lang="en-US" sz="37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37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Innovations, Challenges, and Applications in</a:t>
            </a:r>
            <a:br>
              <a:rPr lang="en-US" sz="37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</a:br>
            <a:r>
              <a:rPr lang="en-US" sz="3700" dirty="0"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Plagiarism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2ED24-DAD1-A638-3B7B-3A6B9F258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>
              <a:buFont typeface="Arial"/>
              <a:buChar char="•"/>
            </a:pPr>
            <a:endParaRPr lang="en-US" dirty="0"/>
          </a:p>
          <a:p>
            <a:r>
              <a:rPr lang="en-CA" dirty="0">
                <a:effectLst/>
              </a:rPr>
              <a:t>CS9811 – Readings in Data Science</a:t>
            </a:r>
          </a:p>
          <a:p>
            <a:r>
              <a:rPr lang="en-US" dirty="0"/>
              <a:t>April 2024</a:t>
            </a:r>
          </a:p>
          <a:p>
            <a:endParaRPr lang="en-US" dirty="0"/>
          </a:p>
          <a:p>
            <a:r>
              <a:rPr lang="en-US" dirty="0"/>
              <a:t>Nanda Kishore Kappaganthula</a:t>
            </a:r>
          </a:p>
          <a:p>
            <a:r>
              <a:rPr lang="en-US" dirty="0"/>
              <a:t>Supervision: Dr. Dan Lizotte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6C1EC-F662-9D59-05CF-916B3A03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2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D78E-101C-FE34-6C98-36E6C94B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Modeling the Paraphrase Detection Task over a</a:t>
            </a:r>
            <a:r>
              <a:rPr lang="en-CA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Heterogeneous Graph Network with</a:t>
            </a:r>
            <a:r>
              <a:rPr lang="en-CA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Augmentation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E1552C-CAA5-97A6-C79C-E3A8609606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321472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EC390-A5F0-271A-EB81-46A89DCF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742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6">
            <a:extLst>
              <a:ext uri="{FF2B5EF4-FFF2-40B4-BE49-F238E27FC236}">
                <a16:creationId xmlns:a16="http://schemas.microsoft.com/office/drawing/2014/main" id="{0EF8982E-02F0-4D24-85CB-98DEBCC32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192A7-0A92-4DA0-F2D2-431831DBC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559" y="381000"/>
            <a:ext cx="3643674" cy="19050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200" i="1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Paraphrase type identification for plagiarism</a:t>
            </a:r>
            <a:r>
              <a:rPr lang="en-CA" sz="2200" i="1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i="1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detection using contexts and word embeddings</a:t>
            </a:r>
            <a:endParaRPr lang="en-US" sz="2200" dirty="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5580000" scaled="0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FD01B58A-2DD6-EDFD-4983-8DF53AC72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59" y="2362200"/>
            <a:ext cx="3643674" cy="3216276"/>
          </a:xfrm>
        </p:spPr>
        <p:txBody>
          <a:bodyPr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CA" sz="1200" b="1" i="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Problem Statement:</a:t>
            </a:r>
          </a:p>
          <a:p>
            <a:pPr>
              <a:lnSpc>
                <a:spcPct val="90000"/>
              </a:lnSpc>
            </a:pPr>
            <a:r>
              <a:rPr lang="en-CA" sz="12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discussing lexical and semantic changes in the detection of paraphrase plagiarism.</a:t>
            </a:r>
          </a:p>
          <a:p>
            <a:pPr>
              <a:lnSpc>
                <a:spcPct val="90000"/>
              </a:lnSpc>
            </a:pPr>
            <a:r>
              <a:rPr lang="en-CA" sz="12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Pay close attention to the two main types of paraphrases: word reordering and synonymous substitution.</a:t>
            </a:r>
          </a:p>
          <a:p>
            <a:pPr>
              <a:lnSpc>
                <a:spcPct val="90000"/>
              </a:lnSpc>
            </a:pPr>
            <a:r>
              <a:rPr lang="en-CA" sz="12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Help human assessors make well-informed choices about situations of plagiarism.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CA" sz="1200" b="1" i="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Proposed Approach: Three-staged methodology:</a:t>
            </a:r>
          </a:p>
          <a:p>
            <a:pPr>
              <a:lnSpc>
                <a:spcPct val="90000"/>
              </a:lnSpc>
            </a:pPr>
            <a:r>
              <a:rPr lang="en-CA" sz="12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Preprocessing: utilizing </a:t>
            </a:r>
            <a:r>
              <a:rPr lang="en-CA" sz="1200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spaCy</a:t>
            </a:r>
            <a:r>
              <a:rPr lang="en-CA" sz="12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 for part-of-speech tagging, tokenization, and lemmatization.</a:t>
            </a:r>
          </a:p>
          <a:p>
            <a:pPr>
              <a:lnSpc>
                <a:spcPct val="90000"/>
              </a:lnSpc>
            </a:pPr>
            <a:r>
              <a:rPr lang="en-CA" sz="12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Context Matching: Finding common subsequences by applying the Smith Waterman Algorithm.</a:t>
            </a:r>
          </a:p>
          <a:p>
            <a:pPr>
              <a:lnSpc>
                <a:spcPct val="90000"/>
              </a:lnSpc>
            </a:pPr>
            <a:r>
              <a:rPr lang="en-CA" sz="1200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Word Embedding Comparison: To identify different forms of paraphrases, compute the cosine similarity between pretrained embeddings.</a:t>
            </a:r>
            <a:endParaRPr lang="en-US" sz="1200" dirty="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580000" scaled="0"/>
                <a:tileRect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ounded Rectangle 7">
            <a:extLst>
              <a:ext uri="{FF2B5EF4-FFF2-40B4-BE49-F238E27FC236}">
                <a16:creationId xmlns:a16="http://schemas.microsoft.com/office/drawing/2014/main" id="{2CB72970-2D5B-4516-9F76-B1220A77B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620720"/>
            <a:ext cx="6929447" cy="5272133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3" name="Picture 22" descr="A diagram of a diagram of a word&#10;&#10;Description automatically generated">
            <a:extLst>
              <a:ext uri="{FF2B5EF4-FFF2-40B4-BE49-F238E27FC236}">
                <a16:creationId xmlns:a16="http://schemas.microsoft.com/office/drawing/2014/main" id="{2C9580F1-1BB7-17DB-EA88-10D551B2B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626" y="1194658"/>
            <a:ext cx="5934182" cy="4124256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8AB860E3-1216-58D6-CE29-6BF236AA1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2" y="5883275"/>
            <a:ext cx="1239838" cy="630298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616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DFE35-6465-7869-D74A-C58078E9C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i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Paraphrase type identification for plagiarism</a:t>
            </a:r>
            <a:r>
              <a:rPr lang="en-CA" i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i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detection using contexts and word embeddings</a:t>
            </a:r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EAE0F745-5414-D23A-E6EB-42F8DEFCAF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02242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CB622-5A23-380C-E732-25039ABD5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9762" y="6248400"/>
            <a:ext cx="896938" cy="2095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0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5527-A2F3-CBA7-E2E7-E2AFDA3A4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68028"/>
            <a:ext cx="3431919" cy="5215247"/>
          </a:xfrm>
        </p:spPr>
        <p:txBody>
          <a:bodyPr>
            <a:normAutofit/>
          </a:bodyPr>
          <a:lstStyle/>
          <a:p>
            <a:r>
              <a:rPr lang="en-CA" sz="2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external plagiarism detection system based on part-of-speech (POS) tag n-grams and word embedding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73AC-18E3-6957-FBC9-9C8C53B86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5" y="668029"/>
            <a:ext cx="6828142" cy="3353365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CA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A" sz="1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ntroduction: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CA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Problem: Plagiarism detection is crucial for maintaining academic integrity.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CA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Contribution: Proposed system utilizes POS tag n-grams and word embedding for external plagiarism detection.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CA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Background: Brief overview of POS tagging and word embedding.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CA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Architecture: Overview of the proposed system's components.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CA" sz="1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Related Work: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CA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Literature Review: Overview of existing methods categorized into character-based, word-based, and syntactic-based approaches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CA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Comparison: Comparison with state-of-the-art systems highlighting advantages and limitations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CA" sz="1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Proposed Method:</a:t>
            </a:r>
          </a:p>
          <a:p>
            <a:pPr>
              <a:lnSpc>
                <a:spcPct val="90000"/>
              </a:lnSpc>
            </a:pPr>
            <a:r>
              <a:rPr lang="en-CA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Four-step process: preprocessing, feature extraction, similarity calculation, and classification.</a:t>
            </a:r>
          </a:p>
          <a:p>
            <a:pPr>
              <a:lnSpc>
                <a:spcPct val="90000"/>
              </a:lnSpc>
            </a:pPr>
            <a:r>
              <a:rPr lang="en-CA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Utilization of POS tag n-grams and word embedding for syntactic and semantic similarity measurement.</a:t>
            </a:r>
          </a:p>
          <a:p>
            <a:pPr>
              <a:lnSpc>
                <a:spcPct val="90000"/>
              </a:lnSpc>
            </a:pPr>
            <a:r>
              <a:rPr lang="en-CA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Application of threshold for classifying sentences as plagiarized or not.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diagram of a process&#10;&#10;Description automatically generated">
            <a:extLst>
              <a:ext uri="{FF2B5EF4-FFF2-40B4-BE49-F238E27FC236}">
                <a16:creationId xmlns:a16="http://schemas.microsoft.com/office/drawing/2014/main" id="{998FCD9E-E21C-FDE8-D71F-7F192B32B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026" y="4702180"/>
            <a:ext cx="5731729" cy="164787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187A5E-B845-1F79-8A16-5E1E5AA3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2" y="5883275"/>
            <a:ext cx="1277938" cy="4667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869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706D8-49C9-55EA-4009-9F0E15674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external plagiarism detection system based on part-of-speech (POS) tag n-grams and word embedding</a:t>
            </a:r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69D3F4F-B1F9-5B03-53DB-79A867AD6E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751662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DA4C3-0B5F-6F92-F817-913D6C3DB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85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Abstract background of data">
            <a:extLst>
              <a:ext uri="{FF2B5EF4-FFF2-40B4-BE49-F238E27FC236}">
                <a16:creationId xmlns:a16="http://schemas.microsoft.com/office/drawing/2014/main" id="{41CF318F-41A1-17F9-C0BA-7EE9537AFD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AF0A99-1DF3-932E-821A-BCEDE2FD2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CA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Optimization of paraphrase generation and identification using language models in natural language processing</a:t>
            </a:r>
            <a:endParaRPr 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81DE4C7B-8370-7EF7-7080-AE07CB65371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2666999"/>
          <a:ext cx="9905998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AC453-2C2F-37F6-9F35-646F8018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87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0EF8982E-02F0-4D24-85CB-98DEBCC32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B5308D-4BD6-41FF-4B2E-6F06C9104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CA" sz="1800" b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Optimization of paraphrase generation and identification using language models in natural language processing</a:t>
            </a:r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2CB72970-2D5B-4516-9F76-B1220A77B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620720"/>
            <a:ext cx="6929447" cy="5272133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 diagram of a process flow&#10;&#10;Description automatically generated">
            <a:extLst>
              <a:ext uri="{FF2B5EF4-FFF2-40B4-BE49-F238E27FC236}">
                <a16:creationId xmlns:a16="http://schemas.microsoft.com/office/drawing/2014/main" id="{D700FC68-6657-325F-BE5F-1796B9D4A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626" y="1906761"/>
            <a:ext cx="5934182" cy="2700051"/>
          </a:xfrm>
          <a:prstGeom prst="rect">
            <a:avLst/>
          </a:prstGeom>
        </p:spPr>
      </p:pic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50CB563-5E37-1C6A-FFD3-0499BA3CC4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5891571"/>
              </p:ext>
            </p:extLst>
          </p:nvPr>
        </p:nvGraphicFramePr>
        <p:xfrm>
          <a:off x="643192" y="2666999"/>
          <a:ext cx="3643674" cy="321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BCFB6-2744-9F41-3C0B-B38D05F6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225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FC85C-8144-E456-BBAA-C197AF8E6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22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Optimization of paraphrase generation and identification using language models in natural language processing</a:t>
            </a:r>
            <a:endParaRPr lang="en-US" sz="2200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29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Rectangle 31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66EF3AC-E925-CFBF-7EE6-54BEE734A7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1568081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3F4B6-937A-DEFC-0745-E5478B5B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31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blurred public library with bookshelves">
            <a:extLst>
              <a:ext uri="{FF2B5EF4-FFF2-40B4-BE49-F238E27FC236}">
                <a16:creationId xmlns:a16="http://schemas.microsoft.com/office/drawing/2014/main" id="{DBCE7F54-51D6-1A72-F17F-5CC20104BB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310" b="144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5726D0-681A-D7FF-777A-6B0FECC6B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US" b="1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BERT: Pre-training of Deep Bidirectional Transformers for</a:t>
            </a:r>
            <a:r>
              <a:rPr lang="en-CA" b="1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b="1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Language Understanding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D0AF9E4-58E3-15B1-9448-D51682422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CA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Introduction: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CA" sz="1400" b="0" i="0" dirty="0">
                <a:effectLst/>
                <a:latin typeface="Söhne"/>
              </a:rPr>
              <a:t>BERT (Bidirectional Encoder Representations from Transformers) introduced as a novel language representation model.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CA" sz="1400" b="0" i="0" dirty="0">
                <a:effectLst/>
                <a:latin typeface="Söhne"/>
              </a:rPr>
              <a:t>Motivation: Need for better models to capture both syntactic and semantic information from unlabeled text.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CA" sz="1400" b="0" i="0" dirty="0">
                <a:effectLst/>
                <a:latin typeface="Söhne"/>
              </a:rPr>
              <a:t>BERT's approach: Pre-train deep bidirectional representations by conditioning on both left and right context.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CA" sz="1400" b="0" i="0" dirty="0">
                <a:effectLst/>
                <a:latin typeface="Söhne"/>
              </a:rPr>
              <a:t>Key pre-training objectives: Masked Language Model (MLM) and Next Sentence Prediction (NSP).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CA" sz="1400" b="0" i="0" dirty="0">
                <a:effectLst/>
                <a:latin typeface="Söhne"/>
              </a:rPr>
              <a:t>Achievements: State-of-the-art performance on various NLP tasks.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CA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Related Work: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CA" sz="1400" b="0" i="0" dirty="0">
                <a:effectLst/>
                <a:latin typeface="Söhne"/>
              </a:rPr>
              <a:t>Overview of prior work in language representation learning.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CA" sz="1400" b="0" i="0" dirty="0">
                <a:effectLst/>
                <a:latin typeface="Söhne"/>
              </a:rPr>
              <a:t>Comparison with other models like </a:t>
            </a:r>
            <a:r>
              <a:rPr lang="en-CA" sz="1400" b="0" i="0" dirty="0" err="1">
                <a:effectLst/>
                <a:latin typeface="Söhne"/>
              </a:rPr>
              <a:t>ELMo</a:t>
            </a:r>
            <a:r>
              <a:rPr lang="en-CA" sz="1400" b="0" i="0" dirty="0">
                <a:effectLst/>
                <a:latin typeface="Söhne"/>
              </a:rPr>
              <a:t> and GPT.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CA" sz="1400" b="0" i="0" dirty="0">
                <a:effectLst/>
                <a:latin typeface="Söhne"/>
              </a:rPr>
              <a:t>Discussion on different pre-training objectives and transfer learning methods.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CA" sz="1400" b="0" i="0" dirty="0">
                <a:effectLst/>
                <a:latin typeface="Söhne"/>
              </a:rPr>
              <a:t>Contextualization of BERT's significance within the existing landscape of language models.</a:t>
            </a:r>
          </a:p>
          <a:p>
            <a:pPr>
              <a:lnSpc>
                <a:spcPct val="90000"/>
              </a:lnSpc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EC953-8CEA-10EE-6922-E57452B4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440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39">
            <a:extLst>
              <a:ext uri="{FF2B5EF4-FFF2-40B4-BE49-F238E27FC236}">
                <a16:creationId xmlns:a16="http://schemas.microsoft.com/office/drawing/2014/main" id="{0EF8982E-02F0-4D24-85CB-98DEBCC32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F8545-B5CD-9D39-013C-F121DD13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200" b="1" i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BERT: Pre-training of Deep Bidirectional Transformers for</a:t>
            </a:r>
            <a:r>
              <a:rPr lang="en-CA" sz="2200" b="1" i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2200" b="1" i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Language Understanding</a:t>
            </a:r>
            <a:endParaRPr lang="en-US" sz="2200">
              <a:solidFill>
                <a:schemeClr val="bg1"/>
              </a:solidFill>
            </a:endParaRPr>
          </a:p>
        </p:txBody>
      </p:sp>
      <p:sp>
        <p:nvSpPr>
          <p:cNvPr id="54" name="Rounded Rectangle 7">
            <a:extLst>
              <a:ext uri="{FF2B5EF4-FFF2-40B4-BE49-F238E27FC236}">
                <a16:creationId xmlns:a16="http://schemas.microsoft.com/office/drawing/2014/main" id="{2CB72970-2D5B-4516-9F76-B1220A77B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620720"/>
            <a:ext cx="6929447" cy="5272133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ED9897E1-ECBA-55F6-9CBA-34DC09C5B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774" y="2114549"/>
            <a:ext cx="6596666" cy="26056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E86A61-EDDC-B703-D182-6749ECDEE913}"/>
              </a:ext>
            </a:extLst>
          </p:cNvPr>
          <p:cNvSpPr txBox="1"/>
          <p:nvPr/>
        </p:nvSpPr>
        <p:spPr>
          <a:xfrm>
            <a:off x="8248650" y="6457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1455CD2-5B66-C11B-3DB6-DC60DA444D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3241130"/>
              </p:ext>
            </p:extLst>
          </p:nvPr>
        </p:nvGraphicFramePr>
        <p:xfrm>
          <a:off x="643192" y="2666999"/>
          <a:ext cx="3643674" cy="321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7C74F69-2AB3-2724-31FF-F192667A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chemeClr val="bg1"/>
                </a:solidFill>
              </a:rPr>
              <a:pPr/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74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D080-1F75-29F4-E128-12E6B1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CA" sz="2800" b="1"/>
              <a:t>Introduction to Paraphrase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4EDC9-CC76-7A34-B6BA-1206613E8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1700" dirty="0"/>
              <a:t>In natural language processing, paraphrase detection is an essential task that allows the recognition of semantically comparable content. </a:t>
            </a:r>
          </a:p>
          <a:p>
            <a:pPr>
              <a:lnSpc>
                <a:spcPct val="90000"/>
              </a:lnSpc>
            </a:pPr>
            <a:r>
              <a:rPr lang="en-CA" sz="1700" dirty="0"/>
              <a:t>This introduction delves into the most recent advancements, difficulties, and practical uses of this potent text analysis method, specifically with regard to plagiarism detection.</a:t>
            </a:r>
          </a:p>
        </p:txBody>
      </p:sp>
      <p:pic>
        <p:nvPicPr>
          <p:cNvPr id="2056" name="Picture 8" descr="What's paraphrasing">
            <a:extLst>
              <a:ext uri="{FF2B5EF4-FFF2-40B4-BE49-F238E27FC236}">
                <a16:creationId xmlns:a16="http://schemas.microsoft.com/office/drawing/2014/main" id="{6241CCE2-6612-9851-9BF7-50AB783BF7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8" b="-1"/>
          <a:stretch/>
        </p:blipFill>
        <p:spPr bwMode="auto">
          <a:xfrm>
            <a:off x="4630994" y="645106"/>
            <a:ext cx="6916633" cy="5247747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65DF5-7E66-598C-1C8B-4AD0EEFA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963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855E-A9A1-D42A-8DFA-8007A6CD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BERT: Pre-training of Deep Bidirectional Transformers for</a:t>
            </a:r>
            <a:r>
              <a:rPr lang="en-CA" sz="3200" b="1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3200" b="1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Language Understanding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B1BAB-3B84-0CCC-E418-D04EC8261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CA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Ablation Studies:</a:t>
            </a:r>
          </a:p>
          <a:p>
            <a:pPr lvl="1"/>
            <a:r>
              <a:rPr lang="en-CA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Investigation into the impact of pre-training objectives and bidirectional context.</a:t>
            </a:r>
          </a:p>
          <a:p>
            <a:pPr lvl="1"/>
            <a:r>
              <a:rPr lang="en-CA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Conducting experiments to analyze the effects of removing NSP and using unidirectional context.</a:t>
            </a:r>
          </a:p>
          <a:p>
            <a:pPr lvl="1"/>
            <a:r>
              <a:rPr lang="en-CA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Discussion on the importance of bidirectional context and coherent sentences for BERT.</a:t>
            </a:r>
          </a:p>
          <a:p>
            <a:pPr marL="0" indent="0">
              <a:buNone/>
            </a:pPr>
            <a:r>
              <a:rPr lang="en-CA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  <a:p>
            <a:pPr lvl="1"/>
            <a:r>
              <a:rPr lang="en-CA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Summary of key findings and contributions of the paper.</a:t>
            </a:r>
          </a:p>
          <a:p>
            <a:pPr lvl="1"/>
            <a:r>
              <a:rPr lang="en-CA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Discussion on limitations and future directions of BERT.</a:t>
            </a:r>
          </a:p>
          <a:p>
            <a:pPr lvl="1"/>
            <a:r>
              <a:rPr lang="en-CA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Suggestions for possible extensions and applications.</a:t>
            </a:r>
          </a:p>
          <a:p>
            <a:pPr lvl="1"/>
            <a:r>
              <a:rPr lang="en-CA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 on the significance of BERT in advancing language representation learning.</a:t>
            </a:r>
          </a:p>
          <a:p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32160-DA69-1276-4A93-8F3FAA40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581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White bulbs with a yellow one standing out">
            <a:extLst>
              <a:ext uri="{FF2B5EF4-FFF2-40B4-BE49-F238E27FC236}">
                <a16:creationId xmlns:a16="http://schemas.microsoft.com/office/drawing/2014/main" id="{8EC7E267-3091-3826-32D8-B8F0A9073E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1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D4BC25-3DBF-F242-FFA6-96999BE4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  <a:endParaRPr lang="en-US" dirty="0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44E8C21B-68E0-E628-05EF-1ECFB56F77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1454828"/>
              </p:ext>
            </p:extLst>
          </p:nvPr>
        </p:nvGraphicFramePr>
        <p:xfrm>
          <a:off x="1141413" y="2666999"/>
          <a:ext cx="9905998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69B01-5F72-A534-0D03-E196A4B7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42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DEC0-A809-E2C0-0535-9D7038693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3883741"/>
            <a:ext cx="8676222" cy="13359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Thank </a:t>
            </a:r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!!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EDBC5E83-F5D9-48BF-D084-7A55CC9C5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4473" y="824487"/>
            <a:ext cx="2983054" cy="298305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FF6C8-D23A-0F5A-9751-C33A33BD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549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BBD3ED2-B0E6-45A2-ABD5-ECF31BC3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D2D1E8-4ABF-4B6B-B39D-40B080B61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160" y="0"/>
            <a:ext cx="9369421" cy="68579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BC7AB4B5-66A5-48D1-BD88-C60A16ED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88489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52FFA8-2B6A-9BDD-996E-A3F9EB3EF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2" y="643467"/>
            <a:ext cx="4340023" cy="5571064"/>
          </a:xfrm>
        </p:spPr>
        <p:txBody>
          <a:bodyPr anchor="ctr">
            <a:normAutofit/>
          </a:bodyPr>
          <a:lstStyle/>
          <a:p>
            <a:r>
              <a:rPr lang="en-CA" sz="4400" b="1" dirty="0"/>
              <a:t>Importance of Paraphrase Detection in the Digital Age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3BD45-0E25-922E-C4E5-636FAFFB6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499" y="643467"/>
            <a:ext cx="4521480" cy="5571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Proliferation of Online Content</a:t>
            </a:r>
          </a:p>
          <a:p>
            <a:r>
              <a:rPr lang="en-CA" dirty="0"/>
              <a:t>Paraphrase identification is an essential technique because of the increasing risk of plagiarism and copyright infringement caused by the rapid proliferation of digital information.</a:t>
            </a:r>
          </a:p>
          <a:p>
            <a:pPr marL="0" indent="0">
              <a:buNone/>
            </a:pPr>
            <a:r>
              <a:rPr lang="en-CA" b="1" dirty="0"/>
              <a:t>Academic Integrity</a:t>
            </a:r>
          </a:p>
          <a:p>
            <a:r>
              <a:rPr lang="en-CA" dirty="0"/>
              <a:t>Paraphrase detection helps preserve academic integrity in educational environments by spotting instances of copying and discouraging student plagiarism.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702CC-645F-1F7F-43BB-D1118E8DD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482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BBD3ED2-B0E6-45A2-ABD5-ECF31BC3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D2D1E8-4ABF-4B6B-B39D-40B080B61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160" y="0"/>
            <a:ext cx="9369421" cy="68579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BC7AB4B5-66A5-48D1-BD88-C60A16ED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88489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F5ABF-8B81-A1AB-63F5-F2B113A26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2" y="643467"/>
            <a:ext cx="4340023" cy="5571064"/>
          </a:xfrm>
        </p:spPr>
        <p:txBody>
          <a:bodyPr anchor="ctr">
            <a:normAutofit/>
          </a:bodyPr>
          <a:lstStyle/>
          <a:p>
            <a:r>
              <a:rPr lang="en-CA" sz="4400" b="1"/>
              <a:t>Importance of Paraphrase Detection in the Digital Age</a:t>
            </a:r>
            <a:endParaRPr lang="en-US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3C08E-2E33-878B-003C-02F62DFD8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499" y="643467"/>
            <a:ext cx="4521480" cy="5571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Intellectual Property Protection</a:t>
            </a:r>
          </a:p>
          <a:p>
            <a:r>
              <a:rPr lang="en-CA" dirty="0"/>
              <a:t>By identifying instances of unapproved use of their information online, paraphrase detection helps businesses protect their intellectual property.</a:t>
            </a:r>
          </a:p>
          <a:p>
            <a:pPr marL="0" indent="0">
              <a:buNone/>
            </a:pPr>
            <a:r>
              <a:rPr lang="en-CA" b="1" dirty="0"/>
              <a:t>Information Retrieval and Summarization</a:t>
            </a:r>
          </a:p>
          <a:p>
            <a:r>
              <a:rPr lang="en-CA" dirty="0"/>
              <a:t>By detecting semantically similar content, paraphrase detection improves the accuracy of text summarization and information retrieval systems.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A61C4-8CAC-6BEB-8880-64130FA7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268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Hand with red strings">
            <a:extLst>
              <a:ext uri="{FF2B5EF4-FFF2-40B4-BE49-F238E27FC236}">
                <a16:creationId xmlns:a16="http://schemas.microsoft.com/office/drawing/2014/main" id="{DE3BB61A-BCD5-76A9-2AD4-7F2BFFE23E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0178" b="55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90A90D-68FD-D6C8-FD08-0EB56D31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CA" b="0" i="0" dirty="0">
                <a:effectLst/>
                <a:latin typeface="Arial" panose="020B0604020202020204" pitchFamily="34" charset="0"/>
              </a:rPr>
              <a:t>Challenges in Paraphrase Detection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B3EBC28-1141-A45F-22CD-A1321EB64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581401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CA" sz="1600" dirty="0"/>
            </a:br>
            <a:r>
              <a:rPr lang="en-CA" sz="1600" b="1" i="0" dirty="0">
                <a:effectLst/>
                <a:latin typeface="Arial" panose="020B0604020202020204" pitchFamily="34" charset="0"/>
              </a:rPr>
              <a:t>Semantic Variations</a:t>
            </a:r>
            <a:r>
              <a:rPr lang="en-CA" sz="1600" b="0" i="0" dirty="0">
                <a:effectLst/>
                <a:latin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CA" sz="1600" dirty="0"/>
              <a:t>Because paraphrases can have minute variations in meaning, it could be challenging to find commonalities between them.</a:t>
            </a:r>
            <a:endParaRPr lang="en-CA" sz="160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1600" b="1" i="0" dirty="0">
                <a:effectLst/>
                <a:latin typeface="Arial" panose="020B0604020202020204" pitchFamily="34" charset="0"/>
              </a:rPr>
              <a:t>Data Sparsity</a:t>
            </a:r>
            <a:r>
              <a:rPr lang="en-CA" sz="1600" b="0" i="0" dirty="0">
                <a:effectLst/>
                <a:latin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CA" sz="1600" dirty="0"/>
              <a:t>The size limitations of annotated paraphrase datasets make it difficult to train trustworthy detection algorithms.</a:t>
            </a:r>
          </a:p>
          <a:p>
            <a:pPr marL="0" indent="0">
              <a:buNone/>
            </a:pPr>
            <a:r>
              <a:rPr lang="en-CA" sz="1600" b="1" i="0" dirty="0">
                <a:effectLst/>
                <a:latin typeface="Arial" panose="020B0604020202020204" pitchFamily="34" charset="0"/>
              </a:rPr>
              <a:t>Domain Specificity</a:t>
            </a:r>
            <a:r>
              <a:rPr lang="en-CA" sz="1600" b="0" i="0" dirty="0">
                <a:effectLst/>
                <a:latin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CA" sz="1600" dirty="0"/>
              <a:t>Paraphrases might vary significantly between academic subjects or domains, requiring the deployment of specific identification techniques.</a:t>
            </a:r>
          </a:p>
          <a:p>
            <a:pPr marL="0" indent="0">
              <a:buNone/>
            </a:pPr>
            <a:r>
              <a:rPr lang="en-CA" sz="1600" b="1" i="0" dirty="0">
                <a:effectLst/>
                <a:latin typeface="Arial" panose="020B0604020202020204" pitchFamily="34" charset="0"/>
              </a:rPr>
              <a:t>Ambiguity</a:t>
            </a:r>
            <a:r>
              <a:rPr lang="en-CA" sz="1600" b="0" i="0" dirty="0">
                <a:effectLst/>
                <a:latin typeface="Arial" panose="020B0604020202020204" pitchFamily="34" charset="0"/>
              </a:rPr>
              <a:t>: </a:t>
            </a:r>
          </a:p>
          <a:p>
            <a:pPr marL="0" indent="0">
              <a:buNone/>
            </a:pPr>
            <a:r>
              <a:rPr lang="en-CA" sz="1600" dirty="0"/>
              <a:t>Statements that are unclear or have ambiguous linguistic structures can cause algorithms that identify paraphrases to malfunction.</a:t>
            </a:r>
            <a:endParaRPr lang="en-US" sz="1600" dirty="0"/>
          </a:p>
          <a:p>
            <a:pPr marL="0" indent="0">
              <a:buNone/>
            </a:pPr>
            <a:br>
              <a:rPr lang="en-CA" sz="1600" dirty="0"/>
            </a:br>
            <a:endParaRPr lang="en-CA" sz="16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82DBE-10E2-8DF2-430E-B480D118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71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0A8E-592C-096C-E823-30230328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CA" sz="2800" b="0" i="0">
                <a:effectLst/>
                <a:latin typeface="Arial" panose="020B0604020202020204" pitchFamily="34" charset="0"/>
              </a:rPr>
              <a:t>Approaches to Paraphrase Detection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AF931-90DE-9184-5D0A-9C770AB22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CA" sz="1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Lexical and Syntactic Analysis</a:t>
            </a:r>
            <a:r>
              <a:rPr lang="en-CA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This technique looks at word choice, sentence structure, and grammar to determine paraphrases.</a:t>
            </a:r>
            <a:endParaRPr lang="en-CA" sz="1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CA" sz="1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Feature-based approaches</a:t>
            </a:r>
            <a:r>
              <a:rPr lang="en-CA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Using feature-based methods, linguistic features including word embeddings, n-grams, and syntactic patterns are extracted for use in similarity computations.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CA" sz="1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Neural Network Models</a:t>
            </a:r>
            <a:r>
              <a:rPr lang="en-CA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For paraphrase detection, deep learning designs including transformers, convolutional neural networks, and recurrent neural networks (RNNs) are used.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CA" sz="1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Graph-Based Models</a:t>
            </a:r>
            <a:r>
              <a:rPr lang="en-CA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  <a:t>To capture semantic links, words are represented as nodes in a graph network using graph convolutional networks (GCNs).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6" descr="Detector">
            <a:extLst>
              <a:ext uri="{FF2B5EF4-FFF2-40B4-BE49-F238E27FC236}">
                <a16:creationId xmlns:a16="http://schemas.microsoft.com/office/drawing/2014/main" id="{FD01728A-6A76-EC5B-39E8-6118C7CDA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0994" y="943262"/>
            <a:ext cx="6916633" cy="4651435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71D76-BD07-18C4-5576-4F036A2C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6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blurred public library with bookshelves">
            <a:extLst>
              <a:ext uri="{FF2B5EF4-FFF2-40B4-BE49-F238E27FC236}">
                <a16:creationId xmlns:a16="http://schemas.microsoft.com/office/drawing/2014/main" id="{8AE6C42E-45E6-E17C-EEA4-FD53A22A59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1310" b="144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E26B56-9050-4609-897B-70A3AAA2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b="0" i="0" dirty="0">
                <a:effectLst/>
                <a:latin typeface="Arial" panose="020B0604020202020204" pitchFamily="34" charset="0"/>
              </a:rPr>
              <a:t>How Large Language Models are Transforming Machine-Paraphrased Plagiarism</a:t>
            </a:r>
            <a:br>
              <a:rPr lang="en-CA" b="0" i="0" dirty="0"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64722-7C3E-60C8-C646-2E47ABDD7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CA" sz="1800" b="1" i="0" dirty="0">
                <a:effectLst/>
                <a:latin typeface="Söhne"/>
              </a:rPr>
              <a:t>Use of Large Language Models (LLMs) in Paraphrase Detection: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CA" sz="1800" dirty="0"/>
              <a:t>GPT-3 and T5 are used to generate and identify plagiarism that has been machine-paraphrased.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CA" sz="1800" dirty="0"/>
              <a:t>Plagiarism that is machine-paraphrased is rewriting texts while keeping their original meaning.</a:t>
            </a:r>
            <a:endParaRPr lang="en-CA" sz="1800" dirty="0">
              <a:effectLst/>
              <a:latin typeface="Söhne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CA" sz="1800" b="1" i="0" dirty="0">
                <a:effectLst/>
                <a:latin typeface="Söhne"/>
              </a:rPr>
              <a:t>Large-Scale Study of Machine-Paraphrase Generation: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CA" sz="1800" dirty="0"/>
              <a:t>Research done on Wikipedia, student theses, and scientific publications.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CA" sz="1800" dirty="0"/>
              <a:t>Comparison of the quality, diversity, and resemblance to the source texts of the T5 and GPT-3 tests.</a:t>
            </a:r>
            <a:endParaRPr lang="en-CA" sz="1800" b="0" i="0" dirty="0">
              <a:effectLst/>
              <a:latin typeface="Söhne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96DF0-8DFB-06C6-E852-68084EEC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866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829DD-7F74-6021-5BD5-6A0575FF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b="0" i="0">
                <a:effectLst/>
                <a:latin typeface="Arial" panose="020B0604020202020204" pitchFamily="34" charset="0"/>
              </a:rPr>
              <a:t>How Large Language Models are Transforming Machine-Paraphrased Plagiarism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A8DA9-65B1-2FBD-B8A0-EE6D96097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CA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Evaluation of Detection Performance: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One commercial plagiarism detection program and six automated solutions were assessed. 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The efficacy of current methods for detecting plagiarism that has been machine-paraphrased is limited. 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GPT-3 performs the best, displaying an F1-score of 66%.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CA" sz="1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Human Study on Detection Ability and Paraphrase Quality:</a:t>
            </a:r>
          </a:p>
          <a:p>
            <a:pPr lvl="1">
              <a:lnSpc>
                <a:spcPct val="90000"/>
              </a:lnSpc>
            </a:pPr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A human study with 105 individuals was done on detection ability and paraphrasing quality. </a:t>
            </a:r>
          </a:p>
          <a:p>
            <a:pPr lvl="1">
              <a:lnSpc>
                <a:spcPct val="90000"/>
              </a:lnSpc>
            </a:pPr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Machine-paraphrased plagiarism is difficult for humans to detect—its average accuracy is only 53%. </a:t>
            </a:r>
          </a:p>
          <a:p>
            <a:pPr lvl="1">
              <a:lnSpc>
                <a:spcPct val="90000"/>
              </a:lnSpc>
            </a:pPr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Human experts gave the GPT-3-generated paraphrases good marks for coherence, clarity, and fluency.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graph of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550BDE0F-AC8B-3561-8DD1-74AD59E991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7" r="2" b="2"/>
          <a:stretch/>
        </p:blipFill>
        <p:spPr>
          <a:xfrm>
            <a:off x="6990900" y="2000250"/>
            <a:ext cx="5117929" cy="388302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1CC4A48-9458-DE97-54D2-0A97E0E0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02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4CFD-BBC3-5837-DD76-E1BB1FA1D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Modeling the Paraphrase Detection Task over a</a:t>
            </a:r>
            <a:r>
              <a:rPr lang="en-CA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Heterogeneous Graph Network with</a:t>
            </a:r>
            <a:r>
              <a:rPr lang="en-CA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ker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Augmentation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BF89862-B92B-117A-3003-2B3F9A91F6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434536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786AD-8CB7-A5B1-8D7C-2020855F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08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44614</TotalTime>
  <Words>2112</Words>
  <Application>Microsoft Macintosh PowerPoint</Application>
  <PresentationFormat>Widescreen</PresentationFormat>
  <Paragraphs>205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Söhne</vt:lpstr>
      <vt:lpstr>Times New Roman</vt:lpstr>
      <vt:lpstr>Mesh</vt:lpstr>
      <vt:lpstr> A Comprehensive Study on Paraphrase Detection: Innovations, Challenges, and Applications in Plagiarism Detection</vt:lpstr>
      <vt:lpstr>Introduction to Paraphrase Detection</vt:lpstr>
      <vt:lpstr>Importance of Paraphrase Detection in the Digital Age</vt:lpstr>
      <vt:lpstr>Importance of Paraphrase Detection in the Digital Age</vt:lpstr>
      <vt:lpstr>Challenges in Paraphrase Detection</vt:lpstr>
      <vt:lpstr>Approaches to Paraphrase Detection</vt:lpstr>
      <vt:lpstr>How Large Language Models are Transforming Machine-Paraphrased Plagiarism </vt:lpstr>
      <vt:lpstr>How Large Language Models are Transforming Machine-Paraphrased Plagiarism</vt:lpstr>
      <vt:lpstr>Modeling the Paraphrase Detection Task over a Heterogeneous Graph Network with Data Augmentation</vt:lpstr>
      <vt:lpstr>Modeling the Paraphrase Detection Task over a Heterogeneous Graph Network with Data Augmentation</vt:lpstr>
      <vt:lpstr>Paraphrase type identification for plagiarism detection using contexts and word embeddings</vt:lpstr>
      <vt:lpstr>Paraphrase type identification for plagiarism detection using contexts and word embeddings</vt:lpstr>
      <vt:lpstr>An external plagiarism detection system based on part-of-speech (POS) tag n-grams and word embedding</vt:lpstr>
      <vt:lpstr>An external plagiarism detection system based on part-of-speech (POS) tag n-grams and word embedding</vt:lpstr>
      <vt:lpstr>Optimization of paraphrase generation and identification using language models in natural language processing</vt:lpstr>
      <vt:lpstr>Optimization of paraphrase generation and identification using language models in natural language processing</vt:lpstr>
      <vt:lpstr>Optimization of paraphrase generation and identification using language models in natural language processing</vt:lpstr>
      <vt:lpstr>BERT: Pre-training of Deep Bidirectional Transformers for Language Understanding</vt:lpstr>
      <vt:lpstr>BERT: Pre-training of Deep Bidirectional Transformers for Language Understanding</vt:lpstr>
      <vt:lpstr>BERT: Pre-training of Deep Bidirectional Transformers for Language Understanding</vt:lpstr>
      <vt:lpstr>Conclusion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Advances in Paraphrase Detection and Plagiarism Detection Using Large Language Models</dc:title>
  <dc:creator>Nanda Kishore Kappaganthula</dc:creator>
  <cp:lastModifiedBy>Nanda Kishore Kappaganthula</cp:lastModifiedBy>
  <cp:revision>6</cp:revision>
  <dcterms:created xsi:type="dcterms:W3CDTF">2024-03-18T21:54:05Z</dcterms:created>
  <dcterms:modified xsi:type="dcterms:W3CDTF">2024-04-19T14:50:38Z</dcterms:modified>
</cp:coreProperties>
</file>