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9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38AB-F50D-4E9C-A1EE-ACDE467C873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065A-99D5-483F-89F9-6D5C8A08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38AB-F50D-4E9C-A1EE-ACDE467C873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065A-99D5-483F-89F9-6D5C8A08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38AB-F50D-4E9C-A1EE-ACDE467C873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065A-99D5-483F-89F9-6D5C8A08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38AB-F50D-4E9C-A1EE-ACDE467C873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065A-99D5-483F-89F9-6D5C8A08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38AB-F50D-4E9C-A1EE-ACDE467C873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065A-99D5-483F-89F9-6D5C8A08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0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38AB-F50D-4E9C-A1EE-ACDE467C873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065A-99D5-483F-89F9-6D5C8A08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7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38AB-F50D-4E9C-A1EE-ACDE467C873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065A-99D5-483F-89F9-6D5C8A08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38AB-F50D-4E9C-A1EE-ACDE467C873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065A-99D5-483F-89F9-6D5C8A08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7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38AB-F50D-4E9C-A1EE-ACDE467C873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065A-99D5-483F-89F9-6D5C8A08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1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38AB-F50D-4E9C-A1EE-ACDE467C873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065A-99D5-483F-89F9-6D5C8A08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38AB-F50D-4E9C-A1EE-ACDE467C873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065A-99D5-483F-89F9-6D5C8A08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6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38AB-F50D-4E9C-A1EE-ACDE467C873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2065A-99D5-483F-89F9-6D5C8A08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Washing hands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5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Wash hands slide 2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Scrubbing your hands and between </a:t>
            </a:r>
            <a:r>
              <a:rPr lang="en-US"/>
              <a:t>your fingers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Washing hands part 2</vt:lpstr>
      <vt:lpstr>Wash hands slide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Washing hands part 2</dc:title>
  <dc:creator>Eugene TAN Wei Hong</dc:creator>
  <cp:lastModifiedBy>Eugene TAN Wei Hong</cp:lastModifiedBy>
  <cp:revision>1</cp:revision>
  <dcterms:created xsi:type="dcterms:W3CDTF">2017-08-07T08:32:31Z</dcterms:created>
  <dcterms:modified xsi:type="dcterms:W3CDTF">2017-08-07T08:32:56Z</dcterms:modified>
</cp:coreProperties>
</file>