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9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7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9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16F1-E1C9-4141-8A0C-1AE30B108B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5B9E-F4FE-4929-9A38-ACF156F9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MPW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Being a leader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100311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and learn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work </a:t>
            </a:r>
            <a:r>
              <a:rPr lang="en-US"/>
              <a:t>to learn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MPW</vt:lpstr>
      <vt:lpstr>Come and learn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MPW</dc:title>
  <dc:creator>Eugene TAN Wei Hong</dc:creator>
  <cp:lastModifiedBy>Eugene TAN Wei Hong</cp:lastModifiedBy>
  <cp:revision>3</cp:revision>
  <dcterms:created xsi:type="dcterms:W3CDTF">2017-08-07T08:31:12Z</dcterms:created>
  <dcterms:modified xsi:type="dcterms:W3CDTF">2017-08-07T08:31:49Z</dcterms:modified>
</cp:coreProperties>
</file>