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75" autoAdjust="0"/>
  </p:normalViewPr>
  <p:slideViewPr>
    <p:cSldViewPr snapToGrid="0">
      <p:cViewPr varScale="1">
        <p:scale>
          <a:sx n="58" d="100"/>
          <a:sy n="58" d="100"/>
        </p:scale>
        <p:origin x="964" y="40"/>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05/05/2022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05/05/2022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0"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6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4"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0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28"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2"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0"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5/5/2022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6"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4"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ouravhianl/casestudy"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e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US" sz="1600" b="1" dirty="0">
                <a:solidFill>
                  <a:srgbClr val="3A3A3A"/>
                </a:solidFill>
                <a:effectLst/>
                <a:latin typeface="Arial" panose="020B0604020202020204" pitchFamily="34" charset="0"/>
                <a:ea typeface="Times New Roman" panose="02020603050405020304" pitchFamily="18" charset="0"/>
              </a:rPr>
              <a:t>Online personal photo products shoppe</a:t>
            </a:r>
            <a:r>
              <a:rPr lang="en-US" sz="1600" dirty="0">
                <a:solidFill>
                  <a:srgbClr val="3A3A3A"/>
                </a:solidFill>
                <a:effectLst/>
                <a:latin typeface="Arial" panose="020B0604020202020204" pitchFamily="34" charset="0"/>
                <a:ea typeface="Times New Roman" panose="02020603050405020304" pitchFamily="18" charset="0"/>
              </a:rPr>
              <a:t> </a:t>
            </a:r>
            <a:endParaRPr lang="en-IN" altLang="en-US" sz="1600" b="1" dirty="0"/>
          </a:p>
          <a:p>
            <a:pPr>
              <a:lnSpc>
                <a:spcPct val="114000"/>
              </a:lnSpc>
            </a:pPr>
            <a:r>
              <a:rPr lang="en-IN" altLang="en-US" dirty="0"/>
              <a:t>Working on end to end case study of </a:t>
            </a:r>
            <a:r>
              <a:rPr lang="en-US" dirty="0">
                <a:solidFill>
                  <a:srgbClr val="3A3A3A"/>
                </a:solidFill>
                <a:effectLst/>
                <a:latin typeface="Arial" panose="020B0604020202020204" pitchFamily="34" charset="0"/>
                <a:ea typeface="Times New Roman" panose="02020603050405020304" pitchFamily="18" charset="0"/>
              </a:rPr>
              <a:t>purchasing personal photo products </a:t>
            </a:r>
            <a:r>
              <a:rPr lang="en-IN" altLang="en-US" dirty="0"/>
              <a:t> Application along with authentication, </a:t>
            </a:r>
            <a:r>
              <a:rPr lang="en-US" altLang="en-US" dirty="0"/>
              <a:t>and React used for user interface.</a:t>
            </a:r>
            <a:endParaRPr lang="en-US" altLang="nl-NL" b="1" dirty="0"/>
          </a:p>
          <a:p>
            <a:pPr eaLnBrk="1" hangingPunct="1">
              <a:lnSpc>
                <a:spcPct val="114000"/>
              </a:lnSpc>
            </a:pPr>
            <a:r>
              <a:rPr lang="en-IN" altLang="nl-NL" b="1" dirty="0"/>
              <a:t>JavaScript and React for web developers in Degreed Platform</a:t>
            </a:r>
          </a:p>
          <a:p>
            <a:pPr eaLnBrk="1" hangingPunct="1">
              <a:lnSpc>
                <a:spcPct val="114000"/>
              </a:lnSpc>
            </a:pPr>
            <a:r>
              <a:rPr lang="en-IN" altLang="en-US" dirty="0"/>
              <a:t>Completed this course with optimal Knowledge of MVC ,Web API , RESTful services , Components.</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n.a.karthik@capgemini.com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+91 9121509060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7268" y="2995613"/>
            <a:ext cx="4265612" cy="3621087"/>
          </a:xfrm>
        </p:spPr>
        <p:txBody>
          <a:bodyPr/>
          <a:lstStyle/>
          <a:p>
            <a:pPr marL="171450" indent="-171450">
              <a:buFont typeface="Arial" panose="020B0604020202020204" pitchFamily="34" charset="0"/>
              <a:buChar char="•"/>
            </a:pPr>
            <a:r>
              <a:rPr lang="en-US" altLang="en-US" sz="1200" dirty="0"/>
              <a:t>Eager to work in a team of dedicated people and serve a key role in the enhancement and development of the project. </a:t>
            </a:r>
          </a:p>
          <a:p>
            <a:pPr marL="171450" indent="-171450">
              <a:buFont typeface="Arial" panose="020B0604020202020204" pitchFamily="34" charset="0"/>
              <a:buChar char="•"/>
            </a:pPr>
            <a:r>
              <a:rPr lang="en-US" altLang="en-US" sz="1200" dirty="0"/>
              <a:t>Software Engineer who is Strong in design and integration with intuitive problem-solving skills. Passionate about implementing and launching new projects.</a:t>
            </a:r>
          </a:p>
          <a:p>
            <a:pPr marL="171450" indent="-171450">
              <a:buFont typeface="Arial" panose="020B0604020202020204" pitchFamily="34" charset="0"/>
              <a:buChar char="•"/>
            </a:pPr>
            <a:r>
              <a:rPr lang="en-US" altLang="en-US" sz="1200" dirty="0"/>
              <a:t>Ready to learn new technologies and implement them to further improve my knowledge. </a:t>
            </a:r>
          </a:p>
          <a:p>
            <a:pPr marL="171450" indent="-171450">
              <a:buFont typeface="Arial" panose="020B0604020202020204" pitchFamily="34" charset="0"/>
              <a:buChar char="•"/>
            </a:pPr>
            <a:r>
              <a:rPr lang="en-US" altLang="en-US" sz="1200" dirty="0"/>
              <a:t>Has working knowledge on react and Java Microservice Development using Spring framework on an intermediate level.</a:t>
            </a:r>
          </a:p>
          <a:p>
            <a:pPr marL="171450" indent="-171450">
              <a:buFont typeface="Arial" panose="020B0604020202020204" pitchFamily="34" charset="0"/>
              <a:buChar char="•"/>
            </a:pPr>
            <a:endParaRPr lang="en-US" altLang="nl-NL" sz="12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NAGIRI KARTHIK</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518427555"/>
              </p:ext>
            </p:extLst>
          </p:nvPr>
        </p:nvGraphicFramePr>
        <p:xfrm>
          <a:off x="9267290" y="1315092"/>
          <a:ext cx="2924710" cy="4995867"/>
        </p:xfrm>
        <a:graphic>
          <a:graphicData uri="http://schemas.openxmlformats.org/drawingml/2006/table">
            <a:tbl>
              <a:tblPr firstRow="1" bandRow="1">
                <a:tableStyleId>{0E3FDE45-AF77-4B5C-9715-49D594BDF05E}</a:tableStyleId>
              </a:tblPr>
              <a:tblGrid>
                <a:gridCol w="770562">
                  <a:extLst>
                    <a:ext uri="{9D8B030D-6E8A-4147-A177-3AD203B41FA5}">
                      <a16:colId xmlns:a16="http://schemas.microsoft.com/office/drawing/2014/main" val="3331298770"/>
                    </a:ext>
                  </a:extLst>
                </a:gridCol>
                <a:gridCol w="2154148">
                  <a:extLst>
                    <a:ext uri="{9D8B030D-6E8A-4147-A177-3AD203B41FA5}">
                      <a16:colId xmlns:a16="http://schemas.microsoft.com/office/drawing/2014/main" val="879084521"/>
                    </a:ext>
                  </a:extLst>
                </a:gridCol>
              </a:tblGrid>
              <a:tr h="424301">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,Collections, Arrays, Loops, Data Types in 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328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microservices, Entity Framework</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MVC</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security</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7328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800" u="none" strike="noStrike" kern="1200" cap="none" spc="0" normalizeH="0" baseline="0" noProof="0" dirty="0">
                          <a:ln>
                            <a:noFill/>
                          </a:ln>
                          <a:effectLst/>
                          <a:uLnTx/>
                          <a:uFillTx/>
                        </a:rPr>
                        <a:t>Spring Boot</a:t>
                      </a:r>
                    </a:p>
                  </a:txBody>
                  <a:tcPr/>
                </a:tc>
                <a:tc>
                  <a:txBody>
                    <a:bodyPr/>
                    <a:lstStyle/>
                    <a:p>
                      <a:r>
                        <a:rPr lang="en-US" sz="800" dirty="0">
                          <a:solidFill>
                            <a:schemeClr val="tx1"/>
                          </a:solidFill>
                        </a:rPr>
                        <a:t>Rest full services,h2databse,</a:t>
                      </a:r>
                    </a:p>
                    <a:p>
                      <a:r>
                        <a:rPr lang="en-US" sz="800" dirty="0">
                          <a:solidFill>
                            <a:schemeClr val="tx1"/>
                          </a:solidFill>
                        </a:rPr>
                        <a:t>Spring web</a:t>
                      </a:r>
                    </a:p>
                    <a:p>
                      <a:r>
                        <a:rPr lang="en-US" sz="800" dirty="0">
                          <a:solidFill>
                            <a:schemeClr val="tx1"/>
                          </a:solidFill>
                        </a:rPr>
                        <a:t>Entity frame work</a:t>
                      </a:r>
                    </a:p>
                  </a:txBody>
                  <a:tcPr/>
                </a:tc>
                <a:extLst>
                  <a:ext uri="{0D108BD9-81ED-4DB2-BD59-A6C34878D82A}">
                    <a16:rowId xmlns:a16="http://schemas.microsoft.com/office/drawing/2014/main" val="3229840877"/>
                  </a:ext>
                </a:extLst>
              </a:tr>
              <a:tr h="73288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,Working with HTTP in React.</a:t>
                      </a:r>
                    </a:p>
                  </a:txBody>
                  <a:tcPr/>
                </a:tc>
                <a:extLst>
                  <a:ext uri="{0D108BD9-81ED-4DB2-BD59-A6C34878D82A}">
                    <a16:rowId xmlns:a16="http://schemas.microsoft.com/office/drawing/2014/main" val="668073409"/>
                  </a:ext>
                </a:extLst>
              </a:tr>
              <a:tr h="57859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430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a:ln>
                            <a:noFill/>
                          </a:ln>
                          <a:solidFill>
                            <a:prstClr val="black"/>
                          </a:solidFill>
                          <a:effectLst/>
                          <a:uLnTx/>
                          <a:uFillTx/>
                          <a:latin typeface="Verdana" panose="020B0604030504040204" pitchFamily="34" charset="0"/>
                          <a:ea typeface="+mn-ea"/>
                          <a:cs typeface="+mn-cs"/>
                        </a:rPr>
                        <a:t>Mysql</a:t>
                      </a:r>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IN"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postgrel</a:t>
                      </a:r>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430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a:t>
                      </a:r>
                    </a:p>
                  </a:txBody>
                  <a:tcPr/>
                </a:tc>
                <a:extLst>
                  <a:ext uri="{0D108BD9-81ED-4DB2-BD59-A6C34878D82A}">
                    <a16:rowId xmlns:a16="http://schemas.microsoft.com/office/drawing/2014/main" val="9512774"/>
                  </a:ext>
                </a:extLst>
              </a:tr>
              <a:tr h="3671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 Visual Studio code, Postman,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Sts</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Intellij</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a16="http://schemas.microsoft.com/office/drawing/2014/main" val="645317192"/>
                  </a:ext>
                </a:extLst>
              </a:tr>
              <a:tr h="57859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a:t>
            </a:r>
          </a:p>
          <a:p>
            <a:pPr lvl="0">
              <a:lnSpc>
                <a:spcPct val="114000"/>
              </a:lnSpc>
              <a:defRPr/>
            </a:pPr>
            <a:r>
              <a:rPr lang="en-US" altLang="nl-NL" sz="1000" dirty="0">
                <a:solidFill>
                  <a:prstClr val="black"/>
                </a:solidFill>
                <a:latin typeface="Verdana" panose="020B0604030504040204" pitchFamily="34" charset="0"/>
              </a:rPr>
              <a:t>Mechanical Engineering  :2017-2021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4837113" y="5057937"/>
            <a:ext cx="591693" cy="493584"/>
          </a:xfrm>
          <a:prstGeom prst="ellipse">
            <a:avLst/>
          </a:prstGeom>
          <a:solidFill>
            <a:schemeClr val="bg1"/>
          </a:solidFill>
        </p:spPr>
      </p:pic>
      <p:pic>
        <p:nvPicPr>
          <p:cNvPr id="9" name="Picture Placeholder 8" descr="A person wearing a yellow shirt&#10;&#10;Description automatically generated with medium confidence">
            <a:extLst>
              <a:ext uri="{FF2B5EF4-FFF2-40B4-BE49-F238E27FC236}">
                <a16:creationId xmlns:a16="http://schemas.microsoft.com/office/drawing/2014/main" id="{8F7E012A-FD84-44E0-84C3-462A5460DC2F}"/>
              </a:ext>
            </a:extLst>
          </p:cNvPr>
          <p:cNvPicPr>
            <a:picLocks noGrp="1" noChangeAspect="1"/>
          </p:cNvPicPr>
          <p:nvPr>
            <p:ph type="pic" sz="quarter" idx="46"/>
          </p:nvPr>
        </p:nvPicPr>
        <p:blipFill>
          <a:blip r:embed="rId5">
            <a:extLst>
              <a:ext uri="{28A0092B-C50C-407E-A947-70E740481C1C}">
                <a14:useLocalDpi xmlns:a14="http://schemas.microsoft.com/office/drawing/2010/main" val="0"/>
              </a:ext>
            </a:extLst>
          </a:blip>
          <a:srcRect l="2225" r="2225"/>
          <a:stretch>
            <a:fillRect/>
          </a:stretch>
        </p:blipFill>
        <p:spPr>
          <a:xfrm>
            <a:off x="331623" y="244629"/>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2434</TotalTime>
  <Words>280</Words>
  <Application>Microsoft Office PowerPoint</Application>
  <PresentationFormat>Widescreen</PresentationFormat>
  <Paragraphs>54</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Karthik, N</cp:lastModifiedBy>
  <cp:revision>44</cp:revision>
  <dcterms:created xsi:type="dcterms:W3CDTF">2020-09-22T06:24:34Z</dcterms:created>
  <dcterms:modified xsi:type="dcterms:W3CDTF">2022-05-05T10:29:38Z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