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56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650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4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4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BF93-E3D3-4D7A-9ECC-BDC2702B170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2513C9-E2FE-4023-8C96-47D0991D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%3Cusername%3E/%3Crepository%3E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 AND GITHUB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PRESENTED BY MOHAMMED AFEEZ OLAMILEKAN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8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Pushing Changes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3223"/>
            <a:ext cx="8596668" cy="4748139"/>
          </a:xfrm>
        </p:spPr>
        <p:txBody>
          <a:bodyPr/>
          <a:lstStyle/>
          <a:p>
            <a:pPr lvl="0"/>
            <a:r>
              <a:rPr lang="en-US" altLang="en-US" dirty="0">
                <a:solidFill>
                  <a:srgbClr val="374151"/>
                </a:solidFill>
                <a:latin typeface="Söhne"/>
              </a:rPr>
              <a:t>After committing your changes locally, you can push them to the GitHub remote repository using the </a:t>
            </a:r>
            <a:r>
              <a:rPr lang="en-US" altLang="en-US" b="1" dirty="0" err="1">
                <a:solidFill>
                  <a:srgbClr val="374151"/>
                </a:solidFill>
                <a:latin typeface="Söhne Mono"/>
              </a:rPr>
              <a:t>git</a:t>
            </a:r>
            <a:r>
              <a:rPr lang="en-US" altLang="en-US" b="1" dirty="0">
                <a:solidFill>
                  <a:srgbClr val="374151"/>
                </a:solidFill>
                <a:latin typeface="Söhne Mono"/>
              </a:rPr>
              <a:t> push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 command. For example: </a:t>
            </a:r>
            <a:r>
              <a:rPr lang="en-US" altLang="en-US" b="1" i="1" u="sng" dirty="0" err="1">
                <a:solidFill>
                  <a:srgbClr val="FF0000"/>
                </a:solidFill>
                <a:latin typeface="Söhne"/>
              </a:rPr>
              <a:t>git</a:t>
            </a:r>
            <a:r>
              <a:rPr lang="en-US" altLang="en-US" b="1" i="1" u="sng" dirty="0">
                <a:solidFill>
                  <a:srgbClr val="FF0000"/>
                </a:solidFill>
                <a:latin typeface="Söhne"/>
              </a:rPr>
              <a:t> push origin </a:t>
            </a:r>
            <a:r>
              <a:rPr lang="en-US" altLang="en-US" b="1" i="1" u="sng" dirty="0" smtClean="0">
                <a:solidFill>
                  <a:srgbClr val="FF0000"/>
                </a:solidFill>
                <a:latin typeface="Söhne"/>
              </a:rPr>
              <a:t>master</a:t>
            </a:r>
          </a:p>
          <a:p>
            <a:pPr lvl="0"/>
            <a:r>
              <a:rPr lang="en-US" altLang="en-US" dirty="0">
                <a:solidFill>
                  <a:srgbClr val="374151"/>
                </a:solidFill>
                <a:latin typeface="Söhne"/>
              </a:rPr>
              <a:t>Replace </a:t>
            </a:r>
            <a:r>
              <a:rPr lang="en-US" altLang="en-US" b="1" dirty="0">
                <a:solidFill>
                  <a:srgbClr val="374151"/>
                </a:solidFill>
                <a:latin typeface="Söhne Mono"/>
              </a:rPr>
              <a:t>origin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 with the name of your remote (commonly "origin") and </a:t>
            </a:r>
            <a:r>
              <a:rPr lang="en-US" altLang="en-US" b="1" dirty="0">
                <a:solidFill>
                  <a:srgbClr val="374151"/>
                </a:solidFill>
                <a:latin typeface="Söhne Mono"/>
              </a:rPr>
              <a:t>master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 with the branch you want to push to</a:t>
            </a:r>
            <a:endParaRPr lang="en-US" altLang="en-US" b="1" i="1" u="sng" dirty="0">
              <a:solidFill>
                <a:srgbClr val="FF0000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374151"/>
              </a:solidFill>
              <a:latin typeface="Söhne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That's it! Your staged changes are now committed to the repository on GitHub. Others can see your changes by accessing the remote repository on GitHub.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Please note that this process assumes you have the necessary permissions to push changes to the GitHub repository. If it's a repository you don't own or you're collaborating with others, you might need to create a pull request to propose your changes for review and merging.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altLang="en-US" dirty="0" smtClean="0">
              <a:solidFill>
                <a:srgbClr val="374151"/>
              </a:solidFill>
              <a:latin typeface="Söhne"/>
            </a:endParaRPr>
          </a:p>
          <a:p>
            <a:pPr lvl="0"/>
            <a:endParaRPr lang="en-US" altLang="en-US" dirty="0">
              <a:solidFill>
                <a:srgbClr val="374151"/>
              </a:solidFill>
              <a:latin typeface="Söhne"/>
            </a:endParaRPr>
          </a:p>
          <a:p>
            <a:pPr lvl="0"/>
            <a:endParaRPr lang="en-US" altLang="en-US" dirty="0" smtClean="0">
              <a:solidFill>
                <a:srgbClr val="374151"/>
              </a:solidFill>
              <a:latin typeface="Söhne"/>
            </a:endParaRPr>
          </a:p>
          <a:p>
            <a:pPr lvl="0"/>
            <a:endParaRPr lang="en-US" altLang="en-US" dirty="0">
              <a:solidFill>
                <a:srgbClr val="374151"/>
              </a:solidFill>
              <a:latin typeface="Söhne"/>
            </a:endParaRPr>
          </a:p>
          <a:p>
            <a:pPr lvl="0"/>
            <a:endParaRPr lang="en-US" alt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5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chemeClr val="tx1"/>
                </a:solidFill>
              </a:rPr>
              <a:t>Continued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THANKS FOR YOUR TIME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9" b="33249"/>
          <a:stretch>
            <a:fillRect/>
          </a:stretch>
        </p:blipFill>
        <p:spPr>
          <a:xfrm>
            <a:off x="677334" y="609600"/>
            <a:ext cx="8336037" cy="3729125"/>
          </a:xfrm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………………………………………….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9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4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en-US" dirty="0" smtClean="0"/>
              <a:t>Git is a free and open source </a:t>
            </a:r>
            <a:r>
              <a:rPr lang="en-US" b="1" dirty="0" smtClean="0"/>
              <a:t>version control system</a:t>
            </a:r>
          </a:p>
          <a:p>
            <a:endParaRPr lang="en-US" b="1" dirty="0" smtClean="0"/>
          </a:p>
          <a:p>
            <a:r>
              <a:rPr lang="en-US" b="1" dirty="0"/>
              <a:t>V</a:t>
            </a:r>
            <a:r>
              <a:rPr lang="en-US" b="1" dirty="0" smtClean="0"/>
              <a:t>ersion </a:t>
            </a:r>
            <a:r>
              <a:rPr lang="en-US" b="1" dirty="0"/>
              <a:t>C</a:t>
            </a:r>
            <a:r>
              <a:rPr lang="en-US" b="1" dirty="0" smtClean="0"/>
              <a:t>ontrol</a:t>
            </a:r>
            <a:r>
              <a:rPr lang="en-US" dirty="0" smtClean="0"/>
              <a:t> </a:t>
            </a:r>
            <a:r>
              <a:rPr lang="en-US" dirty="0"/>
              <a:t>is a class of systems responsible for managing changes to computer programs, documents, large web sites, or other collections of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It is also used in tracking changes, maintaining proper project history, and collaborate with others. </a:t>
            </a:r>
          </a:p>
          <a:p>
            <a:r>
              <a:rPr lang="en-US" dirty="0" smtClean="0"/>
              <a:t>There are different version control platform such as </a:t>
            </a:r>
            <a:r>
              <a:rPr lang="en-US" dirty="0" err="1" smtClean="0"/>
              <a:t>GitLab</a:t>
            </a:r>
            <a:r>
              <a:rPr lang="en-US" dirty="0" smtClean="0"/>
              <a:t>, GNU Bazar, CVSNT, Revision Control System, </a:t>
            </a:r>
            <a:r>
              <a:rPr lang="en-US" b="1" dirty="0" smtClean="0"/>
              <a:t>GitHub.</a:t>
            </a:r>
          </a:p>
          <a:p>
            <a:pPr marL="0" indent="0" algn="ctr">
              <a:buNone/>
            </a:pPr>
            <a:r>
              <a:rPr lang="en-US" b="1" dirty="0" smtClean="0"/>
              <a:t>	</a:t>
            </a:r>
            <a:endParaRPr lang="en-US" b="1" dirty="0">
              <a:latin typeface="Arial Black" panose="020B0A040201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GITHUB AS A VERSION CONTROL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4643636"/>
          </a:xfrm>
        </p:spPr>
        <p:txBody>
          <a:bodyPr/>
          <a:lstStyle/>
          <a:p>
            <a:r>
              <a:rPr lang="en-US" dirty="0" smtClean="0"/>
              <a:t>GitHub is a platform and cloud-based service for software development and version control using </a:t>
            </a:r>
            <a:r>
              <a:rPr lang="en-US" dirty="0" err="1" smtClean="0"/>
              <a:t>Git</a:t>
            </a:r>
            <a:r>
              <a:rPr lang="en-US" dirty="0" smtClean="0"/>
              <a:t>, allowing developers to store and manage their code</a:t>
            </a:r>
          </a:p>
          <a:p>
            <a:endParaRPr lang="en-US" dirty="0" smtClean="0"/>
          </a:p>
          <a:p>
            <a:r>
              <a:rPr lang="en-US" dirty="0" smtClean="0"/>
              <a:t>GitHub is like a playground for programmers. Imagine you’re working on a group project, and you all have a shared notebook. GitHub is that notebook , but supercharged for coding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8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Creating a GitHub 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like to  </a:t>
            </a:r>
            <a:r>
              <a:rPr lang="en-US" dirty="0" smtClean="0"/>
              <a:t>walk you through on how to create a GitHub </a:t>
            </a:r>
            <a:r>
              <a:rPr lang="en-US" dirty="0" smtClean="0"/>
              <a:t>account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u="sng" dirty="0" smtClean="0"/>
              <a:t>Installing </a:t>
            </a:r>
            <a:r>
              <a:rPr lang="en-US" u="sng" dirty="0" err="1" smtClean="0"/>
              <a:t>Git</a:t>
            </a:r>
            <a:r>
              <a:rPr lang="en-US" u="sng" dirty="0" smtClean="0"/>
              <a:t> on different OS </a:t>
            </a:r>
          </a:p>
          <a:p>
            <a:r>
              <a:rPr lang="en-US" dirty="0"/>
              <a:t>Windows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r>
              <a:rPr lang="en-US" dirty="0" smtClean="0"/>
              <a:t>Mac OS: </a:t>
            </a:r>
            <a:r>
              <a:rPr lang="en-US" dirty="0" err="1"/>
              <a:t>Git</a:t>
            </a:r>
            <a:r>
              <a:rPr lang="en-US" dirty="0"/>
              <a:t> usually comes pre-installed on </a:t>
            </a:r>
            <a:r>
              <a:rPr lang="en-US" dirty="0" err="1"/>
              <a:t>macOS</a:t>
            </a:r>
            <a:r>
              <a:rPr lang="en-US" dirty="0"/>
              <a:t>. However, if you need to install or update it, you can use a package manager like </a:t>
            </a:r>
            <a:r>
              <a:rPr lang="en-US" dirty="0" smtClean="0"/>
              <a:t>Homebrew        “</a:t>
            </a:r>
            <a:r>
              <a:rPr lang="en-US" u="sng" dirty="0" smtClean="0"/>
              <a:t>brew install </a:t>
            </a:r>
            <a:r>
              <a:rPr lang="en-US" u="sng" dirty="0" err="1" smtClean="0"/>
              <a:t>git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Linux OS: On </a:t>
            </a:r>
            <a:r>
              <a:rPr lang="en-US" dirty="0" err="1"/>
              <a:t>Debian</a:t>
            </a:r>
            <a:r>
              <a:rPr lang="en-US" dirty="0"/>
              <a:t>/Ubuntu-based systems, you can use the following command to install </a:t>
            </a:r>
            <a:r>
              <a:rPr lang="en-US" dirty="0" err="1" smtClean="0"/>
              <a:t>Git</a:t>
            </a:r>
            <a:r>
              <a:rPr lang="en-US" dirty="0"/>
              <a:t> “</a:t>
            </a:r>
            <a:r>
              <a:rPr lang="en-US" u="sng" dirty="0" err="1"/>
              <a:t>sudo</a:t>
            </a:r>
            <a:r>
              <a:rPr lang="en-US" u="sng" dirty="0"/>
              <a:t> apt-get install </a:t>
            </a:r>
            <a:r>
              <a:rPr lang="en-US" u="sng" dirty="0" err="1" smtClean="0"/>
              <a:t>git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1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43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Common Terms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4035"/>
            <a:ext cx="8596668" cy="4787328"/>
          </a:xfrm>
        </p:spPr>
        <p:txBody>
          <a:bodyPr/>
          <a:lstStyle/>
          <a:p>
            <a:r>
              <a:rPr lang="en-US" dirty="0" smtClean="0"/>
              <a:t>Directory </a:t>
            </a:r>
            <a:r>
              <a:rPr lang="en-US" dirty="0" smtClean="0"/>
              <a:t>is the file folder</a:t>
            </a:r>
            <a:endParaRPr lang="en-US" dirty="0" smtClean="0"/>
          </a:p>
          <a:p>
            <a:r>
              <a:rPr lang="en-US" dirty="0" smtClean="0"/>
              <a:t>Terminal or Command Line </a:t>
            </a:r>
            <a:r>
              <a:rPr lang="en-US" dirty="0" smtClean="0"/>
              <a:t>is the interface for text command</a:t>
            </a:r>
            <a:endParaRPr lang="en-US" dirty="0" smtClean="0"/>
          </a:p>
          <a:p>
            <a:r>
              <a:rPr lang="en-US" dirty="0" smtClean="0"/>
              <a:t>CLI means Command Line Interface</a:t>
            </a:r>
            <a:endParaRPr lang="en-US" dirty="0" smtClean="0"/>
          </a:p>
          <a:p>
            <a:r>
              <a:rPr lang="en-US" dirty="0" smtClean="0"/>
              <a:t>CD means change direct directory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smtClean="0"/>
              <a:t>Editor word processor for writing code</a:t>
            </a:r>
            <a:endParaRPr lang="en-US" dirty="0" smtClean="0"/>
          </a:p>
          <a:p>
            <a:r>
              <a:rPr lang="en-US" dirty="0" smtClean="0"/>
              <a:t>Repository is the project or the folder where project is kept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8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/>
          <a:lstStyle/>
          <a:p>
            <a:r>
              <a:rPr lang="en-US" dirty="0" smtClean="0"/>
              <a:t>Clone Bring a repository that is hosted somewhere like GitHub into a folder on your local machine</a:t>
            </a:r>
            <a:endParaRPr lang="en-US" dirty="0" smtClean="0"/>
          </a:p>
          <a:p>
            <a:r>
              <a:rPr lang="en-US" dirty="0" smtClean="0"/>
              <a:t>Add  it tracks your file and  changes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Commit is a command that save your file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Push is a command that upload </a:t>
            </a:r>
            <a:r>
              <a:rPr lang="en-US" dirty="0" err="1" smtClean="0"/>
              <a:t>Git</a:t>
            </a:r>
            <a:r>
              <a:rPr lang="en-US" dirty="0" smtClean="0"/>
              <a:t> commit to a remote repo like GitHub</a:t>
            </a:r>
            <a:endParaRPr lang="en-US" dirty="0" smtClean="0"/>
          </a:p>
          <a:p>
            <a:r>
              <a:rPr lang="en-US" dirty="0" smtClean="0"/>
              <a:t>Pull </a:t>
            </a:r>
            <a:r>
              <a:rPr lang="en-US" dirty="0" smtClean="0"/>
              <a:t>is a command that down changes from remote repository to your local machine, opposite of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Creating a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5475"/>
            <a:ext cx="8596668" cy="4695888"/>
          </a:xfrm>
        </p:spPr>
        <p:txBody>
          <a:bodyPr/>
          <a:lstStyle/>
          <a:p>
            <a:r>
              <a:rPr lang="en-US" dirty="0" smtClean="0"/>
              <a:t>Repository name</a:t>
            </a:r>
            <a:endParaRPr lang="en-US" dirty="0" smtClean="0"/>
          </a:p>
          <a:p>
            <a:r>
              <a:rPr lang="en-US" b="1" dirty="0"/>
              <a:t>Pull Requests</a:t>
            </a:r>
            <a:r>
              <a:rPr lang="en-US" dirty="0"/>
              <a:t>: Pull requests (PRs) are a way for developers to propose changes to a repository. When you create a PR, you're asking the repository's maintainers to review and potentially merge your changes into the main branch. PRs often include a discussion, code review, and continuous integration checks.</a:t>
            </a:r>
            <a:endParaRPr lang="en-US" dirty="0" smtClean="0"/>
          </a:p>
          <a:p>
            <a:r>
              <a:rPr lang="en-US" b="1" dirty="0"/>
              <a:t>Issues and Discussions</a:t>
            </a:r>
            <a:r>
              <a:rPr lang="en-US" dirty="0"/>
              <a:t>: GitHub repositories often use the "Issues" feature to track and discuss bugs, enhancements, tasks, and other project-related items. Issues can be labeled, assigned to individuals, and have comments for detailed </a:t>
            </a:r>
            <a:r>
              <a:rPr lang="en-US" dirty="0" smtClean="0"/>
              <a:t>discussions</a:t>
            </a:r>
          </a:p>
          <a:p>
            <a:r>
              <a:rPr lang="en-US" b="1" dirty="0"/>
              <a:t>README Files</a:t>
            </a:r>
            <a:r>
              <a:rPr lang="en-US" dirty="0"/>
              <a:t>: A repository typically includes a README file, which serves as the project's documentation. READMEs provide information about the project's purpose, usage, installation instructions, and often include badges, links, and other helpful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9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Cloning a Repository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9349"/>
            <a:ext cx="8596668" cy="4722013"/>
          </a:xfrm>
        </p:spPr>
        <p:txBody>
          <a:bodyPr/>
          <a:lstStyle/>
          <a:p>
            <a:r>
              <a:rPr lang="en-US" dirty="0" smtClean="0"/>
              <a:t>Use the ‘</a:t>
            </a:r>
            <a:r>
              <a:rPr lang="en-US" dirty="0" err="1" smtClean="0"/>
              <a:t>git</a:t>
            </a:r>
            <a:r>
              <a:rPr lang="en-US" dirty="0" smtClean="0"/>
              <a:t> clone’ command followed by the repository URL you copied earlier Replace ‘repository </a:t>
            </a:r>
            <a:r>
              <a:rPr lang="en-US" dirty="0" err="1" smtClean="0"/>
              <a:t>url</a:t>
            </a:r>
            <a:r>
              <a:rPr lang="en-US" dirty="0" smtClean="0"/>
              <a:t>’ with the actual URL of the repository:</a:t>
            </a:r>
          </a:p>
          <a:p>
            <a:r>
              <a:rPr lang="en-US" dirty="0" err="1"/>
              <a:t>git</a:t>
            </a:r>
            <a:r>
              <a:rPr lang="en-US" dirty="0"/>
              <a:t> clone &lt;</a:t>
            </a:r>
            <a:r>
              <a:rPr lang="en-US" dirty="0" err="1"/>
              <a:t>repository_url</a:t>
            </a:r>
            <a:r>
              <a:rPr lang="en-US" dirty="0" smtClean="0"/>
              <a:t>&gt; when using HTTPS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git@github.com:&lt;username&gt;/&lt;repository&gt;.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/>
              <a:t> when using SSH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4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Stage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Changes and Committing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0971"/>
            <a:ext cx="8596668" cy="5381898"/>
          </a:xfrm>
        </p:spPr>
        <p:txBody>
          <a:bodyPr>
            <a:normAutofit/>
          </a:bodyPr>
          <a:lstStyle/>
          <a:p>
            <a:r>
              <a:rPr lang="en-US" dirty="0" smtClean="0"/>
              <a:t>After cloning of the repository </a:t>
            </a:r>
          </a:p>
          <a:p>
            <a:r>
              <a:rPr lang="en-US" dirty="0" smtClean="0"/>
              <a:t>Navigate to the repository Directory by using the ‘cd’ command to navigate to the directory where your local </a:t>
            </a:r>
            <a:r>
              <a:rPr lang="en-US" dirty="0" err="1" smtClean="0"/>
              <a:t>Git</a:t>
            </a:r>
            <a:r>
              <a:rPr lang="en-US" dirty="0" smtClean="0"/>
              <a:t> repository is located. </a:t>
            </a:r>
            <a:r>
              <a:rPr lang="en-US" dirty="0" err="1" smtClean="0"/>
              <a:t>Eg</a:t>
            </a: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b="1" i="1" u="sng" dirty="0" smtClean="0">
                <a:solidFill>
                  <a:srgbClr val="FF0000"/>
                </a:solidFill>
              </a:rPr>
              <a:t>cd </a:t>
            </a:r>
            <a:r>
              <a:rPr lang="en-US" b="1" i="1" u="sng" dirty="0">
                <a:solidFill>
                  <a:srgbClr val="FF0000"/>
                </a:solidFill>
              </a:rPr>
              <a:t>path/to/your/repository</a:t>
            </a:r>
          </a:p>
          <a:p>
            <a:r>
              <a:rPr lang="en-US" dirty="0" smtClean="0"/>
              <a:t>Check the status: before stage changing, it’s a good practice to check the current status of your repository to see which files have been modified or created and needs to be staged you can use the  command </a:t>
            </a:r>
            <a:r>
              <a:rPr lang="en-US" b="1" i="1" u="sng" dirty="0" err="1" smtClean="0">
                <a:solidFill>
                  <a:srgbClr val="FF0000"/>
                </a:solidFill>
              </a:rPr>
              <a:t>git</a:t>
            </a:r>
            <a:r>
              <a:rPr lang="en-US" b="1" i="1" u="sng" dirty="0" smtClean="0">
                <a:solidFill>
                  <a:srgbClr val="FF0000"/>
                </a:solidFill>
              </a:rPr>
              <a:t> status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Stage Changes: To stage changes or files, the command </a:t>
            </a:r>
            <a:r>
              <a:rPr lang="en-US" b="1" i="1" u="sng" dirty="0" err="1" smtClean="0">
                <a:solidFill>
                  <a:srgbClr val="FF0000"/>
                </a:solidFill>
              </a:rPr>
              <a:t>git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add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followed by the file names or paths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you want to stage all changes (both modified and untracked files), you can use the following command to stage everything </a:t>
            </a:r>
            <a:r>
              <a:rPr lang="en-US" b="1" i="1" u="sng" dirty="0" err="1" smtClean="0">
                <a:solidFill>
                  <a:srgbClr val="FF0000"/>
                </a:solidFill>
              </a:rPr>
              <a:t>git</a:t>
            </a:r>
            <a:r>
              <a:rPr lang="en-US" b="1" i="1" u="sng" dirty="0" smtClean="0">
                <a:solidFill>
                  <a:srgbClr val="FF0000"/>
                </a:solidFill>
              </a:rPr>
              <a:t> add 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Verify staging by using the </a:t>
            </a:r>
            <a:r>
              <a:rPr lang="en-US" b="1" i="1" u="sng" dirty="0" err="1" smtClean="0">
                <a:solidFill>
                  <a:srgbClr val="FF0000"/>
                </a:solidFill>
              </a:rPr>
              <a:t>git</a:t>
            </a:r>
            <a:r>
              <a:rPr lang="en-US" b="1" i="1" u="sng" dirty="0" smtClean="0">
                <a:solidFill>
                  <a:srgbClr val="FF0000"/>
                </a:solidFill>
              </a:rPr>
              <a:t> status </a:t>
            </a:r>
            <a:r>
              <a:rPr lang="en-US" dirty="0" smtClean="0">
                <a:solidFill>
                  <a:schemeClr val="tx1"/>
                </a:solidFill>
              </a:rPr>
              <a:t>command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Commit staged changes: once you’ve staged the changes you want to commit, a commit can be created using </a:t>
            </a:r>
            <a:r>
              <a:rPr lang="en-US" b="1" i="1" u="sng" dirty="0" smtClean="0">
                <a:solidFill>
                  <a:srgbClr val="FF0000"/>
                </a:solidFill>
              </a:rPr>
              <a:t>‘</a:t>
            </a:r>
            <a:r>
              <a:rPr lang="en-US" b="1" i="1" u="sng" dirty="0" err="1" smtClean="0">
                <a:solidFill>
                  <a:srgbClr val="FF0000"/>
                </a:solidFill>
              </a:rPr>
              <a:t>git</a:t>
            </a:r>
            <a:r>
              <a:rPr lang="en-US" b="1" i="1" u="sng" dirty="0" smtClean="0">
                <a:solidFill>
                  <a:srgbClr val="FF0000"/>
                </a:solidFill>
              </a:rPr>
              <a:t> commit</a:t>
            </a:r>
            <a:r>
              <a:rPr lang="en-US" dirty="0" smtClean="0">
                <a:solidFill>
                  <a:schemeClr val="tx1"/>
                </a:solidFill>
              </a:rPr>
              <a:t>’ command.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Alternatively you can provide a commit message directly using the </a:t>
            </a:r>
            <a:r>
              <a:rPr lang="en-US" b="1" dirty="0" smtClean="0">
                <a:solidFill>
                  <a:srgbClr val="FF0000"/>
                </a:solidFill>
              </a:rPr>
              <a:t>–m </a:t>
            </a:r>
            <a:r>
              <a:rPr lang="en-US" dirty="0">
                <a:solidFill>
                  <a:schemeClr val="tx1"/>
                </a:solidFill>
              </a:rPr>
              <a:t>flag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u="sng" dirty="0">
                <a:solidFill>
                  <a:srgbClr val="FF0000"/>
                </a:solidFill>
              </a:rPr>
              <a:t>commit -m "Your commit message here"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40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609</TotalTime>
  <Words>867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Söhne</vt:lpstr>
      <vt:lpstr>Söhne Mono</vt:lpstr>
      <vt:lpstr>Times New Roman</vt:lpstr>
      <vt:lpstr>Trebuchet MS</vt:lpstr>
      <vt:lpstr>Wingdings 3</vt:lpstr>
      <vt:lpstr>Facet</vt:lpstr>
      <vt:lpstr>GIT AND GITHUB </vt:lpstr>
      <vt:lpstr>INTRODUCTION</vt:lpstr>
      <vt:lpstr>GITHUB AS A VERSION CONTROL SYSTEM</vt:lpstr>
      <vt:lpstr>Creating a GitHub account</vt:lpstr>
      <vt:lpstr>Common Terms</vt:lpstr>
      <vt:lpstr>Git Commands</vt:lpstr>
      <vt:lpstr>Creating a Repository</vt:lpstr>
      <vt:lpstr>Cloning a Repository</vt:lpstr>
      <vt:lpstr>Stage Changes and Committing</vt:lpstr>
      <vt:lpstr>Pushing Changes</vt:lpstr>
      <vt:lpstr>To Continued THANKS FOR YOUR TIME</vt:lpstr>
      <vt:lpstr>Branching and Merging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USER PC</dc:creator>
  <cp:lastModifiedBy>USER PC</cp:lastModifiedBy>
  <cp:revision>30</cp:revision>
  <dcterms:created xsi:type="dcterms:W3CDTF">2023-09-28T12:26:35Z</dcterms:created>
  <dcterms:modified xsi:type="dcterms:W3CDTF">2023-09-29T12:07:46Z</dcterms:modified>
</cp:coreProperties>
</file>