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80AC4-71C1-6EDB-E56F-789F37419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6BB1D4-F186-EB99-1331-64225D3B1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DB0B9-A675-70E0-CD8E-8690DA50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BC696-C6DA-C359-38D9-BC7F6509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7C1D0-3522-6B5B-F9D7-DF915E5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949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31028-B99A-7F3F-1B45-5F6042D9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6414BB-0539-5D82-F179-8B888A281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200C8-F687-D182-3E5B-C6FC752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C20F3-E5D5-E505-020B-B910901B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DC95-5DD6-0388-B35B-70843BCF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24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46B50D-D3CF-38F2-353C-081415844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B87492-299D-FA3E-4609-6255F285E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3FACCC-7A13-A99D-A273-3E0BB15B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9AC9C-8E55-99A9-6AA0-9F71E2E7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6C156-5459-6B75-2A67-9A144AEB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2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BB94E-068D-7E47-BD6C-29090F66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168A58-5F09-7B16-AFE0-CF15A30B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727A99-A0F4-4410-F37F-CFA5CEC9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054D1-0AB7-2730-6544-E696A04E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BE379-3B47-FF69-4BBF-F92F4776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67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BC2C-F219-E2FD-6F89-7FD98016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1ADB50-BE75-9E76-886E-1B5DDD73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E11C87-A45E-6E34-2C27-292A17D6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19804-6A5B-561E-F421-D7FFA5F3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2F4F8-4DA5-B5BE-5476-62C16AC6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864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7E49C-195A-6531-2E22-4E27DB49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FF8A3-111F-A7A1-0931-0FE49CC71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E764EF-F549-7037-3F53-FE8671B85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DA20E2-D91D-26FD-8628-0B17728E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B9C30A-CB15-DA64-DAB6-D11AB90E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74E0EC-35F7-CC6A-AFCD-A1A4CB47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53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3AFA0-D33E-229A-3102-E6F8459F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0FEA5-F815-64BE-B3C0-B927DA44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2EFA77-828E-5114-2463-2F9388975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D615FB-EBE7-C795-1AE5-A82127F3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25A908-7DDC-A8E0-ABBC-F149A17E7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B2A6B9-421A-4E84-291F-BED72466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DF23DF-E521-CA74-82EA-17BB3B21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DDD936-AF38-E42D-EF6A-DA2B0B4A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324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D6DA7-A715-EF44-D097-31C0F224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09E117-92C1-F700-4E54-573099D5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D15A45-D253-AAB6-95EE-C47F72EE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B84EBA-4F01-34AD-41FE-39049FCD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180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35E87D-E439-E51E-A34E-A13605C9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B9588E-D525-F712-0DB3-9CAA0BCA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F619BD-9B1F-A98A-E9EB-6A73AF1F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D7DA0-76DB-7780-7EEC-95F71142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A905C-8B80-61A4-0CC6-39E2B14A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5A0B76-9CCC-24C4-CABD-2FBCE6760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5BBD-B593-0BD3-85EA-ADB157B3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CC5812-2756-299D-E140-39A04DFF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5C6394-E50E-5871-3F3B-9B7C245C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73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26C0-CBDB-8860-6D76-F1DE2767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1A4B0B-FAC0-C546-C5E1-A489E29B2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E3C5E0-AB83-4021-3AF5-92EF90E9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90E39C-4B59-C307-AA59-EE27849A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2CF80F-3274-4F4A-5888-2BD201EF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F5FA9F-2DCF-B8B8-9EDF-F09382EC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520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A73EBF-7243-E6F5-D64F-40207FF4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65D8BC-C592-7C56-1B7A-CB12CBD6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84F76-9F9D-8DC4-7EB4-E1CB5D5ED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8CB1-3A9D-4712-963E-6AD416DBBB44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F852F-69A4-03AC-7EE2-CB40968E5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72058F-42FE-A262-CC1A-AB9F8CDFE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3B9D-A358-44C2-9526-3CA491592C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743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Una silla roja&#10;&#10;Descripción generada automáticamente con confianza media">
            <a:extLst>
              <a:ext uri="{FF2B5EF4-FFF2-40B4-BE49-F238E27FC236}">
                <a16:creationId xmlns:a16="http://schemas.microsoft.com/office/drawing/2014/main" id="{C597245F-B4C8-F22A-4438-31CFD246C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8F2F46-0DDA-D516-3E7D-2D857A880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532831"/>
            <a:ext cx="9144000" cy="89851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rgbClr val="FFFFFF"/>
                </a:solidFill>
                <a:latin typeface="Tw Cen MT" panose="020B0602020104020603" pitchFamily="34" charset="0"/>
              </a:rPr>
              <a:t>MOVIE CLASSIFIER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B59112-C475-59F8-45D7-0C3F7A38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723952"/>
            <a:ext cx="9144000" cy="4839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6EDF3"/>
                </a:solidFill>
                <a:latin typeface="Tw Cen MT" panose="020B0602020104020603" pitchFamily="34" charset="0"/>
              </a:rPr>
              <a:t>P</a:t>
            </a:r>
            <a:r>
              <a:rPr lang="en-US" b="0" i="0" dirty="0">
                <a:solidFill>
                  <a:srgbClr val="E6EDF3"/>
                </a:solidFill>
                <a:effectLst/>
                <a:latin typeface="Tw Cen MT" panose="020B0602020104020603" pitchFamily="34" charset="0"/>
              </a:rPr>
              <a:t>redict a movie based on an image uploaded by the user</a:t>
            </a:r>
            <a:endParaRPr lang="es-AR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13" name="Imagen 12" descr="Imagen que contiene Icono&#10;&#10;Descripción generada automáticamente">
            <a:extLst>
              <a:ext uri="{FF2B5EF4-FFF2-40B4-BE49-F238E27FC236}">
                <a16:creationId xmlns:a16="http://schemas.microsoft.com/office/drawing/2014/main" id="{83EC0912-D60D-478B-2C2F-E876000AF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68" y="493363"/>
            <a:ext cx="3746863" cy="374686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7357AB-9CB0-2FB8-4A7E-859F4DD9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910796"/>
            <a:ext cx="816994" cy="84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46A9BA3C-A9B7-8103-EA65-7753690663E1}"/>
              </a:ext>
            </a:extLst>
          </p:cNvPr>
          <p:cNvSpPr txBox="1">
            <a:spLocks/>
          </p:cNvSpPr>
          <p:nvPr/>
        </p:nvSpPr>
        <p:spPr>
          <a:xfrm>
            <a:off x="-1" y="6567055"/>
            <a:ext cx="4222569" cy="290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E6EDF3"/>
                </a:solidFill>
                <a:latin typeface="Tw Cen MT" panose="020B0602020104020603" pitchFamily="34" charset="0"/>
              </a:rPr>
              <a:t>Presented by Aaron Moya and Nicolás Mayoral</a:t>
            </a:r>
            <a:endParaRPr lang="es-AR" sz="1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3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019AC-77AD-249D-6763-C8C050EA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8"/>
            <a:ext cx="3231307" cy="1473516"/>
          </a:xfrm>
        </p:spPr>
        <p:txBody>
          <a:bodyPr anchor="b">
            <a:noAutofit/>
          </a:bodyPr>
          <a:lstStyle/>
          <a:p>
            <a:r>
              <a:rPr lang="es-AR" sz="5400" dirty="0">
                <a:latin typeface="Tw Cen MT" panose="020B0602020104020603" pitchFamily="34" charset="0"/>
              </a:rPr>
              <a:t>Movie Dataset</a:t>
            </a:r>
          </a:p>
        </p:txBody>
      </p:sp>
      <p:pic>
        <p:nvPicPr>
          <p:cNvPr id="7" name="Imagen 6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9043FE50-8939-621A-7A58-9E4C0C25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1" r="11044" b="-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5F07E-F391-46F1-7DF4-1ECAF57F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242" y="2289915"/>
            <a:ext cx="2942813" cy="3540265"/>
          </a:xfrm>
        </p:spPr>
        <p:txBody>
          <a:bodyPr>
            <a:normAutofit/>
          </a:bodyPr>
          <a:lstStyle/>
          <a:p>
            <a:r>
              <a:rPr lang="es-AR" sz="2000" dirty="0">
                <a:latin typeface="Tw Cen MT" panose="020B0602020104020603" pitchFamily="34" charset="0"/>
              </a:rPr>
              <a:t>We build our own Movie Dataset with a Python Script.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2E735E0-D999-23E5-9484-3CBA11B4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344" y="3412257"/>
            <a:ext cx="271500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9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6FFABC-A6F1-8FA0-2495-DFFADDC6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AR" sz="5400" dirty="0">
                <a:latin typeface="Tw Cen MT" panose="020B0602020104020603" pitchFamily="34" charset="0"/>
              </a:rPr>
              <a:t>Pre-trained Model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78502A-E0DF-16C6-BBCF-291633C1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8"/>
            <a:ext cx="4243589" cy="20801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Tw Cen MT" panose="020B0602020104020603" pitchFamily="34" charset="0"/>
              </a:rPr>
              <a:t>We train our own model to be able to make specific predictions requested by the user.</a:t>
            </a:r>
          </a:p>
          <a:p>
            <a:pPr marL="0" indent="0">
              <a:buNone/>
            </a:pPr>
            <a:r>
              <a:rPr lang="en-US" sz="2200" dirty="0">
                <a:latin typeface="Tw Cen MT" panose="020B0602020104020603" pitchFamily="34" charset="0"/>
              </a:rPr>
              <a:t>Three types of models: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Specific model built with a CNN using TensorFlow.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Transfer learning model built with the MobileNetV2 CNN.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Logistic Regression Model built with ScikitLearn.</a:t>
            </a:r>
          </a:p>
          <a:p>
            <a:endParaRPr lang="en-US" sz="2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CDE77D-FCBD-90C4-229A-63DD30A99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7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028" name="Picture 4" descr="TensorFlow Core | Aprendizaje automático para principiantes y expertos">
            <a:extLst>
              <a:ext uri="{FF2B5EF4-FFF2-40B4-BE49-F238E27FC236}">
                <a16:creationId xmlns:a16="http://schemas.microsoft.com/office/drawing/2014/main" id="{C1FB90DA-A598-0F96-1684-15E58456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8" y="5750153"/>
            <a:ext cx="1870922" cy="93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ikit-learn - Wikipedia, la enciclopedia libre">
            <a:extLst>
              <a:ext uri="{FF2B5EF4-FFF2-40B4-BE49-F238E27FC236}">
                <a16:creationId xmlns:a16="http://schemas.microsoft.com/office/drawing/2014/main" id="{FB0A7DBF-E1FA-C12F-FF93-3ADD18E0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33" y="5750153"/>
            <a:ext cx="1737699" cy="93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40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B33861-04DC-26C5-1A36-7FF3B4E9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AR" sz="5400" dirty="0">
                <a:latin typeface="Tw Cen MT" panose="020B0602020104020603" pitchFamily="34" charset="0"/>
              </a:rPr>
              <a:t>Web Page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39117-1496-A5ED-2D90-D07A5599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13254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Finally, we present our models on a web page developed in Flask, so that the user can choose the model that they like the most.</a:t>
            </a:r>
            <a:endParaRPr lang="es-AR" sz="2000" dirty="0">
              <a:latin typeface="Tw Cen MT" panose="020B0602020104020603" pitchFamily="34" charset="0"/>
            </a:endParaRPr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80D6F62C-FD9A-229F-8E24-61FB12337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" r="1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3074" name="Picture 2" descr="Flask - Wikipedia, la enciclopedia libre">
            <a:extLst>
              <a:ext uri="{FF2B5EF4-FFF2-40B4-BE49-F238E27FC236}">
                <a16:creationId xmlns:a16="http://schemas.microsoft.com/office/drawing/2014/main" id="{1C4F5682-26FD-47E2-5397-D5327B08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2" y="5573740"/>
            <a:ext cx="2860964" cy="112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ML5 Tecnología | Rootstack">
            <a:extLst>
              <a:ext uri="{FF2B5EF4-FFF2-40B4-BE49-F238E27FC236}">
                <a16:creationId xmlns:a16="http://schemas.microsoft.com/office/drawing/2014/main" id="{DE35D459-FB72-EE1E-7464-40F89683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14" y="5573740"/>
            <a:ext cx="2212591" cy="123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19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112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Tw Cen MT</vt:lpstr>
      <vt:lpstr>Tema de Office</vt:lpstr>
      <vt:lpstr>MOVIE CLASSIFIER</vt:lpstr>
      <vt:lpstr>Movie Dataset</vt:lpstr>
      <vt:lpstr>Pre-trained Model</vt:lpstr>
      <vt:lpstr>Web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CLASSIFIER</dc:title>
  <dc:creator>Nicolas Mayoral</dc:creator>
  <cp:lastModifiedBy>Nicolas Mayoral</cp:lastModifiedBy>
  <cp:revision>6</cp:revision>
  <dcterms:created xsi:type="dcterms:W3CDTF">2023-10-30T20:30:41Z</dcterms:created>
  <dcterms:modified xsi:type="dcterms:W3CDTF">2023-10-30T21:25:10Z</dcterms:modified>
</cp:coreProperties>
</file>