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5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1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9054-5A9A-4524-A8BD-8125E73097D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6467-B37D-4E49-981C-1791C4B06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3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9659" y="282633"/>
            <a:ext cx="5428686" cy="550607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实验一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002" y="1205120"/>
            <a:ext cx="9144000" cy="217112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实验内容：</a:t>
            </a:r>
            <a:endParaRPr lang="en-US" altLang="zh-CN" b="1" dirty="0" smtClean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已知</a:t>
            </a:r>
            <a:r>
              <a:rPr lang="zh-CN" altLang="zh-CN" dirty="0"/>
              <a:t>一个长度为</a:t>
            </a:r>
            <a:r>
              <a:rPr lang="en-US" altLang="zh-CN" dirty="0"/>
              <a:t>n</a:t>
            </a:r>
            <a:r>
              <a:rPr lang="zh-CN" altLang="zh-CN" dirty="0"/>
              <a:t>的数组，其中每个元素都是不相同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正</a:t>
            </a:r>
            <a:r>
              <a:rPr lang="zh-CN" altLang="zh-CN" dirty="0" smtClean="0"/>
              <a:t>整数，</a:t>
            </a:r>
            <a:r>
              <a:rPr lang="zh-CN" altLang="zh-CN" dirty="0"/>
              <a:t>设计把所有奇数移动到所有偶数前边的算法，并且保证奇数、偶数均有序（从小到大）。</a:t>
            </a:r>
          </a:p>
          <a:p>
            <a:pPr algn="l"/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22002" y="3610401"/>
            <a:ext cx="9144000" cy="1077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 smtClean="0"/>
              <a:t>实验要求：</a:t>
            </a:r>
            <a:endParaRPr lang="en-US" altLang="zh-CN" b="1" dirty="0" smtClean="0"/>
          </a:p>
          <a:p>
            <a:pPr algn="l"/>
            <a:r>
              <a:rPr lang="en-US" altLang="zh-CN" dirty="0" smtClean="0"/>
              <a:t>         </a:t>
            </a:r>
            <a:r>
              <a:rPr lang="zh-CN" altLang="en-US" dirty="0"/>
              <a:t>不</a:t>
            </a:r>
            <a:r>
              <a:rPr lang="zh-CN" altLang="en-US" dirty="0" smtClean="0"/>
              <a:t>占用额外的辅助空间的前提下使用尽量少的时间完成。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22002" y="4693825"/>
            <a:ext cx="9144000" cy="143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例子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/>
            <a:r>
              <a:rPr lang="en-US" altLang="zh-CN" dirty="0" smtClean="0"/>
              <a:t>         </a:t>
            </a:r>
            <a:r>
              <a:rPr lang="zh-CN" altLang="en-US" dirty="0" smtClean="0"/>
              <a:t>初始数据：</a:t>
            </a:r>
            <a:r>
              <a:rPr lang="en-US" altLang="zh-CN" dirty="0" smtClean="0"/>
              <a:t>20, 17, 25, 28, 14, 13, 23, 2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输出结果：</a:t>
            </a:r>
            <a:r>
              <a:rPr lang="en-US" altLang="zh-CN" dirty="0" smtClean="0"/>
              <a:t>13, 17, 23, 25, 2, 14, 20, 28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53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实验一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China</dc:creator>
  <cp:lastModifiedBy>China</cp:lastModifiedBy>
  <cp:revision>2</cp:revision>
  <dcterms:created xsi:type="dcterms:W3CDTF">2019-09-10T14:26:34Z</dcterms:created>
  <dcterms:modified xsi:type="dcterms:W3CDTF">2019-09-11T01:44:50Z</dcterms:modified>
</cp:coreProperties>
</file>