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A0308-86E9-E944-92ED-704C59990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E941E-479A-0446-8A3A-20D0D8E71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FF103-657B-F848-996C-CD1C504D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44104-3177-EE44-8118-141DBEBC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42EF9-AC09-E343-9248-E38BF61D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0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F45C3-1D96-F94B-BF8C-8AAA25DC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82479-FAB9-E247-93F1-C5D087164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E9F4E-21B6-CC4B-8121-DD1407BA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C0A4B-567D-3342-820A-FA4AB258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ED6AD-1068-BA48-8D86-2A99D7F5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1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A1FEA7-380D-C348-BC17-962F3A961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D7781-2642-0D43-8388-FDF9A4D7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B2497-C14B-8B47-B4E2-7E1CCE75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AB4A-B362-CF44-8235-7884A6BC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0EF59-1F93-874F-8F17-98341D94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89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3137D-6A0E-6042-9FCA-87B253C0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A8D1E-5227-AD44-8BD4-22341D54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E8EE5-EDC6-054C-A22A-E453A164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09C34-1020-DB45-B6B8-F9EC4603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4E06D-62D4-BD4E-AF65-DFC0A2CA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3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CCA23-37A6-8B45-98B7-515867CF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A90F5-0B1A-A441-B2B9-732042E8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4710A-7021-7143-A2E0-4335ABAA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91902-007B-1C40-BADE-2D553085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522C1-72E1-AA4F-A092-5968B73B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25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AF992-E5B5-FD4F-BEF0-5D7B02B6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05303-3E2B-1943-A4C5-C698EC63D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A3CC5-C208-3B46-8197-81F49E37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2D2C2-649C-1A4A-A658-CAA5247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8F628-8C06-404E-B012-A02AB6F1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61D70-7587-F544-ADFF-71DD0ABE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93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FC1E-76D6-9345-843F-6B77DBC9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23341-F599-644B-96BF-CFDBD505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5C024-BAB2-114A-879E-30988F11D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B69BFC-4466-9949-90BA-3F8836182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E2F19D-2C35-D448-B4C6-242092D93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F5015F-224C-5948-840D-FA1420A8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63EBB-45E2-3745-9D5B-45D106CD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E87B56-6197-6E43-B77C-A4EDD441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64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4D7A3-C046-E845-9D67-0DD9840E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23C175-3AB7-E94E-B308-7434A71F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ADAE5F-3022-FE47-A6A6-0DF5F6C4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A726F-DC00-544F-A75E-828B39D1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19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33215A-8275-8343-B998-0F7E3D8D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40A2A8-D9D0-CB40-9389-8AE9485B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10F63-9639-5C40-AA22-BF4BFF6D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12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23720-C2AC-B04E-A8FD-24F24683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30590-7452-E94D-B634-9A48B10B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9EB6F-943D-B54B-9564-D3909357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E6FDB-AAC5-2240-BA8D-B0CBA596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E39F0-9557-4E48-9515-8D98D745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FFEBA-35A6-2B45-B9A8-835A1D71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2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04DB8-F559-6846-AFAC-02C9A19B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96F6CD-F95B-C747-BAD1-8C81903CF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9EB80-0FBD-BE4A-98AD-A681ADF9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7866E-93C3-A445-9C27-2FA89EC8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6AB2B-64ED-8B4F-AF7B-EF68FC8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265E7-1B3B-4A4B-BF17-931D5377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76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7D6F8C-46F5-2B45-A738-43E8631B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E4654-391F-984C-8F36-1EF3A397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402CB-DA8A-FE42-BEF6-9B6D079B3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209D-F0D1-6C46-B2D2-F5315642EB7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C6761-1C02-2E4A-9947-DAD572588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B5317-89BD-B449-A019-7BAE3CBF9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637E-234C-3E4A-A49C-60CC764F3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72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A4B1AF-8AB6-544A-B0DF-8EA676E14FE3}"/>
              </a:ext>
            </a:extLst>
          </p:cNvPr>
          <p:cNvSpPr txBox="1"/>
          <p:nvPr/>
        </p:nvSpPr>
        <p:spPr>
          <a:xfrm>
            <a:off x="856211" y="1080599"/>
            <a:ext cx="10906298" cy="390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实验内容：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给定一个单链表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4 -&gt; 1 -&gt; 9 -&gt; 3 -&gt; 10 -&gt; 9 -&gt; 1 -&gt; 15 -&gt; 13 -&gt; 19 -&gt; 10 -&gt; 9 -&gt; 1 -&gt; 17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，按照下列题目顺序，输出对应的操作结果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操作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(1)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：将链表中重复的数据删除，其他数据保持相对位置不变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结果：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4 -&gt; 1 -&gt; 9 -&gt; 3 -&gt; 10 -&gt; 15 -&gt; 13 -&gt; 19 -&gt; 17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操作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(2)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：将去重后的链表逆序输出 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结果：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17 -&gt; 19 -&gt; 13 -&gt; 15 -&gt; 10 -&gt; 3 -&gt; 9 -&gt; 1 -&gt; 4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操作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(3)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：将去重后的链表进行排序（从小到大，排序方法自选）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结果：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1 -&gt; 3 -&gt; 4 -&gt; 9 -&gt; 10 -&gt; 13 -&gt; 15 -&gt; 17 -&gt; 19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22208" y="524541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实验二 链表的应用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5548" y="4965174"/>
            <a:ext cx="10722736" cy="1827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实验要求：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(1)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不能借助辅助空间、只能使用链表数据结构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(2)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上述实验操作顺序不能颠倒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(3)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仔细设计每个操作所采用的的算法，并分析对应的时间、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空间复杂度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59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Kevin</cp:lastModifiedBy>
  <cp:revision>11</cp:revision>
  <dcterms:created xsi:type="dcterms:W3CDTF">2019-09-24T06:45:08Z</dcterms:created>
  <dcterms:modified xsi:type="dcterms:W3CDTF">2019-09-25T01:39:47Z</dcterms:modified>
</cp:coreProperties>
</file>