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3"/>
  </p:notesMasterIdLst>
  <p:sldIdLst>
    <p:sldId id="258" r:id="rId2"/>
    <p:sldId id="259" r:id="rId3"/>
    <p:sldId id="260" r:id="rId4"/>
    <p:sldId id="379" r:id="rId5"/>
    <p:sldId id="261" r:id="rId6"/>
    <p:sldId id="262" r:id="rId7"/>
    <p:sldId id="263" r:id="rId8"/>
    <p:sldId id="264" r:id="rId9"/>
    <p:sldId id="265" r:id="rId10"/>
    <p:sldId id="266" r:id="rId11"/>
    <p:sldId id="267" r:id="rId12"/>
    <p:sldId id="268" r:id="rId13"/>
    <p:sldId id="271" r:id="rId14"/>
    <p:sldId id="272" r:id="rId15"/>
    <p:sldId id="376" r:id="rId16"/>
    <p:sldId id="273" r:id="rId17"/>
    <p:sldId id="274" r:id="rId18"/>
    <p:sldId id="275" r:id="rId19"/>
    <p:sldId id="276" r:id="rId20"/>
    <p:sldId id="277" r:id="rId21"/>
    <p:sldId id="278" r:id="rId22"/>
    <p:sldId id="3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78" r:id="rId46"/>
    <p:sldId id="302" r:id="rId47"/>
    <p:sldId id="303" r:id="rId48"/>
    <p:sldId id="304" r:id="rId49"/>
    <p:sldId id="305" r:id="rId50"/>
    <p:sldId id="306" r:id="rId51"/>
    <p:sldId id="307" r:id="rId52"/>
    <p:sldId id="308" r:id="rId53"/>
    <p:sldId id="309"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40" r:id="rId67"/>
    <p:sldId id="343" r:id="rId68"/>
    <p:sldId id="344" r:id="rId69"/>
    <p:sldId id="345" r:id="rId70"/>
    <p:sldId id="346" r:id="rId71"/>
    <p:sldId id="347"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990033"/>
    <a:srgbClr val="FA0691"/>
    <a:srgbClr val="008000"/>
    <a:srgbClr val="CCECFF"/>
    <a:srgbClr val="FFCCCC"/>
    <a:srgbClr val="66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8" autoAdjust="0"/>
    <p:restoredTop sz="92188" autoAdjust="0"/>
  </p:normalViewPr>
  <p:slideViewPr>
    <p:cSldViewPr>
      <p:cViewPr varScale="1">
        <p:scale>
          <a:sx n="133" d="100"/>
          <a:sy n="133" d="100"/>
        </p:scale>
        <p:origin x="2248"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6" Type="http://schemas.openxmlformats.org/officeDocument/2006/relationships/slide" Target="slides/slide28.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9.xml"/><Relationship Id="rId63" Type="http://schemas.openxmlformats.org/officeDocument/2006/relationships/slide" Target="slides/slide67.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7.xml"/><Relationship Id="rId29" Type="http://schemas.openxmlformats.org/officeDocument/2006/relationships/slide" Target="slides/slide31.xml"/><Relationship Id="rId11" Type="http://schemas.openxmlformats.org/officeDocument/2006/relationships/slide" Target="slides/slide11.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5.xml"/><Relationship Id="rId61" Type="http://schemas.openxmlformats.org/officeDocument/2006/relationships/slide" Target="slides/slide65.xml"/><Relationship Id="rId19" Type="http://schemas.openxmlformats.org/officeDocument/2006/relationships/slide" Target="slides/slide21.xml"/><Relationship Id="rId14" Type="http://schemas.openxmlformats.org/officeDocument/2006/relationships/slide" Target="slides/slide14.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60.xml"/><Relationship Id="rId64" Type="http://schemas.openxmlformats.org/officeDocument/2006/relationships/slide" Target="slides/slide68.xml"/><Relationship Id="rId8" Type="http://schemas.openxmlformats.org/officeDocument/2006/relationships/slide" Target="slides/slide8.xml"/><Relationship Id="rId51" Type="http://schemas.openxmlformats.org/officeDocument/2006/relationships/slide" Target="slides/slide5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2.xml"/><Relationship Id="rId41" Type="http://schemas.openxmlformats.org/officeDocument/2006/relationships/slide" Target="slides/slide43.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61.xml"/><Relationship Id="rId10" Type="http://schemas.openxmlformats.org/officeDocument/2006/relationships/slide" Target="slides/slide10.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9.xml"/><Relationship Id="rId39"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D1E58D7-241C-4DF3-95A6-733F282FA937}" type="slidenum">
              <a:rPr lang="zh-CN" altLang="en-US"/>
              <a:pPr>
                <a:defRPr/>
              </a:pPr>
              <a:t>‹#›</a:t>
            </a:fld>
            <a:endParaRPr lang="en-US" altLang="zh-CN"/>
          </a:p>
        </p:txBody>
      </p:sp>
    </p:spTree>
    <p:extLst>
      <p:ext uri="{BB962C8B-B14F-4D97-AF65-F5344CB8AC3E}">
        <p14:creationId xmlns:p14="http://schemas.microsoft.com/office/powerpoint/2010/main" val="2330112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7ECD6397-5AB0-4D78-A5A0-54A29F294478}" type="slidenum">
              <a:rPr lang="zh-CN" altLang="en-US" smtClean="0"/>
              <a:pPr/>
              <a:t>7</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BE0860F8-888E-405C-B348-470050F9B756}" type="slidenum">
              <a:rPr lang="zh-CN" altLang="en-US" smtClean="0"/>
              <a:pPr/>
              <a:t>17</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96DE3530-F97D-4767-945F-E5F9C53D1233}" type="slidenum">
              <a:rPr lang="zh-CN" altLang="en-US" smtClean="0"/>
              <a:pPr/>
              <a:t>18</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2E3E010B-81B9-4F5A-B0C0-806B852532B6}" type="slidenum">
              <a:rPr lang="zh-CN" altLang="en-US" smtClean="0"/>
              <a:pPr/>
              <a:t>19</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D051BCE8-4269-4F8C-81DD-7649BC16B9F9}" type="slidenum">
              <a:rPr lang="zh-CN" altLang="en-US" smtClean="0"/>
              <a:pPr/>
              <a:t>20</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671D099A-96EA-4BFF-8734-CE60170AFEF6}" type="slidenum">
              <a:rPr lang="zh-CN" altLang="en-US" smtClean="0"/>
              <a:pPr/>
              <a:t>23</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6DFBE6C2-DA8B-4949-9BE1-FB392F32F738}" type="slidenum">
              <a:rPr lang="zh-CN" altLang="en-US" smtClean="0"/>
              <a:pPr/>
              <a:t>24</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C67E9EBE-049A-4615-A3DA-56568A95B3B8}" type="slidenum">
              <a:rPr lang="zh-CN" altLang="en-US" smtClean="0"/>
              <a:pPr/>
              <a:t>25</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18C7165D-36B5-4074-92E0-4783AC00AB34}" type="slidenum">
              <a:rPr lang="zh-CN" altLang="en-US" smtClean="0"/>
              <a:pPr/>
              <a:t>26</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miter lim="800000"/>
            <a:headEnd/>
            <a:tailEnd/>
          </a:ln>
        </p:spPr>
        <p:txBody>
          <a:bodyPr/>
          <a:lstStyle/>
          <a:p>
            <a:fld id="{2BA3907D-F1F3-4BC3-BB27-D1439F8F5A02}" type="slidenum">
              <a:rPr lang="zh-CN" altLang="en-US" smtClean="0"/>
              <a:pPr/>
              <a:t>27</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miter lim="800000"/>
            <a:headEnd/>
            <a:tailEnd/>
          </a:ln>
        </p:spPr>
        <p:txBody>
          <a:bodyPr/>
          <a:lstStyle/>
          <a:p>
            <a:fld id="{86798789-70EF-4128-95F3-3685C1C5F485}" type="slidenum">
              <a:rPr lang="zh-CN" altLang="en-US" smtClean="0"/>
              <a:pPr/>
              <a:t>28</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71313CBD-C1E4-47F3-8102-5AA05167E7F4}" type="slidenum">
              <a:rPr lang="zh-CN" altLang="en-US" smtClean="0"/>
              <a:pPr/>
              <a:t>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miter lim="800000"/>
            <a:headEnd/>
            <a:tailEnd/>
          </a:ln>
        </p:spPr>
        <p:txBody>
          <a:bodyPr/>
          <a:lstStyle/>
          <a:p>
            <a:fld id="{0D16B2EF-9DB7-4B93-8DFB-2F04190FA71D}" type="slidenum">
              <a:rPr lang="zh-CN" altLang="en-US" smtClean="0"/>
              <a:pPr/>
              <a:t>29</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miter lim="800000"/>
            <a:headEnd/>
            <a:tailEnd/>
          </a:ln>
        </p:spPr>
        <p:txBody>
          <a:bodyPr/>
          <a:lstStyle/>
          <a:p>
            <a:fld id="{5A304959-1E64-4E76-A042-5DD528E6E47C}" type="slidenum">
              <a:rPr lang="zh-CN" altLang="en-US" smtClean="0"/>
              <a:pPr/>
              <a:t>30</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D3A6067B-30EE-467C-B116-BAB1FDD49DA0}" type="slidenum">
              <a:rPr lang="zh-CN" altLang="en-US" smtClean="0"/>
              <a:pPr/>
              <a:t>31</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9D3E14A9-9529-4F47-B3A5-467A3B75D0A6}" type="slidenum">
              <a:rPr lang="zh-CN" altLang="en-US" smtClean="0"/>
              <a:pPr/>
              <a:t>32</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miter lim="800000"/>
            <a:headEnd/>
            <a:tailEnd/>
          </a:ln>
        </p:spPr>
        <p:txBody>
          <a:bodyPr/>
          <a:lstStyle/>
          <a:p>
            <a:fld id="{BC037A8E-754C-48AE-BCB3-02429379A0AA}" type="slidenum">
              <a:rPr lang="zh-CN" altLang="en-US" smtClean="0"/>
              <a:pPr/>
              <a:t>33</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miter lim="800000"/>
            <a:headEnd/>
            <a:tailEnd/>
          </a:ln>
        </p:spPr>
        <p:txBody>
          <a:bodyPr/>
          <a:lstStyle/>
          <a:p>
            <a:fld id="{28D03EEC-5B76-4AAC-9D9A-CE7066519748}" type="slidenum">
              <a:rPr lang="zh-CN" altLang="en-US" smtClean="0"/>
              <a:pPr/>
              <a:t>34</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miter lim="800000"/>
            <a:headEnd/>
            <a:tailEnd/>
          </a:ln>
        </p:spPr>
        <p:txBody>
          <a:bodyPr/>
          <a:lstStyle/>
          <a:p>
            <a:fld id="{31ADE84D-8736-4761-9593-365FD1DE7598}" type="slidenum">
              <a:rPr lang="zh-CN" altLang="en-US" smtClean="0"/>
              <a:pPr/>
              <a:t>35</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B3190536-EB2E-423A-BD94-E6E73F1ED222}" type="slidenum">
              <a:rPr lang="zh-CN" altLang="en-US" smtClean="0"/>
              <a:pPr/>
              <a:t>36</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miter lim="800000"/>
            <a:headEnd/>
            <a:tailEnd/>
          </a:ln>
        </p:spPr>
        <p:txBody>
          <a:bodyPr/>
          <a:lstStyle/>
          <a:p>
            <a:fld id="{9F79C156-BF01-468A-AAEE-A6381B466D9E}" type="slidenum">
              <a:rPr lang="zh-CN" altLang="en-US" smtClean="0"/>
              <a:pPr/>
              <a:t>37</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miter lim="800000"/>
            <a:headEnd/>
            <a:tailEnd/>
          </a:ln>
        </p:spPr>
        <p:txBody>
          <a:bodyPr/>
          <a:lstStyle/>
          <a:p>
            <a:fld id="{4BD1B291-EF9C-4A7F-8E1A-DC32A5FEA661}" type="slidenum">
              <a:rPr lang="zh-CN" altLang="en-US" smtClean="0"/>
              <a:pPr/>
              <a:t>38</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93319832-2717-47F7-93A3-EB039C51E3ED}" type="slidenum">
              <a:rPr lang="zh-CN" altLang="en-US" smtClean="0"/>
              <a:pPr/>
              <a:t>9</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1D19DC44-9145-4460-9796-4394557B9BAE}" type="slidenum">
              <a:rPr lang="zh-CN" altLang="en-US" smtClean="0"/>
              <a:pPr/>
              <a:t>39</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miter lim="800000"/>
            <a:headEnd/>
            <a:tailEnd/>
          </a:ln>
        </p:spPr>
        <p:txBody>
          <a:bodyPr/>
          <a:lstStyle/>
          <a:p>
            <a:fld id="{ED3807BA-7A42-43C2-ACE4-C5882F68DE06}" type="slidenum">
              <a:rPr lang="zh-CN" altLang="en-US" smtClean="0"/>
              <a:pPr/>
              <a:t>40</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miter lim="800000"/>
            <a:headEnd/>
            <a:tailEnd/>
          </a:ln>
        </p:spPr>
        <p:txBody>
          <a:bodyPr/>
          <a:lstStyle/>
          <a:p>
            <a:fld id="{D0F16C36-7CCB-4B4F-B0DB-A6D33E2E55C7}" type="slidenum">
              <a:rPr lang="zh-CN" altLang="en-US" smtClean="0"/>
              <a:pPr/>
              <a:t>41</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miter lim="800000"/>
            <a:headEnd/>
            <a:tailEnd/>
          </a:ln>
        </p:spPr>
        <p:txBody>
          <a:bodyPr/>
          <a:lstStyle/>
          <a:p>
            <a:fld id="{FEBDAFC2-3642-4D82-AFF5-C491066C0543}" type="slidenum">
              <a:rPr lang="zh-CN" altLang="en-US" smtClean="0"/>
              <a:pPr/>
              <a:t>42</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miter lim="800000"/>
            <a:headEnd/>
            <a:tailEnd/>
          </a:ln>
        </p:spPr>
        <p:txBody>
          <a:bodyPr/>
          <a:lstStyle/>
          <a:p>
            <a:fld id="{B5DF34DD-074A-4D04-8AD8-56D1B6FC59A5}" type="slidenum">
              <a:rPr lang="zh-CN" altLang="en-US" smtClean="0"/>
              <a:pPr/>
              <a:t>43</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miter lim="800000"/>
            <a:headEnd/>
            <a:tailEnd/>
          </a:ln>
        </p:spPr>
        <p:txBody>
          <a:bodyPr/>
          <a:lstStyle/>
          <a:p>
            <a:fld id="{47E54CB9-5E09-4B36-871A-3654AFC187F3}" type="slidenum">
              <a:rPr lang="zh-CN" altLang="en-US" smtClean="0"/>
              <a:pPr/>
              <a:t>44</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miter lim="800000"/>
            <a:headEnd/>
            <a:tailEnd/>
          </a:ln>
        </p:spPr>
        <p:txBody>
          <a:bodyPr/>
          <a:lstStyle/>
          <a:p>
            <a:fld id="{9BF00D3E-13D9-46B5-977F-C259987774BD}" type="slidenum">
              <a:rPr lang="zh-CN" altLang="en-US" smtClean="0"/>
              <a:pPr/>
              <a:t>45</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miter lim="800000"/>
            <a:headEnd/>
            <a:tailEnd/>
          </a:ln>
        </p:spPr>
        <p:txBody>
          <a:bodyPr/>
          <a:lstStyle/>
          <a:p>
            <a:fld id="{5EF5407D-9EA9-4772-87E1-2A67915A6853}" type="slidenum">
              <a:rPr lang="zh-CN" altLang="en-US" smtClean="0"/>
              <a:pPr/>
              <a:t>46</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miter lim="800000"/>
            <a:headEnd/>
            <a:tailEnd/>
          </a:ln>
        </p:spPr>
        <p:txBody>
          <a:bodyPr/>
          <a:lstStyle/>
          <a:p>
            <a:fld id="{2A6D3272-DF03-4B67-BF5C-2C871DA1E29D}" type="slidenum">
              <a:rPr lang="zh-CN" altLang="en-US" smtClean="0"/>
              <a:pPr/>
              <a:t>47</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headEnd/>
            <a:tailEnd/>
          </a:ln>
        </p:spPr>
        <p:txBody>
          <a:bodyPr/>
          <a:lstStyle/>
          <a:p>
            <a:fld id="{116BAAAF-6996-4F1B-8345-33B013B6B7BF}" type="slidenum">
              <a:rPr lang="zh-CN" altLang="en-US" smtClean="0"/>
              <a:pPr/>
              <a:t>48</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20081A11-66DD-424D-A297-7CD188A61553}" type="slidenum">
              <a:rPr lang="zh-CN" altLang="en-US" smtClean="0"/>
              <a:pPr/>
              <a:t>10</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miter lim="800000"/>
            <a:headEnd/>
            <a:tailEnd/>
          </a:ln>
        </p:spPr>
        <p:txBody>
          <a:bodyPr/>
          <a:lstStyle/>
          <a:p>
            <a:fld id="{A77B5B05-71A5-4FCB-BE9E-796364C6A6AF}" type="slidenum">
              <a:rPr lang="zh-CN" altLang="en-US" smtClean="0"/>
              <a:pPr/>
              <a:t>49</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miter lim="800000"/>
            <a:headEnd/>
            <a:tailEnd/>
          </a:ln>
        </p:spPr>
        <p:txBody>
          <a:bodyPr/>
          <a:lstStyle/>
          <a:p>
            <a:fld id="{16FF0512-168D-4F67-A5B0-605D76412731}" type="slidenum">
              <a:rPr lang="zh-CN" altLang="en-US" smtClean="0"/>
              <a:pPr/>
              <a:t>50</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miter lim="800000"/>
            <a:headEnd/>
            <a:tailEnd/>
          </a:ln>
        </p:spPr>
        <p:txBody>
          <a:bodyPr/>
          <a:lstStyle/>
          <a:p>
            <a:fld id="{65E75BC4-5A54-48AB-9049-534D05C5C6A4}" type="slidenum">
              <a:rPr lang="zh-CN" altLang="en-US" smtClean="0"/>
              <a:pPr/>
              <a:t>51</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miter lim="800000"/>
            <a:headEnd/>
            <a:tailEnd/>
          </a:ln>
        </p:spPr>
        <p:txBody>
          <a:bodyPr/>
          <a:lstStyle/>
          <a:p>
            <a:fld id="{C30C66C6-F96E-4DA7-B004-2F0A8F29801A}" type="slidenum">
              <a:rPr lang="zh-CN" altLang="en-US" smtClean="0"/>
              <a:pPr/>
              <a:t>52</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miter lim="800000"/>
            <a:headEnd/>
            <a:tailEnd/>
          </a:ln>
        </p:spPr>
        <p:txBody>
          <a:bodyPr/>
          <a:lstStyle/>
          <a:p>
            <a:fld id="{E29C089D-D699-4607-B3AC-8FDEB23E1A01}" type="slidenum">
              <a:rPr lang="zh-CN" altLang="en-US" smtClean="0"/>
              <a:pPr/>
              <a:t>53</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miter lim="800000"/>
            <a:headEnd/>
            <a:tailEnd/>
          </a:ln>
        </p:spPr>
        <p:txBody>
          <a:bodyPr/>
          <a:lstStyle/>
          <a:p>
            <a:fld id="{4A14AE51-0205-4A05-9863-CBC5039F8430}" type="slidenum">
              <a:rPr lang="zh-CN" altLang="en-US" smtClean="0"/>
              <a:pPr/>
              <a:t>54</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miter lim="800000"/>
            <a:headEnd/>
            <a:tailEnd/>
          </a:ln>
        </p:spPr>
        <p:txBody>
          <a:bodyPr/>
          <a:lstStyle/>
          <a:p>
            <a:fld id="{366B1770-B195-49A8-AA26-ADB0D0303D14}" type="slidenum">
              <a:rPr lang="zh-CN" altLang="en-US" smtClean="0"/>
              <a:pPr/>
              <a:t>55</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headEnd/>
            <a:tailEnd/>
          </a:ln>
        </p:spPr>
        <p:txBody>
          <a:bodyPr/>
          <a:lstStyle/>
          <a:p>
            <a:fld id="{74B4F5AE-1752-4647-A7DD-BA65F3DBB907}" type="slidenum">
              <a:rPr lang="zh-CN" altLang="en-US" smtClean="0"/>
              <a:pPr/>
              <a:t>56</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miter lim="800000"/>
            <a:headEnd/>
            <a:tailEnd/>
          </a:ln>
        </p:spPr>
        <p:txBody>
          <a:bodyPr/>
          <a:lstStyle/>
          <a:p>
            <a:fld id="{3C10EB8D-8824-4B23-8708-84266E7EDFA0}" type="slidenum">
              <a:rPr lang="zh-CN" altLang="en-US" smtClean="0"/>
              <a:pPr/>
              <a:t>57</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miter lim="800000"/>
            <a:headEnd/>
            <a:tailEnd/>
          </a:ln>
        </p:spPr>
        <p:txBody>
          <a:bodyPr/>
          <a:lstStyle/>
          <a:p>
            <a:fld id="{09A46EE4-C520-4010-A110-CBCBA9445863}" type="slidenum">
              <a:rPr lang="zh-CN" altLang="en-US" smtClean="0"/>
              <a:pPr/>
              <a:t>58</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65DF880B-B57C-4AFD-BA84-CF3D69B6B441}" type="slidenum">
              <a:rPr lang="zh-CN" altLang="en-US" smtClean="0"/>
              <a:pPr/>
              <a:t>11</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miter lim="800000"/>
            <a:headEnd/>
            <a:tailEnd/>
          </a:ln>
        </p:spPr>
        <p:txBody>
          <a:bodyPr/>
          <a:lstStyle/>
          <a:p>
            <a:fld id="{43836773-ED9C-4827-82BD-D37F144CCAB7}" type="slidenum">
              <a:rPr lang="zh-CN" altLang="en-US" smtClean="0"/>
              <a:pPr/>
              <a:t>59</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miter lim="800000"/>
            <a:headEnd/>
            <a:tailEnd/>
          </a:ln>
        </p:spPr>
        <p:txBody>
          <a:bodyPr/>
          <a:lstStyle/>
          <a:p>
            <a:fld id="{9E2E8089-2458-4BA2-B6D9-D80E03487EBA}" type="slidenum">
              <a:rPr lang="zh-CN" altLang="en-US" smtClean="0"/>
              <a:pPr/>
              <a:t>60</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miter lim="800000"/>
            <a:headEnd/>
            <a:tailEnd/>
          </a:ln>
        </p:spPr>
        <p:txBody>
          <a:bodyPr/>
          <a:lstStyle/>
          <a:p>
            <a:fld id="{511CA54F-65F7-4C21-AC89-508BFF726510}" type="slidenum">
              <a:rPr lang="zh-CN" altLang="en-US" smtClean="0"/>
              <a:pPr/>
              <a:t>61</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headEnd/>
            <a:tailEnd/>
          </a:ln>
        </p:spPr>
        <p:txBody>
          <a:bodyPr/>
          <a:lstStyle/>
          <a:p>
            <a:fld id="{FCE9F74B-6A3B-4CE7-9C33-E4749766331A}" type="slidenum">
              <a:rPr lang="zh-CN" altLang="en-US" smtClean="0"/>
              <a:pPr/>
              <a:t>62</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miter lim="800000"/>
            <a:headEnd/>
            <a:tailEnd/>
          </a:ln>
        </p:spPr>
        <p:txBody>
          <a:bodyPr/>
          <a:lstStyle/>
          <a:p>
            <a:fld id="{BB865C18-4FB1-4A96-BEAE-D7FC0965F5C8}" type="slidenum">
              <a:rPr lang="zh-CN" altLang="en-US" smtClean="0"/>
              <a:pPr/>
              <a:t>63</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miter lim="800000"/>
            <a:headEnd/>
            <a:tailEnd/>
          </a:ln>
        </p:spPr>
        <p:txBody>
          <a:bodyPr/>
          <a:lstStyle/>
          <a:p>
            <a:fld id="{99006C44-5B9F-42F0-A901-D4C281796A4F}" type="slidenum">
              <a:rPr lang="zh-CN" altLang="en-US" smtClean="0"/>
              <a:pPr/>
              <a:t>64</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miter lim="800000"/>
            <a:headEnd/>
            <a:tailEnd/>
          </a:ln>
        </p:spPr>
        <p:txBody>
          <a:bodyPr/>
          <a:lstStyle/>
          <a:p>
            <a:fld id="{5F567FA7-E61E-4E07-B557-D41BFF2BEBE7}" type="slidenum">
              <a:rPr lang="zh-CN" altLang="en-US" smtClean="0"/>
              <a:pPr/>
              <a:t>65</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miter lim="800000"/>
            <a:headEnd/>
            <a:tailEnd/>
          </a:ln>
        </p:spPr>
        <p:txBody>
          <a:bodyPr/>
          <a:lstStyle/>
          <a:p>
            <a:fld id="{FA0F2424-75A9-4CA6-AF59-3708C0EAE3F0}" type="slidenum">
              <a:rPr lang="zh-CN" altLang="en-US" smtClean="0"/>
              <a:pPr/>
              <a:t>66</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xfrm>
            <a:off x="914400" y="4343400"/>
            <a:ext cx="5029200" cy="4114800"/>
          </a:xfrm>
          <a:noFill/>
        </p:spPr>
        <p:txBody>
          <a:bodyPr/>
          <a:lstStyle/>
          <a:p>
            <a:pPr marL="228600" indent="-22860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03F20896-873E-4D64-9AEE-156BDD2AEB63}" type="slidenum">
              <a:rPr lang="zh-CN" altLang="en-US" smtClean="0"/>
              <a:pPr/>
              <a:t>12</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102BCFE6-0588-4624-BCD5-B252E2A79FA0}" type="slidenum">
              <a:rPr lang="zh-CN" altLang="en-US" smtClean="0"/>
              <a:pPr/>
              <a:t>13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F979B371-3D04-444B-B1EF-9D7A23972068}" type="slidenum">
              <a:rPr lang="zh-CN" altLang="en-US" smtClean="0"/>
              <a:pPr/>
              <a:t>14</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080DC524-1903-4F08-AFC3-D71B9151C668}" type="slidenum">
              <a:rPr lang="zh-CN" altLang="en-US" smtClean="0"/>
              <a:pPr/>
              <a:t>16</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zh-CN" alt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zh-CN" alt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zh-CN" alt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zh-CN" alt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zh-CN" alt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zh-CN" altLang="en-US" sz="2400">
                <a:latin typeface="Times New Roman" pitchFamily="18" charset="0"/>
              </a:endParaRPr>
            </a:p>
          </p:txBody>
        </p:sp>
      </p:grpSp>
      <p:sp>
        <p:nvSpPr>
          <p:cNvPr id="661516"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661517"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0729ABB-3F1E-463C-BC2E-4DC85DBF971D}" type="datetime7">
              <a:rPr lang="zh-CN" altLang="en-US"/>
              <a:pPr>
                <a:defRPr/>
              </a:pPr>
              <a:t>19.9.25</a:t>
            </a:fld>
            <a:endParaRPr lang="en-US" altLang="zh-CN"/>
          </a:p>
        </p:txBody>
      </p:sp>
      <p:sp>
        <p:nvSpPr>
          <p:cNvPr id="12" name="Rectangle 10"/>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25FDCDB1-54E5-452B-80C6-B2353551F79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04491665-0FD1-445C-9B10-2E889A201AD3}" type="datetime7">
              <a:rPr lang="zh-CN" altLang="en-US"/>
              <a:pPr>
                <a:defRPr/>
              </a:pPr>
              <a:t>19.9.25</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8385345-26BE-4738-ABFB-5833E235842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510E78F7-DDBD-4A91-B795-E11392824739}" type="datetime7">
              <a:rPr lang="zh-CN" altLang="en-US"/>
              <a:pPr>
                <a:defRPr/>
              </a:pPr>
              <a:t>19.9.25</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ED73FDD4-F3E5-4C8D-807B-ED0E38B3835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9"/>
          <p:cNvSpPr>
            <a:spLocks noGrp="1" noChangeArrowheads="1"/>
          </p:cNvSpPr>
          <p:nvPr>
            <p:ph type="dt" sz="half" idx="10"/>
          </p:nvPr>
        </p:nvSpPr>
        <p:spPr>
          <a:ln/>
        </p:spPr>
        <p:txBody>
          <a:bodyPr/>
          <a:lstStyle>
            <a:lvl1pPr>
              <a:defRPr/>
            </a:lvl1pPr>
          </a:lstStyle>
          <a:p>
            <a:pPr>
              <a:defRPr/>
            </a:pPr>
            <a:fld id="{0654DABC-2C41-4380-AFD8-00DB487B006E}" type="datetime7">
              <a:rPr lang="zh-CN" altLang="en-US"/>
              <a:pPr>
                <a:defRPr/>
              </a:pPr>
              <a:t>19.9.25</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D0C791F9-52DF-4DE1-AB37-2FF6D1777358}"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AC6E98E9-A56C-4C38-9A26-3AAB7241F088}" type="datetime7">
              <a:rPr lang="zh-CN" altLang="en-US"/>
              <a:pPr>
                <a:defRPr/>
              </a:pPr>
              <a:t>19.9.25</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EBEAA8E7-F2C0-4E8F-8822-4D1F0E957CB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ABB81766-EC5C-4235-AA0F-C33A44A66013}" type="datetime7">
              <a:rPr lang="zh-CN" altLang="en-US"/>
              <a:pPr>
                <a:defRPr/>
              </a:pPr>
              <a:t>19.9.25</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2F7EEE0F-5930-4BF9-85D2-032104CC733C}"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A0F7ABFF-3E73-43B2-88C2-6C23AED55F2C}" type="datetime7">
              <a:rPr lang="zh-CN" altLang="en-US"/>
              <a:pPr>
                <a:defRPr/>
              </a:pPr>
              <a:t>19.9.25</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9618A46-4A97-4E62-899A-781D4CED463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fld id="{87BF83AC-CA17-468D-8F74-02CCDCDB4674}" type="datetime7">
              <a:rPr lang="zh-CN" altLang="en-US"/>
              <a:pPr>
                <a:defRPr/>
              </a:pPr>
              <a:t>19.9.25</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0D3E6C41-F9BC-4129-A5AC-E62752B60BA8}"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fld id="{B79BDC19-96CC-483A-9DA0-0956957AEF35}" type="datetime7">
              <a:rPr lang="zh-CN" altLang="en-US"/>
              <a:pPr>
                <a:defRPr/>
              </a:pPr>
              <a:t>19.9.25</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C96258AA-A832-4EC6-90E7-C589CB7246C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23BC4AC2-B7DA-4013-BE19-815E89166EB0}" type="datetime7">
              <a:rPr lang="zh-CN" altLang="en-US"/>
              <a:pPr>
                <a:defRPr/>
              </a:pPr>
              <a:t>19.9.25</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37263ED7-D340-4977-B8C6-98F946FAF69C}"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5371A9DF-736C-4AEF-91DE-8B979DD39DB4}" type="datetime7">
              <a:rPr lang="zh-CN" altLang="en-US"/>
              <a:pPr>
                <a:defRPr/>
              </a:pPr>
              <a:t>19.9.25</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64125DCF-45DF-490E-86FF-923FADBA4B9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33AF6048-D4C0-40E3-BD89-E97DBB29C35D}" type="datetime7">
              <a:rPr lang="zh-CN" altLang="en-US"/>
              <a:pPr>
                <a:defRPr/>
              </a:pPr>
              <a:t>19.9.25</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DA15493A-8C06-4988-924B-23A31C18A451}"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zh-CN" altLang="en-US"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zh-CN" altLang="en-US"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zh-CN" altLang="en-US"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zh-CN" altLang="en-US"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zh-CN" altLang="en-US"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60489"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a:defRPr/>
            </a:pPr>
            <a:fld id="{7DDCDFC0-B226-484E-9C57-997AA4AB6D81}" type="datetime7">
              <a:rPr lang="zh-CN" altLang="en-US"/>
              <a:pPr>
                <a:defRPr/>
              </a:pPr>
              <a:t>19.9.25</a:t>
            </a:fld>
            <a:endParaRPr lang="en-US" altLang="zh-CN"/>
          </a:p>
        </p:txBody>
      </p:sp>
      <p:sp>
        <p:nvSpPr>
          <p:cNvPr id="660490"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660491"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CB663E5B-1F4A-440B-A4F5-1E908C6C4DFF}" type="slidenum">
              <a:rPr lang="zh-CN" altLang="en-US"/>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a:ln>
            <a:miter lim="800000"/>
            <a:headEnd/>
            <a:tailEnd/>
          </a:ln>
        </p:spPr>
        <p:txBody>
          <a:bodyPr/>
          <a:lstStyle/>
          <a:p>
            <a:fld id="{FEE084E3-636E-4D1E-B6A9-7402254784BC}" type="datetime7">
              <a:rPr lang="zh-CN" altLang="en-US" smtClean="0"/>
              <a:pPr/>
              <a:t>19.9.25</a:t>
            </a:fld>
            <a:endParaRPr lang="en-US" altLang="zh-CN"/>
          </a:p>
        </p:txBody>
      </p:sp>
      <p:sp>
        <p:nvSpPr>
          <p:cNvPr id="4099" name="灯片编号占位符 5"/>
          <p:cNvSpPr>
            <a:spLocks noGrp="1"/>
          </p:cNvSpPr>
          <p:nvPr>
            <p:ph type="sldNum" sz="quarter" idx="12"/>
          </p:nvPr>
        </p:nvSpPr>
        <p:spPr>
          <a:noFill/>
          <a:ln>
            <a:miter lim="800000"/>
            <a:headEnd/>
            <a:tailEnd/>
          </a:ln>
        </p:spPr>
        <p:txBody>
          <a:bodyPr/>
          <a:lstStyle/>
          <a:p>
            <a:fld id="{E5D02C29-34F8-42CB-A1C5-7B967F700A5B}" type="slidenum">
              <a:rPr lang="zh-CN" altLang="en-US" smtClean="0"/>
              <a:pPr/>
              <a:t>1</a:t>
            </a:fld>
            <a:endParaRPr lang="en-US" altLang="zh-CN"/>
          </a:p>
        </p:txBody>
      </p:sp>
      <p:sp>
        <p:nvSpPr>
          <p:cNvPr id="4100"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itchFamily="2" charset="-122"/>
                <a:sym typeface="Webdings" pitchFamily="18" charset="2"/>
              </a:rPr>
              <a:t>第三章</a:t>
            </a:r>
            <a:r>
              <a:rPr lang="en-US" altLang="zh-CN" dirty="0">
                <a:ea typeface="宋体" pitchFamily="2" charset="-122"/>
                <a:sym typeface="Webdings" pitchFamily="18" charset="2"/>
              </a:rPr>
              <a:t> </a:t>
            </a:r>
            <a:r>
              <a:rPr lang="zh-CN" altLang="en-US" dirty="0">
                <a:ea typeface="宋体" pitchFamily="2" charset="-122"/>
                <a:sym typeface="Webdings" pitchFamily="18" charset="2"/>
              </a:rPr>
              <a:t>数据描述</a:t>
            </a:r>
          </a:p>
        </p:txBody>
      </p:sp>
      <p:sp>
        <p:nvSpPr>
          <p:cNvPr id="450563" name="Rectangle 3"/>
          <p:cNvSpPr>
            <a:spLocks noGrp="1" noChangeArrowheads="1"/>
          </p:cNvSpPr>
          <p:nvPr>
            <p:ph type="body" idx="1"/>
          </p:nvPr>
        </p:nvSpPr>
        <p:spPr>
          <a:xfrm>
            <a:off x="869950" y="1662113"/>
            <a:ext cx="7816850" cy="4468812"/>
          </a:xfrm>
        </p:spPr>
        <p:txBody>
          <a:bodyPr/>
          <a:lstStyle/>
          <a:p>
            <a:pPr eaLnBrk="1" hangingPunct="1">
              <a:lnSpc>
                <a:spcPct val="110000"/>
              </a:lnSpc>
            </a:pPr>
            <a:r>
              <a:rPr lang="en-US" altLang="zh-CN" dirty="0">
                <a:latin typeface="Comic Sans MS" pitchFamily="66" charset="0"/>
                <a:ea typeface="宋体" pitchFamily="2" charset="-122"/>
              </a:rPr>
              <a:t>3.1	</a:t>
            </a:r>
            <a:r>
              <a:rPr lang="zh-CN" altLang="en-US" dirty="0">
                <a:latin typeface="Comic Sans MS" pitchFamily="66" charset="0"/>
                <a:ea typeface="宋体" pitchFamily="2" charset="-122"/>
              </a:rPr>
              <a:t> 概述</a:t>
            </a:r>
            <a:endParaRPr lang="en-US" altLang="zh-CN" dirty="0">
              <a:latin typeface="Comic Sans MS" pitchFamily="66" charset="0"/>
              <a:ea typeface="宋体" pitchFamily="2" charset="-122"/>
            </a:endParaRPr>
          </a:p>
          <a:p>
            <a:pPr eaLnBrk="1" hangingPunct="1">
              <a:lnSpc>
                <a:spcPct val="110000"/>
              </a:lnSpc>
            </a:pPr>
            <a:r>
              <a:rPr lang="en-US" altLang="zh-CN" dirty="0">
                <a:latin typeface="Comic Sans MS" pitchFamily="66" charset="0"/>
                <a:ea typeface="宋体" pitchFamily="2" charset="-122"/>
              </a:rPr>
              <a:t>3.2 </a:t>
            </a:r>
            <a:r>
              <a:rPr lang="zh-CN" altLang="en-US" dirty="0">
                <a:latin typeface="Comic Sans MS" pitchFamily="66" charset="0"/>
                <a:ea typeface="宋体" pitchFamily="2" charset="-122"/>
              </a:rPr>
              <a:t>线性表</a:t>
            </a:r>
          </a:p>
          <a:p>
            <a:pPr eaLnBrk="1" hangingPunct="1">
              <a:lnSpc>
                <a:spcPct val="110000"/>
              </a:lnSpc>
            </a:pPr>
            <a:r>
              <a:rPr lang="en-US" altLang="zh-CN" dirty="0">
                <a:latin typeface="Comic Sans MS" pitchFamily="66" charset="0"/>
                <a:ea typeface="宋体" pitchFamily="2" charset="-122"/>
              </a:rPr>
              <a:t>3.3 </a:t>
            </a:r>
            <a:r>
              <a:rPr lang="zh-CN" altLang="en-US" dirty="0">
                <a:latin typeface="Comic Sans MS" pitchFamily="66" charset="0"/>
                <a:ea typeface="宋体" pitchFamily="2" charset="-122"/>
              </a:rPr>
              <a:t>公式化描述</a:t>
            </a:r>
          </a:p>
          <a:p>
            <a:pPr eaLnBrk="1" hangingPunct="1">
              <a:lnSpc>
                <a:spcPct val="110000"/>
              </a:lnSpc>
            </a:pPr>
            <a:r>
              <a:rPr lang="en-US" altLang="zh-CN" dirty="0">
                <a:latin typeface="Comic Sans MS" pitchFamily="66" charset="0"/>
                <a:ea typeface="宋体" pitchFamily="2" charset="-122"/>
              </a:rPr>
              <a:t>3.4 </a:t>
            </a:r>
            <a:r>
              <a:rPr lang="zh-CN" altLang="en-US" dirty="0">
                <a:latin typeface="Comic Sans MS" pitchFamily="66" charset="0"/>
                <a:ea typeface="宋体" pitchFamily="2" charset="-122"/>
              </a:rPr>
              <a:t>链表描述</a:t>
            </a:r>
          </a:p>
          <a:p>
            <a:pPr eaLnBrk="1" hangingPunct="1">
              <a:lnSpc>
                <a:spcPct val="110000"/>
              </a:lnSpc>
            </a:pPr>
            <a:r>
              <a:rPr lang="en-US" altLang="zh-CN" dirty="0">
                <a:latin typeface="Comic Sans MS" pitchFamily="66" charset="0"/>
                <a:ea typeface="宋体" pitchFamily="2" charset="-122"/>
              </a:rPr>
              <a:t>3.5 </a:t>
            </a:r>
            <a:r>
              <a:rPr lang="zh-CN" altLang="en-US" dirty="0">
                <a:latin typeface="Comic Sans MS" pitchFamily="66" charset="0"/>
                <a:ea typeface="宋体" pitchFamily="2" charset="-122"/>
              </a:rPr>
              <a:t>间接寻址</a:t>
            </a:r>
            <a:endParaRPr lang="en-US" altLang="zh-CN" dirty="0">
              <a:latin typeface="Comic Sans MS" pitchFamily="66" charset="0"/>
              <a:ea typeface="宋体" pitchFamily="2" charset="-122"/>
            </a:endParaRPr>
          </a:p>
          <a:p>
            <a:pPr eaLnBrk="1" hangingPunct="1">
              <a:lnSpc>
                <a:spcPct val="110000"/>
              </a:lnSpc>
            </a:pPr>
            <a:r>
              <a:rPr lang="en-US" altLang="zh-CN" dirty="0">
                <a:latin typeface="Comic Sans MS" pitchFamily="66" charset="0"/>
                <a:ea typeface="宋体" pitchFamily="2" charset="-122"/>
              </a:rPr>
              <a:t>3.6 </a:t>
            </a:r>
            <a:r>
              <a:rPr lang="zh-CN" altLang="en-US" dirty="0">
                <a:latin typeface="Comic Sans MS" pitchFamily="66" charset="0"/>
                <a:ea typeface="宋体" pitchFamily="2" charset="-122"/>
              </a:rPr>
              <a:t>应用</a:t>
            </a:r>
            <a:endParaRPr lang="en-US" altLang="zh-CN" dirty="0">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 calcmode="lin" valueType="num">
                                      <p:cBhvr additive="base">
                                        <p:cTn id="7" dur="500" fill="hold"/>
                                        <p:tgtEl>
                                          <p:spTgt spid="450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0563">
                                            <p:txEl>
                                              <p:pRg st="1" end="1"/>
                                            </p:txEl>
                                          </p:spTgt>
                                        </p:tgtEl>
                                        <p:attrNameLst>
                                          <p:attrName>style.visibility</p:attrName>
                                        </p:attrNameLst>
                                      </p:cBhvr>
                                      <p:to>
                                        <p:strVal val="visible"/>
                                      </p:to>
                                    </p:set>
                                    <p:anim calcmode="lin" valueType="num">
                                      <p:cBhvr additive="base">
                                        <p:cTn id="12" dur="500" fill="hold"/>
                                        <p:tgtEl>
                                          <p:spTgt spid="450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056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50563">
                                            <p:txEl>
                                              <p:pRg st="2" end="2"/>
                                            </p:txEl>
                                          </p:spTgt>
                                        </p:tgtEl>
                                        <p:attrNameLst>
                                          <p:attrName>style.visibility</p:attrName>
                                        </p:attrNameLst>
                                      </p:cBhvr>
                                      <p:to>
                                        <p:strVal val="visible"/>
                                      </p:to>
                                    </p:set>
                                    <p:anim calcmode="lin" valueType="num">
                                      <p:cBhvr additive="base">
                                        <p:cTn id="17" dur="500" fill="hold"/>
                                        <p:tgtEl>
                                          <p:spTgt spid="450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6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50563">
                                            <p:txEl>
                                              <p:pRg st="3" end="3"/>
                                            </p:txEl>
                                          </p:spTgt>
                                        </p:tgtEl>
                                        <p:attrNameLst>
                                          <p:attrName>style.visibility</p:attrName>
                                        </p:attrNameLst>
                                      </p:cBhvr>
                                      <p:to>
                                        <p:strVal val="visible"/>
                                      </p:to>
                                    </p:set>
                                    <p:anim calcmode="lin" valueType="num">
                                      <p:cBhvr additive="base">
                                        <p:cTn id="22" dur="500" fill="hold"/>
                                        <p:tgtEl>
                                          <p:spTgt spid="45056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5056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50563">
                                            <p:txEl>
                                              <p:pRg st="4" end="4"/>
                                            </p:txEl>
                                          </p:spTgt>
                                        </p:tgtEl>
                                        <p:attrNameLst>
                                          <p:attrName>style.visibility</p:attrName>
                                        </p:attrNameLst>
                                      </p:cBhvr>
                                      <p:to>
                                        <p:strVal val="visible"/>
                                      </p:to>
                                    </p:set>
                                    <p:anim calcmode="lin" valueType="num">
                                      <p:cBhvr additive="base">
                                        <p:cTn id="27" dur="500" fill="hold"/>
                                        <p:tgtEl>
                                          <p:spTgt spid="4505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6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50563">
                                            <p:txEl>
                                              <p:pRg st="5" end="5"/>
                                            </p:txEl>
                                          </p:spTgt>
                                        </p:tgtEl>
                                        <p:attrNameLst>
                                          <p:attrName>style.visibility</p:attrName>
                                        </p:attrNameLst>
                                      </p:cBhvr>
                                      <p:to>
                                        <p:strVal val="visible"/>
                                      </p:to>
                                    </p:set>
                                    <p:anim calcmode="lin" valueType="num">
                                      <p:cBhvr additive="base">
                                        <p:cTn id="32" dur="500" fill="hold"/>
                                        <p:tgtEl>
                                          <p:spTgt spid="45056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50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miter lim="800000"/>
            <a:headEnd/>
            <a:tailEnd/>
          </a:ln>
        </p:spPr>
        <p:txBody>
          <a:bodyPr/>
          <a:lstStyle/>
          <a:p>
            <a:fld id="{A5845CFC-5477-4DE3-95EE-B8EF21B747DD}" type="datetime7">
              <a:rPr lang="zh-CN" altLang="en-US" smtClean="0"/>
              <a:pPr/>
              <a:t>19.9.25</a:t>
            </a:fld>
            <a:endParaRPr lang="en-US" altLang="zh-CN"/>
          </a:p>
        </p:txBody>
      </p:sp>
      <p:sp>
        <p:nvSpPr>
          <p:cNvPr id="14339" name="灯片编号占位符 5"/>
          <p:cNvSpPr>
            <a:spLocks noGrp="1"/>
          </p:cNvSpPr>
          <p:nvPr>
            <p:ph type="sldNum" sz="quarter" idx="12"/>
          </p:nvPr>
        </p:nvSpPr>
        <p:spPr>
          <a:noFill/>
          <a:ln>
            <a:miter lim="800000"/>
            <a:headEnd/>
            <a:tailEnd/>
          </a:ln>
        </p:spPr>
        <p:txBody>
          <a:bodyPr/>
          <a:lstStyle/>
          <a:p>
            <a:fld id="{9FA8E8BD-D291-44E7-A43A-1188168ED1B7}" type="slidenum">
              <a:rPr lang="zh-CN" altLang="en-US" smtClean="0"/>
              <a:pPr/>
              <a:t>10</a:t>
            </a:fld>
            <a:endParaRPr lang="en-US" altLang="zh-CN"/>
          </a:p>
        </p:txBody>
      </p:sp>
      <p:sp>
        <p:nvSpPr>
          <p:cNvPr id="14340" name="Rectangle 2"/>
          <p:cNvSpPr>
            <a:spLocks noGrp="1" noChangeArrowheads="1"/>
          </p:cNvSpPr>
          <p:nvPr>
            <p:ph type="body" idx="1"/>
          </p:nvPr>
        </p:nvSpPr>
        <p:spPr>
          <a:xfrm>
            <a:off x="250825" y="1484313"/>
            <a:ext cx="8631238" cy="5156200"/>
          </a:xfrm>
        </p:spPr>
        <p:txBody>
          <a:bodyPr/>
          <a:lstStyle/>
          <a:p>
            <a:pPr eaLnBrk="1" hangingPunct="1"/>
            <a:r>
              <a:rPr lang="en-US" altLang="zh-CN">
                <a:latin typeface="Comic Sans MS" pitchFamily="66" charset="0"/>
                <a:ea typeface="宋体" pitchFamily="2" charset="-122"/>
              </a:rPr>
              <a:t>1. </a:t>
            </a:r>
            <a:r>
              <a:rPr lang="zh-CN" altLang="en-US">
                <a:latin typeface="Comic Sans MS" pitchFamily="66" charset="0"/>
                <a:ea typeface="宋体" pitchFamily="2" charset="-122"/>
              </a:rPr>
              <a:t>基本概念</a:t>
            </a:r>
          </a:p>
          <a:p>
            <a:pPr lvl="1" eaLnBrk="1" hangingPunct="1"/>
            <a:r>
              <a:rPr lang="zh-CN" altLang="en-US">
                <a:latin typeface="Comic Sans MS" pitchFamily="66" charset="0"/>
                <a:ea typeface="宋体" pitchFamily="2" charset="-122"/>
              </a:rPr>
              <a:t>公式化描述采用数组来表示一个对象的实例，数组中的每个位置被称为</a:t>
            </a:r>
            <a:r>
              <a:rPr lang="zh-CN" altLang="en-US">
                <a:solidFill>
                  <a:schemeClr val="hlink"/>
                </a:solidFill>
                <a:latin typeface="Comic Sans MS" pitchFamily="66" charset="0"/>
                <a:ea typeface="宋体" pitchFamily="2" charset="-122"/>
              </a:rPr>
              <a:t>单元</a:t>
            </a:r>
            <a:r>
              <a:rPr lang="en-US" altLang="zh-CN">
                <a:latin typeface="Comic Sans MS" pitchFamily="66" charset="0"/>
                <a:ea typeface="宋体" pitchFamily="2" charset="-122"/>
              </a:rPr>
              <a:t>(cell)</a:t>
            </a:r>
            <a:r>
              <a:rPr lang="zh-CN" altLang="en-US">
                <a:latin typeface="Comic Sans MS" pitchFamily="66" charset="0"/>
                <a:ea typeface="宋体" pitchFamily="2" charset="-122"/>
              </a:rPr>
              <a:t>或</a:t>
            </a:r>
            <a:r>
              <a:rPr lang="zh-CN" altLang="en-US">
                <a:solidFill>
                  <a:schemeClr val="hlink"/>
                </a:solidFill>
                <a:latin typeface="Comic Sans MS" pitchFamily="66" charset="0"/>
                <a:ea typeface="宋体" pitchFamily="2" charset="-122"/>
              </a:rPr>
              <a:t>节点</a:t>
            </a:r>
            <a:r>
              <a:rPr lang="en-US" altLang="zh-CN">
                <a:latin typeface="Comic Sans MS" pitchFamily="66" charset="0"/>
                <a:ea typeface="宋体" pitchFamily="2" charset="-122"/>
              </a:rPr>
              <a:t>(node)</a:t>
            </a:r>
            <a:r>
              <a:rPr lang="zh-CN" altLang="en-US">
                <a:latin typeface="Comic Sans MS" pitchFamily="66" charset="0"/>
                <a:ea typeface="宋体" pitchFamily="2" charset="-122"/>
              </a:rPr>
              <a:t>，每个数组单元应足够大，以便容纳数据对象实例中的任意一个元素。</a:t>
            </a:r>
          </a:p>
          <a:p>
            <a:pPr lvl="1" eaLnBrk="1" hangingPunct="1"/>
            <a:r>
              <a:rPr lang="zh-CN" altLang="en-US">
                <a:latin typeface="Comic Sans MS" pitchFamily="66" charset="0"/>
                <a:ea typeface="宋体" pitchFamily="2" charset="-122"/>
              </a:rPr>
              <a:t>在某些情况下，每个实例可分别用一个独立的数组来描述，而在其它情况下，可能需要使用一个数组来描述几个实例。</a:t>
            </a:r>
          </a:p>
          <a:p>
            <a:pPr lvl="1" eaLnBrk="1" hangingPunct="1"/>
            <a:r>
              <a:rPr lang="zh-CN" altLang="en-US">
                <a:latin typeface="Comic Sans MS" pitchFamily="66" charset="0"/>
                <a:ea typeface="宋体" pitchFamily="2" charset="-122"/>
              </a:rPr>
              <a:t>实例中每个元素在数组中的位置可以使用一个数学公式来指明。</a:t>
            </a:r>
          </a:p>
        </p:txBody>
      </p:sp>
      <p:sp>
        <p:nvSpPr>
          <p:cNvPr id="14341" name="Rectangle 3"/>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sym typeface="Webdings"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miter lim="800000"/>
            <a:headEnd/>
            <a:tailEnd/>
          </a:ln>
        </p:spPr>
        <p:txBody>
          <a:bodyPr/>
          <a:lstStyle/>
          <a:p>
            <a:fld id="{B6E1F507-A7B9-4F4D-98E0-C19EB64D984D}" type="datetime7">
              <a:rPr lang="zh-CN" altLang="en-US" smtClean="0"/>
              <a:pPr/>
              <a:t>19.9.25</a:t>
            </a:fld>
            <a:endParaRPr lang="en-US" altLang="zh-CN"/>
          </a:p>
        </p:txBody>
      </p:sp>
      <p:sp>
        <p:nvSpPr>
          <p:cNvPr id="15363" name="灯片编号占位符 5"/>
          <p:cNvSpPr>
            <a:spLocks noGrp="1"/>
          </p:cNvSpPr>
          <p:nvPr>
            <p:ph type="sldNum" sz="quarter" idx="12"/>
          </p:nvPr>
        </p:nvSpPr>
        <p:spPr>
          <a:noFill/>
          <a:ln>
            <a:miter lim="800000"/>
            <a:headEnd/>
            <a:tailEnd/>
          </a:ln>
        </p:spPr>
        <p:txBody>
          <a:bodyPr/>
          <a:lstStyle/>
          <a:p>
            <a:fld id="{60EE5EE8-61F3-433E-93B3-3406CCC00B1A}" type="slidenum">
              <a:rPr lang="zh-CN" altLang="en-US" smtClean="0"/>
              <a:pPr/>
              <a:t>11</a:t>
            </a:fld>
            <a:endParaRPr lang="en-US" altLang="zh-CN"/>
          </a:p>
        </p:txBody>
      </p:sp>
      <p:sp>
        <p:nvSpPr>
          <p:cNvPr id="15364" name="Rectangle 2"/>
          <p:cNvSpPr>
            <a:spLocks noGrp="1" noChangeArrowheads="1"/>
          </p:cNvSpPr>
          <p:nvPr>
            <p:ph type="body" idx="1"/>
          </p:nvPr>
        </p:nvSpPr>
        <p:spPr>
          <a:xfrm>
            <a:off x="457200" y="1671638"/>
            <a:ext cx="8229600" cy="2874962"/>
          </a:xfrm>
        </p:spPr>
        <p:txBody>
          <a:bodyPr/>
          <a:lstStyle/>
          <a:p>
            <a:pPr eaLnBrk="1" hangingPunct="1"/>
            <a:r>
              <a:rPr lang="zh-CN" altLang="en-US" sz="2800">
                <a:latin typeface="Comic Sans MS" pitchFamily="66" charset="0"/>
                <a:ea typeface="宋体" pitchFamily="2" charset="-122"/>
              </a:rPr>
              <a:t>把表中的每个元素映射到数组的具体位置，是我们使用数组及公式化描述的关键，其实这个映射就是公式。如：</a:t>
            </a:r>
          </a:p>
          <a:p>
            <a:pPr eaLnBrk="1" hangingPunct="1"/>
            <a:r>
              <a:rPr lang="en-US" altLang="zh-CN" sz="2800">
                <a:latin typeface="Comic Sans MS" pitchFamily="66" charset="0"/>
                <a:ea typeface="宋体" pitchFamily="2" charset="-122"/>
              </a:rPr>
              <a:t>location(i)=i-1</a:t>
            </a:r>
            <a:r>
              <a:rPr lang="zh-CN" altLang="en-US" sz="2000">
                <a:latin typeface="Comic Sans MS" pitchFamily="66" charset="0"/>
                <a:ea typeface="宋体" pitchFamily="2" charset="-122"/>
              </a:rPr>
              <a:t>（链表中第</a:t>
            </a:r>
            <a:r>
              <a:rPr lang="en-US" altLang="zh-CN" sz="2000">
                <a:latin typeface="Comic Sans MS" pitchFamily="66" charset="0"/>
                <a:ea typeface="宋体" pitchFamily="2" charset="-122"/>
              </a:rPr>
              <a:t>i</a:t>
            </a:r>
            <a:r>
              <a:rPr lang="zh-CN" altLang="en-US" sz="2000">
                <a:latin typeface="Comic Sans MS" pitchFamily="66" charset="0"/>
                <a:ea typeface="宋体" pitchFamily="2" charset="-122"/>
              </a:rPr>
              <a:t>个元素位于数组中</a:t>
            </a:r>
            <a:r>
              <a:rPr lang="en-US" altLang="zh-CN" sz="2000">
                <a:latin typeface="Comic Sans MS" pitchFamily="66" charset="0"/>
                <a:ea typeface="宋体" pitchFamily="2" charset="-122"/>
              </a:rPr>
              <a:t>i-1</a:t>
            </a:r>
            <a:r>
              <a:rPr lang="zh-CN" altLang="en-US" sz="2000">
                <a:latin typeface="Comic Sans MS" pitchFamily="66" charset="0"/>
                <a:ea typeface="宋体" pitchFamily="2" charset="-122"/>
              </a:rPr>
              <a:t>位置处）</a:t>
            </a:r>
          </a:p>
          <a:p>
            <a:pPr eaLnBrk="1" hangingPunct="1"/>
            <a:r>
              <a:rPr lang="en-US" altLang="zh-CN" sz="2800">
                <a:latin typeface="Comic Sans MS" pitchFamily="66" charset="0"/>
                <a:ea typeface="宋体" pitchFamily="2" charset="-122"/>
              </a:rPr>
              <a:t>localtion(i)=i</a:t>
            </a:r>
          </a:p>
          <a:p>
            <a:pPr eaLnBrk="1" hangingPunct="1"/>
            <a:r>
              <a:rPr lang="en-US" altLang="zh-CN" sz="2800">
                <a:latin typeface="Comic Sans MS" pitchFamily="66" charset="0"/>
                <a:ea typeface="宋体" pitchFamily="2" charset="-122"/>
              </a:rPr>
              <a:t>localtion(i)=N-i</a:t>
            </a:r>
          </a:p>
        </p:txBody>
      </p:sp>
      <p:sp>
        <p:nvSpPr>
          <p:cNvPr id="15365" name="Rectangle 3"/>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sym typeface="Webdings" pitchFamily="18" charset="2"/>
            </a:endParaRPr>
          </a:p>
        </p:txBody>
      </p:sp>
      <p:grpSp>
        <p:nvGrpSpPr>
          <p:cNvPr id="463876" name="Group 4"/>
          <p:cNvGrpSpPr>
            <a:grpSpLocks/>
          </p:cNvGrpSpPr>
          <p:nvPr/>
        </p:nvGrpSpPr>
        <p:grpSpPr bwMode="auto">
          <a:xfrm>
            <a:off x="1476375" y="5157788"/>
            <a:ext cx="6911975" cy="1331912"/>
            <a:chOff x="930" y="3249"/>
            <a:chExt cx="4354" cy="839"/>
          </a:xfrm>
        </p:grpSpPr>
        <p:sp>
          <p:nvSpPr>
            <p:cNvPr id="15367" name="Rectangle 5"/>
            <p:cNvSpPr>
              <a:spLocks noChangeArrowheads="1"/>
            </p:cNvSpPr>
            <p:nvPr/>
          </p:nvSpPr>
          <p:spPr bwMode="auto">
            <a:xfrm>
              <a:off x="1701"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9</a:t>
              </a:r>
            </a:p>
          </p:txBody>
        </p:sp>
        <p:sp>
          <p:nvSpPr>
            <p:cNvPr id="15368" name="Rectangle 6"/>
            <p:cNvSpPr>
              <a:spLocks noChangeArrowheads="1"/>
            </p:cNvSpPr>
            <p:nvPr/>
          </p:nvSpPr>
          <p:spPr bwMode="auto">
            <a:xfrm>
              <a:off x="1973"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8</a:t>
              </a:r>
            </a:p>
          </p:txBody>
        </p:sp>
        <p:sp>
          <p:nvSpPr>
            <p:cNvPr id="15369" name="Rectangle 7"/>
            <p:cNvSpPr>
              <a:spLocks noChangeArrowheads="1"/>
            </p:cNvSpPr>
            <p:nvPr/>
          </p:nvSpPr>
          <p:spPr bwMode="auto">
            <a:xfrm>
              <a:off x="2246"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9</a:t>
              </a:r>
            </a:p>
          </p:txBody>
        </p:sp>
        <p:sp>
          <p:nvSpPr>
            <p:cNvPr id="15370" name="Rectangle 8"/>
            <p:cNvSpPr>
              <a:spLocks noChangeArrowheads="1"/>
            </p:cNvSpPr>
            <p:nvPr/>
          </p:nvSpPr>
          <p:spPr bwMode="auto">
            <a:xfrm>
              <a:off x="2518"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5</a:t>
              </a:r>
            </a:p>
          </p:txBody>
        </p:sp>
        <p:sp>
          <p:nvSpPr>
            <p:cNvPr id="15371" name="Rectangle 9"/>
            <p:cNvSpPr>
              <a:spLocks noChangeArrowheads="1"/>
            </p:cNvSpPr>
            <p:nvPr/>
          </p:nvSpPr>
          <p:spPr bwMode="auto">
            <a:xfrm>
              <a:off x="2790"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8</a:t>
              </a:r>
            </a:p>
          </p:txBody>
        </p:sp>
        <p:sp>
          <p:nvSpPr>
            <p:cNvPr id="15372" name="Rectangle 10"/>
            <p:cNvSpPr>
              <a:spLocks noChangeArrowheads="1"/>
            </p:cNvSpPr>
            <p:nvPr/>
          </p:nvSpPr>
          <p:spPr bwMode="auto">
            <a:xfrm>
              <a:off x="3062" y="3566"/>
              <a:ext cx="317" cy="27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t>
              </a:r>
            </a:p>
          </p:txBody>
        </p:sp>
        <p:sp>
          <p:nvSpPr>
            <p:cNvPr id="15373" name="Rectangle 11"/>
            <p:cNvSpPr>
              <a:spLocks noChangeArrowheads="1"/>
            </p:cNvSpPr>
            <p:nvPr/>
          </p:nvSpPr>
          <p:spPr bwMode="auto">
            <a:xfrm>
              <a:off x="3334" y="3566"/>
              <a:ext cx="317"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5374" name="Rectangle 12"/>
            <p:cNvSpPr>
              <a:spLocks noChangeArrowheads="1"/>
            </p:cNvSpPr>
            <p:nvPr/>
          </p:nvSpPr>
          <p:spPr bwMode="auto">
            <a:xfrm>
              <a:off x="3606" y="3566"/>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5375" name="Text Box 13"/>
            <p:cNvSpPr txBox="1">
              <a:spLocks noChangeArrowheads="1"/>
            </p:cNvSpPr>
            <p:nvPr/>
          </p:nvSpPr>
          <p:spPr bwMode="auto">
            <a:xfrm>
              <a:off x="930" y="3838"/>
              <a:ext cx="3900" cy="250"/>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  </a:t>
              </a:r>
              <a:r>
                <a:rPr kumimoji="1" lang="en-US" altLang="zh-CN" sz="2000" b="1">
                  <a:solidFill>
                    <a:schemeClr val="hlink"/>
                  </a:solidFill>
                  <a:latin typeface="Comic Sans MS" pitchFamily="66" charset="0"/>
                </a:rPr>
                <a:t>Element</a:t>
              </a:r>
              <a:r>
                <a:rPr kumimoji="1" lang="en-US" altLang="zh-CN" sz="2000" b="1">
                  <a:latin typeface="Comic Sans MS" pitchFamily="66" charset="0"/>
                </a:rPr>
                <a:t>[0] [1] [2] [3] [4]        [</a:t>
              </a:r>
              <a:r>
                <a:rPr kumimoji="1" lang="en-US" altLang="zh-CN" sz="2000" b="1">
                  <a:solidFill>
                    <a:schemeClr val="hlink"/>
                  </a:solidFill>
                  <a:latin typeface="Comic Sans MS" pitchFamily="66" charset="0"/>
                </a:rPr>
                <a:t>Maxsize</a:t>
              </a:r>
              <a:r>
                <a:rPr kumimoji="1" lang="en-US" altLang="zh-CN" sz="2000" b="1">
                  <a:latin typeface="Comic Sans MS" pitchFamily="66" charset="0"/>
                </a:rPr>
                <a:t>-1]</a:t>
              </a:r>
            </a:p>
          </p:txBody>
        </p:sp>
        <p:sp>
          <p:nvSpPr>
            <p:cNvPr id="15376" name="Text Box 14"/>
            <p:cNvSpPr txBox="1">
              <a:spLocks noChangeArrowheads="1"/>
            </p:cNvSpPr>
            <p:nvPr/>
          </p:nvSpPr>
          <p:spPr bwMode="auto">
            <a:xfrm>
              <a:off x="1973" y="3249"/>
              <a:ext cx="3311" cy="288"/>
            </a:xfrm>
            <a:prstGeom prst="rect">
              <a:avLst/>
            </a:prstGeom>
            <a:noFill/>
            <a:ln w="9525">
              <a:noFill/>
              <a:miter lim="800000"/>
              <a:headEnd/>
              <a:tailEnd/>
            </a:ln>
            <a:effectLst/>
          </p:spPr>
          <p:txBody>
            <a:bodyPr>
              <a:spAutoFit/>
            </a:bodyPr>
            <a:lstStyle/>
            <a:p>
              <a:pPr>
                <a:spcBef>
                  <a:spcPct val="50000"/>
                </a:spcBef>
              </a:pPr>
              <a:r>
                <a:rPr kumimoji="1" lang="en-US" altLang="zh-CN" sz="2000" b="1">
                  <a:solidFill>
                    <a:schemeClr val="hlink"/>
                  </a:solidFill>
                  <a:latin typeface="Comic Sans MS" pitchFamily="66" charset="0"/>
                </a:rPr>
                <a:t>Length</a:t>
              </a:r>
              <a:r>
                <a:rPr kumimoji="1" lang="en-US" altLang="zh-CN" sz="2000" b="1">
                  <a:latin typeface="Comic Sans MS" pitchFamily="66" charset="0"/>
                </a:rPr>
                <a:t>=5               </a:t>
              </a:r>
              <a:r>
                <a:rPr kumimoji="1" lang="en-US" altLang="zh-CN" sz="2400" b="1">
                  <a:latin typeface="Comic Sans MS" pitchFamily="66" charset="0"/>
                </a:rPr>
                <a:t>location(i)=i-1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 calcmode="lin" valueType="num">
                                      <p:cBhvr additive="base">
                                        <p:cTn id="7" dur="500" fill="hold"/>
                                        <p:tgtEl>
                                          <p:spTgt spid="463876"/>
                                        </p:tgtEl>
                                        <p:attrNameLst>
                                          <p:attrName>ppt_x</p:attrName>
                                        </p:attrNameLst>
                                      </p:cBhvr>
                                      <p:tavLst>
                                        <p:tav tm="0">
                                          <p:val>
                                            <p:strVal val="#ppt_x"/>
                                          </p:val>
                                        </p:tav>
                                        <p:tav tm="100000">
                                          <p:val>
                                            <p:strVal val="#ppt_x"/>
                                          </p:val>
                                        </p:tav>
                                      </p:tavLst>
                                    </p:anim>
                                    <p:anim calcmode="lin" valueType="num">
                                      <p:cBhvr additive="base">
                                        <p:cTn id="8" dur="500" fill="hold"/>
                                        <p:tgtEl>
                                          <p:spTgt spid="463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miter lim="800000"/>
            <a:headEnd/>
            <a:tailEnd/>
          </a:ln>
        </p:spPr>
        <p:txBody>
          <a:bodyPr/>
          <a:lstStyle/>
          <a:p>
            <a:fld id="{1F8FE072-3A7E-4251-BFE6-4CAA16CA45E9}" type="datetime7">
              <a:rPr lang="zh-CN" altLang="en-US" smtClean="0"/>
              <a:pPr/>
              <a:t>19.9.25</a:t>
            </a:fld>
            <a:endParaRPr lang="en-US" altLang="zh-CN"/>
          </a:p>
        </p:txBody>
      </p:sp>
      <p:sp>
        <p:nvSpPr>
          <p:cNvPr id="16387" name="灯片编号占位符 5"/>
          <p:cNvSpPr>
            <a:spLocks noGrp="1"/>
          </p:cNvSpPr>
          <p:nvPr>
            <p:ph type="sldNum" sz="quarter" idx="12"/>
          </p:nvPr>
        </p:nvSpPr>
        <p:spPr>
          <a:noFill/>
          <a:ln>
            <a:miter lim="800000"/>
            <a:headEnd/>
            <a:tailEnd/>
          </a:ln>
        </p:spPr>
        <p:txBody>
          <a:bodyPr/>
          <a:lstStyle/>
          <a:p>
            <a:fld id="{8AD51312-35A3-47B6-852C-4FE33B17BACF}" type="slidenum">
              <a:rPr lang="zh-CN" altLang="en-US" smtClean="0"/>
              <a:pPr/>
              <a:t>12</a:t>
            </a:fld>
            <a:endParaRPr lang="en-US" altLang="zh-CN"/>
          </a:p>
        </p:txBody>
      </p:sp>
      <p:sp>
        <p:nvSpPr>
          <p:cNvPr id="16388" name="Rectangle 2"/>
          <p:cNvSpPr>
            <a:spLocks noGrp="1" noChangeArrowheads="1"/>
          </p:cNvSpPr>
          <p:nvPr>
            <p:ph type="title"/>
          </p:nvPr>
        </p:nvSpPr>
        <p:spPr/>
        <p:txBody>
          <a:bodyPr/>
          <a:lstStyle/>
          <a:p>
            <a:pPr eaLnBrk="1" hangingPunct="1"/>
            <a:r>
              <a:rPr lang="en-US" altLang="zh-CN" b="1">
                <a:ea typeface="宋体" pitchFamily="2" charset="-122"/>
              </a:rPr>
              <a:t>3.3.1 </a:t>
            </a:r>
            <a:r>
              <a:rPr lang="zh-CN" altLang="en-US" b="1">
                <a:ea typeface="宋体" pitchFamily="2" charset="-122"/>
              </a:rPr>
              <a:t>之 </a:t>
            </a:r>
            <a:r>
              <a:rPr lang="en-US" altLang="zh-CN" b="1">
                <a:ea typeface="宋体" pitchFamily="2" charset="-122"/>
              </a:rPr>
              <a:t>LinearList calss </a:t>
            </a:r>
            <a:endParaRPr lang="zh-CN" altLang="en-US" b="1">
              <a:ea typeface="宋体" pitchFamily="2" charset="-122"/>
            </a:endParaRPr>
          </a:p>
        </p:txBody>
      </p:sp>
      <p:sp>
        <p:nvSpPr>
          <p:cNvPr id="465923" name="Rectangle 3"/>
          <p:cNvSpPr>
            <a:spLocks noGrp="1" noChangeArrowheads="1"/>
          </p:cNvSpPr>
          <p:nvPr>
            <p:ph type="body" idx="1"/>
          </p:nvPr>
        </p:nvSpPr>
        <p:spPr>
          <a:xfrm>
            <a:off x="0" y="260350"/>
            <a:ext cx="9144000" cy="6337300"/>
          </a:xfrm>
          <a:solidFill>
            <a:schemeClr val="bg1"/>
          </a:solidFill>
        </p:spPr>
        <p:txBody>
          <a:bodyPr/>
          <a:lstStyle/>
          <a:p>
            <a:pPr eaLnBrk="1" hangingPunct="1">
              <a:lnSpc>
                <a:spcPct val="80000"/>
              </a:lnSpc>
              <a:buFont typeface="Wingdings" pitchFamily="2" charset="2"/>
              <a:buNone/>
            </a:pPr>
            <a:r>
              <a:rPr lang="en-US" altLang="zh-CN" sz="2400">
                <a:latin typeface="Comic Sans MS" pitchFamily="66" charset="0"/>
                <a:ea typeface="宋体" pitchFamily="2" charset="-122"/>
              </a:rPr>
              <a:t>template&lt;class T&gt;</a:t>
            </a:r>
          </a:p>
          <a:p>
            <a:pPr eaLnBrk="1" hangingPunct="1">
              <a:lnSpc>
                <a:spcPct val="80000"/>
              </a:lnSpc>
              <a:buFont typeface="Wingdings" pitchFamily="2" charset="2"/>
              <a:buNone/>
            </a:pPr>
            <a:r>
              <a:rPr lang="en-US" altLang="zh-CN" sz="2400">
                <a:latin typeface="Comic Sans MS" pitchFamily="66" charset="0"/>
                <a:ea typeface="宋体" pitchFamily="2" charset="-122"/>
              </a:rPr>
              <a:t>class LinearList {</a:t>
            </a:r>
          </a:p>
          <a:p>
            <a:pPr eaLnBrk="1" hangingPunct="1">
              <a:lnSpc>
                <a:spcPct val="80000"/>
              </a:lnSpc>
              <a:buFont typeface="Wingdings" pitchFamily="2" charset="2"/>
              <a:buNone/>
            </a:pPr>
            <a:r>
              <a:rPr lang="en-US" altLang="zh-CN" sz="2400">
                <a:latin typeface="Comic Sans MS" pitchFamily="66" charset="0"/>
                <a:ea typeface="宋体" pitchFamily="2" charset="-122"/>
              </a:rPr>
              <a:t>   public:</a:t>
            </a:r>
          </a:p>
          <a:p>
            <a:pPr eaLnBrk="1" hangingPunct="1">
              <a:lnSpc>
                <a:spcPct val="80000"/>
              </a:lnSpc>
              <a:buFont typeface="Wingdings" pitchFamily="2" charset="2"/>
              <a:buNone/>
            </a:pP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LinearList</a:t>
            </a:r>
            <a:r>
              <a:rPr lang="en-US" altLang="zh-CN" sz="2400">
                <a:latin typeface="Comic Sans MS" pitchFamily="66" charset="0"/>
                <a:ea typeface="宋体" pitchFamily="2" charset="-122"/>
              </a:rPr>
              <a:t>(int MaxListSize = 10);  	// constructor</a:t>
            </a:r>
          </a:p>
          <a:p>
            <a:pPr eaLnBrk="1" hangingPunct="1">
              <a:lnSpc>
                <a:spcPct val="80000"/>
              </a:lnSpc>
              <a:buFont typeface="Wingdings" pitchFamily="2" charset="2"/>
              <a:buNone/>
            </a:pP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~LinearList</a:t>
            </a:r>
            <a:r>
              <a:rPr lang="en-US" altLang="zh-CN" sz="2400">
                <a:latin typeface="Comic Sans MS" pitchFamily="66" charset="0"/>
                <a:ea typeface="宋体" pitchFamily="2" charset="-122"/>
              </a:rPr>
              <a:t>()</a:t>
            </a:r>
            <a:r>
              <a:rPr lang="en-US" altLang="zh-CN" sz="2400">
                <a:solidFill>
                  <a:schemeClr val="folHlink"/>
                </a:solidFill>
                <a:latin typeface="Comic Sans MS" pitchFamily="66" charset="0"/>
                <a:ea typeface="宋体" pitchFamily="2" charset="-122"/>
              </a:rPr>
              <a:t> {delete [] </a:t>
            </a:r>
            <a:r>
              <a:rPr lang="en-US" altLang="zh-CN" sz="2400">
                <a:solidFill>
                  <a:schemeClr val="hlink"/>
                </a:solidFill>
                <a:latin typeface="Comic Sans MS" pitchFamily="66" charset="0"/>
                <a:ea typeface="宋体" pitchFamily="2" charset="-122"/>
              </a:rPr>
              <a:t>element</a:t>
            </a:r>
            <a:r>
              <a:rPr lang="en-US" altLang="zh-CN" sz="2400">
                <a:solidFill>
                  <a:schemeClr val="folHlink"/>
                </a:solidFill>
                <a:latin typeface="Comic Sans MS" pitchFamily="66" charset="0"/>
                <a:ea typeface="宋体" pitchFamily="2" charset="-122"/>
              </a:rPr>
              <a:t>;}</a:t>
            </a:r>
            <a:r>
              <a:rPr lang="en-US" altLang="zh-CN" sz="2400">
                <a:latin typeface="Comic Sans MS" pitchFamily="66" charset="0"/>
                <a:ea typeface="宋体" pitchFamily="2" charset="-122"/>
              </a:rPr>
              <a:t> 	// destructor</a:t>
            </a:r>
          </a:p>
          <a:p>
            <a:pPr eaLnBrk="1" hangingPunct="1">
              <a:lnSpc>
                <a:spcPct val="80000"/>
              </a:lnSpc>
              <a:buFont typeface="Wingdings" pitchFamily="2" charset="2"/>
              <a:buNone/>
            </a:pPr>
            <a:r>
              <a:rPr lang="en-US" altLang="zh-CN" sz="2400">
                <a:latin typeface="Comic Sans MS" pitchFamily="66" charset="0"/>
                <a:ea typeface="宋体" pitchFamily="2" charset="-122"/>
              </a:rPr>
              <a:t>      bool </a:t>
            </a:r>
            <a:r>
              <a:rPr lang="en-US" altLang="zh-CN" sz="2400">
                <a:solidFill>
                  <a:schemeClr val="folHlink"/>
                </a:solidFill>
                <a:latin typeface="Comic Sans MS" pitchFamily="66" charset="0"/>
                <a:ea typeface="宋体" pitchFamily="2" charset="-122"/>
              </a:rPr>
              <a:t>IsEmpty</a:t>
            </a:r>
            <a:r>
              <a:rPr lang="en-US" altLang="zh-CN" sz="2400">
                <a:latin typeface="Comic Sans MS" pitchFamily="66" charset="0"/>
                <a:ea typeface="宋体" pitchFamily="2" charset="-122"/>
              </a:rPr>
              <a:t>() const</a:t>
            </a:r>
            <a:r>
              <a:rPr lang="en-US" altLang="zh-CN" sz="2400">
                <a:solidFill>
                  <a:schemeClr val="folHlink"/>
                </a:solidFill>
                <a:latin typeface="Comic Sans MS" pitchFamily="66" charset="0"/>
                <a:ea typeface="宋体" pitchFamily="2" charset="-122"/>
              </a:rPr>
              <a:t> {return </a:t>
            </a:r>
            <a:r>
              <a:rPr lang="en-US" altLang="zh-CN" sz="2400">
                <a:solidFill>
                  <a:schemeClr val="hlink"/>
                </a:solidFill>
                <a:latin typeface="Comic Sans MS" pitchFamily="66" charset="0"/>
                <a:ea typeface="宋体" pitchFamily="2" charset="-122"/>
              </a:rPr>
              <a:t>length</a:t>
            </a:r>
            <a:r>
              <a:rPr lang="en-US" altLang="zh-CN" sz="2400">
                <a:solidFill>
                  <a:schemeClr val="folHlink"/>
                </a:solidFill>
                <a:latin typeface="Comic Sans MS" pitchFamily="66" charset="0"/>
                <a:ea typeface="宋体" pitchFamily="2" charset="-122"/>
              </a:rPr>
              <a:t> == 0;}</a:t>
            </a:r>
          </a:p>
          <a:p>
            <a:pPr eaLnBrk="1" hangingPunct="1">
              <a:lnSpc>
                <a:spcPct val="8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folHlink"/>
                </a:solidFill>
                <a:latin typeface="Comic Sans MS" pitchFamily="66" charset="0"/>
                <a:ea typeface="宋体" pitchFamily="2" charset="-122"/>
              </a:rPr>
              <a:t>Length</a:t>
            </a:r>
            <a:r>
              <a:rPr lang="en-US" altLang="zh-CN" sz="2400">
                <a:latin typeface="Comic Sans MS" pitchFamily="66" charset="0"/>
                <a:ea typeface="宋体" pitchFamily="2" charset="-122"/>
              </a:rPr>
              <a:t>() const</a:t>
            </a:r>
            <a:r>
              <a:rPr lang="en-US" altLang="zh-CN" sz="2400">
                <a:solidFill>
                  <a:schemeClr val="folHlink"/>
                </a:solidFill>
                <a:latin typeface="Comic Sans MS" pitchFamily="66" charset="0"/>
                <a:ea typeface="宋体" pitchFamily="2" charset="-122"/>
              </a:rPr>
              <a:t> {return </a:t>
            </a:r>
            <a:r>
              <a:rPr lang="en-US" altLang="zh-CN" sz="2400">
                <a:solidFill>
                  <a:schemeClr val="hlink"/>
                </a:solidFill>
                <a:latin typeface="Comic Sans MS" pitchFamily="66" charset="0"/>
                <a:ea typeface="宋体" pitchFamily="2" charset="-122"/>
              </a:rPr>
              <a:t>length</a:t>
            </a:r>
            <a:r>
              <a:rPr lang="en-US" altLang="zh-CN" sz="2400">
                <a:solidFill>
                  <a:schemeClr val="folHlink"/>
                </a:solidFill>
                <a:latin typeface="Comic Sans MS" pitchFamily="66" charset="0"/>
                <a:ea typeface="宋体" pitchFamily="2" charset="-122"/>
              </a:rPr>
              <a:t>;}</a:t>
            </a:r>
          </a:p>
          <a:p>
            <a:pPr eaLnBrk="1" hangingPunct="1">
              <a:lnSpc>
                <a:spcPct val="80000"/>
              </a:lnSpc>
              <a:buFont typeface="Wingdings" pitchFamily="2" charset="2"/>
              <a:buNone/>
            </a:pPr>
            <a:r>
              <a:rPr lang="en-US" altLang="zh-CN" sz="2400">
                <a:latin typeface="Comic Sans MS" pitchFamily="66" charset="0"/>
                <a:ea typeface="宋体" pitchFamily="2" charset="-122"/>
              </a:rPr>
              <a:t>      bool </a:t>
            </a:r>
            <a:r>
              <a:rPr lang="en-US" altLang="zh-CN" sz="2400">
                <a:solidFill>
                  <a:schemeClr val="folHlink"/>
                </a:solidFill>
                <a:latin typeface="Comic Sans MS" pitchFamily="66" charset="0"/>
                <a:ea typeface="宋体" pitchFamily="2" charset="-122"/>
              </a:rPr>
              <a:t>Find</a:t>
            </a:r>
            <a:r>
              <a:rPr lang="en-US" altLang="zh-CN" sz="2400">
                <a:latin typeface="Comic Sans MS" pitchFamily="66" charset="0"/>
                <a:ea typeface="宋体" pitchFamily="2" charset="-122"/>
              </a:rPr>
              <a:t>(int k, T&amp; x) const;   //</a:t>
            </a:r>
            <a:r>
              <a:rPr lang="zh-CN" altLang="en-US" sz="2400">
                <a:latin typeface="Comic Sans MS" pitchFamily="66" charset="0"/>
                <a:ea typeface="宋体" pitchFamily="2" charset="-122"/>
              </a:rPr>
              <a:t>在</a:t>
            </a:r>
            <a:r>
              <a:rPr lang="en-US" altLang="zh-CN" sz="2400">
                <a:latin typeface="Comic Sans MS" pitchFamily="66" charset="0"/>
                <a:ea typeface="宋体" pitchFamily="2" charset="-122"/>
              </a:rPr>
              <a:t>x</a:t>
            </a:r>
            <a:r>
              <a:rPr lang="zh-CN" altLang="en-US" sz="2400">
                <a:latin typeface="Comic Sans MS" pitchFamily="66" charset="0"/>
                <a:ea typeface="宋体" pitchFamily="2" charset="-122"/>
              </a:rPr>
              <a:t>中返回第</a:t>
            </a:r>
            <a:r>
              <a:rPr lang="en-US" altLang="zh-CN" sz="2400">
                <a:latin typeface="Comic Sans MS" pitchFamily="66" charset="0"/>
                <a:ea typeface="宋体" pitchFamily="2" charset="-122"/>
              </a:rPr>
              <a:t>k</a:t>
            </a:r>
            <a:r>
              <a:rPr lang="zh-CN" altLang="en-US" sz="2400">
                <a:latin typeface="Comic Sans MS" pitchFamily="66" charset="0"/>
                <a:ea typeface="宋体" pitchFamily="2" charset="-122"/>
              </a:rPr>
              <a:t>个元素</a:t>
            </a:r>
            <a:endParaRPr lang="en-US" altLang="zh-CN" sz="2400">
              <a:latin typeface="Comic Sans MS" pitchFamily="66" charset="0"/>
              <a:ea typeface="宋体" pitchFamily="2" charset="-122"/>
            </a:endParaRPr>
          </a:p>
          <a:p>
            <a:pPr eaLnBrk="1" hangingPunct="1">
              <a:lnSpc>
                <a:spcPct val="8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folHlink"/>
                </a:solidFill>
                <a:latin typeface="Comic Sans MS" pitchFamily="66" charset="0"/>
                <a:ea typeface="宋体" pitchFamily="2" charset="-122"/>
              </a:rPr>
              <a:t>Search</a:t>
            </a:r>
            <a:r>
              <a:rPr lang="en-US" altLang="zh-CN" sz="2400">
                <a:latin typeface="Comic Sans MS" pitchFamily="66" charset="0"/>
                <a:ea typeface="宋体" pitchFamily="2" charset="-122"/>
              </a:rPr>
              <a:t>(const T&amp; x) const;  //</a:t>
            </a:r>
            <a:r>
              <a:rPr lang="zh-CN" altLang="en-US" sz="2400">
                <a:latin typeface="Comic Sans MS" pitchFamily="66" charset="0"/>
                <a:ea typeface="宋体" pitchFamily="2" charset="-122"/>
              </a:rPr>
              <a:t>返回</a:t>
            </a:r>
            <a:r>
              <a:rPr lang="en-US" altLang="zh-CN" sz="2400">
                <a:latin typeface="Comic Sans MS" pitchFamily="66" charset="0"/>
                <a:ea typeface="宋体" pitchFamily="2" charset="-122"/>
              </a:rPr>
              <a:t>x</a:t>
            </a:r>
            <a:r>
              <a:rPr lang="zh-CN" altLang="en-US" sz="2400">
                <a:latin typeface="Comic Sans MS" pitchFamily="66" charset="0"/>
                <a:ea typeface="宋体" pitchFamily="2" charset="-122"/>
              </a:rPr>
              <a:t>的位置</a:t>
            </a:r>
            <a:endParaRPr lang="en-US" altLang="zh-CN" sz="2400">
              <a:latin typeface="Comic Sans MS" pitchFamily="66" charset="0"/>
              <a:ea typeface="宋体" pitchFamily="2" charset="-122"/>
            </a:endParaRPr>
          </a:p>
          <a:p>
            <a:pPr eaLnBrk="1" hangingPunct="1">
              <a:lnSpc>
                <a:spcPct val="80000"/>
              </a:lnSpc>
              <a:buFont typeface="Wingdings" pitchFamily="2" charset="2"/>
              <a:buNone/>
            </a:pPr>
            <a:r>
              <a:rPr lang="en-US" altLang="zh-CN" sz="2400">
                <a:latin typeface="Comic Sans MS" pitchFamily="66" charset="0"/>
                <a:ea typeface="宋体" pitchFamily="2" charset="-122"/>
              </a:rPr>
              <a:t>      </a:t>
            </a:r>
            <a:r>
              <a:rPr lang="en-US" altLang="zh-CN" sz="2400">
                <a:solidFill>
                  <a:srgbClr val="6699FF"/>
                </a:solidFill>
                <a:latin typeface="Comic Sans MS" pitchFamily="66" charset="0"/>
                <a:ea typeface="宋体" pitchFamily="2" charset="-122"/>
              </a:rPr>
              <a:t>LinearList&lt;T&gt;&amp;</a:t>
            </a: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Delete</a:t>
            </a:r>
            <a:r>
              <a:rPr lang="en-US" altLang="zh-CN" sz="2400">
                <a:latin typeface="Comic Sans MS" pitchFamily="66" charset="0"/>
                <a:ea typeface="宋体" pitchFamily="2" charset="-122"/>
              </a:rPr>
              <a:t>(int k, T&amp; x);  //</a:t>
            </a:r>
            <a:r>
              <a:rPr lang="zh-CN" altLang="en-US" sz="2400">
                <a:latin typeface="Comic Sans MS" pitchFamily="66" charset="0"/>
                <a:ea typeface="宋体" pitchFamily="2" charset="-122"/>
              </a:rPr>
              <a:t>删第</a:t>
            </a:r>
            <a:r>
              <a:rPr lang="en-US" altLang="zh-CN" sz="2400">
                <a:latin typeface="Comic Sans MS" pitchFamily="66" charset="0"/>
                <a:ea typeface="宋体" pitchFamily="2" charset="-122"/>
              </a:rPr>
              <a:t>k</a:t>
            </a:r>
            <a:r>
              <a:rPr lang="zh-CN" altLang="en-US" sz="2400">
                <a:latin typeface="Comic Sans MS" pitchFamily="66" charset="0"/>
                <a:ea typeface="宋体" pitchFamily="2" charset="-122"/>
              </a:rPr>
              <a:t>个元素，</a:t>
            </a:r>
            <a:endParaRPr lang="en-US" altLang="zh-CN" sz="2400">
              <a:latin typeface="Comic Sans MS" pitchFamily="66" charset="0"/>
              <a:ea typeface="宋体" pitchFamily="2" charset="-122"/>
            </a:endParaRPr>
          </a:p>
          <a:p>
            <a:pPr eaLnBrk="1" hangingPunct="1">
              <a:lnSpc>
                <a:spcPct val="80000"/>
              </a:lnSpc>
              <a:buFont typeface="Wingdings" pitchFamily="2" charset="2"/>
              <a:buNone/>
            </a:pPr>
            <a:r>
              <a:rPr lang="en-US" altLang="zh-CN" sz="2400">
                <a:latin typeface="Comic Sans MS" pitchFamily="66" charset="0"/>
                <a:ea typeface="宋体" pitchFamily="2" charset="-122"/>
              </a:rPr>
              <a:t>      </a:t>
            </a:r>
            <a:r>
              <a:rPr lang="en-US" altLang="zh-CN" sz="2400">
                <a:solidFill>
                  <a:srgbClr val="6699FF"/>
                </a:solidFill>
                <a:latin typeface="Comic Sans MS" pitchFamily="66" charset="0"/>
                <a:ea typeface="宋体" pitchFamily="2" charset="-122"/>
              </a:rPr>
              <a:t>LinearList&lt;T&gt;&amp;</a:t>
            </a: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Insert</a:t>
            </a:r>
            <a:r>
              <a:rPr lang="en-US" altLang="zh-CN" sz="2400">
                <a:latin typeface="Comic Sans MS" pitchFamily="66" charset="0"/>
                <a:ea typeface="宋体" pitchFamily="2" charset="-122"/>
              </a:rPr>
              <a:t>(int k, const T&amp; x); </a:t>
            </a:r>
          </a:p>
          <a:p>
            <a:pPr eaLnBrk="1" hangingPunct="1">
              <a:lnSpc>
                <a:spcPct val="80000"/>
              </a:lnSpc>
              <a:buFont typeface="Wingdings" pitchFamily="2" charset="2"/>
              <a:buNone/>
            </a:pPr>
            <a:r>
              <a:rPr lang="en-US" altLang="zh-CN" sz="2400">
                <a:latin typeface="Comic Sans MS" pitchFamily="66" charset="0"/>
                <a:ea typeface="宋体" pitchFamily="2" charset="-122"/>
              </a:rPr>
              <a:t>	   void </a:t>
            </a:r>
            <a:r>
              <a:rPr lang="en-US" altLang="zh-CN" sz="2400">
                <a:solidFill>
                  <a:schemeClr val="folHlink"/>
                </a:solidFill>
                <a:latin typeface="Comic Sans MS" pitchFamily="66" charset="0"/>
                <a:ea typeface="宋体" pitchFamily="2" charset="-122"/>
              </a:rPr>
              <a:t>Output</a:t>
            </a:r>
            <a:r>
              <a:rPr lang="en-US" altLang="zh-CN" sz="2400">
                <a:latin typeface="Comic Sans MS" pitchFamily="66" charset="0"/>
                <a:ea typeface="宋体" pitchFamily="2" charset="-122"/>
              </a:rPr>
              <a:t>(ostream &amp; out) const;</a:t>
            </a:r>
          </a:p>
          <a:p>
            <a:pPr eaLnBrk="1" hangingPunct="1">
              <a:lnSpc>
                <a:spcPct val="80000"/>
              </a:lnSpc>
              <a:buFont typeface="Wingdings" pitchFamily="2" charset="2"/>
              <a:buNone/>
            </a:pPr>
            <a:r>
              <a:rPr lang="en-US" altLang="zh-CN" sz="2400">
                <a:latin typeface="Comic Sans MS" pitchFamily="66" charset="0"/>
                <a:ea typeface="宋体" pitchFamily="2" charset="-122"/>
              </a:rPr>
              <a:t>   private:</a:t>
            </a:r>
          </a:p>
          <a:p>
            <a:pPr eaLnBrk="1" hangingPunct="1">
              <a:lnSpc>
                <a:spcPct val="8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hlink"/>
                </a:solidFill>
                <a:latin typeface="Comic Sans MS" pitchFamily="66" charset="0"/>
                <a:ea typeface="宋体" pitchFamily="2" charset="-122"/>
              </a:rPr>
              <a:t>length</a:t>
            </a:r>
            <a:r>
              <a:rPr lang="en-US" altLang="zh-CN" sz="2400">
                <a:latin typeface="Comic Sans MS" pitchFamily="66" charset="0"/>
                <a:ea typeface="宋体" pitchFamily="2" charset="-122"/>
              </a:rPr>
              <a:t>;	//</a:t>
            </a:r>
            <a:r>
              <a:rPr lang="zh-CN" altLang="en-US" sz="2400">
                <a:latin typeface="Comic Sans MS" pitchFamily="66" charset="0"/>
                <a:ea typeface="宋体" pitchFamily="2" charset="-122"/>
              </a:rPr>
              <a:t>表的长度 </a:t>
            </a:r>
            <a:r>
              <a:rPr lang="en-US" altLang="zh-CN" sz="2400">
                <a:latin typeface="Comic Sans MS" pitchFamily="66" charset="0"/>
                <a:ea typeface="宋体" pitchFamily="2" charset="-122"/>
              </a:rPr>
              <a:t>if=0 </a:t>
            </a:r>
            <a:r>
              <a:rPr lang="zh-CN" altLang="en-US" sz="2400">
                <a:latin typeface="Comic Sans MS" pitchFamily="66" charset="0"/>
                <a:ea typeface="宋体" pitchFamily="2" charset="-122"/>
              </a:rPr>
              <a:t>表为空表</a:t>
            </a:r>
          </a:p>
          <a:p>
            <a:pPr eaLnBrk="1" hangingPunct="1">
              <a:lnSpc>
                <a:spcPct val="8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hlink"/>
                </a:solidFill>
                <a:latin typeface="Comic Sans MS" pitchFamily="66" charset="0"/>
                <a:ea typeface="宋体" pitchFamily="2" charset="-122"/>
              </a:rPr>
              <a:t>MaxSize</a:t>
            </a:r>
            <a:r>
              <a:rPr lang="en-US" altLang="zh-CN" sz="2400">
                <a:latin typeface="Comic Sans MS" pitchFamily="66" charset="0"/>
                <a:ea typeface="宋体" pitchFamily="2" charset="-122"/>
              </a:rPr>
              <a:t>;	//</a:t>
            </a:r>
            <a:r>
              <a:rPr lang="zh-CN" altLang="en-US" sz="2400">
                <a:latin typeface="Comic Sans MS" pitchFamily="66" charset="0"/>
                <a:ea typeface="宋体" pitchFamily="2" charset="-122"/>
              </a:rPr>
              <a:t>存储空间长度</a:t>
            </a:r>
          </a:p>
          <a:p>
            <a:pPr eaLnBrk="1" hangingPunct="1">
              <a:lnSpc>
                <a:spcPct val="80000"/>
              </a:lnSpc>
              <a:buFont typeface="Wingdings" pitchFamily="2" charset="2"/>
              <a:buNone/>
            </a:pPr>
            <a:r>
              <a:rPr lang="en-US" altLang="zh-CN" sz="2400">
                <a:latin typeface="Comic Sans MS" pitchFamily="66" charset="0"/>
                <a:ea typeface="宋体" pitchFamily="2" charset="-122"/>
              </a:rPr>
              <a:t>      T *</a:t>
            </a:r>
            <a:r>
              <a:rPr lang="en-US" altLang="zh-CN" sz="2400">
                <a:solidFill>
                  <a:schemeClr val="hlink"/>
                </a:solidFill>
                <a:latin typeface="Comic Sans MS" pitchFamily="66" charset="0"/>
                <a:ea typeface="宋体" pitchFamily="2" charset="-122"/>
              </a:rPr>
              <a:t>element</a:t>
            </a:r>
            <a:r>
              <a:rPr lang="en-US" altLang="zh-CN" sz="2400">
                <a:latin typeface="Comic Sans MS" pitchFamily="66" charset="0"/>
                <a:ea typeface="宋体" pitchFamily="2" charset="-122"/>
              </a:rPr>
              <a:t>; 	// dynamic 1D array</a:t>
            </a:r>
          </a:p>
          <a:p>
            <a:pPr eaLnBrk="1" hangingPunct="1">
              <a:lnSpc>
                <a:spcPct val="80000"/>
              </a:lnSpc>
              <a:buFont typeface="Wingdings" pitchFamily="2" charset="2"/>
              <a:buNone/>
            </a:pP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程序</a:t>
            </a:r>
            <a:r>
              <a:rPr lang="en-US" altLang="zh-CN" sz="2400">
                <a:latin typeface="Comic Sans MS" pitchFamily="66" charset="0"/>
                <a:ea typeface="宋体" pitchFamily="2" charset="-122"/>
              </a:rPr>
              <a:t>3-1;</a:t>
            </a:r>
          </a:p>
        </p:txBody>
      </p:sp>
      <p:sp>
        <p:nvSpPr>
          <p:cNvPr id="465924" name="AutoShape 4"/>
          <p:cNvSpPr>
            <a:spLocks noChangeArrowheads="1"/>
          </p:cNvSpPr>
          <p:nvPr/>
        </p:nvSpPr>
        <p:spPr bwMode="auto">
          <a:xfrm>
            <a:off x="7127875" y="4724400"/>
            <a:ext cx="2016125" cy="1727200"/>
          </a:xfrm>
          <a:prstGeom prst="wedgeRoundRectCallout">
            <a:avLst>
              <a:gd name="adj1" fmla="val -97245"/>
              <a:gd name="adj2" fmla="val -78583"/>
              <a:gd name="adj3" fmla="val 16667"/>
            </a:avLst>
          </a:prstGeom>
          <a:solidFill>
            <a:schemeClr val="accent1"/>
          </a:solidFill>
          <a:ln w="9525">
            <a:solidFill>
              <a:schemeClr val="tx1"/>
            </a:solidFill>
            <a:miter lim="800000"/>
            <a:headEnd/>
            <a:tailEnd/>
          </a:ln>
          <a:effectLst/>
        </p:spPr>
        <p:txBody>
          <a:bodyPr/>
          <a:lstStyle/>
          <a:p>
            <a:r>
              <a:rPr kumimoji="1" lang="zh-CN" altLang="en-US" sz="2000" b="1">
                <a:latin typeface="Tahoma" pitchFamily="34" charset="0"/>
              </a:rPr>
              <a:t>返回一个线性表的引用，使得同时组合多个表操作是可行的</a:t>
            </a:r>
          </a:p>
        </p:txBody>
      </p:sp>
      <p:sp>
        <p:nvSpPr>
          <p:cNvPr id="465926" name="AutoShape 6"/>
          <p:cNvSpPr>
            <a:spLocks noChangeArrowheads="1"/>
          </p:cNvSpPr>
          <p:nvPr/>
        </p:nvSpPr>
        <p:spPr bwMode="auto">
          <a:xfrm>
            <a:off x="3924300" y="260350"/>
            <a:ext cx="3240088" cy="792163"/>
          </a:xfrm>
          <a:prstGeom prst="wedgeRoundRectCallout">
            <a:avLst>
              <a:gd name="adj1" fmla="val -97380"/>
              <a:gd name="adj2" fmla="val 82463"/>
              <a:gd name="adj3" fmla="val 16667"/>
            </a:avLst>
          </a:prstGeom>
          <a:solidFill>
            <a:schemeClr val="accent1"/>
          </a:solidFill>
          <a:ln w="9525">
            <a:solidFill>
              <a:schemeClr val="tx1"/>
            </a:solidFill>
            <a:miter lim="800000"/>
            <a:headEnd/>
            <a:tailEnd/>
          </a:ln>
          <a:effectLst/>
        </p:spPr>
        <p:txBody>
          <a:bodyPr/>
          <a:lstStyle/>
          <a:p>
            <a:pPr algn="ctr"/>
            <a:r>
              <a:rPr kumimoji="1" lang="en-US" altLang="zh-CN" sz="2000" b="1">
                <a:latin typeface="Comic Sans MS" pitchFamily="66" charset="0"/>
              </a:rPr>
              <a:t>Create</a:t>
            </a:r>
            <a:r>
              <a:rPr kumimoji="1" lang="zh-CN" altLang="en-US" sz="2000" b="1">
                <a:latin typeface="Comic Sans MS" pitchFamily="66" charset="0"/>
              </a:rPr>
              <a:t>和</a:t>
            </a:r>
            <a:r>
              <a:rPr kumimoji="1" lang="en-US" altLang="zh-CN" sz="2000" b="1">
                <a:latin typeface="Comic Sans MS" pitchFamily="66" charset="0"/>
              </a:rPr>
              <a:t>Destroy</a:t>
            </a:r>
            <a:r>
              <a:rPr kumimoji="1" lang="zh-CN" altLang="en-US" sz="2000" b="1">
                <a:latin typeface="Comic Sans MS" pitchFamily="66" charset="0"/>
              </a:rPr>
              <a:t>用构造函数和析构函数实现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65923">
                                            <p:txEl>
                                              <p:pRg st="12" end="12"/>
                                            </p:txEl>
                                          </p:spTgt>
                                        </p:tgtEl>
                                        <p:attrNameLst>
                                          <p:attrName>style.visibility</p:attrName>
                                        </p:attrNameLst>
                                      </p:cBhvr>
                                      <p:to>
                                        <p:strVal val="visible"/>
                                      </p:to>
                                    </p:set>
                                    <p:anim calcmode="lin" valueType="num">
                                      <p:cBhvr additive="base">
                                        <p:cTn id="7" dur="500" fill="hold"/>
                                        <p:tgtEl>
                                          <p:spTgt spid="465923">
                                            <p:txEl>
                                              <p:pRg st="12" end="1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5923">
                                            <p:txEl>
                                              <p:pRg st="12" end="1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5923">
                                            <p:txEl>
                                              <p:pRg st="13" end="13"/>
                                            </p:txEl>
                                          </p:spTgt>
                                        </p:tgtEl>
                                        <p:attrNameLst>
                                          <p:attrName>style.visibility</p:attrName>
                                        </p:attrNameLst>
                                      </p:cBhvr>
                                      <p:to>
                                        <p:strVal val="visible"/>
                                      </p:to>
                                    </p:set>
                                    <p:anim calcmode="lin" valueType="num">
                                      <p:cBhvr additive="base">
                                        <p:cTn id="11" dur="500" fill="hold"/>
                                        <p:tgtEl>
                                          <p:spTgt spid="465923">
                                            <p:txEl>
                                              <p:pRg st="13" end="1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5923">
                                            <p:txEl>
                                              <p:pRg st="13" end="13"/>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65923">
                                            <p:txEl>
                                              <p:pRg st="14" end="14"/>
                                            </p:txEl>
                                          </p:spTgt>
                                        </p:tgtEl>
                                        <p:attrNameLst>
                                          <p:attrName>style.visibility</p:attrName>
                                        </p:attrNameLst>
                                      </p:cBhvr>
                                      <p:to>
                                        <p:strVal val="visible"/>
                                      </p:to>
                                    </p:set>
                                    <p:anim calcmode="lin" valueType="num">
                                      <p:cBhvr additive="base">
                                        <p:cTn id="15" dur="500" fill="hold"/>
                                        <p:tgtEl>
                                          <p:spTgt spid="465923">
                                            <p:txEl>
                                              <p:pRg st="14" end="1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5923">
                                            <p:txEl>
                                              <p:pRg st="14" end="14"/>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65923">
                                            <p:txEl>
                                              <p:pRg st="15" end="15"/>
                                            </p:txEl>
                                          </p:spTgt>
                                        </p:tgtEl>
                                        <p:attrNameLst>
                                          <p:attrName>style.visibility</p:attrName>
                                        </p:attrNameLst>
                                      </p:cBhvr>
                                      <p:to>
                                        <p:strVal val="visible"/>
                                      </p:to>
                                    </p:set>
                                    <p:anim calcmode="lin" valueType="num">
                                      <p:cBhvr additive="base">
                                        <p:cTn id="19" dur="500" fill="hold"/>
                                        <p:tgtEl>
                                          <p:spTgt spid="465923">
                                            <p:txEl>
                                              <p:pRg st="15" end="1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592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65923">
                                            <p:txEl>
                                              <p:pRg st="2" end="2"/>
                                            </p:txEl>
                                          </p:spTgt>
                                        </p:tgtEl>
                                        <p:attrNameLst>
                                          <p:attrName>style.visibility</p:attrName>
                                        </p:attrNameLst>
                                      </p:cBhvr>
                                      <p:to>
                                        <p:strVal val="visible"/>
                                      </p:to>
                                    </p:set>
                                    <p:anim calcmode="lin" valueType="num">
                                      <p:cBhvr additive="base">
                                        <p:cTn id="25" dur="500" fill="hold"/>
                                        <p:tgtEl>
                                          <p:spTgt spid="46592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592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465923">
                                            <p:txEl>
                                              <p:pRg st="3" end="3"/>
                                            </p:txEl>
                                          </p:spTgt>
                                        </p:tgtEl>
                                        <p:attrNameLst>
                                          <p:attrName>style.visibility</p:attrName>
                                        </p:attrNameLst>
                                      </p:cBhvr>
                                      <p:to>
                                        <p:strVal val="visible"/>
                                      </p:to>
                                    </p:set>
                                    <p:anim calcmode="lin" valueType="num">
                                      <p:cBhvr additive="base">
                                        <p:cTn id="29" dur="500" fill="hold"/>
                                        <p:tgtEl>
                                          <p:spTgt spid="465923">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5923">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465923">
                                            <p:txEl>
                                              <p:pRg st="4" end="4"/>
                                            </p:txEl>
                                          </p:spTgt>
                                        </p:tgtEl>
                                        <p:attrNameLst>
                                          <p:attrName>style.visibility</p:attrName>
                                        </p:attrNameLst>
                                      </p:cBhvr>
                                      <p:to>
                                        <p:strVal val="visible"/>
                                      </p:to>
                                    </p:set>
                                    <p:anim calcmode="lin" valueType="num">
                                      <p:cBhvr additive="base">
                                        <p:cTn id="33" dur="500" fill="hold"/>
                                        <p:tgtEl>
                                          <p:spTgt spid="465923">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5923">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65923">
                                            <p:txEl>
                                              <p:pRg st="5" end="5"/>
                                            </p:txEl>
                                          </p:spTgt>
                                        </p:tgtEl>
                                        <p:attrNameLst>
                                          <p:attrName>style.visibility</p:attrName>
                                        </p:attrNameLst>
                                      </p:cBhvr>
                                      <p:to>
                                        <p:strVal val="visible"/>
                                      </p:to>
                                    </p:set>
                                    <p:anim calcmode="lin" valueType="num">
                                      <p:cBhvr additive="base">
                                        <p:cTn id="37" dur="500" fill="hold"/>
                                        <p:tgtEl>
                                          <p:spTgt spid="46592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5923">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465923">
                                            <p:txEl>
                                              <p:pRg st="6" end="6"/>
                                            </p:txEl>
                                          </p:spTgt>
                                        </p:tgtEl>
                                        <p:attrNameLst>
                                          <p:attrName>style.visibility</p:attrName>
                                        </p:attrNameLst>
                                      </p:cBhvr>
                                      <p:to>
                                        <p:strVal val="visible"/>
                                      </p:to>
                                    </p:set>
                                    <p:anim calcmode="lin" valueType="num">
                                      <p:cBhvr additive="base">
                                        <p:cTn id="41" dur="500" fill="hold"/>
                                        <p:tgtEl>
                                          <p:spTgt spid="46592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5923">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465923">
                                            <p:txEl>
                                              <p:pRg st="7" end="7"/>
                                            </p:txEl>
                                          </p:spTgt>
                                        </p:tgtEl>
                                        <p:attrNameLst>
                                          <p:attrName>style.visibility</p:attrName>
                                        </p:attrNameLst>
                                      </p:cBhvr>
                                      <p:to>
                                        <p:strVal val="visible"/>
                                      </p:to>
                                    </p:set>
                                    <p:anim calcmode="lin" valueType="num">
                                      <p:cBhvr additive="base">
                                        <p:cTn id="45" dur="500" fill="hold"/>
                                        <p:tgtEl>
                                          <p:spTgt spid="465923">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65923">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465923">
                                            <p:txEl>
                                              <p:pRg st="8" end="8"/>
                                            </p:txEl>
                                          </p:spTgt>
                                        </p:tgtEl>
                                        <p:attrNameLst>
                                          <p:attrName>style.visibility</p:attrName>
                                        </p:attrNameLst>
                                      </p:cBhvr>
                                      <p:to>
                                        <p:strVal val="visible"/>
                                      </p:to>
                                    </p:set>
                                    <p:anim calcmode="lin" valueType="num">
                                      <p:cBhvr additive="base">
                                        <p:cTn id="49" dur="500" fill="hold"/>
                                        <p:tgtEl>
                                          <p:spTgt spid="46592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65923">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465923">
                                            <p:txEl>
                                              <p:pRg st="9" end="9"/>
                                            </p:txEl>
                                          </p:spTgt>
                                        </p:tgtEl>
                                        <p:attrNameLst>
                                          <p:attrName>style.visibility</p:attrName>
                                        </p:attrNameLst>
                                      </p:cBhvr>
                                      <p:to>
                                        <p:strVal val="visible"/>
                                      </p:to>
                                    </p:set>
                                    <p:anim calcmode="lin" valueType="num">
                                      <p:cBhvr additive="base">
                                        <p:cTn id="53" dur="500" fill="hold"/>
                                        <p:tgtEl>
                                          <p:spTgt spid="465923">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65923">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465923">
                                            <p:txEl>
                                              <p:pRg st="10" end="10"/>
                                            </p:txEl>
                                          </p:spTgt>
                                        </p:tgtEl>
                                        <p:attrNameLst>
                                          <p:attrName>style.visibility</p:attrName>
                                        </p:attrNameLst>
                                      </p:cBhvr>
                                      <p:to>
                                        <p:strVal val="visible"/>
                                      </p:to>
                                    </p:set>
                                    <p:anim calcmode="lin" valueType="num">
                                      <p:cBhvr additive="base">
                                        <p:cTn id="57" dur="500" fill="hold"/>
                                        <p:tgtEl>
                                          <p:spTgt spid="46592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65923">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465923">
                                            <p:txEl>
                                              <p:pRg st="11" end="11"/>
                                            </p:txEl>
                                          </p:spTgt>
                                        </p:tgtEl>
                                        <p:attrNameLst>
                                          <p:attrName>style.visibility</p:attrName>
                                        </p:attrNameLst>
                                      </p:cBhvr>
                                      <p:to>
                                        <p:strVal val="visible"/>
                                      </p:to>
                                    </p:set>
                                    <p:anim calcmode="lin" valueType="num">
                                      <p:cBhvr additive="base">
                                        <p:cTn id="61" dur="500" fill="hold"/>
                                        <p:tgtEl>
                                          <p:spTgt spid="46592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6592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465926"/>
                                        </p:tgtEl>
                                        <p:attrNameLst>
                                          <p:attrName>style.visibility</p:attrName>
                                        </p:attrNameLst>
                                      </p:cBhvr>
                                      <p:to>
                                        <p:strVal val="visible"/>
                                      </p:to>
                                    </p:set>
                                    <p:anim calcmode="lin" valueType="num">
                                      <p:cBhvr>
                                        <p:cTn id="67" dur="1000" fill="hold"/>
                                        <p:tgtEl>
                                          <p:spTgt spid="465926"/>
                                        </p:tgtEl>
                                        <p:attrNameLst>
                                          <p:attrName>ppt_w</p:attrName>
                                        </p:attrNameLst>
                                      </p:cBhvr>
                                      <p:tavLst>
                                        <p:tav tm="0">
                                          <p:val>
                                            <p:strVal val="#ppt_w*0.70"/>
                                          </p:val>
                                        </p:tav>
                                        <p:tav tm="100000">
                                          <p:val>
                                            <p:strVal val="#ppt_w"/>
                                          </p:val>
                                        </p:tav>
                                      </p:tavLst>
                                    </p:anim>
                                    <p:anim calcmode="lin" valueType="num">
                                      <p:cBhvr>
                                        <p:cTn id="68" dur="1000" fill="hold"/>
                                        <p:tgtEl>
                                          <p:spTgt spid="465926"/>
                                        </p:tgtEl>
                                        <p:attrNameLst>
                                          <p:attrName>ppt_h</p:attrName>
                                        </p:attrNameLst>
                                      </p:cBhvr>
                                      <p:tavLst>
                                        <p:tav tm="0">
                                          <p:val>
                                            <p:strVal val="#ppt_h"/>
                                          </p:val>
                                        </p:tav>
                                        <p:tav tm="100000">
                                          <p:val>
                                            <p:strVal val="#ppt_h"/>
                                          </p:val>
                                        </p:tav>
                                      </p:tavLst>
                                    </p:anim>
                                    <p:animEffect transition="in" filter="fade">
                                      <p:cBhvr>
                                        <p:cTn id="69" dur="1000"/>
                                        <p:tgtEl>
                                          <p:spTgt spid="46592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465924"/>
                                        </p:tgtEl>
                                        <p:attrNameLst>
                                          <p:attrName>style.visibility</p:attrName>
                                        </p:attrNameLst>
                                      </p:cBhvr>
                                      <p:to>
                                        <p:strVal val="visible"/>
                                      </p:to>
                                    </p:set>
                                    <p:anim calcmode="lin" valueType="num">
                                      <p:cBhvr>
                                        <p:cTn id="74" dur="1000" fill="hold"/>
                                        <p:tgtEl>
                                          <p:spTgt spid="465924"/>
                                        </p:tgtEl>
                                        <p:attrNameLst>
                                          <p:attrName>ppt_w</p:attrName>
                                        </p:attrNameLst>
                                      </p:cBhvr>
                                      <p:tavLst>
                                        <p:tav tm="0">
                                          <p:val>
                                            <p:strVal val="#ppt_w*0.70"/>
                                          </p:val>
                                        </p:tav>
                                        <p:tav tm="100000">
                                          <p:val>
                                            <p:strVal val="#ppt_w"/>
                                          </p:val>
                                        </p:tav>
                                      </p:tavLst>
                                    </p:anim>
                                    <p:anim calcmode="lin" valueType="num">
                                      <p:cBhvr>
                                        <p:cTn id="75" dur="1000" fill="hold"/>
                                        <p:tgtEl>
                                          <p:spTgt spid="465924"/>
                                        </p:tgtEl>
                                        <p:attrNameLst>
                                          <p:attrName>ppt_h</p:attrName>
                                        </p:attrNameLst>
                                      </p:cBhvr>
                                      <p:tavLst>
                                        <p:tav tm="0">
                                          <p:val>
                                            <p:strVal val="#ppt_h"/>
                                          </p:val>
                                        </p:tav>
                                        <p:tav tm="100000">
                                          <p:val>
                                            <p:strVal val="#ppt_h"/>
                                          </p:val>
                                        </p:tav>
                                      </p:tavLst>
                                    </p:anim>
                                    <p:animEffect transition="in" filter="fade">
                                      <p:cBhvr>
                                        <p:cTn id="76" dur="1000"/>
                                        <p:tgtEl>
                                          <p:spTgt spid="465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p:bldP spid="4659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miter lim="800000"/>
            <a:headEnd/>
            <a:tailEnd/>
          </a:ln>
        </p:spPr>
        <p:txBody>
          <a:bodyPr/>
          <a:lstStyle/>
          <a:p>
            <a:fld id="{046E2578-DA39-45E1-B19F-5210AF825972}" type="datetime7">
              <a:rPr lang="zh-CN" altLang="en-US" smtClean="0"/>
              <a:pPr/>
              <a:t>19.9.25</a:t>
            </a:fld>
            <a:endParaRPr lang="en-US" altLang="zh-CN"/>
          </a:p>
        </p:txBody>
      </p:sp>
      <p:sp>
        <p:nvSpPr>
          <p:cNvPr id="18435" name="灯片编号占位符 5"/>
          <p:cNvSpPr>
            <a:spLocks noGrp="1"/>
          </p:cNvSpPr>
          <p:nvPr>
            <p:ph type="sldNum" sz="quarter" idx="12"/>
          </p:nvPr>
        </p:nvSpPr>
        <p:spPr>
          <a:noFill/>
          <a:ln>
            <a:miter lim="800000"/>
            <a:headEnd/>
            <a:tailEnd/>
          </a:ln>
        </p:spPr>
        <p:txBody>
          <a:bodyPr/>
          <a:lstStyle/>
          <a:p>
            <a:fld id="{F8F6FC4C-72D3-4177-A34D-06C7D88268E9}" type="slidenum">
              <a:rPr lang="zh-CN" altLang="en-US" smtClean="0"/>
              <a:pPr/>
              <a:t>13</a:t>
            </a:fld>
            <a:endParaRPr lang="en-US" altLang="zh-CN"/>
          </a:p>
        </p:txBody>
      </p:sp>
      <p:sp>
        <p:nvSpPr>
          <p:cNvPr id="18436"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18437" name="Rectangle 3"/>
          <p:cNvSpPr>
            <a:spLocks noGrp="1" noChangeArrowheads="1"/>
          </p:cNvSpPr>
          <p:nvPr>
            <p:ph type="body" idx="1"/>
          </p:nvPr>
        </p:nvSpPr>
        <p:spPr>
          <a:xfrm>
            <a:off x="250825" y="1484313"/>
            <a:ext cx="8713788" cy="5040312"/>
          </a:xfrm>
          <a:solidFill>
            <a:schemeClr val="bg1"/>
          </a:solidFill>
        </p:spPr>
        <p:txBody>
          <a:bodyPr/>
          <a:lstStyle/>
          <a:p>
            <a:pPr eaLnBrk="1" hangingPunct="1">
              <a:lnSpc>
                <a:spcPct val="80000"/>
              </a:lnSpc>
            </a:pPr>
            <a:r>
              <a:rPr lang="en-US" altLang="zh-CN">
                <a:latin typeface="Comic Sans MS" pitchFamily="66" charset="0"/>
                <a:ea typeface="宋体" pitchFamily="2" charset="-122"/>
              </a:rPr>
              <a:t>3. </a:t>
            </a:r>
            <a:r>
              <a:rPr lang="zh-CN" altLang="en-US">
                <a:latin typeface="Comic Sans MS" pitchFamily="66" charset="0"/>
                <a:ea typeface="宋体" pitchFamily="2" charset="-122"/>
              </a:rPr>
              <a:t>操作</a:t>
            </a:r>
            <a:endParaRPr lang="en-US" altLang="zh-CN">
              <a:latin typeface="Comic Sans MS" pitchFamily="66" charset="0"/>
              <a:ea typeface="宋体" pitchFamily="2" charset="-122"/>
            </a:endParaRPr>
          </a:p>
          <a:p>
            <a:pPr lvl="1" eaLnBrk="1" hangingPunct="1">
              <a:lnSpc>
                <a:spcPct val="80000"/>
              </a:lnSpc>
            </a:pPr>
            <a:r>
              <a:rPr lang="zh-CN" altLang="en-US">
                <a:latin typeface="Comic Sans MS" pitchFamily="66" charset="0"/>
                <a:ea typeface="宋体" pitchFamily="2" charset="-122"/>
              </a:rPr>
              <a:t>我们已经定义了</a:t>
            </a:r>
            <a:r>
              <a:rPr lang="en-US" altLang="zh-CN">
                <a:latin typeface="Comic Sans MS" pitchFamily="66" charset="0"/>
                <a:ea typeface="宋体" pitchFamily="2" charset="-122"/>
              </a:rPr>
              <a:t>LinearList</a:t>
            </a:r>
            <a:r>
              <a:rPr lang="zh-CN" altLang="en-US">
                <a:latin typeface="Comic Sans MS" pitchFamily="66" charset="0"/>
                <a:ea typeface="宋体" pitchFamily="2" charset="-122"/>
              </a:rPr>
              <a:t>类，来实现线性表。</a:t>
            </a:r>
          </a:p>
          <a:p>
            <a:pPr lvl="1" eaLnBrk="1" hangingPunct="1">
              <a:lnSpc>
                <a:spcPct val="80000"/>
              </a:lnSpc>
            </a:pPr>
            <a:r>
              <a:rPr lang="zh-CN" altLang="en-US">
                <a:latin typeface="Comic Sans MS" pitchFamily="66" charset="0"/>
                <a:ea typeface="宋体" pitchFamily="2" charset="-122"/>
              </a:rPr>
              <a:t>同时我们也应注意到，类中许多操作或函数并未实现，在这个小节中我们来完成线性表类。</a:t>
            </a:r>
          </a:p>
          <a:p>
            <a:pPr lvl="1" eaLnBrk="1" hangingPunct="1">
              <a:lnSpc>
                <a:spcPct val="80000"/>
              </a:lnSpc>
              <a:buFont typeface="Wingdings" pitchFamily="2" charset="2"/>
              <a:buNone/>
            </a:pPr>
            <a:endParaRPr lang="zh-CN" altLang="en-US">
              <a:latin typeface="Comic Sans MS" pitchFamily="66" charset="0"/>
              <a:ea typeface="宋体" pitchFamily="2" charset="-122"/>
            </a:endParaRPr>
          </a:p>
          <a:p>
            <a:pPr eaLnBrk="1" hangingPunct="1">
              <a:lnSpc>
                <a:spcPct val="80000"/>
              </a:lnSpc>
              <a:buFont typeface="Wingdings" pitchFamily="2" charset="2"/>
              <a:buNone/>
            </a:pPr>
            <a:r>
              <a:rPr lang="en-US" altLang="zh-CN" sz="2400">
                <a:latin typeface="Comic Sans MS" pitchFamily="66" charset="0"/>
                <a:ea typeface="宋体" pitchFamily="2" charset="-122"/>
              </a:rPr>
              <a:t>template&lt;class T&gt;</a:t>
            </a:r>
          </a:p>
          <a:p>
            <a:pPr eaLnBrk="1" hangingPunct="1">
              <a:lnSpc>
                <a:spcPct val="80000"/>
              </a:lnSpc>
              <a:buFont typeface="Wingdings" pitchFamily="2" charset="2"/>
              <a:buNone/>
            </a:pPr>
            <a:r>
              <a:rPr lang="en-US" altLang="zh-CN" sz="2400">
                <a:latin typeface="Comic Sans MS" pitchFamily="66" charset="0"/>
                <a:ea typeface="宋体" pitchFamily="2" charset="-122"/>
              </a:rPr>
              <a:t>LinearList&lt;</a:t>
            </a:r>
            <a:r>
              <a:rPr lang="en-US" altLang="zh-CN" sz="2400">
                <a:solidFill>
                  <a:schemeClr val="hlink"/>
                </a:solidFill>
                <a:latin typeface="Comic Sans MS" pitchFamily="66" charset="0"/>
                <a:ea typeface="宋体" pitchFamily="2" charset="-122"/>
              </a:rPr>
              <a:t>T</a:t>
            </a:r>
            <a:r>
              <a:rPr lang="en-US" altLang="zh-CN" sz="2400">
                <a:latin typeface="Comic Sans MS" pitchFamily="66" charset="0"/>
                <a:ea typeface="宋体" pitchFamily="2" charset="-122"/>
              </a:rPr>
              <a:t>&gt;::</a:t>
            </a:r>
            <a:r>
              <a:rPr lang="en-US" altLang="zh-CN" sz="2400">
                <a:solidFill>
                  <a:schemeClr val="folHlink"/>
                </a:solidFill>
                <a:latin typeface="Comic Sans MS" pitchFamily="66" charset="0"/>
                <a:ea typeface="宋体" pitchFamily="2" charset="-122"/>
              </a:rPr>
              <a:t>LinearList</a:t>
            </a:r>
            <a:r>
              <a:rPr lang="en-US" altLang="zh-CN" sz="2400">
                <a:latin typeface="Comic Sans MS" pitchFamily="66" charset="0"/>
                <a:ea typeface="宋体" pitchFamily="2" charset="-122"/>
              </a:rPr>
              <a:t>(int MaxListSize)</a:t>
            </a:r>
          </a:p>
          <a:p>
            <a:pPr eaLnBrk="1" hangingPunct="1">
              <a:lnSpc>
                <a:spcPct val="80000"/>
              </a:lnSpc>
              <a:buFont typeface="Wingdings" pitchFamily="2" charset="2"/>
              <a:buNone/>
            </a:pPr>
            <a:r>
              <a:rPr lang="en-US" altLang="zh-CN" sz="2400">
                <a:latin typeface="Comic Sans MS" pitchFamily="66" charset="0"/>
                <a:ea typeface="宋体" pitchFamily="2" charset="-122"/>
              </a:rPr>
              <a:t>{// Constructor for formula-based linear list.</a:t>
            </a:r>
          </a:p>
          <a:p>
            <a:pPr eaLnBrk="1" hangingPunct="1">
              <a:lnSpc>
                <a:spcPct val="80000"/>
              </a:lnSpc>
              <a:buFont typeface="Wingdings" pitchFamily="2" charset="2"/>
              <a:buNone/>
            </a:pPr>
            <a:r>
              <a:rPr lang="en-US" altLang="zh-CN" sz="2400">
                <a:latin typeface="Comic Sans MS" pitchFamily="66" charset="0"/>
                <a:ea typeface="宋体" pitchFamily="2" charset="-122"/>
              </a:rPr>
              <a:t>   MaxSize = MaxListSize;</a:t>
            </a:r>
          </a:p>
          <a:p>
            <a:pPr eaLnBrk="1" hangingPunct="1">
              <a:lnSpc>
                <a:spcPct val="80000"/>
              </a:lnSpc>
              <a:buFont typeface="Wingdings" pitchFamily="2" charset="2"/>
              <a:buNone/>
            </a:pPr>
            <a:r>
              <a:rPr lang="en-US" altLang="zh-CN" sz="2400">
                <a:latin typeface="Comic Sans MS" pitchFamily="66" charset="0"/>
                <a:ea typeface="宋体" pitchFamily="2" charset="-122"/>
              </a:rPr>
              <a:t>   element = new </a:t>
            </a:r>
            <a:r>
              <a:rPr lang="en-US" altLang="zh-CN" sz="2400">
                <a:solidFill>
                  <a:schemeClr val="hlink"/>
                </a:solidFill>
                <a:latin typeface="Comic Sans MS" pitchFamily="66" charset="0"/>
                <a:ea typeface="宋体" pitchFamily="2" charset="-122"/>
              </a:rPr>
              <a:t>T</a:t>
            </a:r>
            <a:r>
              <a:rPr lang="en-US" altLang="zh-CN" sz="2400">
                <a:latin typeface="Comic Sans MS" pitchFamily="66" charset="0"/>
                <a:ea typeface="宋体" pitchFamily="2" charset="-122"/>
              </a:rPr>
              <a:t>[MaxSize];</a:t>
            </a:r>
          </a:p>
          <a:p>
            <a:pPr eaLnBrk="1" hangingPunct="1">
              <a:lnSpc>
                <a:spcPct val="80000"/>
              </a:lnSpc>
              <a:buFont typeface="Wingdings" pitchFamily="2" charset="2"/>
              <a:buNone/>
            </a:pPr>
            <a:r>
              <a:rPr lang="en-US" altLang="zh-CN" sz="2400">
                <a:latin typeface="Comic Sans MS" pitchFamily="66" charset="0"/>
                <a:ea typeface="宋体" pitchFamily="2" charset="-122"/>
              </a:rPr>
              <a:t>   length = 0;</a:t>
            </a:r>
          </a:p>
          <a:p>
            <a:pPr eaLnBrk="1" hangingPunct="1">
              <a:lnSpc>
                <a:spcPct val="80000"/>
              </a:lnSpc>
              <a:buFont typeface="Wingdings" pitchFamily="2" charset="2"/>
              <a:buNone/>
            </a:pPr>
            <a:r>
              <a:rPr lang="en-US" altLang="zh-CN" sz="2400">
                <a:latin typeface="Comic Sans MS" pitchFamily="66" charset="0"/>
                <a:ea typeface="宋体" pitchFamily="2" charset="-122"/>
              </a:rPr>
              <a:t>}//Program 3-2</a:t>
            </a:r>
            <a:endParaRPr lang="zh-CN" altLang="en-US" sz="2400">
              <a:latin typeface="Comic Sans MS" pitchFamily="66" charset="0"/>
              <a:ea typeface="宋体" pitchFamily="2" charset="-122"/>
            </a:endParaRPr>
          </a:p>
        </p:txBody>
      </p:sp>
      <p:sp>
        <p:nvSpPr>
          <p:cNvPr id="472068" name="AutoShape 4"/>
          <p:cNvSpPr>
            <a:spLocks noChangeArrowheads="1"/>
          </p:cNvSpPr>
          <p:nvPr/>
        </p:nvSpPr>
        <p:spPr bwMode="auto">
          <a:xfrm>
            <a:off x="5795963" y="4724400"/>
            <a:ext cx="3170237" cy="1368425"/>
          </a:xfrm>
          <a:prstGeom prst="wedgeRoundRectCallout">
            <a:avLst>
              <a:gd name="adj1" fmla="val -82097"/>
              <a:gd name="adj2" fmla="val -5801"/>
              <a:gd name="adj3" fmla="val 16667"/>
            </a:avLst>
          </a:prstGeom>
          <a:solidFill>
            <a:schemeClr val="accent1"/>
          </a:solidFill>
          <a:ln w="9525">
            <a:solidFill>
              <a:schemeClr val="tx1"/>
            </a:solidFill>
            <a:miter lim="800000"/>
            <a:headEnd/>
            <a:tailEnd/>
          </a:ln>
          <a:effectLst/>
        </p:spPr>
        <p:txBody>
          <a:bodyPr/>
          <a:lstStyle/>
          <a:p>
            <a:r>
              <a:rPr kumimoji="1" lang="en-US" altLang="zh-CN" sz="2000" b="1">
                <a:latin typeface="Comic Sans MS" pitchFamily="66" charset="0"/>
              </a:rPr>
              <a:t>new</a:t>
            </a:r>
            <a:r>
              <a:rPr kumimoji="1" lang="zh-CN" altLang="en-US" sz="2000" b="1">
                <a:latin typeface="Comic Sans MS" pitchFamily="66" charset="0"/>
              </a:rPr>
              <a:t>可能会引发</a:t>
            </a:r>
            <a:r>
              <a:rPr kumimoji="1" lang="en-US" altLang="zh-CN" sz="2000" b="1">
                <a:latin typeface="Comic Sans MS" pitchFamily="66" charset="0"/>
              </a:rPr>
              <a:t>NoMem</a:t>
            </a:r>
            <a:r>
              <a:rPr kumimoji="1" lang="zh-CN" altLang="en-US" sz="2000" b="1">
                <a:latin typeface="Comic Sans MS" pitchFamily="66" charset="0"/>
              </a:rPr>
              <a:t>异常，构造函数没有捕获异常，</a:t>
            </a:r>
            <a:r>
              <a:rPr kumimoji="1" lang="zh-CN" altLang="en-US" sz="2000" b="1">
                <a:solidFill>
                  <a:schemeClr val="hlink"/>
                </a:solidFill>
                <a:latin typeface="Comic Sans MS" pitchFamily="66" charset="0"/>
              </a:rPr>
              <a:t>通常由应用程序来捕获</a:t>
            </a:r>
            <a:r>
              <a:rPr kumimoji="1" lang="zh-CN" altLang="en-US" sz="2000" b="1">
                <a:latin typeface="Comic Sans MS" pitchFamily="66" charset="0"/>
              </a:rPr>
              <a:t>。</a:t>
            </a:r>
          </a:p>
        </p:txBody>
      </p:sp>
      <p:sp>
        <p:nvSpPr>
          <p:cNvPr id="472069" name="AutoShape 5"/>
          <p:cNvSpPr>
            <a:spLocks noChangeArrowheads="1"/>
          </p:cNvSpPr>
          <p:nvPr/>
        </p:nvSpPr>
        <p:spPr bwMode="auto">
          <a:xfrm>
            <a:off x="2484438" y="6237288"/>
            <a:ext cx="6407150" cy="620712"/>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zh-CN" altLang="en-US" sz="2000" b="1">
                <a:latin typeface="Comic Sans MS" pitchFamily="66" charset="0"/>
              </a:rPr>
              <a:t>创建一个整数线性表</a:t>
            </a:r>
            <a:r>
              <a:rPr kumimoji="1" lang="en-US" altLang="zh-CN" sz="2000" b="1">
                <a:latin typeface="Comic Sans MS" pitchFamily="66" charset="0"/>
              </a:rPr>
              <a:t>y: LinearList &lt;int&gt; y(100);</a:t>
            </a:r>
            <a:endParaRPr kumimoji="1" lang="zh-CN" altLang="en-US" sz="2000" b="1">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72069"/>
                                        </p:tgtEl>
                                        <p:attrNameLst>
                                          <p:attrName>style.visibility</p:attrName>
                                        </p:attrNameLst>
                                      </p:cBhvr>
                                      <p:to>
                                        <p:strVal val="visible"/>
                                      </p:to>
                                    </p:set>
                                    <p:anim calcmode="lin" valueType="num">
                                      <p:cBhvr>
                                        <p:cTn id="7" dur="1000" fill="hold"/>
                                        <p:tgtEl>
                                          <p:spTgt spid="472069"/>
                                        </p:tgtEl>
                                        <p:attrNameLst>
                                          <p:attrName>ppt_w</p:attrName>
                                        </p:attrNameLst>
                                      </p:cBhvr>
                                      <p:tavLst>
                                        <p:tav tm="0">
                                          <p:val>
                                            <p:strVal val="#ppt_w*0.70"/>
                                          </p:val>
                                        </p:tav>
                                        <p:tav tm="100000">
                                          <p:val>
                                            <p:strVal val="#ppt_w"/>
                                          </p:val>
                                        </p:tav>
                                      </p:tavLst>
                                    </p:anim>
                                    <p:anim calcmode="lin" valueType="num">
                                      <p:cBhvr>
                                        <p:cTn id="8" dur="1000" fill="hold"/>
                                        <p:tgtEl>
                                          <p:spTgt spid="472069"/>
                                        </p:tgtEl>
                                        <p:attrNameLst>
                                          <p:attrName>ppt_h</p:attrName>
                                        </p:attrNameLst>
                                      </p:cBhvr>
                                      <p:tavLst>
                                        <p:tav tm="0">
                                          <p:val>
                                            <p:strVal val="#ppt_h"/>
                                          </p:val>
                                        </p:tav>
                                        <p:tav tm="100000">
                                          <p:val>
                                            <p:strVal val="#ppt_h"/>
                                          </p:val>
                                        </p:tav>
                                      </p:tavLst>
                                    </p:anim>
                                    <p:animEffect transition="in" filter="fade">
                                      <p:cBhvr>
                                        <p:cTn id="9" dur="1000"/>
                                        <p:tgtEl>
                                          <p:spTgt spid="4720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72068"/>
                                        </p:tgtEl>
                                        <p:attrNameLst>
                                          <p:attrName>style.visibility</p:attrName>
                                        </p:attrNameLst>
                                      </p:cBhvr>
                                      <p:to>
                                        <p:strVal val="visible"/>
                                      </p:to>
                                    </p:set>
                                    <p:anim calcmode="lin" valueType="num">
                                      <p:cBhvr>
                                        <p:cTn id="14" dur="1000" fill="hold"/>
                                        <p:tgtEl>
                                          <p:spTgt spid="472068"/>
                                        </p:tgtEl>
                                        <p:attrNameLst>
                                          <p:attrName>ppt_w</p:attrName>
                                        </p:attrNameLst>
                                      </p:cBhvr>
                                      <p:tavLst>
                                        <p:tav tm="0">
                                          <p:val>
                                            <p:strVal val="#ppt_w*0.70"/>
                                          </p:val>
                                        </p:tav>
                                        <p:tav tm="100000">
                                          <p:val>
                                            <p:strVal val="#ppt_w"/>
                                          </p:val>
                                        </p:tav>
                                      </p:tavLst>
                                    </p:anim>
                                    <p:anim calcmode="lin" valueType="num">
                                      <p:cBhvr>
                                        <p:cTn id="15" dur="1000" fill="hold"/>
                                        <p:tgtEl>
                                          <p:spTgt spid="472068"/>
                                        </p:tgtEl>
                                        <p:attrNameLst>
                                          <p:attrName>ppt_h</p:attrName>
                                        </p:attrNameLst>
                                      </p:cBhvr>
                                      <p:tavLst>
                                        <p:tav tm="0">
                                          <p:val>
                                            <p:strVal val="#ppt_h"/>
                                          </p:val>
                                        </p:tav>
                                        <p:tav tm="100000">
                                          <p:val>
                                            <p:strVal val="#ppt_h"/>
                                          </p:val>
                                        </p:tav>
                                      </p:tavLst>
                                    </p:anim>
                                    <p:animEffect transition="in" filter="fade">
                                      <p:cBhvr>
                                        <p:cTn id="16" dur="10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nimBg="1"/>
      <p:bldP spid="4720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miter lim="800000"/>
            <a:headEnd/>
            <a:tailEnd/>
          </a:ln>
        </p:spPr>
        <p:txBody>
          <a:bodyPr/>
          <a:lstStyle/>
          <a:p>
            <a:fld id="{34214923-31E5-4D5C-AF45-E2B168A9343A}" type="datetime7">
              <a:rPr lang="zh-CN" altLang="en-US" smtClean="0"/>
              <a:pPr/>
              <a:t>19.9.25</a:t>
            </a:fld>
            <a:endParaRPr lang="en-US" altLang="zh-CN"/>
          </a:p>
        </p:txBody>
      </p:sp>
      <p:sp>
        <p:nvSpPr>
          <p:cNvPr id="19459" name="灯片编号占位符 5"/>
          <p:cNvSpPr>
            <a:spLocks noGrp="1"/>
          </p:cNvSpPr>
          <p:nvPr>
            <p:ph type="sldNum" sz="quarter" idx="12"/>
          </p:nvPr>
        </p:nvSpPr>
        <p:spPr>
          <a:noFill/>
          <a:ln>
            <a:miter lim="800000"/>
            <a:headEnd/>
            <a:tailEnd/>
          </a:ln>
        </p:spPr>
        <p:txBody>
          <a:bodyPr/>
          <a:lstStyle/>
          <a:p>
            <a:fld id="{9FEC650E-8963-4731-AE7B-72BC66A687B4}" type="slidenum">
              <a:rPr lang="zh-CN" altLang="en-US" smtClean="0"/>
              <a:pPr/>
              <a:t>14</a:t>
            </a:fld>
            <a:endParaRPr lang="en-US" altLang="zh-CN"/>
          </a:p>
        </p:txBody>
      </p:sp>
      <p:sp>
        <p:nvSpPr>
          <p:cNvPr id="19460"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19461" name="Rectangle 3"/>
          <p:cNvSpPr>
            <a:spLocks noGrp="1" noChangeArrowheads="1"/>
          </p:cNvSpPr>
          <p:nvPr>
            <p:ph type="body" idx="1"/>
          </p:nvPr>
        </p:nvSpPr>
        <p:spPr>
          <a:xfrm>
            <a:off x="250825" y="1268760"/>
            <a:ext cx="8713788" cy="5589587"/>
          </a:xfrm>
          <a:solidFill>
            <a:schemeClr val="bg1"/>
          </a:solidFill>
        </p:spPr>
        <p:txBody>
          <a:bodyPr/>
          <a:lstStyle/>
          <a:p>
            <a:pPr eaLnBrk="1" hangingPunct="1">
              <a:lnSpc>
                <a:spcPct val="80000"/>
              </a:lnSpc>
              <a:buFont typeface="Wingdings" pitchFamily="2" charset="2"/>
              <a:buNone/>
            </a:pPr>
            <a:r>
              <a:rPr lang="en-US" altLang="zh-CN" sz="2400" dirty="0">
                <a:latin typeface="Comic Sans MS" pitchFamily="66" charset="0"/>
                <a:ea typeface="宋体" pitchFamily="2" charset="-122"/>
              </a:rPr>
              <a:t>template&lt;class T&gt;</a:t>
            </a:r>
          </a:p>
          <a:p>
            <a:pPr eaLnBrk="1" hangingPunct="1">
              <a:lnSpc>
                <a:spcPct val="80000"/>
              </a:lnSpc>
              <a:buFont typeface="Wingdings" pitchFamily="2" charset="2"/>
              <a:buNone/>
            </a:pPr>
            <a:r>
              <a:rPr lang="en-US" altLang="zh-CN" sz="2400" dirty="0">
                <a:latin typeface="Comic Sans MS" pitchFamily="66" charset="0"/>
                <a:ea typeface="宋体" pitchFamily="2" charset="-122"/>
              </a:rPr>
              <a:t>bool </a:t>
            </a: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t>
            </a:r>
            <a:r>
              <a:rPr lang="en-US" altLang="zh-CN" sz="2400" dirty="0">
                <a:solidFill>
                  <a:schemeClr val="folHlink"/>
                </a:solidFill>
                <a:latin typeface="Comic Sans MS" pitchFamily="66" charset="0"/>
                <a:ea typeface="宋体" pitchFamily="2" charset="-122"/>
              </a:rPr>
              <a:t>Find</a:t>
            </a:r>
            <a:r>
              <a:rPr lang="en-US" altLang="zh-CN" sz="2400" dirty="0">
                <a:latin typeface="Comic Sans MS" pitchFamily="66" charset="0"/>
                <a:ea typeface="宋体" pitchFamily="2" charset="-122"/>
              </a:rPr>
              <a:t>(</a:t>
            </a: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k, T&amp; x) </a:t>
            </a:r>
            <a:r>
              <a:rPr lang="en-US" altLang="zh-CN" sz="2400" dirty="0" err="1">
                <a:latin typeface="Comic Sans MS" pitchFamily="66" charset="0"/>
                <a:ea typeface="宋体" pitchFamily="2" charset="-122"/>
              </a:rPr>
              <a:t>const</a:t>
            </a:r>
            <a:endParaRPr lang="en-US" altLang="zh-CN" sz="2400" dirty="0">
              <a:latin typeface="Comic Sans MS" pitchFamily="66" charset="0"/>
              <a:ea typeface="宋体" pitchFamily="2" charset="-122"/>
            </a:endParaRPr>
          </a:p>
          <a:p>
            <a:pPr eaLnBrk="1" hangingPunct="1">
              <a:lnSpc>
                <a:spcPct val="80000"/>
              </a:lnSpc>
              <a:buFont typeface="Wingdings" pitchFamily="2" charset="2"/>
              <a:buNone/>
            </a:pP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找到第</a:t>
            </a:r>
            <a:r>
              <a:rPr lang="en-US" altLang="zh-CN" sz="2400" dirty="0">
                <a:latin typeface="Comic Sans MS" pitchFamily="66" charset="0"/>
                <a:ea typeface="宋体" pitchFamily="2" charset="-122"/>
              </a:rPr>
              <a:t>k</a:t>
            </a:r>
            <a:r>
              <a:rPr lang="zh-CN" altLang="en-US" sz="2400" dirty="0">
                <a:latin typeface="Comic Sans MS" pitchFamily="66" charset="0"/>
                <a:ea typeface="宋体" pitchFamily="2" charset="-122"/>
              </a:rPr>
              <a:t>个元素，并用</a:t>
            </a:r>
            <a:r>
              <a:rPr lang="en-US" altLang="zh-CN" sz="2400" dirty="0">
                <a:latin typeface="Comic Sans MS" pitchFamily="66" charset="0"/>
                <a:ea typeface="宋体" pitchFamily="2" charset="-122"/>
              </a:rPr>
              <a:t>x</a:t>
            </a:r>
            <a:r>
              <a:rPr lang="zh-CN" altLang="en-US" sz="2400" dirty="0">
                <a:latin typeface="Comic Sans MS" pitchFamily="66" charset="0"/>
                <a:ea typeface="宋体" pitchFamily="2" charset="-122"/>
              </a:rPr>
              <a:t>返回</a:t>
            </a:r>
            <a:r>
              <a:rPr lang="en-US" altLang="zh-CN" sz="2400" dirty="0">
                <a:latin typeface="Comic Sans MS" pitchFamily="66" charset="0"/>
                <a:ea typeface="宋体" pitchFamily="2" charset="-122"/>
              </a:rPr>
              <a:t>.</a:t>
            </a:r>
          </a:p>
          <a:p>
            <a:pPr eaLnBrk="1" hangingPunct="1">
              <a:lnSpc>
                <a:spcPct val="80000"/>
              </a:lnSpc>
              <a:buFont typeface="Wingdings" pitchFamily="2" charset="2"/>
              <a:buNone/>
            </a:pPr>
            <a:r>
              <a:rPr lang="en-US" altLang="zh-CN" sz="2400" dirty="0">
                <a:latin typeface="Comic Sans MS" pitchFamily="66" charset="0"/>
                <a:ea typeface="宋体" pitchFamily="2" charset="-122"/>
              </a:rPr>
              <a:t>   if (k &lt; 1 || k &gt; length) return false;  // no </a:t>
            </a:r>
            <a:r>
              <a:rPr lang="en-US" altLang="zh-CN" sz="2400" dirty="0" err="1">
                <a:latin typeface="Comic Sans MS" pitchFamily="66" charset="0"/>
                <a:ea typeface="宋体" pitchFamily="2" charset="-122"/>
              </a:rPr>
              <a:t>k'th</a:t>
            </a:r>
            <a:endParaRPr lang="en-US" altLang="zh-CN" sz="2400" dirty="0">
              <a:latin typeface="Comic Sans MS" pitchFamily="66" charset="0"/>
              <a:ea typeface="宋体" pitchFamily="2" charset="-122"/>
            </a:endParaRPr>
          </a:p>
          <a:p>
            <a:pPr eaLnBrk="1" hangingPunct="1">
              <a:lnSpc>
                <a:spcPct val="80000"/>
              </a:lnSpc>
              <a:buFont typeface="Wingdings" pitchFamily="2" charset="2"/>
              <a:buNone/>
            </a:pPr>
            <a:r>
              <a:rPr lang="en-US" altLang="zh-CN" sz="2400" dirty="0">
                <a:latin typeface="Comic Sans MS" pitchFamily="66" charset="0"/>
                <a:ea typeface="宋体" pitchFamily="2" charset="-122"/>
              </a:rPr>
              <a:t>   x = element[k - 1];</a:t>
            </a:r>
          </a:p>
          <a:p>
            <a:pPr eaLnBrk="1" hangingPunct="1">
              <a:lnSpc>
                <a:spcPct val="80000"/>
              </a:lnSpc>
              <a:buFont typeface="Wingdings" pitchFamily="2" charset="2"/>
              <a:buNone/>
            </a:pPr>
            <a:r>
              <a:rPr lang="en-US" altLang="zh-CN" sz="2400" dirty="0">
                <a:latin typeface="Comic Sans MS" pitchFamily="66" charset="0"/>
                <a:ea typeface="宋体" pitchFamily="2" charset="-122"/>
              </a:rPr>
              <a:t>   return true;</a:t>
            </a:r>
          </a:p>
          <a:p>
            <a:pPr eaLnBrk="1" hangingPunct="1">
              <a:lnSpc>
                <a:spcPct val="80000"/>
              </a:lnSpc>
              <a:buFont typeface="Wingdings" pitchFamily="2" charset="2"/>
              <a:buNone/>
            </a:pPr>
            <a:r>
              <a:rPr lang="en-US" altLang="zh-CN" sz="2400" dirty="0">
                <a:latin typeface="Comic Sans MS" pitchFamily="66" charset="0"/>
                <a:ea typeface="宋体" pitchFamily="2" charset="-122"/>
              </a:rPr>
              <a:t>}</a:t>
            </a:r>
          </a:p>
          <a:p>
            <a:pPr eaLnBrk="1" hangingPunct="1">
              <a:lnSpc>
                <a:spcPct val="80000"/>
              </a:lnSpc>
              <a:buFont typeface="Wingdings" pitchFamily="2" charset="2"/>
              <a:buNone/>
            </a:pPr>
            <a:r>
              <a:rPr lang="en-US" altLang="zh-CN" sz="2400" dirty="0">
                <a:latin typeface="Comic Sans MS" pitchFamily="66" charset="0"/>
                <a:ea typeface="宋体" pitchFamily="2" charset="-122"/>
              </a:rPr>
              <a:t>template&lt;class T&gt;</a:t>
            </a:r>
          </a:p>
          <a:p>
            <a:pPr eaLnBrk="1" hangingPunct="1">
              <a:lnSpc>
                <a:spcPct val="80000"/>
              </a:lnSpc>
              <a:buFont typeface="Wingdings" pitchFamily="2" charset="2"/>
              <a:buNone/>
            </a:pP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t>
            </a:r>
            <a:r>
              <a:rPr lang="en-US" altLang="zh-CN" sz="2400" dirty="0">
                <a:solidFill>
                  <a:schemeClr val="folHlink"/>
                </a:solidFill>
                <a:latin typeface="Comic Sans MS" pitchFamily="66" charset="0"/>
                <a:ea typeface="宋体" pitchFamily="2" charset="-122"/>
              </a:rPr>
              <a:t>Search</a:t>
            </a:r>
            <a:r>
              <a:rPr lang="en-US" altLang="zh-CN" sz="2400" dirty="0">
                <a:latin typeface="Comic Sans MS" pitchFamily="66" charset="0"/>
                <a:ea typeface="宋体" pitchFamily="2" charset="-122"/>
              </a:rPr>
              <a:t>(</a:t>
            </a:r>
            <a:r>
              <a:rPr lang="en-US" altLang="zh-CN" sz="2400" dirty="0" err="1">
                <a:latin typeface="Comic Sans MS" pitchFamily="66" charset="0"/>
                <a:ea typeface="宋体" pitchFamily="2" charset="-122"/>
              </a:rPr>
              <a:t>const</a:t>
            </a:r>
            <a:r>
              <a:rPr lang="en-US" altLang="zh-CN" sz="2400" dirty="0">
                <a:latin typeface="Comic Sans MS" pitchFamily="66" charset="0"/>
                <a:ea typeface="宋体" pitchFamily="2" charset="-122"/>
              </a:rPr>
              <a:t> T&amp; x) </a:t>
            </a:r>
            <a:r>
              <a:rPr lang="en-US" altLang="zh-CN" sz="2400" dirty="0" err="1">
                <a:latin typeface="Comic Sans MS" pitchFamily="66" charset="0"/>
                <a:ea typeface="宋体" pitchFamily="2" charset="-122"/>
              </a:rPr>
              <a:t>const</a:t>
            </a:r>
            <a:endParaRPr lang="en-US" altLang="zh-CN" sz="2400" dirty="0">
              <a:latin typeface="Comic Sans MS" pitchFamily="66" charset="0"/>
              <a:ea typeface="宋体" pitchFamily="2" charset="-122"/>
            </a:endParaRPr>
          </a:p>
          <a:p>
            <a:pPr eaLnBrk="1" hangingPunct="1">
              <a:lnSpc>
                <a:spcPct val="80000"/>
              </a:lnSpc>
              <a:buFont typeface="Wingdings" pitchFamily="2" charset="2"/>
              <a:buNone/>
            </a:pPr>
            <a:r>
              <a:rPr lang="en-US" altLang="zh-CN" sz="2400" dirty="0">
                <a:latin typeface="Comic Sans MS" pitchFamily="66" charset="0"/>
                <a:ea typeface="宋体" pitchFamily="2" charset="-122"/>
              </a:rPr>
              <a:t>{// </a:t>
            </a:r>
            <a:r>
              <a:rPr lang="zh-CN" altLang="en-US" sz="2400" dirty="0">
                <a:latin typeface="Comic Sans MS" pitchFamily="66" charset="0"/>
                <a:ea typeface="宋体" pitchFamily="2" charset="-122"/>
              </a:rPr>
              <a:t>查找</a:t>
            </a:r>
            <a:r>
              <a:rPr lang="en-US" altLang="zh-CN" sz="2400" dirty="0">
                <a:latin typeface="Comic Sans MS" pitchFamily="66" charset="0"/>
                <a:ea typeface="宋体" pitchFamily="2" charset="-122"/>
              </a:rPr>
              <a:t>x</a:t>
            </a:r>
            <a:r>
              <a:rPr lang="zh-CN" altLang="en-US" sz="2400" dirty="0">
                <a:latin typeface="Comic Sans MS" pitchFamily="66" charset="0"/>
                <a:ea typeface="宋体" pitchFamily="2" charset="-122"/>
              </a:rPr>
              <a:t>并返回其位置</a:t>
            </a:r>
            <a:r>
              <a:rPr lang="en-US" altLang="zh-CN" sz="2400" dirty="0">
                <a:latin typeface="Comic Sans MS" pitchFamily="66" charset="0"/>
                <a:ea typeface="宋体" pitchFamily="2" charset="-122"/>
              </a:rPr>
              <a:t>.</a:t>
            </a:r>
          </a:p>
          <a:p>
            <a:pPr eaLnBrk="1" hangingPunct="1">
              <a:lnSpc>
                <a:spcPct val="80000"/>
              </a:lnSpc>
              <a:buFont typeface="Wingdings" pitchFamily="2" charset="2"/>
              <a:buNone/>
            </a:pPr>
            <a:r>
              <a:rPr lang="en-US" altLang="zh-CN" sz="2400" dirty="0">
                <a:latin typeface="Comic Sans MS" pitchFamily="66" charset="0"/>
                <a:ea typeface="宋体" pitchFamily="2" charset="-122"/>
              </a:rPr>
              <a:t> // Return 0 if x not in list.</a:t>
            </a:r>
          </a:p>
          <a:p>
            <a:pPr eaLnBrk="1" hangingPunct="1">
              <a:lnSpc>
                <a:spcPct val="80000"/>
              </a:lnSpc>
              <a:buFont typeface="Wingdings" pitchFamily="2" charset="2"/>
              <a:buNone/>
            </a:pPr>
            <a:r>
              <a:rPr lang="en-US" altLang="zh-CN" sz="2400" dirty="0">
                <a:latin typeface="Comic Sans MS" pitchFamily="66" charset="0"/>
                <a:ea typeface="宋体" pitchFamily="2" charset="-122"/>
              </a:rPr>
              <a:t>   for (</a:t>
            </a: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 0;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&lt; length;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a:t>
            </a:r>
          </a:p>
          <a:p>
            <a:pPr eaLnBrk="1" hangingPunct="1">
              <a:lnSpc>
                <a:spcPct val="80000"/>
              </a:lnSpc>
              <a:buFont typeface="Wingdings" pitchFamily="2" charset="2"/>
              <a:buNone/>
            </a:pPr>
            <a:r>
              <a:rPr lang="en-US" altLang="zh-CN" sz="2400" dirty="0">
                <a:latin typeface="Comic Sans MS" pitchFamily="66" charset="0"/>
                <a:ea typeface="宋体" pitchFamily="2" charset="-122"/>
              </a:rPr>
              <a:t>      if (element[</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 x) return </a:t>
            </a:r>
            <a:r>
              <a:rPr lang="en-US" altLang="zh-CN" sz="2400" dirty="0">
                <a:solidFill>
                  <a:schemeClr val="hlink"/>
                </a:solidFill>
                <a:latin typeface="Comic Sans MS" pitchFamily="66" charset="0"/>
                <a:ea typeface="宋体" pitchFamily="2" charset="-122"/>
              </a:rPr>
              <a:t>++</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a:t>
            </a:r>
          </a:p>
          <a:p>
            <a:pPr eaLnBrk="1" hangingPunct="1">
              <a:lnSpc>
                <a:spcPct val="80000"/>
              </a:lnSpc>
              <a:buFont typeface="Wingdings" pitchFamily="2" charset="2"/>
              <a:buNone/>
            </a:pPr>
            <a:r>
              <a:rPr lang="en-US" altLang="zh-CN" sz="2400" dirty="0">
                <a:latin typeface="Comic Sans MS" pitchFamily="66" charset="0"/>
                <a:ea typeface="宋体" pitchFamily="2" charset="-122"/>
              </a:rPr>
              <a:t>   return</a:t>
            </a:r>
            <a:r>
              <a:rPr lang="en-US" altLang="zh-CN" sz="2400" dirty="0">
                <a:solidFill>
                  <a:schemeClr val="hlink"/>
                </a:solidFill>
                <a:latin typeface="Comic Sans MS" pitchFamily="66" charset="0"/>
                <a:ea typeface="宋体" pitchFamily="2" charset="-122"/>
              </a:rPr>
              <a:t> 0</a:t>
            </a:r>
            <a:r>
              <a:rPr lang="en-US" altLang="zh-CN" sz="2400" dirty="0">
                <a:latin typeface="Comic Sans MS" pitchFamily="66" charset="0"/>
                <a:ea typeface="宋体" pitchFamily="2" charset="-122"/>
              </a:rPr>
              <a:t>;	     </a:t>
            </a:r>
            <a:r>
              <a:rPr lang="en-US" altLang="zh-CN" sz="2400" dirty="0">
                <a:solidFill>
                  <a:schemeClr val="hlink"/>
                </a:solidFill>
                <a:latin typeface="Comic Sans MS" pitchFamily="66" charset="0"/>
                <a:ea typeface="宋体" pitchFamily="2" charset="-122"/>
              </a:rPr>
              <a:t>//</a:t>
            </a:r>
            <a:r>
              <a:rPr lang="zh-CN" altLang="en-US" sz="2400" dirty="0">
                <a:solidFill>
                  <a:schemeClr val="hlink"/>
                </a:solidFill>
                <a:latin typeface="Comic Sans MS" pitchFamily="66" charset="0"/>
                <a:ea typeface="宋体" pitchFamily="2" charset="-122"/>
              </a:rPr>
              <a:t>注意：线性表元素为 </a:t>
            </a:r>
            <a:r>
              <a:rPr lang="en-US" altLang="zh-CN" sz="2400" dirty="0">
                <a:solidFill>
                  <a:schemeClr val="hlink"/>
                </a:solidFill>
                <a:latin typeface="Comic Sans MS" pitchFamily="66" charset="0"/>
                <a:ea typeface="宋体" pitchFamily="2" charset="-122"/>
              </a:rPr>
              <a:t>1~n</a:t>
            </a:r>
          </a:p>
          <a:p>
            <a:pPr eaLnBrk="1" hangingPunct="1">
              <a:lnSpc>
                <a:spcPct val="80000"/>
              </a:lnSpc>
              <a:buFont typeface="Wingdings" pitchFamily="2" charset="2"/>
              <a:buNone/>
            </a:pPr>
            <a:r>
              <a:rPr lang="en-US" altLang="zh-CN" sz="2400" dirty="0">
                <a:latin typeface="Comic Sans MS" pitchFamily="66" charset="0"/>
                <a:ea typeface="宋体" pitchFamily="2" charset="-122"/>
              </a:rPr>
              <a:t> }//</a:t>
            </a:r>
            <a:r>
              <a:rPr lang="zh-CN" altLang="en-US" sz="2400" dirty="0">
                <a:latin typeface="Comic Sans MS" pitchFamily="66" charset="0"/>
                <a:ea typeface="宋体" pitchFamily="2" charset="-122"/>
              </a:rPr>
              <a:t>程序</a:t>
            </a:r>
            <a:r>
              <a:rPr lang="en-US" altLang="zh-CN" sz="2400" dirty="0">
                <a:latin typeface="Comic Sans MS" pitchFamily="66" charset="0"/>
                <a:ea typeface="宋体" pitchFamily="2" charset="-122"/>
              </a:rPr>
              <a:t>3-3</a:t>
            </a:r>
          </a:p>
        </p:txBody>
      </p:sp>
      <p:sp>
        <p:nvSpPr>
          <p:cNvPr id="474116" name="AutoShape 4"/>
          <p:cNvSpPr>
            <a:spLocks noChangeArrowheads="1"/>
          </p:cNvSpPr>
          <p:nvPr/>
        </p:nvSpPr>
        <p:spPr bwMode="auto">
          <a:xfrm>
            <a:off x="6948488" y="4797425"/>
            <a:ext cx="1800225" cy="647700"/>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en-US" altLang="zh-CN" sz="2400" b="1" dirty="0">
                <a:latin typeface="Comic Sans MS" pitchFamily="66" charset="0"/>
              </a:rPr>
              <a:t>O(length)</a:t>
            </a:r>
          </a:p>
        </p:txBody>
      </p:sp>
      <p:sp>
        <p:nvSpPr>
          <p:cNvPr id="474117" name="AutoShape 5"/>
          <p:cNvSpPr>
            <a:spLocks noChangeArrowheads="1"/>
          </p:cNvSpPr>
          <p:nvPr/>
        </p:nvSpPr>
        <p:spPr bwMode="auto">
          <a:xfrm>
            <a:off x="7092949" y="1484312"/>
            <a:ext cx="1439491" cy="1008583"/>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lang="el-GR" altLang="zh-CN" sz="2400" dirty="0">
                <a:latin typeface="Comic Sans MS" pitchFamily="66" charset="0"/>
                <a:cs typeface="Times New Roman" pitchFamily="18" charset="0"/>
              </a:rPr>
              <a:t>Θ</a:t>
            </a:r>
            <a:r>
              <a:rPr kumimoji="1" lang="zh-CN" altLang="en-US" sz="2400" b="1" dirty="0">
                <a:latin typeface="Comic Sans MS" pitchFamily="66" charset="0"/>
              </a:rPr>
              <a:t> </a:t>
            </a:r>
            <a:r>
              <a:rPr kumimoji="1" lang="en-US" altLang="zh-CN" sz="2400" b="1" dirty="0">
                <a:latin typeface="Comic Sans MS" pitchFamily="66"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74117"/>
                                        </p:tgtEl>
                                        <p:attrNameLst>
                                          <p:attrName>style.visibility</p:attrName>
                                        </p:attrNameLst>
                                      </p:cBhvr>
                                      <p:to>
                                        <p:strVal val="visible"/>
                                      </p:to>
                                    </p:set>
                                    <p:anim calcmode="lin" valueType="num">
                                      <p:cBhvr>
                                        <p:cTn id="7" dur="1000" fill="hold"/>
                                        <p:tgtEl>
                                          <p:spTgt spid="474117"/>
                                        </p:tgtEl>
                                        <p:attrNameLst>
                                          <p:attrName>ppt_w</p:attrName>
                                        </p:attrNameLst>
                                      </p:cBhvr>
                                      <p:tavLst>
                                        <p:tav tm="0">
                                          <p:val>
                                            <p:strVal val="#ppt_w*0.70"/>
                                          </p:val>
                                        </p:tav>
                                        <p:tav tm="100000">
                                          <p:val>
                                            <p:strVal val="#ppt_w"/>
                                          </p:val>
                                        </p:tav>
                                      </p:tavLst>
                                    </p:anim>
                                    <p:anim calcmode="lin" valueType="num">
                                      <p:cBhvr>
                                        <p:cTn id="8" dur="1000" fill="hold"/>
                                        <p:tgtEl>
                                          <p:spTgt spid="474117"/>
                                        </p:tgtEl>
                                        <p:attrNameLst>
                                          <p:attrName>ppt_h</p:attrName>
                                        </p:attrNameLst>
                                      </p:cBhvr>
                                      <p:tavLst>
                                        <p:tav tm="0">
                                          <p:val>
                                            <p:strVal val="#ppt_h"/>
                                          </p:val>
                                        </p:tav>
                                        <p:tav tm="100000">
                                          <p:val>
                                            <p:strVal val="#ppt_h"/>
                                          </p:val>
                                        </p:tav>
                                      </p:tavLst>
                                    </p:anim>
                                    <p:animEffect transition="in" filter="fade">
                                      <p:cBhvr>
                                        <p:cTn id="9" dur="1000"/>
                                        <p:tgtEl>
                                          <p:spTgt spid="47411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74116"/>
                                        </p:tgtEl>
                                        <p:attrNameLst>
                                          <p:attrName>style.visibility</p:attrName>
                                        </p:attrNameLst>
                                      </p:cBhvr>
                                      <p:to>
                                        <p:strVal val="visible"/>
                                      </p:to>
                                    </p:set>
                                    <p:anim calcmode="lin" valueType="num">
                                      <p:cBhvr>
                                        <p:cTn id="12" dur="1000" fill="hold"/>
                                        <p:tgtEl>
                                          <p:spTgt spid="474116"/>
                                        </p:tgtEl>
                                        <p:attrNameLst>
                                          <p:attrName>ppt_w</p:attrName>
                                        </p:attrNameLst>
                                      </p:cBhvr>
                                      <p:tavLst>
                                        <p:tav tm="0">
                                          <p:val>
                                            <p:strVal val="#ppt_w*0.70"/>
                                          </p:val>
                                        </p:tav>
                                        <p:tav tm="100000">
                                          <p:val>
                                            <p:strVal val="#ppt_w"/>
                                          </p:val>
                                        </p:tav>
                                      </p:tavLst>
                                    </p:anim>
                                    <p:anim calcmode="lin" valueType="num">
                                      <p:cBhvr>
                                        <p:cTn id="13" dur="1000" fill="hold"/>
                                        <p:tgtEl>
                                          <p:spTgt spid="474116"/>
                                        </p:tgtEl>
                                        <p:attrNameLst>
                                          <p:attrName>ppt_h</p:attrName>
                                        </p:attrNameLst>
                                      </p:cBhvr>
                                      <p:tavLst>
                                        <p:tav tm="0">
                                          <p:val>
                                            <p:strVal val="#ppt_h"/>
                                          </p:val>
                                        </p:tav>
                                        <p:tav tm="100000">
                                          <p:val>
                                            <p:strVal val="#ppt_h"/>
                                          </p:val>
                                        </p:tav>
                                      </p:tavLst>
                                    </p:anim>
                                    <p:animEffect transition="in" filter="fade">
                                      <p:cBhvr>
                                        <p:cTn id="14" dur="1000"/>
                                        <p:tgtEl>
                                          <p:spTgt spid="47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6" grpId="0" animBg="1"/>
      <p:bldP spid="4741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miter lim="800000"/>
            <a:headEnd/>
            <a:tailEnd/>
          </a:ln>
        </p:spPr>
        <p:txBody>
          <a:bodyPr/>
          <a:lstStyle/>
          <a:p>
            <a:fld id="{E4910C0F-C234-4A98-849A-EA26C462D8FC}" type="datetime7">
              <a:rPr lang="zh-CN" altLang="en-US" smtClean="0"/>
              <a:pPr/>
              <a:t>19.9.25</a:t>
            </a:fld>
            <a:endParaRPr lang="en-US" altLang="zh-CN"/>
          </a:p>
        </p:txBody>
      </p:sp>
      <p:sp>
        <p:nvSpPr>
          <p:cNvPr id="20483" name="灯片编号占位符 5"/>
          <p:cNvSpPr>
            <a:spLocks noGrp="1"/>
          </p:cNvSpPr>
          <p:nvPr>
            <p:ph type="sldNum" sz="quarter" idx="12"/>
          </p:nvPr>
        </p:nvSpPr>
        <p:spPr>
          <a:noFill/>
          <a:ln>
            <a:miter lim="800000"/>
            <a:headEnd/>
            <a:tailEnd/>
          </a:ln>
        </p:spPr>
        <p:txBody>
          <a:bodyPr/>
          <a:lstStyle/>
          <a:p>
            <a:fld id="{A28FE6F9-67A7-4912-866F-18C708A2CD61}" type="slidenum">
              <a:rPr lang="zh-CN" altLang="en-US" smtClean="0"/>
              <a:pPr/>
              <a:t>15</a:t>
            </a:fld>
            <a:endParaRPr lang="en-US" altLang="zh-CN"/>
          </a:p>
        </p:txBody>
      </p:sp>
      <p:sp>
        <p:nvSpPr>
          <p:cNvPr id="20484"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0485" name="Rectangle 3"/>
          <p:cNvSpPr>
            <a:spLocks noGrp="1" noChangeArrowheads="1"/>
          </p:cNvSpPr>
          <p:nvPr>
            <p:ph type="body" idx="1"/>
          </p:nvPr>
        </p:nvSpPr>
        <p:spPr>
          <a:xfrm>
            <a:off x="250825" y="1484313"/>
            <a:ext cx="8642350" cy="865187"/>
          </a:xfrm>
        </p:spPr>
        <p:txBody>
          <a:bodyPr/>
          <a:lstStyle/>
          <a:p>
            <a:pPr eaLnBrk="1" hangingPunct="1"/>
            <a:r>
              <a:rPr lang="zh-CN" altLang="en-US">
                <a:latin typeface="Comic Sans MS" pitchFamily="66" charset="0"/>
                <a:ea typeface="宋体" pitchFamily="2" charset="-122"/>
              </a:rPr>
              <a:t>下面我们重点讨论一下插入和删除操作。</a:t>
            </a:r>
          </a:p>
        </p:txBody>
      </p:sp>
      <p:sp>
        <p:nvSpPr>
          <p:cNvPr id="652292" name="Rectangle 4"/>
          <p:cNvSpPr>
            <a:spLocks noChangeArrowheads="1"/>
          </p:cNvSpPr>
          <p:nvPr/>
        </p:nvSpPr>
        <p:spPr bwMode="auto">
          <a:xfrm>
            <a:off x="1763713"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a:t>
            </a:r>
          </a:p>
        </p:txBody>
      </p:sp>
      <p:sp>
        <p:nvSpPr>
          <p:cNvPr id="652293" name="Rectangle 5"/>
          <p:cNvSpPr>
            <a:spLocks noChangeArrowheads="1"/>
          </p:cNvSpPr>
          <p:nvPr/>
        </p:nvSpPr>
        <p:spPr bwMode="auto">
          <a:xfrm>
            <a:off x="2195513"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6</a:t>
            </a:r>
          </a:p>
        </p:txBody>
      </p:sp>
      <p:sp>
        <p:nvSpPr>
          <p:cNvPr id="652294" name="Rectangle 6"/>
          <p:cNvSpPr>
            <a:spLocks noChangeArrowheads="1"/>
          </p:cNvSpPr>
          <p:nvPr/>
        </p:nvSpPr>
        <p:spPr bwMode="auto">
          <a:xfrm>
            <a:off x="2627313"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9</a:t>
            </a:r>
          </a:p>
        </p:txBody>
      </p:sp>
      <p:sp>
        <p:nvSpPr>
          <p:cNvPr id="652295" name="Rectangle 7"/>
          <p:cNvSpPr>
            <a:spLocks noChangeArrowheads="1"/>
          </p:cNvSpPr>
          <p:nvPr/>
        </p:nvSpPr>
        <p:spPr bwMode="auto">
          <a:xfrm>
            <a:off x="3059113"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12</a:t>
            </a:r>
          </a:p>
        </p:txBody>
      </p:sp>
      <p:sp>
        <p:nvSpPr>
          <p:cNvPr id="652296" name="Rectangle 8"/>
          <p:cNvSpPr>
            <a:spLocks noChangeArrowheads="1"/>
          </p:cNvSpPr>
          <p:nvPr/>
        </p:nvSpPr>
        <p:spPr bwMode="auto">
          <a:xfrm>
            <a:off x="3490913"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15</a:t>
            </a:r>
          </a:p>
        </p:txBody>
      </p:sp>
      <p:sp>
        <p:nvSpPr>
          <p:cNvPr id="652297" name="Rectangle 9"/>
          <p:cNvSpPr>
            <a:spLocks noChangeArrowheads="1"/>
          </p:cNvSpPr>
          <p:nvPr/>
        </p:nvSpPr>
        <p:spPr bwMode="auto">
          <a:xfrm>
            <a:off x="39243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20</a:t>
            </a:r>
          </a:p>
        </p:txBody>
      </p:sp>
      <p:sp>
        <p:nvSpPr>
          <p:cNvPr id="652298" name="Rectangle 10"/>
          <p:cNvSpPr>
            <a:spLocks noChangeArrowheads="1"/>
          </p:cNvSpPr>
          <p:nvPr/>
        </p:nvSpPr>
        <p:spPr bwMode="auto">
          <a:xfrm>
            <a:off x="43561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30</a:t>
            </a:r>
          </a:p>
        </p:txBody>
      </p:sp>
      <p:sp>
        <p:nvSpPr>
          <p:cNvPr id="652299" name="Rectangle 11"/>
          <p:cNvSpPr>
            <a:spLocks noChangeArrowheads="1"/>
          </p:cNvSpPr>
          <p:nvPr/>
        </p:nvSpPr>
        <p:spPr bwMode="auto">
          <a:xfrm>
            <a:off x="47879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37</a:t>
            </a:r>
          </a:p>
        </p:txBody>
      </p:sp>
      <p:sp>
        <p:nvSpPr>
          <p:cNvPr id="652300" name="Rectangle 12"/>
          <p:cNvSpPr>
            <a:spLocks noChangeArrowheads="1"/>
          </p:cNvSpPr>
          <p:nvPr/>
        </p:nvSpPr>
        <p:spPr bwMode="auto">
          <a:xfrm>
            <a:off x="52197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40</a:t>
            </a:r>
          </a:p>
        </p:txBody>
      </p:sp>
      <p:sp>
        <p:nvSpPr>
          <p:cNvPr id="652301" name="Rectangle 13"/>
          <p:cNvSpPr>
            <a:spLocks noChangeArrowheads="1"/>
          </p:cNvSpPr>
          <p:nvPr/>
        </p:nvSpPr>
        <p:spPr bwMode="auto">
          <a:xfrm>
            <a:off x="56515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50</a:t>
            </a:r>
          </a:p>
        </p:txBody>
      </p:sp>
      <p:sp>
        <p:nvSpPr>
          <p:cNvPr id="652302" name="Rectangle 14"/>
          <p:cNvSpPr>
            <a:spLocks noChangeArrowheads="1"/>
          </p:cNvSpPr>
          <p:nvPr/>
        </p:nvSpPr>
        <p:spPr bwMode="auto">
          <a:xfrm>
            <a:off x="6083300" y="29241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652303" name="Text Box 15"/>
          <p:cNvSpPr txBox="1">
            <a:spLocks noChangeArrowheads="1"/>
          </p:cNvSpPr>
          <p:nvPr/>
        </p:nvSpPr>
        <p:spPr bwMode="auto">
          <a:xfrm>
            <a:off x="7164388" y="3062288"/>
            <a:ext cx="1511300" cy="366712"/>
          </a:xfrm>
          <a:prstGeom prst="rect">
            <a:avLst/>
          </a:prstGeom>
          <a:noFill/>
          <a:ln w="9525">
            <a:noFill/>
            <a:miter lim="800000"/>
            <a:headEnd/>
            <a:tailEnd/>
          </a:ln>
          <a:effectLst/>
        </p:spPr>
        <p:txBody>
          <a:bodyPr>
            <a:spAutoFit/>
          </a:bodyPr>
          <a:lstStyle/>
          <a:p>
            <a:pPr>
              <a:spcBef>
                <a:spcPct val="50000"/>
              </a:spcBef>
            </a:pPr>
            <a:r>
              <a:rPr kumimoji="1" lang="en-US" altLang="zh-CN" b="1">
                <a:latin typeface="Comic Sans MS" pitchFamily="66" charset="0"/>
              </a:rPr>
              <a:t>Length=10</a:t>
            </a:r>
          </a:p>
        </p:txBody>
      </p:sp>
      <p:sp>
        <p:nvSpPr>
          <p:cNvPr id="652304" name="Text Box 16"/>
          <p:cNvSpPr txBox="1">
            <a:spLocks noChangeArrowheads="1"/>
          </p:cNvSpPr>
          <p:nvPr/>
        </p:nvSpPr>
        <p:spPr bwMode="auto">
          <a:xfrm>
            <a:off x="1835150" y="3429000"/>
            <a:ext cx="360363"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1</a:t>
            </a:r>
          </a:p>
        </p:txBody>
      </p:sp>
      <p:sp>
        <p:nvSpPr>
          <p:cNvPr id="652305" name="Text Box 17"/>
          <p:cNvSpPr txBox="1">
            <a:spLocks noChangeArrowheads="1"/>
          </p:cNvSpPr>
          <p:nvPr/>
        </p:nvSpPr>
        <p:spPr bwMode="auto">
          <a:xfrm>
            <a:off x="2266950" y="3429000"/>
            <a:ext cx="360363"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2</a:t>
            </a:r>
          </a:p>
        </p:txBody>
      </p:sp>
      <p:sp>
        <p:nvSpPr>
          <p:cNvPr id="652306" name="Text Box 18"/>
          <p:cNvSpPr txBox="1">
            <a:spLocks noChangeArrowheads="1"/>
          </p:cNvSpPr>
          <p:nvPr/>
        </p:nvSpPr>
        <p:spPr bwMode="auto">
          <a:xfrm>
            <a:off x="2627313" y="3429000"/>
            <a:ext cx="3603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3</a:t>
            </a:r>
          </a:p>
        </p:txBody>
      </p:sp>
      <p:sp>
        <p:nvSpPr>
          <p:cNvPr id="652307" name="Text Box 19"/>
          <p:cNvSpPr txBox="1">
            <a:spLocks noChangeArrowheads="1"/>
          </p:cNvSpPr>
          <p:nvPr/>
        </p:nvSpPr>
        <p:spPr bwMode="auto">
          <a:xfrm>
            <a:off x="3059113" y="3429000"/>
            <a:ext cx="3603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4</a:t>
            </a:r>
          </a:p>
        </p:txBody>
      </p:sp>
      <p:sp>
        <p:nvSpPr>
          <p:cNvPr id="652308" name="Text Box 20"/>
          <p:cNvSpPr txBox="1">
            <a:spLocks noChangeArrowheads="1"/>
          </p:cNvSpPr>
          <p:nvPr/>
        </p:nvSpPr>
        <p:spPr bwMode="auto">
          <a:xfrm>
            <a:off x="3490913" y="3429000"/>
            <a:ext cx="3603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5</a:t>
            </a:r>
          </a:p>
        </p:txBody>
      </p:sp>
      <p:sp>
        <p:nvSpPr>
          <p:cNvPr id="652309" name="Text Box 21"/>
          <p:cNvSpPr txBox="1">
            <a:spLocks noChangeArrowheads="1"/>
          </p:cNvSpPr>
          <p:nvPr/>
        </p:nvSpPr>
        <p:spPr bwMode="auto">
          <a:xfrm>
            <a:off x="3924300" y="3429000"/>
            <a:ext cx="360363"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6</a:t>
            </a:r>
          </a:p>
        </p:txBody>
      </p:sp>
      <p:sp>
        <p:nvSpPr>
          <p:cNvPr id="652310" name="Text Box 22"/>
          <p:cNvSpPr txBox="1">
            <a:spLocks noChangeArrowheads="1"/>
          </p:cNvSpPr>
          <p:nvPr/>
        </p:nvSpPr>
        <p:spPr bwMode="auto">
          <a:xfrm>
            <a:off x="4427538" y="3429000"/>
            <a:ext cx="3603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7</a:t>
            </a:r>
          </a:p>
        </p:txBody>
      </p:sp>
      <p:sp>
        <p:nvSpPr>
          <p:cNvPr id="652311" name="Text Box 23"/>
          <p:cNvSpPr txBox="1">
            <a:spLocks noChangeArrowheads="1"/>
          </p:cNvSpPr>
          <p:nvPr/>
        </p:nvSpPr>
        <p:spPr bwMode="auto">
          <a:xfrm>
            <a:off x="4859338" y="3429000"/>
            <a:ext cx="3603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8</a:t>
            </a:r>
          </a:p>
        </p:txBody>
      </p:sp>
      <p:sp>
        <p:nvSpPr>
          <p:cNvPr id="652312" name="Text Box 24"/>
          <p:cNvSpPr txBox="1">
            <a:spLocks noChangeArrowheads="1"/>
          </p:cNvSpPr>
          <p:nvPr/>
        </p:nvSpPr>
        <p:spPr bwMode="auto">
          <a:xfrm>
            <a:off x="5219700" y="3429000"/>
            <a:ext cx="360363"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9</a:t>
            </a:r>
          </a:p>
        </p:txBody>
      </p:sp>
      <p:sp>
        <p:nvSpPr>
          <p:cNvPr id="652313" name="Text Box 25"/>
          <p:cNvSpPr txBox="1">
            <a:spLocks noChangeArrowheads="1"/>
          </p:cNvSpPr>
          <p:nvPr/>
        </p:nvSpPr>
        <p:spPr bwMode="auto">
          <a:xfrm>
            <a:off x="5580063" y="3429000"/>
            <a:ext cx="576262"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Tahoma" pitchFamily="34" charset="0"/>
              </a:rPr>
              <a:t>10</a:t>
            </a:r>
          </a:p>
        </p:txBody>
      </p:sp>
      <p:sp>
        <p:nvSpPr>
          <p:cNvPr id="652314" name="Line 26"/>
          <p:cNvSpPr>
            <a:spLocks noChangeShapeType="1"/>
          </p:cNvSpPr>
          <p:nvPr/>
        </p:nvSpPr>
        <p:spPr bwMode="auto">
          <a:xfrm>
            <a:off x="3490913" y="2636838"/>
            <a:ext cx="433387" cy="287337"/>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52315" name="Rectangle 27"/>
          <p:cNvSpPr>
            <a:spLocks noChangeArrowheads="1"/>
          </p:cNvSpPr>
          <p:nvPr/>
        </p:nvSpPr>
        <p:spPr bwMode="auto">
          <a:xfrm>
            <a:off x="3059113" y="2276475"/>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18 </a:t>
            </a:r>
          </a:p>
        </p:txBody>
      </p:sp>
      <p:sp>
        <p:nvSpPr>
          <p:cNvPr id="652316" name="Rectangle 28"/>
          <p:cNvSpPr>
            <a:spLocks noChangeArrowheads="1"/>
          </p:cNvSpPr>
          <p:nvPr/>
        </p:nvSpPr>
        <p:spPr bwMode="auto">
          <a:xfrm>
            <a:off x="1763713"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a:t>
            </a:r>
          </a:p>
        </p:txBody>
      </p:sp>
      <p:sp>
        <p:nvSpPr>
          <p:cNvPr id="652317" name="Rectangle 29"/>
          <p:cNvSpPr>
            <a:spLocks noChangeArrowheads="1"/>
          </p:cNvSpPr>
          <p:nvPr/>
        </p:nvSpPr>
        <p:spPr bwMode="auto">
          <a:xfrm>
            <a:off x="2195513"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6</a:t>
            </a:r>
          </a:p>
        </p:txBody>
      </p:sp>
      <p:sp>
        <p:nvSpPr>
          <p:cNvPr id="652318" name="Rectangle 30"/>
          <p:cNvSpPr>
            <a:spLocks noChangeArrowheads="1"/>
          </p:cNvSpPr>
          <p:nvPr/>
        </p:nvSpPr>
        <p:spPr bwMode="auto">
          <a:xfrm>
            <a:off x="2627313"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9</a:t>
            </a:r>
          </a:p>
        </p:txBody>
      </p:sp>
      <p:sp>
        <p:nvSpPr>
          <p:cNvPr id="652319" name="Rectangle 31"/>
          <p:cNvSpPr>
            <a:spLocks noChangeArrowheads="1"/>
          </p:cNvSpPr>
          <p:nvPr/>
        </p:nvSpPr>
        <p:spPr bwMode="auto">
          <a:xfrm>
            <a:off x="3059113"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12</a:t>
            </a:r>
          </a:p>
        </p:txBody>
      </p:sp>
      <p:sp>
        <p:nvSpPr>
          <p:cNvPr id="652320" name="Rectangle 32"/>
          <p:cNvSpPr>
            <a:spLocks noChangeArrowheads="1"/>
          </p:cNvSpPr>
          <p:nvPr/>
        </p:nvSpPr>
        <p:spPr bwMode="auto">
          <a:xfrm>
            <a:off x="3490913"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15</a:t>
            </a:r>
          </a:p>
        </p:txBody>
      </p:sp>
      <p:sp>
        <p:nvSpPr>
          <p:cNvPr id="652321" name="Rectangle 33"/>
          <p:cNvSpPr>
            <a:spLocks noChangeArrowheads="1"/>
          </p:cNvSpPr>
          <p:nvPr/>
        </p:nvSpPr>
        <p:spPr bwMode="auto">
          <a:xfrm>
            <a:off x="43561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20</a:t>
            </a:r>
          </a:p>
        </p:txBody>
      </p:sp>
      <p:sp>
        <p:nvSpPr>
          <p:cNvPr id="652322" name="Rectangle 34"/>
          <p:cNvSpPr>
            <a:spLocks noChangeArrowheads="1"/>
          </p:cNvSpPr>
          <p:nvPr/>
        </p:nvSpPr>
        <p:spPr bwMode="auto">
          <a:xfrm>
            <a:off x="47879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30</a:t>
            </a:r>
          </a:p>
        </p:txBody>
      </p:sp>
      <p:sp>
        <p:nvSpPr>
          <p:cNvPr id="652323" name="Rectangle 35"/>
          <p:cNvSpPr>
            <a:spLocks noChangeArrowheads="1"/>
          </p:cNvSpPr>
          <p:nvPr/>
        </p:nvSpPr>
        <p:spPr bwMode="auto">
          <a:xfrm>
            <a:off x="52197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37</a:t>
            </a:r>
          </a:p>
        </p:txBody>
      </p:sp>
      <p:sp>
        <p:nvSpPr>
          <p:cNvPr id="652324" name="Rectangle 36"/>
          <p:cNvSpPr>
            <a:spLocks noChangeArrowheads="1"/>
          </p:cNvSpPr>
          <p:nvPr/>
        </p:nvSpPr>
        <p:spPr bwMode="auto">
          <a:xfrm>
            <a:off x="56515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40</a:t>
            </a:r>
          </a:p>
        </p:txBody>
      </p:sp>
      <p:sp>
        <p:nvSpPr>
          <p:cNvPr id="652325" name="Rectangle 37"/>
          <p:cNvSpPr>
            <a:spLocks noChangeArrowheads="1"/>
          </p:cNvSpPr>
          <p:nvPr/>
        </p:nvSpPr>
        <p:spPr bwMode="auto">
          <a:xfrm>
            <a:off x="60833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50</a:t>
            </a:r>
          </a:p>
        </p:txBody>
      </p:sp>
      <p:sp>
        <p:nvSpPr>
          <p:cNvPr id="652326" name="Rectangle 38"/>
          <p:cNvSpPr>
            <a:spLocks noChangeArrowheads="1"/>
          </p:cNvSpPr>
          <p:nvPr/>
        </p:nvSpPr>
        <p:spPr bwMode="auto">
          <a:xfrm>
            <a:off x="3924300" y="4292600"/>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18 </a:t>
            </a:r>
          </a:p>
        </p:txBody>
      </p:sp>
      <p:sp>
        <p:nvSpPr>
          <p:cNvPr id="652327" name="Text Box 39"/>
          <p:cNvSpPr txBox="1">
            <a:spLocks noChangeArrowheads="1"/>
          </p:cNvSpPr>
          <p:nvPr/>
        </p:nvSpPr>
        <p:spPr bwMode="auto">
          <a:xfrm>
            <a:off x="7164388" y="4430713"/>
            <a:ext cx="1511300" cy="366712"/>
          </a:xfrm>
          <a:prstGeom prst="rect">
            <a:avLst/>
          </a:prstGeom>
          <a:noFill/>
          <a:ln w="9525">
            <a:noFill/>
            <a:miter lim="800000"/>
            <a:headEnd/>
            <a:tailEnd/>
          </a:ln>
          <a:effectLst/>
        </p:spPr>
        <p:txBody>
          <a:bodyPr>
            <a:spAutoFit/>
          </a:bodyPr>
          <a:lstStyle/>
          <a:p>
            <a:pPr>
              <a:spcBef>
                <a:spcPct val="50000"/>
              </a:spcBef>
            </a:pPr>
            <a:r>
              <a:rPr kumimoji="1" lang="en-US" altLang="zh-CN" b="1">
                <a:latin typeface="Comic Sans MS" pitchFamily="66" charset="0"/>
              </a:rPr>
              <a:t>Length=11</a:t>
            </a:r>
          </a:p>
        </p:txBody>
      </p:sp>
      <p:sp>
        <p:nvSpPr>
          <p:cNvPr id="652328" name="Rectangle 40"/>
          <p:cNvSpPr>
            <a:spLocks noChangeArrowheads="1"/>
          </p:cNvSpPr>
          <p:nvPr/>
        </p:nvSpPr>
        <p:spPr bwMode="auto">
          <a:xfrm>
            <a:off x="1763713"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a:t>
            </a:r>
          </a:p>
        </p:txBody>
      </p:sp>
      <p:sp>
        <p:nvSpPr>
          <p:cNvPr id="652329" name="Rectangle 41"/>
          <p:cNvSpPr>
            <a:spLocks noChangeArrowheads="1"/>
          </p:cNvSpPr>
          <p:nvPr/>
        </p:nvSpPr>
        <p:spPr bwMode="auto">
          <a:xfrm>
            <a:off x="2195513"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6</a:t>
            </a:r>
          </a:p>
        </p:txBody>
      </p:sp>
      <p:sp>
        <p:nvSpPr>
          <p:cNvPr id="652330" name="Rectangle 42"/>
          <p:cNvSpPr>
            <a:spLocks noChangeArrowheads="1"/>
          </p:cNvSpPr>
          <p:nvPr/>
        </p:nvSpPr>
        <p:spPr bwMode="auto">
          <a:xfrm>
            <a:off x="2627313"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9</a:t>
            </a:r>
          </a:p>
        </p:txBody>
      </p:sp>
      <p:sp>
        <p:nvSpPr>
          <p:cNvPr id="652331" name="Rectangle 43"/>
          <p:cNvSpPr>
            <a:spLocks noChangeArrowheads="1"/>
          </p:cNvSpPr>
          <p:nvPr/>
        </p:nvSpPr>
        <p:spPr bwMode="auto">
          <a:xfrm>
            <a:off x="3059113"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12</a:t>
            </a:r>
          </a:p>
        </p:txBody>
      </p:sp>
      <p:sp>
        <p:nvSpPr>
          <p:cNvPr id="652332" name="Rectangle 44"/>
          <p:cNvSpPr>
            <a:spLocks noChangeArrowheads="1"/>
          </p:cNvSpPr>
          <p:nvPr/>
        </p:nvSpPr>
        <p:spPr bwMode="auto">
          <a:xfrm>
            <a:off x="3490913"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15</a:t>
            </a:r>
          </a:p>
        </p:txBody>
      </p:sp>
      <p:sp>
        <p:nvSpPr>
          <p:cNvPr id="652333" name="Rectangle 45"/>
          <p:cNvSpPr>
            <a:spLocks noChangeArrowheads="1"/>
          </p:cNvSpPr>
          <p:nvPr/>
        </p:nvSpPr>
        <p:spPr bwMode="auto">
          <a:xfrm>
            <a:off x="4356100"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30</a:t>
            </a:r>
          </a:p>
        </p:txBody>
      </p:sp>
      <p:sp>
        <p:nvSpPr>
          <p:cNvPr id="652334" name="Rectangle 46"/>
          <p:cNvSpPr>
            <a:spLocks noChangeArrowheads="1"/>
          </p:cNvSpPr>
          <p:nvPr/>
        </p:nvSpPr>
        <p:spPr bwMode="auto">
          <a:xfrm>
            <a:off x="4787900"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37</a:t>
            </a:r>
          </a:p>
        </p:txBody>
      </p:sp>
      <p:sp>
        <p:nvSpPr>
          <p:cNvPr id="652335" name="Rectangle 47"/>
          <p:cNvSpPr>
            <a:spLocks noChangeArrowheads="1"/>
          </p:cNvSpPr>
          <p:nvPr/>
        </p:nvSpPr>
        <p:spPr bwMode="auto">
          <a:xfrm>
            <a:off x="5219700"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40</a:t>
            </a:r>
          </a:p>
        </p:txBody>
      </p:sp>
      <p:sp>
        <p:nvSpPr>
          <p:cNvPr id="652336" name="Rectangle 48"/>
          <p:cNvSpPr>
            <a:spLocks noChangeArrowheads="1"/>
          </p:cNvSpPr>
          <p:nvPr/>
        </p:nvSpPr>
        <p:spPr bwMode="auto">
          <a:xfrm>
            <a:off x="5651500"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50</a:t>
            </a:r>
          </a:p>
        </p:txBody>
      </p:sp>
      <p:sp>
        <p:nvSpPr>
          <p:cNvPr id="652337" name="Rectangle 49"/>
          <p:cNvSpPr>
            <a:spLocks noChangeArrowheads="1"/>
          </p:cNvSpPr>
          <p:nvPr/>
        </p:nvSpPr>
        <p:spPr bwMode="auto">
          <a:xfrm>
            <a:off x="3924300"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a:latin typeface="Tahoma" pitchFamily="34" charset="0"/>
              </a:rPr>
              <a:t>18 </a:t>
            </a:r>
          </a:p>
        </p:txBody>
      </p:sp>
      <p:sp>
        <p:nvSpPr>
          <p:cNvPr id="652338" name="Text Box 50"/>
          <p:cNvSpPr txBox="1">
            <a:spLocks noChangeArrowheads="1"/>
          </p:cNvSpPr>
          <p:nvPr/>
        </p:nvSpPr>
        <p:spPr bwMode="auto">
          <a:xfrm>
            <a:off x="7164388" y="5734050"/>
            <a:ext cx="1511300" cy="366713"/>
          </a:xfrm>
          <a:prstGeom prst="rect">
            <a:avLst/>
          </a:prstGeom>
          <a:noFill/>
          <a:ln w="9525">
            <a:noFill/>
            <a:miter lim="800000"/>
            <a:headEnd/>
            <a:tailEnd/>
          </a:ln>
          <a:effectLst/>
        </p:spPr>
        <p:txBody>
          <a:bodyPr>
            <a:spAutoFit/>
          </a:bodyPr>
          <a:lstStyle/>
          <a:p>
            <a:pPr>
              <a:spcBef>
                <a:spcPct val="50000"/>
              </a:spcBef>
            </a:pPr>
            <a:r>
              <a:rPr kumimoji="1" lang="en-US" altLang="zh-CN" b="1">
                <a:latin typeface="Comic Sans MS" pitchFamily="66" charset="0"/>
              </a:rPr>
              <a:t>Length=10</a:t>
            </a:r>
          </a:p>
        </p:txBody>
      </p:sp>
      <p:sp>
        <p:nvSpPr>
          <p:cNvPr id="652339" name="Rectangle 51"/>
          <p:cNvSpPr>
            <a:spLocks noChangeArrowheads="1"/>
          </p:cNvSpPr>
          <p:nvPr/>
        </p:nvSpPr>
        <p:spPr bwMode="auto">
          <a:xfrm>
            <a:off x="7164388" y="2205038"/>
            <a:ext cx="1223962" cy="396875"/>
          </a:xfrm>
          <a:prstGeom prst="rect">
            <a:avLst/>
          </a:prstGeom>
          <a:noFill/>
          <a:ln w="9525">
            <a:noFill/>
            <a:miter lim="800000"/>
            <a:headEnd/>
            <a:tailEnd/>
          </a:ln>
          <a:effectLst/>
        </p:spPr>
        <p:txBody>
          <a:bodyPr wrap="none">
            <a:spAutoFit/>
          </a:bodyPr>
          <a:lstStyle/>
          <a:p>
            <a:r>
              <a:rPr kumimoji="1" lang="en-US" altLang="zh-CN" sz="2000" b="1">
                <a:solidFill>
                  <a:schemeClr val="hlink"/>
                </a:solidFill>
                <a:latin typeface="Comic Sans MS" pitchFamily="66" charset="0"/>
              </a:rPr>
              <a:t>MaxSize</a:t>
            </a:r>
            <a:endParaRPr kumimoji="1" lang="zh-CN" altLang="en-US" sz="2000" b="1">
              <a:solidFill>
                <a:schemeClr val="hlink"/>
              </a:solidFill>
              <a:latin typeface="Comic Sans MS" pitchFamily="66" charset="0"/>
            </a:endParaRPr>
          </a:p>
        </p:txBody>
      </p:sp>
      <p:sp>
        <p:nvSpPr>
          <p:cNvPr id="652340" name="Line 52"/>
          <p:cNvSpPr>
            <a:spLocks noChangeShapeType="1"/>
          </p:cNvSpPr>
          <p:nvPr/>
        </p:nvSpPr>
        <p:spPr bwMode="auto">
          <a:xfrm flipH="1">
            <a:off x="6515100" y="2420938"/>
            <a:ext cx="576263" cy="431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52341" name="Rectangle 53"/>
          <p:cNvSpPr>
            <a:spLocks noChangeArrowheads="1"/>
          </p:cNvSpPr>
          <p:nvPr/>
        </p:nvSpPr>
        <p:spPr bwMode="auto">
          <a:xfrm>
            <a:off x="250825" y="3357563"/>
            <a:ext cx="1127125" cy="396875"/>
          </a:xfrm>
          <a:prstGeom prst="rect">
            <a:avLst/>
          </a:prstGeom>
          <a:noFill/>
          <a:ln w="9525">
            <a:noFill/>
            <a:miter lim="800000"/>
            <a:headEnd/>
            <a:tailEnd/>
          </a:ln>
          <a:effectLst/>
        </p:spPr>
        <p:txBody>
          <a:bodyPr wrap="none">
            <a:spAutoFit/>
          </a:bodyPr>
          <a:lstStyle/>
          <a:p>
            <a:r>
              <a:rPr kumimoji="1" lang="en-US" altLang="zh-CN" sz="2000" b="1">
                <a:solidFill>
                  <a:schemeClr val="hlink"/>
                </a:solidFill>
                <a:latin typeface="Comic Sans MS" pitchFamily="66" charset="0"/>
              </a:rPr>
              <a:t>element</a:t>
            </a:r>
            <a:endParaRPr kumimoji="1" lang="zh-CN" altLang="en-US" sz="2000" b="1">
              <a:solidFill>
                <a:schemeClr val="hlink"/>
              </a:solidFill>
              <a:latin typeface="Comic Sans MS" pitchFamily="66" charset="0"/>
            </a:endParaRPr>
          </a:p>
        </p:txBody>
      </p:sp>
      <p:sp>
        <p:nvSpPr>
          <p:cNvPr id="652342" name="Line 54"/>
          <p:cNvSpPr>
            <a:spLocks noChangeShapeType="1"/>
          </p:cNvSpPr>
          <p:nvPr/>
        </p:nvSpPr>
        <p:spPr bwMode="auto">
          <a:xfrm flipV="1">
            <a:off x="1116013" y="3429000"/>
            <a:ext cx="574675" cy="43180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52343" name="Rectangle 55"/>
          <p:cNvSpPr>
            <a:spLocks noChangeArrowheads="1"/>
          </p:cNvSpPr>
          <p:nvPr/>
        </p:nvSpPr>
        <p:spPr bwMode="auto">
          <a:xfrm>
            <a:off x="6084888" y="5589588"/>
            <a:ext cx="431800"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additive="base">
                                        <p:cTn id="7" dur="500" fill="hold"/>
                                        <p:tgtEl>
                                          <p:spTgt spid="652292"/>
                                        </p:tgtEl>
                                        <p:attrNameLst>
                                          <p:attrName>ppt_x</p:attrName>
                                        </p:attrNameLst>
                                      </p:cBhvr>
                                      <p:tavLst>
                                        <p:tav tm="0">
                                          <p:val>
                                            <p:strVal val="1+#ppt_w/2"/>
                                          </p:val>
                                        </p:tav>
                                        <p:tav tm="100000">
                                          <p:val>
                                            <p:strVal val="#ppt_x"/>
                                          </p:val>
                                        </p:tav>
                                      </p:tavLst>
                                    </p:anim>
                                    <p:anim calcmode="lin" valueType="num">
                                      <p:cBhvr additive="base">
                                        <p:cTn id="8" dur="500" fill="hold"/>
                                        <p:tgtEl>
                                          <p:spTgt spid="6522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52293"/>
                                        </p:tgtEl>
                                        <p:attrNameLst>
                                          <p:attrName>style.visibility</p:attrName>
                                        </p:attrNameLst>
                                      </p:cBhvr>
                                      <p:to>
                                        <p:strVal val="visible"/>
                                      </p:to>
                                    </p:set>
                                    <p:anim calcmode="lin" valueType="num">
                                      <p:cBhvr additive="base">
                                        <p:cTn id="12" dur="500" fill="hold"/>
                                        <p:tgtEl>
                                          <p:spTgt spid="652293"/>
                                        </p:tgtEl>
                                        <p:attrNameLst>
                                          <p:attrName>ppt_x</p:attrName>
                                        </p:attrNameLst>
                                      </p:cBhvr>
                                      <p:tavLst>
                                        <p:tav tm="0">
                                          <p:val>
                                            <p:strVal val="1+#ppt_w/2"/>
                                          </p:val>
                                        </p:tav>
                                        <p:tav tm="100000">
                                          <p:val>
                                            <p:strVal val="#ppt_x"/>
                                          </p:val>
                                        </p:tav>
                                      </p:tavLst>
                                    </p:anim>
                                    <p:anim calcmode="lin" valueType="num">
                                      <p:cBhvr additive="base">
                                        <p:cTn id="13" dur="500" fill="hold"/>
                                        <p:tgtEl>
                                          <p:spTgt spid="6522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52294"/>
                                        </p:tgtEl>
                                        <p:attrNameLst>
                                          <p:attrName>style.visibility</p:attrName>
                                        </p:attrNameLst>
                                      </p:cBhvr>
                                      <p:to>
                                        <p:strVal val="visible"/>
                                      </p:to>
                                    </p:set>
                                    <p:anim calcmode="lin" valueType="num">
                                      <p:cBhvr additive="base">
                                        <p:cTn id="17" dur="500" fill="hold"/>
                                        <p:tgtEl>
                                          <p:spTgt spid="652294"/>
                                        </p:tgtEl>
                                        <p:attrNameLst>
                                          <p:attrName>ppt_x</p:attrName>
                                        </p:attrNameLst>
                                      </p:cBhvr>
                                      <p:tavLst>
                                        <p:tav tm="0">
                                          <p:val>
                                            <p:strVal val="1+#ppt_w/2"/>
                                          </p:val>
                                        </p:tav>
                                        <p:tav tm="100000">
                                          <p:val>
                                            <p:strVal val="#ppt_x"/>
                                          </p:val>
                                        </p:tav>
                                      </p:tavLst>
                                    </p:anim>
                                    <p:anim calcmode="lin" valueType="num">
                                      <p:cBhvr additive="base">
                                        <p:cTn id="18" dur="500" fill="hold"/>
                                        <p:tgtEl>
                                          <p:spTgt spid="65229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52295"/>
                                        </p:tgtEl>
                                        <p:attrNameLst>
                                          <p:attrName>style.visibility</p:attrName>
                                        </p:attrNameLst>
                                      </p:cBhvr>
                                      <p:to>
                                        <p:strVal val="visible"/>
                                      </p:to>
                                    </p:set>
                                    <p:anim calcmode="lin" valueType="num">
                                      <p:cBhvr additive="base">
                                        <p:cTn id="22" dur="500" fill="hold"/>
                                        <p:tgtEl>
                                          <p:spTgt spid="652295"/>
                                        </p:tgtEl>
                                        <p:attrNameLst>
                                          <p:attrName>ppt_x</p:attrName>
                                        </p:attrNameLst>
                                      </p:cBhvr>
                                      <p:tavLst>
                                        <p:tav tm="0">
                                          <p:val>
                                            <p:strVal val="1+#ppt_w/2"/>
                                          </p:val>
                                        </p:tav>
                                        <p:tav tm="100000">
                                          <p:val>
                                            <p:strVal val="#ppt_x"/>
                                          </p:val>
                                        </p:tav>
                                      </p:tavLst>
                                    </p:anim>
                                    <p:anim calcmode="lin" valueType="num">
                                      <p:cBhvr additive="base">
                                        <p:cTn id="23" dur="500" fill="hold"/>
                                        <p:tgtEl>
                                          <p:spTgt spid="65229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652296"/>
                                        </p:tgtEl>
                                        <p:attrNameLst>
                                          <p:attrName>style.visibility</p:attrName>
                                        </p:attrNameLst>
                                      </p:cBhvr>
                                      <p:to>
                                        <p:strVal val="visible"/>
                                      </p:to>
                                    </p:set>
                                    <p:anim calcmode="lin" valueType="num">
                                      <p:cBhvr additive="base">
                                        <p:cTn id="27" dur="500" fill="hold"/>
                                        <p:tgtEl>
                                          <p:spTgt spid="652296"/>
                                        </p:tgtEl>
                                        <p:attrNameLst>
                                          <p:attrName>ppt_x</p:attrName>
                                        </p:attrNameLst>
                                      </p:cBhvr>
                                      <p:tavLst>
                                        <p:tav tm="0">
                                          <p:val>
                                            <p:strVal val="1+#ppt_w/2"/>
                                          </p:val>
                                        </p:tav>
                                        <p:tav tm="100000">
                                          <p:val>
                                            <p:strVal val="#ppt_x"/>
                                          </p:val>
                                        </p:tav>
                                      </p:tavLst>
                                    </p:anim>
                                    <p:anim calcmode="lin" valueType="num">
                                      <p:cBhvr additive="base">
                                        <p:cTn id="28" dur="500" fill="hold"/>
                                        <p:tgtEl>
                                          <p:spTgt spid="65229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652297"/>
                                        </p:tgtEl>
                                        <p:attrNameLst>
                                          <p:attrName>style.visibility</p:attrName>
                                        </p:attrNameLst>
                                      </p:cBhvr>
                                      <p:to>
                                        <p:strVal val="visible"/>
                                      </p:to>
                                    </p:set>
                                    <p:anim calcmode="lin" valueType="num">
                                      <p:cBhvr additive="base">
                                        <p:cTn id="32" dur="500" fill="hold"/>
                                        <p:tgtEl>
                                          <p:spTgt spid="652297"/>
                                        </p:tgtEl>
                                        <p:attrNameLst>
                                          <p:attrName>ppt_x</p:attrName>
                                        </p:attrNameLst>
                                      </p:cBhvr>
                                      <p:tavLst>
                                        <p:tav tm="0">
                                          <p:val>
                                            <p:strVal val="1+#ppt_w/2"/>
                                          </p:val>
                                        </p:tav>
                                        <p:tav tm="100000">
                                          <p:val>
                                            <p:strVal val="#ppt_x"/>
                                          </p:val>
                                        </p:tav>
                                      </p:tavLst>
                                    </p:anim>
                                    <p:anim calcmode="lin" valueType="num">
                                      <p:cBhvr additive="base">
                                        <p:cTn id="33" dur="500" fill="hold"/>
                                        <p:tgtEl>
                                          <p:spTgt spid="652297"/>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652298"/>
                                        </p:tgtEl>
                                        <p:attrNameLst>
                                          <p:attrName>style.visibility</p:attrName>
                                        </p:attrNameLst>
                                      </p:cBhvr>
                                      <p:to>
                                        <p:strVal val="visible"/>
                                      </p:to>
                                    </p:set>
                                    <p:anim calcmode="lin" valueType="num">
                                      <p:cBhvr additive="base">
                                        <p:cTn id="37" dur="500" fill="hold"/>
                                        <p:tgtEl>
                                          <p:spTgt spid="652298"/>
                                        </p:tgtEl>
                                        <p:attrNameLst>
                                          <p:attrName>ppt_x</p:attrName>
                                        </p:attrNameLst>
                                      </p:cBhvr>
                                      <p:tavLst>
                                        <p:tav tm="0">
                                          <p:val>
                                            <p:strVal val="1+#ppt_w/2"/>
                                          </p:val>
                                        </p:tav>
                                        <p:tav tm="100000">
                                          <p:val>
                                            <p:strVal val="#ppt_x"/>
                                          </p:val>
                                        </p:tav>
                                      </p:tavLst>
                                    </p:anim>
                                    <p:anim calcmode="lin" valueType="num">
                                      <p:cBhvr additive="base">
                                        <p:cTn id="38" dur="500" fill="hold"/>
                                        <p:tgtEl>
                                          <p:spTgt spid="652298"/>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652299"/>
                                        </p:tgtEl>
                                        <p:attrNameLst>
                                          <p:attrName>style.visibility</p:attrName>
                                        </p:attrNameLst>
                                      </p:cBhvr>
                                      <p:to>
                                        <p:strVal val="visible"/>
                                      </p:to>
                                    </p:set>
                                    <p:anim calcmode="lin" valueType="num">
                                      <p:cBhvr additive="base">
                                        <p:cTn id="42" dur="500" fill="hold"/>
                                        <p:tgtEl>
                                          <p:spTgt spid="652299"/>
                                        </p:tgtEl>
                                        <p:attrNameLst>
                                          <p:attrName>ppt_x</p:attrName>
                                        </p:attrNameLst>
                                      </p:cBhvr>
                                      <p:tavLst>
                                        <p:tav tm="0">
                                          <p:val>
                                            <p:strVal val="1+#ppt_w/2"/>
                                          </p:val>
                                        </p:tav>
                                        <p:tav tm="100000">
                                          <p:val>
                                            <p:strVal val="#ppt_x"/>
                                          </p:val>
                                        </p:tav>
                                      </p:tavLst>
                                    </p:anim>
                                    <p:anim calcmode="lin" valueType="num">
                                      <p:cBhvr additive="base">
                                        <p:cTn id="43" dur="500" fill="hold"/>
                                        <p:tgtEl>
                                          <p:spTgt spid="652299"/>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52300"/>
                                        </p:tgtEl>
                                        <p:attrNameLst>
                                          <p:attrName>style.visibility</p:attrName>
                                        </p:attrNameLst>
                                      </p:cBhvr>
                                      <p:to>
                                        <p:strVal val="visible"/>
                                      </p:to>
                                    </p:set>
                                    <p:anim calcmode="lin" valueType="num">
                                      <p:cBhvr additive="base">
                                        <p:cTn id="47" dur="500" fill="hold"/>
                                        <p:tgtEl>
                                          <p:spTgt spid="652300"/>
                                        </p:tgtEl>
                                        <p:attrNameLst>
                                          <p:attrName>ppt_x</p:attrName>
                                        </p:attrNameLst>
                                      </p:cBhvr>
                                      <p:tavLst>
                                        <p:tav tm="0">
                                          <p:val>
                                            <p:strVal val="1+#ppt_w/2"/>
                                          </p:val>
                                        </p:tav>
                                        <p:tav tm="100000">
                                          <p:val>
                                            <p:strVal val="#ppt_x"/>
                                          </p:val>
                                        </p:tav>
                                      </p:tavLst>
                                    </p:anim>
                                    <p:anim calcmode="lin" valueType="num">
                                      <p:cBhvr additive="base">
                                        <p:cTn id="48" dur="500" fill="hold"/>
                                        <p:tgtEl>
                                          <p:spTgt spid="652300"/>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652301"/>
                                        </p:tgtEl>
                                        <p:attrNameLst>
                                          <p:attrName>style.visibility</p:attrName>
                                        </p:attrNameLst>
                                      </p:cBhvr>
                                      <p:to>
                                        <p:strVal val="visible"/>
                                      </p:to>
                                    </p:set>
                                    <p:anim calcmode="lin" valueType="num">
                                      <p:cBhvr additive="base">
                                        <p:cTn id="52" dur="500" fill="hold"/>
                                        <p:tgtEl>
                                          <p:spTgt spid="652301"/>
                                        </p:tgtEl>
                                        <p:attrNameLst>
                                          <p:attrName>ppt_x</p:attrName>
                                        </p:attrNameLst>
                                      </p:cBhvr>
                                      <p:tavLst>
                                        <p:tav tm="0">
                                          <p:val>
                                            <p:strVal val="1+#ppt_w/2"/>
                                          </p:val>
                                        </p:tav>
                                        <p:tav tm="100000">
                                          <p:val>
                                            <p:strVal val="#ppt_x"/>
                                          </p:val>
                                        </p:tav>
                                      </p:tavLst>
                                    </p:anim>
                                    <p:anim calcmode="lin" valueType="num">
                                      <p:cBhvr additive="base">
                                        <p:cTn id="53" dur="500" fill="hold"/>
                                        <p:tgtEl>
                                          <p:spTgt spid="652301"/>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652302"/>
                                        </p:tgtEl>
                                        <p:attrNameLst>
                                          <p:attrName>style.visibility</p:attrName>
                                        </p:attrNameLst>
                                      </p:cBhvr>
                                      <p:to>
                                        <p:strVal val="visible"/>
                                      </p:to>
                                    </p:set>
                                    <p:anim calcmode="lin" valueType="num">
                                      <p:cBhvr additive="base">
                                        <p:cTn id="57" dur="500" fill="hold"/>
                                        <p:tgtEl>
                                          <p:spTgt spid="652302"/>
                                        </p:tgtEl>
                                        <p:attrNameLst>
                                          <p:attrName>ppt_x</p:attrName>
                                        </p:attrNameLst>
                                      </p:cBhvr>
                                      <p:tavLst>
                                        <p:tav tm="0">
                                          <p:val>
                                            <p:strVal val="1+#ppt_w/2"/>
                                          </p:val>
                                        </p:tav>
                                        <p:tav tm="100000">
                                          <p:val>
                                            <p:strVal val="#ppt_x"/>
                                          </p:val>
                                        </p:tav>
                                      </p:tavLst>
                                    </p:anim>
                                    <p:anim calcmode="lin" valueType="num">
                                      <p:cBhvr additive="base">
                                        <p:cTn id="58" dur="500" fill="hold"/>
                                        <p:tgtEl>
                                          <p:spTgt spid="652302"/>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652304"/>
                                        </p:tgtEl>
                                        <p:attrNameLst>
                                          <p:attrName>style.visibility</p:attrName>
                                        </p:attrNameLst>
                                      </p:cBhvr>
                                      <p:to>
                                        <p:strVal val="visible"/>
                                      </p:to>
                                    </p:set>
                                    <p:anim calcmode="lin" valueType="num">
                                      <p:cBhvr additive="base">
                                        <p:cTn id="62" dur="500" fill="hold"/>
                                        <p:tgtEl>
                                          <p:spTgt spid="652304"/>
                                        </p:tgtEl>
                                        <p:attrNameLst>
                                          <p:attrName>ppt_x</p:attrName>
                                        </p:attrNameLst>
                                      </p:cBhvr>
                                      <p:tavLst>
                                        <p:tav tm="0">
                                          <p:val>
                                            <p:strVal val="1+#ppt_w/2"/>
                                          </p:val>
                                        </p:tav>
                                        <p:tav tm="100000">
                                          <p:val>
                                            <p:strVal val="#ppt_x"/>
                                          </p:val>
                                        </p:tav>
                                      </p:tavLst>
                                    </p:anim>
                                    <p:anim calcmode="lin" valueType="num">
                                      <p:cBhvr additive="base">
                                        <p:cTn id="63" dur="500" fill="hold"/>
                                        <p:tgtEl>
                                          <p:spTgt spid="65230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652305"/>
                                        </p:tgtEl>
                                        <p:attrNameLst>
                                          <p:attrName>style.visibility</p:attrName>
                                        </p:attrNameLst>
                                      </p:cBhvr>
                                      <p:to>
                                        <p:strVal val="visible"/>
                                      </p:to>
                                    </p:set>
                                    <p:anim calcmode="lin" valueType="num">
                                      <p:cBhvr additive="base">
                                        <p:cTn id="67" dur="500" fill="hold"/>
                                        <p:tgtEl>
                                          <p:spTgt spid="652305"/>
                                        </p:tgtEl>
                                        <p:attrNameLst>
                                          <p:attrName>ppt_x</p:attrName>
                                        </p:attrNameLst>
                                      </p:cBhvr>
                                      <p:tavLst>
                                        <p:tav tm="0">
                                          <p:val>
                                            <p:strVal val="1+#ppt_w/2"/>
                                          </p:val>
                                        </p:tav>
                                        <p:tav tm="100000">
                                          <p:val>
                                            <p:strVal val="#ppt_x"/>
                                          </p:val>
                                        </p:tav>
                                      </p:tavLst>
                                    </p:anim>
                                    <p:anim calcmode="lin" valueType="num">
                                      <p:cBhvr additive="base">
                                        <p:cTn id="68" dur="500" fill="hold"/>
                                        <p:tgtEl>
                                          <p:spTgt spid="65230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652306"/>
                                        </p:tgtEl>
                                        <p:attrNameLst>
                                          <p:attrName>style.visibility</p:attrName>
                                        </p:attrNameLst>
                                      </p:cBhvr>
                                      <p:to>
                                        <p:strVal val="visible"/>
                                      </p:to>
                                    </p:set>
                                    <p:anim calcmode="lin" valueType="num">
                                      <p:cBhvr additive="base">
                                        <p:cTn id="72" dur="500" fill="hold"/>
                                        <p:tgtEl>
                                          <p:spTgt spid="652306"/>
                                        </p:tgtEl>
                                        <p:attrNameLst>
                                          <p:attrName>ppt_x</p:attrName>
                                        </p:attrNameLst>
                                      </p:cBhvr>
                                      <p:tavLst>
                                        <p:tav tm="0">
                                          <p:val>
                                            <p:strVal val="1+#ppt_w/2"/>
                                          </p:val>
                                        </p:tav>
                                        <p:tav tm="100000">
                                          <p:val>
                                            <p:strVal val="#ppt_x"/>
                                          </p:val>
                                        </p:tav>
                                      </p:tavLst>
                                    </p:anim>
                                    <p:anim calcmode="lin" valueType="num">
                                      <p:cBhvr additive="base">
                                        <p:cTn id="73" dur="500" fill="hold"/>
                                        <p:tgtEl>
                                          <p:spTgt spid="652306"/>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652307"/>
                                        </p:tgtEl>
                                        <p:attrNameLst>
                                          <p:attrName>style.visibility</p:attrName>
                                        </p:attrNameLst>
                                      </p:cBhvr>
                                      <p:to>
                                        <p:strVal val="visible"/>
                                      </p:to>
                                    </p:set>
                                    <p:anim calcmode="lin" valueType="num">
                                      <p:cBhvr additive="base">
                                        <p:cTn id="77" dur="500" fill="hold"/>
                                        <p:tgtEl>
                                          <p:spTgt spid="652307"/>
                                        </p:tgtEl>
                                        <p:attrNameLst>
                                          <p:attrName>ppt_x</p:attrName>
                                        </p:attrNameLst>
                                      </p:cBhvr>
                                      <p:tavLst>
                                        <p:tav tm="0">
                                          <p:val>
                                            <p:strVal val="1+#ppt_w/2"/>
                                          </p:val>
                                        </p:tav>
                                        <p:tav tm="100000">
                                          <p:val>
                                            <p:strVal val="#ppt_x"/>
                                          </p:val>
                                        </p:tav>
                                      </p:tavLst>
                                    </p:anim>
                                    <p:anim calcmode="lin" valueType="num">
                                      <p:cBhvr additive="base">
                                        <p:cTn id="78" dur="500" fill="hold"/>
                                        <p:tgtEl>
                                          <p:spTgt spid="652307"/>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652308"/>
                                        </p:tgtEl>
                                        <p:attrNameLst>
                                          <p:attrName>style.visibility</p:attrName>
                                        </p:attrNameLst>
                                      </p:cBhvr>
                                      <p:to>
                                        <p:strVal val="visible"/>
                                      </p:to>
                                    </p:set>
                                    <p:anim calcmode="lin" valueType="num">
                                      <p:cBhvr additive="base">
                                        <p:cTn id="82" dur="500" fill="hold"/>
                                        <p:tgtEl>
                                          <p:spTgt spid="652308"/>
                                        </p:tgtEl>
                                        <p:attrNameLst>
                                          <p:attrName>ppt_x</p:attrName>
                                        </p:attrNameLst>
                                      </p:cBhvr>
                                      <p:tavLst>
                                        <p:tav tm="0">
                                          <p:val>
                                            <p:strVal val="1+#ppt_w/2"/>
                                          </p:val>
                                        </p:tav>
                                        <p:tav tm="100000">
                                          <p:val>
                                            <p:strVal val="#ppt_x"/>
                                          </p:val>
                                        </p:tav>
                                      </p:tavLst>
                                    </p:anim>
                                    <p:anim calcmode="lin" valueType="num">
                                      <p:cBhvr additive="base">
                                        <p:cTn id="83" dur="500" fill="hold"/>
                                        <p:tgtEl>
                                          <p:spTgt spid="652308"/>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2" fill="hold" grpId="0" nodeType="afterEffect">
                                  <p:stCondLst>
                                    <p:cond delay="0"/>
                                  </p:stCondLst>
                                  <p:childTnLst>
                                    <p:set>
                                      <p:cBhvr>
                                        <p:cTn id="86" dur="1" fill="hold">
                                          <p:stCondLst>
                                            <p:cond delay="0"/>
                                          </p:stCondLst>
                                        </p:cTn>
                                        <p:tgtEl>
                                          <p:spTgt spid="652309"/>
                                        </p:tgtEl>
                                        <p:attrNameLst>
                                          <p:attrName>style.visibility</p:attrName>
                                        </p:attrNameLst>
                                      </p:cBhvr>
                                      <p:to>
                                        <p:strVal val="visible"/>
                                      </p:to>
                                    </p:set>
                                    <p:anim calcmode="lin" valueType="num">
                                      <p:cBhvr additive="base">
                                        <p:cTn id="87" dur="500" fill="hold"/>
                                        <p:tgtEl>
                                          <p:spTgt spid="652309"/>
                                        </p:tgtEl>
                                        <p:attrNameLst>
                                          <p:attrName>ppt_x</p:attrName>
                                        </p:attrNameLst>
                                      </p:cBhvr>
                                      <p:tavLst>
                                        <p:tav tm="0">
                                          <p:val>
                                            <p:strVal val="1+#ppt_w/2"/>
                                          </p:val>
                                        </p:tav>
                                        <p:tav tm="100000">
                                          <p:val>
                                            <p:strVal val="#ppt_x"/>
                                          </p:val>
                                        </p:tav>
                                      </p:tavLst>
                                    </p:anim>
                                    <p:anim calcmode="lin" valueType="num">
                                      <p:cBhvr additive="base">
                                        <p:cTn id="88" dur="500" fill="hold"/>
                                        <p:tgtEl>
                                          <p:spTgt spid="652309"/>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2" fill="hold" grpId="0" nodeType="afterEffect">
                                  <p:stCondLst>
                                    <p:cond delay="0"/>
                                  </p:stCondLst>
                                  <p:childTnLst>
                                    <p:set>
                                      <p:cBhvr>
                                        <p:cTn id="91" dur="1" fill="hold">
                                          <p:stCondLst>
                                            <p:cond delay="0"/>
                                          </p:stCondLst>
                                        </p:cTn>
                                        <p:tgtEl>
                                          <p:spTgt spid="652310"/>
                                        </p:tgtEl>
                                        <p:attrNameLst>
                                          <p:attrName>style.visibility</p:attrName>
                                        </p:attrNameLst>
                                      </p:cBhvr>
                                      <p:to>
                                        <p:strVal val="visible"/>
                                      </p:to>
                                    </p:set>
                                    <p:anim calcmode="lin" valueType="num">
                                      <p:cBhvr additive="base">
                                        <p:cTn id="92" dur="500" fill="hold"/>
                                        <p:tgtEl>
                                          <p:spTgt spid="652310"/>
                                        </p:tgtEl>
                                        <p:attrNameLst>
                                          <p:attrName>ppt_x</p:attrName>
                                        </p:attrNameLst>
                                      </p:cBhvr>
                                      <p:tavLst>
                                        <p:tav tm="0">
                                          <p:val>
                                            <p:strVal val="1+#ppt_w/2"/>
                                          </p:val>
                                        </p:tav>
                                        <p:tav tm="100000">
                                          <p:val>
                                            <p:strVal val="#ppt_x"/>
                                          </p:val>
                                        </p:tav>
                                      </p:tavLst>
                                    </p:anim>
                                    <p:anim calcmode="lin" valueType="num">
                                      <p:cBhvr additive="base">
                                        <p:cTn id="93" dur="500" fill="hold"/>
                                        <p:tgtEl>
                                          <p:spTgt spid="652310"/>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
                            </p:stCondLst>
                            <p:childTnLst>
                              <p:par>
                                <p:cTn id="95" presetID="2" presetClass="entr" presetSubtype="2" fill="hold" grpId="0" nodeType="afterEffect">
                                  <p:stCondLst>
                                    <p:cond delay="0"/>
                                  </p:stCondLst>
                                  <p:childTnLst>
                                    <p:set>
                                      <p:cBhvr>
                                        <p:cTn id="96" dur="1" fill="hold">
                                          <p:stCondLst>
                                            <p:cond delay="0"/>
                                          </p:stCondLst>
                                        </p:cTn>
                                        <p:tgtEl>
                                          <p:spTgt spid="652311"/>
                                        </p:tgtEl>
                                        <p:attrNameLst>
                                          <p:attrName>style.visibility</p:attrName>
                                        </p:attrNameLst>
                                      </p:cBhvr>
                                      <p:to>
                                        <p:strVal val="visible"/>
                                      </p:to>
                                    </p:set>
                                    <p:anim calcmode="lin" valueType="num">
                                      <p:cBhvr additive="base">
                                        <p:cTn id="97" dur="500" fill="hold"/>
                                        <p:tgtEl>
                                          <p:spTgt spid="652311"/>
                                        </p:tgtEl>
                                        <p:attrNameLst>
                                          <p:attrName>ppt_x</p:attrName>
                                        </p:attrNameLst>
                                      </p:cBhvr>
                                      <p:tavLst>
                                        <p:tav tm="0">
                                          <p:val>
                                            <p:strVal val="1+#ppt_w/2"/>
                                          </p:val>
                                        </p:tav>
                                        <p:tav tm="100000">
                                          <p:val>
                                            <p:strVal val="#ppt_x"/>
                                          </p:val>
                                        </p:tav>
                                      </p:tavLst>
                                    </p:anim>
                                    <p:anim calcmode="lin" valueType="num">
                                      <p:cBhvr additive="base">
                                        <p:cTn id="98" dur="500" fill="hold"/>
                                        <p:tgtEl>
                                          <p:spTgt spid="652311"/>
                                        </p:tgtEl>
                                        <p:attrNameLst>
                                          <p:attrName>ppt_y</p:attrName>
                                        </p:attrNameLst>
                                      </p:cBhvr>
                                      <p:tavLst>
                                        <p:tav tm="0">
                                          <p:val>
                                            <p:strVal val="#ppt_y"/>
                                          </p:val>
                                        </p:tav>
                                        <p:tav tm="100000">
                                          <p:val>
                                            <p:strVal val="#ppt_y"/>
                                          </p:val>
                                        </p:tav>
                                      </p:tavLst>
                                    </p:anim>
                                  </p:childTnLst>
                                </p:cTn>
                              </p:par>
                            </p:childTnLst>
                          </p:cTn>
                        </p:par>
                        <p:par>
                          <p:cTn id="99" fill="hold" nodeType="afterGroup">
                            <p:stCondLst>
                              <p:cond delay="9500"/>
                            </p:stCondLst>
                            <p:childTnLst>
                              <p:par>
                                <p:cTn id="100" presetID="2" presetClass="entr" presetSubtype="2" fill="hold" grpId="0" nodeType="afterEffect">
                                  <p:stCondLst>
                                    <p:cond delay="0"/>
                                  </p:stCondLst>
                                  <p:childTnLst>
                                    <p:set>
                                      <p:cBhvr>
                                        <p:cTn id="101" dur="1" fill="hold">
                                          <p:stCondLst>
                                            <p:cond delay="0"/>
                                          </p:stCondLst>
                                        </p:cTn>
                                        <p:tgtEl>
                                          <p:spTgt spid="652312"/>
                                        </p:tgtEl>
                                        <p:attrNameLst>
                                          <p:attrName>style.visibility</p:attrName>
                                        </p:attrNameLst>
                                      </p:cBhvr>
                                      <p:to>
                                        <p:strVal val="visible"/>
                                      </p:to>
                                    </p:set>
                                    <p:anim calcmode="lin" valueType="num">
                                      <p:cBhvr additive="base">
                                        <p:cTn id="102" dur="500" fill="hold"/>
                                        <p:tgtEl>
                                          <p:spTgt spid="652312"/>
                                        </p:tgtEl>
                                        <p:attrNameLst>
                                          <p:attrName>ppt_x</p:attrName>
                                        </p:attrNameLst>
                                      </p:cBhvr>
                                      <p:tavLst>
                                        <p:tav tm="0">
                                          <p:val>
                                            <p:strVal val="1+#ppt_w/2"/>
                                          </p:val>
                                        </p:tav>
                                        <p:tav tm="100000">
                                          <p:val>
                                            <p:strVal val="#ppt_x"/>
                                          </p:val>
                                        </p:tav>
                                      </p:tavLst>
                                    </p:anim>
                                    <p:anim calcmode="lin" valueType="num">
                                      <p:cBhvr additive="base">
                                        <p:cTn id="103" dur="500" fill="hold"/>
                                        <p:tgtEl>
                                          <p:spTgt spid="652312"/>
                                        </p:tgtEl>
                                        <p:attrNameLst>
                                          <p:attrName>ppt_y</p:attrName>
                                        </p:attrNameLst>
                                      </p:cBhvr>
                                      <p:tavLst>
                                        <p:tav tm="0">
                                          <p:val>
                                            <p:strVal val="#ppt_y"/>
                                          </p:val>
                                        </p:tav>
                                        <p:tav tm="100000">
                                          <p:val>
                                            <p:strVal val="#ppt_y"/>
                                          </p:val>
                                        </p:tav>
                                      </p:tavLst>
                                    </p:anim>
                                  </p:childTnLst>
                                </p:cTn>
                              </p:par>
                            </p:childTnLst>
                          </p:cTn>
                        </p:par>
                        <p:par>
                          <p:cTn id="104" fill="hold" nodeType="afterGroup">
                            <p:stCondLst>
                              <p:cond delay="10000"/>
                            </p:stCondLst>
                            <p:childTnLst>
                              <p:par>
                                <p:cTn id="105" presetID="2" presetClass="entr" presetSubtype="2" fill="hold" grpId="0" nodeType="afterEffect">
                                  <p:stCondLst>
                                    <p:cond delay="0"/>
                                  </p:stCondLst>
                                  <p:childTnLst>
                                    <p:set>
                                      <p:cBhvr>
                                        <p:cTn id="106" dur="1" fill="hold">
                                          <p:stCondLst>
                                            <p:cond delay="0"/>
                                          </p:stCondLst>
                                        </p:cTn>
                                        <p:tgtEl>
                                          <p:spTgt spid="652313"/>
                                        </p:tgtEl>
                                        <p:attrNameLst>
                                          <p:attrName>style.visibility</p:attrName>
                                        </p:attrNameLst>
                                      </p:cBhvr>
                                      <p:to>
                                        <p:strVal val="visible"/>
                                      </p:to>
                                    </p:set>
                                    <p:anim calcmode="lin" valueType="num">
                                      <p:cBhvr additive="base">
                                        <p:cTn id="107" dur="500" fill="hold"/>
                                        <p:tgtEl>
                                          <p:spTgt spid="652313"/>
                                        </p:tgtEl>
                                        <p:attrNameLst>
                                          <p:attrName>ppt_x</p:attrName>
                                        </p:attrNameLst>
                                      </p:cBhvr>
                                      <p:tavLst>
                                        <p:tav tm="0">
                                          <p:val>
                                            <p:strVal val="1+#ppt_w/2"/>
                                          </p:val>
                                        </p:tav>
                                        <p:tav tm="100000">
                                          <p:val>
                                            <p:strVal val="#ppt_x"/>
                                          </p:val>
                                        </p:tav>
                                      </p:tavLst>
                                    </p:anim>
                                    <p:anim calcmode="lin" valueType="num">
                                      <p:cBhvr additive="base">
                                        <p:cTn id="108" dur="500" fill="hold"/>
                                        <p:tgtEl>
                                          <p:spTgt spid="652313"/>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652341"/>
                                        </p:tgtEl>
                                        <p:attrNameLst>
                                          <p:attrName>style.visibility</p:attrName>
                                        </p:attrNameLst>
                                      </p:cBhvr>
                                      <p:to>
                                        <p:strVal val="visible"/>
                                      </p:to>
                                    </p:set>
                                    <p:anim calcmode="lin" valueType="num">
                                      <p:cBhvr additive="base">
                                        <p:cTn id="113" dur="500" fill="hold"/>
                                        <p:tgtEl>
                                          <p:spTgt spid="652341"/>
                                        </p:tgtEl>
                                        <p:attrNameLst>
                                          <p:attrName>ppt_x</p:attrName>
                                        </p:attrNameLst>
                                      </p:cBhvr>
                                      <p:tavLst>
                                        <p:tav tm="0">
                                          <p:val>
                                            <p:strVal val="0-#ppt_w/2"/>
                                          </p:val>
                                        </p:tav>
                                        <p:tav tm="100000">
                                          <p:val>
                                            <p:strVal val="#ppt_x"/>
                                          </p:val>
                                        </p:tav>
                                      </p:tavLst>
                                    </p:anim>
                                    <p:anim calcmode="lin" valueType="num">
                                      <p:cBhvr additive="base">
                                        <p:cTn id="114" dur="500" fill="hold"/>
                                        <p:tgtEl>
                                          <p:spTgt spid="652341"/>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500"/>
                            </p:stCondLst>
                            <p:childTnLst>
                              <p:par>
                                <p:cTn id="116" presetID="2" presetClass="entr" presetSubtype="8" fill="hold" grpId="0" nodeType="afterEffect">
                                  <p:stCondLst>
                                    <p:cond delay="0"/>
                                  </p:stCondLst>
                                  <p:childTnLst>
                                    <p:set>
                                      <p:cBhvr>
                                        <p:cTn id="117" dur="1" fill="hold">
                                          <p:stCondLst>
                                            <p:cond delay="0"/>
                                          </p:stCondLst>
                                        </p:cTn>
                                        <p:tgtEl>
                                          <p:spTgt spid="652342"/>
                                        </p:tgtEl>
                                        <p:attrNameLst>
                                          <p:attrName>style.visibility</p:attrName>
                                        </p:attrNameLst>
                                      </p:cBhvr>
                                      <p:to>
                                        <p:strVal val="visible"/>
                                      </p:to>
                                    </p:set>
                                    <p:anim calcmode="lin" valueType="num">
                                      <p:cBhvr additive="base">
                                        <p:cTn id="118" dur="500" fill="hold"/>
                                        <p:tgtEl>
                                          <p:spTgt spid="652342"/>
                                        </p:tgtEl>
                                        <p:attrNameLst>
                                          <p:attrName>ppt_x</p:attrName>
                                        </p:attrNameLst>
                                      </p:cBhvr>
                                      <p:tavLst>
                                        <p:tav tm="0">
                                          <p:val>
                                            <p:strVal val="0-#ppt_w/2"/>
                                          </p:val>
                                        </p:tav>
                                        <p:tav tm="100000">
                                          <p:val>
                                            <p:strVal val="#ppt_x"/>
                                          </p:val>
                                        </p:tav>
                                      </p:tavLst>
                                    </p:anim>
                                    <p:anim calcmode="lin" valueType="num">
                                      <p:cBhvr additive="base">
                                        <p:cTn id="119" dur="500" fill="hold"/>
                                        <p:tgtEl>
                                          <p:spTgt spid="652342"/>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000"/>
                            </p:stCondLst>
                            <p:childTnLst>
                              <p:par>
                                <p:cTn id="121" presetID="2" presetClass="entr" presetSubtype="2" fill="hold" grpId="0" nodeType="afterEffect">
                                  <p:stCondLst>
                                    <p:cond delay="0"/>
                                  </p:stCondLst>
                                  <p:childTnLst>
                                    <p:set>
                                      <p:cBhvr>
                                        <p:cTn id="122" dur="1" fill="hold">
                                          <p:stCondLst>
                                            <p:cond delay="0"/>
                                          </p:stCondLst>
                                        </p:cTn>
                                        <p:tgtEl>
                                          <p:spTgt spid="652339"/>
                                        </p:tgtEl>
                                        <p:attrNameLst>
                                          <p:attrName>style.visibility</p:attrName>
                                        </p:attrNameLst>
                                      </p:cBhvr>
                                      <p:to>
                                        <p:strVal val="visible"/>
                                      </p:to>
                                    </p:set>
                                    <p:anim calcmode="lin" valueType="num">
                                      <p:cBhvr additive="base">
                                        <p:cTn id="123" dur="500" fill="hold"/>
                                        <p:tgtEl>
                                          <p:spTgt spid="652339"/>
                                        </p:tgtEl>
                                        <p:attrNameLst>
                                          <p:attrName>ppt_x</p:attrName>
                                        </p:attrNameLst>
                                      </p:cBhvr>
                                      <p:tavLst>
                                        <p:tav tm="0">
                                          <p:val>
                                            <p:strVal val="1+#ppt_w/2"/>
                                          </p:val>
                                        </p:tav>
                                        <p:tav tm="100000">
                                          <p:val>
                                            <p:strVal val="#ppt_x"/>
                                          </p:val>
                                        </p:tav>
                                      </p:tavLst>
                                    </p:anim>
                                    <p:anim calcmode="lin" valueType="num">
                                      <p:cBhvr additive="base">
                                        <p:cTn id="124" dur="500" fill="hold"/>
                                        <p:tgtEl>
                                          <p:spTgt spid="652339"/>
                                        </p:tgtEl>
                                        <p:attrNameLst>
                                          <p:attrName>ppt_y</p:attrName>
                                        </p:attrNameLst>
                                      </p:cBhvr>
                                      <p:tavLst>
                                        <p:tav tm="0">
                                          <p:val>
                                            <p:strVal val="#ppt_y"/>
                                          </p:val>
                                        </p:tav>
                                        <p:tav tm="100000">
                                          <p:val>
                                            <p:strVal val="#ppt_y"/>
                                          </p:val>
                                        </p:tav>
                                      </p:tavLst>
                                    </p:anim>
                                  </p:childTnLst>
                                </p:cTn>
                              </p:par>
                            </p:childTnLst>
                          </p:cTn>
                        </p:par>
                        <p:par>
                          <p:cTn id="125" fill="hold" nodeType="afterGroup">
                            <p:stCondLst>
                              <p:cond delay="1500"/>
                            </p:stCondLst>
                            <p:childTnLst>
                              <p:par>
                                <p:cTn id="126" presetID="2" presetClass="entr" presetSubtype="2" fill="hold" grpId="0" nodeType="afterEffect">
                                  <p:stCondLst>
                                    <p:cond delay="0"/>
                                  </p:stCondLst>
                                  <p:childTnLst>
                                    <p:set>
                                      <p:cBhvr>
                                        <p:cTn id="127" dur="1" fill="hold">
                                          <p:stCondLst>
                                            <p:cond delay="0"/>
                                          </p:stCondLst>
                                        </p:cTn>
                                        <p:tgtEl>
                                          <p:spTgt spid="652340"/>
                                        </p:tgtEl>
                                        <p:attrNameLst>
                                          <p:attrName>style.visibility</p:attrName>
                                        </p:attrNameLst>
                                      </p:cBhvr>
                                      <p:to>
                                        <p:strVal val="visible"/>
                                      </p:to>
                                    </p:set>
                                    <p:anim calcmode="lin" valueType="num">
                                      <p:cBhvr additive="base">
                                        <p:cTn id="128" dur="500" fill="hold"/>
                                        <p:tgtEl>
                                          <p:spTgt spid="652340"/>
                                        </p:tgtEl>
                                        <p:attrNameLst>
                                          <p:attrName>ppt_x</p:attrName>
                                        </p:attrNameLst>
                                      </p:cBhvr>
                                      <p:tavLst>
                                        <p:tav tm="0">
                                          <p:val>
                                            <p:strVal val="1+#ppt_w/2"/>
                                          </p:val>
                                        </p:tav>
                                        <p:tav tm="100000">
                                          <p:val>
                                            <p:strVal val="#ppt_x"/>
                                          </p:val>
                                        </p:tav>
                                      </p:tavLst>
                                    </p:anim>
                                    <p:anim calcmode="lin" valueType="num">
                                      <p:cBhvr additive="base">
                                        <p:cTn id="129" dur="500" fill="hold"/>
                                        <p:tgtEl>
                                          <p:spTgt spid="652340"/>
                                        </p:tgtEl>
                                        <p:attrNameLst>
                                          <p:attrName>ppt_y</p:attrName>
                                        </p:attrNameLst>
                                      </p:cBhvr>
                                      <p:tavLst>
                                        <p:tav tm="0">
                                          <p:val>
                                            <p:strVal val="#ppt_y"/>
                                          </p:val>
                                        </p:tav>
                                        <p:tav tm="100000">
                                          <p:val>
                                            <p:strVal val="#ppt_y"/>
                                          </p:val>
                                        </p:tav>
                                      </p:tavLst>
                                    </p:anim>
                                  </p:childTnLst>
                                </p:cTn>
                              </p:par>
                            </p:childTnLst>
                          </p:cTn>
                        </p:par>
                        <p:par>
                          <p:cTn id="130" fill="hold" nodeType="afterGroup">
                            <p:stCondLst>
                              <p:cond delay="2000"/>
                            </p:stCondLst>
                            <p:childTnLst>
                              <p:par>
                                <p:cTn id="131" presetID="2" presetClass="entr" presetSubtype="2" fill="hold" grpId="0" nodeType="afterEffect">
                                  <p:stCondLst>
                                    <p:cond delay="0"/>
                                  </p:stCondLst>
                                  <p:childTnLst>
                                    <p:set>
                                      <p:cBhvr>
                                        <p:cTn id="132" dur="1" fill="hold">
                                          <p:stCondLst>
                                            <p:cond delay="0"/>
                                          </p:stCondLst>
                                        </p:cTn>
                                        <p:tgtEl>
                                          <p:spTgt spid="652303"/>
                                        </p:tgtEl>
                                        <p:attrNameLst>
                                          <p:attrName>style.visibility</p:attrName>
                                        </p:attrNameLst>
                                      </p:cBhvr>
                                      <p:to>
                                        <p:strVal val="visible"/>
                                      </p:to>
                                    </p:set>
                                    <p:anim calcmode="lin" valueType="num">
                                      <p:cBhvr additive="base">
                                        <p:cTn id="133" dur="500" fill="hold"/>
                                        <p:tgtEl>
                                          <p:spTgt spid="652303"/>
                                        </p:tgtEl>
                                        <p:attrNameLst>
                                          <p:attrName>ppt_x</p:attrName>
                                        </p:attrNameLst>
                                      </p:cBhvr>
                                      <p:tavLst>
                                        <p:tav tm="0">
                                          <p:val>
                                            <p:strVal val="1+#ppt_w/2"/>
                                          </p:val>
                                        </p:tav>
                                        <p:tav tm="100000">
                                          <p:val>
                                            <p:strVal val="#ppt_x"/>
                                          </p:val>
                                        </p:tav>
                                      </p:tavLst>
                                    </p:anim>
                                    <p:anim calcmode="lin" valueType="num">
                                      <p:cBhvr additive="base">
                                        <p:cTn id="134" dur="500" fill="hold"/>
                                        <p:tgtEl>
                                          <p:spTgt spid="652303"/>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652315"/>
                                        </p:tgtEl>
                                        <p:attrNameLst>
                                          <p:attrName>style.visibility</p:attrName>
                                        </p:attrNameLst>
                                      </p:cBhvr>
                                      <p:to>
                                        <p:strVal val="visible"/>
                                      </p:to>
                                    </p:set>
                                    <p:anim calcmode="lin" valueType="num">
                                      <p:cBhvr additive="base">
                                        <p:cTn id="139" dur="500" fill="hold"/>
                                        <p:tgtEl>
                                          <p:spTgt spid="652315"/>
                                        </p:tgtEl>
                                        <p:attrNameLst>
                                          <p:attrName>ppt_x</p:attrName>
                                        </p:attrNameLst>
                                      </p:cBhvr>
                                      <p:tavLst>
                                        <p:tav tm="0">
                                          <p:val>
                                            <p:strVal val="1+#ppt_w/2"/>
                                          </p:val>
                                        </p:tav>
                                        <p:tav tm="100000">
                                          <p:val>
                                            <p:strVal val="#ppt_x"/>
                                          </p:val>
                                        </p:tav>
                                      </p:tavLst>
                                    </p:anim>
                                    <p:anim calcmode="lin" valueType="num">
                                      <p:cBhvr additive="base">
                                        <p:cTn id="140" dur="500" fill="hold"/>
                                        <p:tgtEl>
                                          <p:spTgt spid="652315"/>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1" presetClass="entr" presetSubtype="4" fill="hold" grpId="0" nodeType="clickEffect">
                                  <p:stCondLst>
                                    <p:cond delay="0"/>
                                  </p:stCondLst>
                                  <p:childTnLst>
                                    <p:set>
                                      <p:cBhvr>
                                        <p:cTn id="144" dur="1" fill="hold">
                                          <p:stCondLst>
                                            <p:cond delay="0"/>
                                          </p:stCondLst>
                                        </p:cTn>
                                        <p:tgtEl>
                                          <p:spTgt spid="652314"/>
                                        </p:tgtEl>
                                        <p:attrNameLst>
                                          <p:attrName>style.visibility</p:attrName>
                                        </p:attrNameLst>
                                      </p:cBhvr>
                                      <p:to>
                                        <p:strVal val="visible"/>
                                      </p:to>
                                    </p:set>
                                    <p:animEffect transition="in" filter="wheel(4)">
                                      <p:cBhvr>
                                        <p:cTn id="145" dur="500"/>
                                        <p:tgtEl>
                                          <p:spTgt spid="65231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2" fill="hold" grpId="0" nodeType="clickEffect">
                                  <p:stCondLst>
                                    <p:cond delay="0"/>
                                  </p:stCondLst>
                                  <p:childTnLst>
                                    <p:set>
                                      <p:cBhvr>
                                        <p:cTn id="149" dur="1" fill="hold">
                                          <p:stCondLst>
                                            <p:cond delay="0"/>
                                          </p:stCondLst>
                                        </p:cTn>
                                        <p:tgtEl>
                                          <p:spTgt spid="652316"/>
                                        </p:tgtEl>
                                        <p:attrNameLst>
                                          <p:attrName>style.visibility</p:attrName>
                                        </p:attrNameLst>
                                      </p:cBhvr>
                                      <p:to>
                                        <p:strVal val="visible"/>
                                      </p:to>
                                    </p:set>
                                    <p:anim calcmode="lin" valueType="num">
                                      <p:cBhvr additive="base">
                                        <p:cTn id="150" dur="500" fill="hold"/>
                                        <p:tgtEl>
                                          <p:spTgt spid="652316"/>
                                        </p:tgtEl>
                                        <p:attrNameLst>
                                          <p:attrName>ppt_x</p:attrName>
                                        </p:attrNameLst>
                                      </p:cBhvr>
                                      <p:tavLst>
                                        <p:tav tm="0">
                                          <p:val>
                                            <p:strVal val="1+#ppt_w/2"/>
                                          </p:val>
                                        </p:tav>
                                        <p:tav tm="100000">
                                          <p:val>
                                            <p:strVal val="#ppt_x"/>
                                          </p:val>
                                        </p:tav>
                                      </p:tavLst>
                                    </p:anim>
                                    <p:anim calcmode="lin" valueType="num">
                                      <p:cBhvr additive="base">
                                        <p:cTn id="151" dur="500" fill="hold"/>
                                        <p:tgtEl>
                                          <p:spTgt spid="652316"/>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652317"/>
                                        </p:tgtEl>
                                        <p:attrNameLst>
                                          <p:attrName>style.visibility</p:attrName>
                                        </p:attrNameLst>
                                      </p:cBhvr>
                                      <p:to>
                                        <p:strVal val="visible"/>
                                      </p:to>
                                    </p:set>
                                    <p:anim calcmode="lin" valueType="num">
                                      <p:cBhvr additive="base">
                                        <p:cTn id="154" dur="500" fill="hold"/>
                                        <p:tgtEl>
                                          <p:spTgt spid="652317"/>
                                        </p:tgtEl>
                                        <p:attrNameLst>
                                          <p:attrName>ppt_x</p:attrName>
                                        </p:attrNameLst>
                                      </p:cBhvr>
                                      <p:tavLst>
                                        <p:tav tm="0">
                                          <p:val>
                                            <p:strVal val="1+#ppt_w/2"/>
                                          </p:val>
                                        </p:tav>
                                        <p:tav tm="100000">
                                          <p:val>
                                            <p:strVal val="#ppt_x"/>
                                          </p:val>
                                        </p:tav>
                                      </p:tavLst>
                                    </p:anim>
                                    <p:anim calcmode="lin" valueType="num">
                                      <p:cBhvr additive="base">
                                        <p:cTn id="155" dur="500" fill="hold"/>
                                        <p:tgtEl>
                                          <p:spTgt spid="652317"/>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652318"/>
                                        </p:tgtEl>
                                        <p:attrNameLst>
                                          <p:attrName>style.visibility</p:attrName>
                                        </p:attrNameLst>
                                      </p:cBhvr>
                                      <p:to>
                                        <p:strVal val="visible"/>
                                      </p:to>
                                    </p:set>
                                    <p:anim calcmode="lin" valueType="num">
                                      <p:cBhvr additive="base">
                                        <p:cTn id="158" dur="500" fill="hold"/>
                                        <p:tgtEl>
                                          <p:spTgt spid="652318"/>
                                        </p:tgtEl>
                                        <p:attrNameLst>
                                          <p:attrName>ppt_x</p:attrName>
                                        </p:attrNameLst>
                                      </p:cBhvr>
                                      <p:tavLst>
                                        <p:tav tm="0">
                                          <p:val>
                                            <p:strVal val="1+#ppt_w/2"/>
                                          </p:val>
                                        </p:tav>
                                        <p:tav tm="100000">
                                          <p:val>
                                            <p:strVal val="#ppt_x"/>
                                          </p:val>
                                        </p:tav>
                                      </p:tavLst>
                                    </p:anim>
                                    <p:anim calcmode="lin" valueType="num">
                                      <p:cBhvr additive="base">
                                        <p:cTn id="159" dur="500" fill="hold"/>
                                        <p:tgtEl>
                                          <p:spTgt spid="652318"/>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652319"/>
                                        </p:tgtEl>
                                        <p:attrNameLst>
                                          <p:attrName>style.visibility</p:attrName>
                                        </p:attrNameLst>
                                      </p:cBhvr>
                                      <p:to>
                                        <p:strVal val="visible"/>
                                      </p:to>
                                    </p:set>
                                    <p:anim calcmode="lin" valueType="num">
                                      <p:cBhvr additive="base">
                                        <p:cTn id="162" dur="500" fill="hold"/>
                                        <p:tgtEl>
                                          <p:spTgt spid="652319"/>
                                        </p:tgtEl>
                                        <p:attrNameLst>
                                          <p:attrName>ppt_x</p:attrName>
                                        </p:attrNameLst>
                                      </p:cBhvr>
                                      <p:tavLst>
                                        <p:tav tm="0">
                                          <p:val>
                                            <p:strVal val="1+#ppt_w/2"/>
                                          </p:val>
                                        </p:tav>
                                        <p:tav tm="100000">
                                          <p:val>
                                            <p:strVal val="#ppt_x"/>
                                          </p:val>
                                        </p:tav>
                                      </p:tavLst>
                                    </p:anim>
                                    <p:anim calcmode="lin" valueType="num">
                                      <p:cBhvr additive="base">
                                        <p:cTn id="163" dur="500" fill="hold"/>
                                        <p:tgtEl>
                                          <p:spTgt spid="652319"/>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652320"/>
                                        </p:tgtEl>
                                        <p:attrNameLst>
                                          <p:attrName>style.visibility</p:attrName>
                                        </p:attrNameLst>
                                      </p:cBhvr>
                                      <p:to>
                                        <p:strVal val="visible"/>
                                      </p:to>
                                    </p:set>
                                    <p:anim calcmode="lin" valueType="num">
                                      <p:cBhvr additive="base">
                                        <p:cTn id="166" dur="500" fill="hold"/>
                                        <p:tgtEl>
                                          <p:spTgt spid="652320"/>
                                        </p:tgtEl>
                                        <p:attrNameLst>
                                          <p:attrName>ppt_x</p:attrName>
                                        </p:attrNameLst>
                                      </p:cBhvr>
                                      <p:tavLst>
                                        <p:tav tm="0">
                                          <p:val>
                                            <p:strVal val="1+#ppt_w/2"/>
                                          </p:val>
                                        </p:tav>
                                        <p:tav tm="100000">
                                          <p:val>
                                            <p:strVal val="#ppt_x"/>
                                          </p:val>
                                        </p:tav>
                                      </p:tavLst>
                                    </p:anim>
                                    <p:anim calcmode="lin" valueType="num">
                                      <p:cBhvr additive="base">
                                        <p:cTn id="167" dur="500" fill="hold"/>
                                        <p:tgtEl>
                                          <p:spTgt spid="652320"/>
                                        </p:tgtEl>
                                        <p:attrNameLst>
                                          <p:attrName>ppt_y</p:attrName>
                                        </p:attrNameLst>
                                      </p:cBhvr>
                                      <p:tavLst>
                                        <p:tav tm="0">
                                          <p:val>
                                            <p:strVal val="#ppt_y"/>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652325"/>
                                        </p:tgtEl>
                                        <p:attrNameLst>
                                          <p:attrName>style.visibility</p:attrName>
                                        </p:attrNameLst>
                                      </p:cBhvr>
                                      <p:to>
                                        <p:strVal val="visible"/>
                                      </p:to>
                                    </p:set>
                                    <p:anim calcmode="lin" valueType="num">
                                      <p:cBhvr additive="base">
                                        <p:cTn id="172" dur="500" fill="hold"/>
                                        <p:tgtEl>
                                          <p:spTgt spid="652325"/>
                                        </p:tgtEl>
                                        <p:attrNameLst>
                                          <p:attrName>ppt_x</p:attrName>
                                        </p:attrNameLst>
                                      </p:cBhvr>
                                      <p:tavLst>
                                        <p:tav tm="0">
                                          <p:val>
                                            <p:strVal val="0-#ppt_w/2"/>
                                          </p:val>
                                        </p:tav>
                                        <p:tav tm="100000">
                                          <p:val>
                                            <p:strVal val="#ppt_x"/>
                                          </p:val>
                                        </p:tav>
                                      </p:tavLst>
                                    </p:anim>
                                    <p:anim calcmode="lin" valueType="num">
                                      <p:cBhvr additive="base">
                                        <p:cTn id="173" dur="500" fill="hold"/>
                                        <p:tgtEl>
                                          <p:spTgt spid="652325"/>
                                        </p:tgtEl>
                                        <p:attrNameLst>
                                          <p:attrName>ppt_y</p:attrName>
                                        </p:attrNameLst>
                                      </p:cBhvr>
                                      <p:tavLst>
                                        <p:tav tm="0">
                                          <p:val>
                                            <p:strVal val="#ppt_y"/>
                                          </p:val>
                                        </p:tav>
                                        <p:tav tm="100000">
                                          <p:val>
                                            <p:strVal val="#ppt_y"/>
                                          </p:val>
                                        </p:tav>
                                      </p:tavLst>
                                    </p:anim>
                                  </p:childTnLst>
                                </p:cTn>
                              </p:par>
                            </p:childTnLst>
                          </p:cTn>
                        </p:par>
                        <p:par>
                          <p:cTn id="174" fill="hold" nodeType="afterGroup">
                            <p:stCondLst>
                              <p:cond delay="500"/>
                            </p:stCondLst>
                            <p:childTnLst>
                              <p:par>
                                <p:cTn id="175" presetID="2" presetClass="entr" presetSubtype="8" fill="hold" grpId="0" nodeType="afterEffect">
                                  <p:stCondLst>
                                    <p:cond delay="0"/>
                                  </p:stCondLst>
                                  <p:childTnLst>
                                    <p:set>
                                      <p:cBhvr>
                                        <p:cTn id="176" dur="1" fill="hold">
                                          <p:stCondLst>
                                            <p:cond delay="0"/>
                                          </p:stCondLst>
                                        </p:cTn>
                                        <p:tgtEl>
                                          <p:spTgt spid="652324"/>
                                        </p:tgtEl>
                                        <p:attrNameLst>
                                          <p:attrName>style.visibility</p:attrName>
                                        </p:attrNameLst>
                                      </p:cBhvr>
                                      <p:to>
                                        <p:strVal val="visible"/>
                                      </p:to>
                                    </p:set>
                                    <p:anim calcmode="lin" valueType="num">
                                      <p:cBhvr additive="base">
                                        <p:cTn id="177" dur="2000" fill="hold"/>
                                        <p:tgtEl>
                                          <p:spTgt spid="652324"/>
                                        </p:tgtEl>
                                        <p:attrNameLst>
                                          <p:attrName>ppt_x</p:attrName>
                                        </p:attrNameLst>
                                      </p:cBhvr>
                                      <p:tavLst>
                                        <p:tav tm="0">
                                          <p:val>
                                            <p:strVal val="0-#ppt_w/2"/>
                                          </p:val>
                                        </p:tav>
                                        <p:tav tm="100000">
                                          <p:val>
                                            <p:strVal val="#ppt_x"/>
                                          </p:val>
                                        </p:tav>
                                      </p:tavLst>
                                    </p:anim>
                                    <p:anim calcmode="lin" valueType="num">
                                      <p:cBhvr additive="base">
                                        <p:cTn id="178" dur="2000" fill="hold"/>
                                        <p:tgtEl>
                                          <p:spTgt spid="652324"/>
                                        </p:tgtEl>
                                        <p:attrNameLst>
                                          <p:attrName>ppt_y</p:attrName>
                                        </p:attrNameLst>
                                      </p:cBhvr>
                                      <p:tavLst>
                                        <p:tav tm="0">
                                          <p:val>
                                            <p:strVal val="#ppt_y"/>
                                          </p:val>
                                        </p:tav>
                                        <p:tav tm="100000">
                                          <p:val>
                                            <p:strVal val="#ppt_y"/>
                                          </p:val>
                                        </p:tav>
                                      </p:tavLst>
                                    </p:anim>
                                  </p:childTnLst>
                                </p:cTn>
                              </p:par>
                            </p:childTnLst>
                          </p:cTn>
                        </p:par>
                        <p:par>
                          <p:cTn id="179" fill="hold" nodeType="afterGroup">
                            <p:stCondLst>
                              <p:cond delay="2500"/>
                            </p:stCondLst>
                            <p:childTnLst>
                              <p:par>
                                <p:cTn id="180" presetID="2" presetClass="entr" presetSubtype="8" fill="hold" grpId="0" nodeType="afterEffect">
                                  <p:stCondLst>
                                    <p:cond delay="0"/>
                                  </p:stCondLst>
                                  <p:childTnLst>
                                    <p:set>
                                      <p:cBhvr>
                                        <p:cTn id="181" dur="1" fill="hold">
                                          <p:stCondLst>
                                            <p:cond delay="0"/>
                                          </p:stCondLst>
                                        </p:cTn>
                                        <p:tgtEl>
                                          <p:spTgt spid="652323"/>
                                        </p:tgtEl>
                                        <p:attrNameLst>
                                          <p:attrName>style.visibility</p:attrName>
                                        </p:attrNameLst>
                                      </p:cBhvr>
                                      <p:to>
                                        <p:strVal val="visible"/>
                                      </p:to>
                                    </p:set>
                                    <p:anim calcmode="lin" valueType="num">
                                      <p:cBhvr additive="base">
                                        <p:cTn id="182" dur="2000" fill="hold"/>
                                        <p:tgtEl>
                                          <p:spTgt spid="652323"/>
                                        </p:tgtEl>
                                        <p:attrNameLst>
                                          <p:attrName>ppt_x</p:attrName>
                                        </p:attrNameLst>
                                      </p:cBhvr>
                                      <p:tavLst>
                                        <p:tav tm="0">
                                          <p:val>
                                            <p:strVal val="0-#ppt_w/2"/>
                                          </p:val>
                                        </p:tav>
                                        <p:tav tm="100000">
                                          <p:val>
                                            <p:strVal val="#ppt_x"/>
                                          </p:val>
                                        </p:tav>
                                      </p:tavLst>
                                    </p:anim>
                                    <p:anim calcmode="lin" valueType="num">
                                      <p:cBhvr additive="base">
                                        <p:cTn id="183" dur="2000" fill="hold"/>
                                        <p:tgtEl>
                                          <p:spTgt spid="652323"/>
                                        </p:tgtEl>
                                        <p:attrNameLst>
                                          <p:attrName>ppt_y</p:attrName>
                                        </p:attrNameLst>
                                      </p:cBhvr>
                                      <p:tavLst>
                                        <p:tav tm="0">
                                          <p:val>
                                            <p:strVal val="#ppt_y"/>
                                          </p:val>
                                        </p:tav>
                                        <p:tav tm="100000">
                                          <p:val>
                                            <p:strVal val="#ppt_y"/>
                                          </p:val>
                                        </p:tav>
                                      </p:tavLst>
                                    </p:anim>
                                  </p:childTnLst>
                                </p:cTn>
                              </p:par>
                            </p:childTnLst>
                          </p:cTn>
                        </p:par>
                        <p:par>
                          <p:cTn id="184" fill="hold" nodeType="afterGroup">
                            <p:stCondLst>
                              <p:cond delay="4500"/>
                            </p:stCondLst>
                            <p:childTnLst>
                              <p:par>
                                <p:cTn id="185" presetID="2" presetClass="entr" presetSubtype="8" fill="hold" grpId="0" nodeType="afterEffect">
                                  <p:stCondLst>
                                    <p:cond delay="0"/>
                                  </p:stCondLst>
                                  <p:childTnLst>
                                    <p:set>
                                      <p:cBhvr>
                                        <p:cTn id="186" dur="1" fill="hold">
                                          <p:stCondLst>
                                            <p:cond delay="0"/>
                                          </p:stCondLst>
                                        </p:cTn>
                                        <p:tgtEl>
                                          <p:spTgt spid="652322"/>
                                        </p:tgtEl>
                                        <p:attrNameLst>
                                          <p:attrName>style.visibility</p:attrName>
                                        </p:attrNameLst>
                                      </p:cBhvr>
                                      <p:to>
                                        <p:strVal val="visible"/>
                                      </p:to>
                                    </p:set>
                                    <p:anim calcmode="lin" valueType="num">
                                      <p:cBhvr additive="base">
                                        <p:cTn id="187" dur="2000" fill="hold"/>
                                        <p:tgtEl>
                                          <p:spTgt spid="652322"/>
                                        </p:tgtEl>
                                        <p:attrNameLst>
                                          <p:attrName>ppt_x</p:attrName>
                                        </p:attrNameLst>
                                      </p:cBhvr>
                                      <p:tavLst>
                                        <p:tav tm="0">
                                          <p:val>
                                            <p:strVal val="0-#ppt_w/2"/>
                                          </p:val>
                                        </p:tav>
                                        <p:tav tm="100000">
                                          <p:val>
                                            <p:strVal val="#ppt_x"/>
                                          </p:val>
                                        </p:tav>
                                      </p:tavLst>
                                    </p:anim>
                                    <p:anim calcmode="lin" valueType="num">
                                      <p:cBhvr additive="base">
                                        <p:cTn id="188" dur="2000" fill="hold"/>
                                        <p:tgtEl>
                                          <p:spTgt spid="652322"/>
                                        </p:tgtEl>
                                        <p:attrNameLst>
                                          <p:attrName>ppt_y</p:attrName>
                                        </p:attrNameLst>
                                      </p:cBhvr>
                                      <p:tavLst>
                                        <p:tav tm="0">
                                          <p:val>
                                            <p:strVal val="#ppt_y"/>
                                          </p:val>
                                        </p:tav>
                                        <p:tav tm="100000">
                                          <p:val>
                                            <p:strVal val="#ppt_y"/>
                                          </p:val>
                                        </p:tav>
                                      </p:tavLst>
                                    </p:anim>
                                  </p:childTnLst>
                                </p:cTn>
                              </p:par>
                            </p:childTnLst>
                          </p:cTn>
                        </p:par>
                        <p:par>
                          <p:cTn id="189" fill="hold" nodeType="afterGroup">
                            <p:stCondLst>
                              <p:cond delay="6500"/>
                            </p:stCondLst>
                            <p:childTnLst>
                              <p:par>
                                <p:cTn id="190" presetID="2" presetClass="entr" presetSubtype="8" fill="hold" grpId="0" nodeType="afterEffect">
                                  <p:stCondLst>
                                    <p:cond delay="0"/>
                                  </p:stCondLst>
                                  <p:childTnLst>
                                    <p:set>
                                      <p:cBhvr>
                                        <p:cTn id="191" dur="1" fill="hold">
                                          <p:stCondLst>
                                            <p:cond delay="0"/>
                                          </p:stCondLst>
                                        </p:cTn>
                                        <p:tgtEl>
                                          <p:spTgt spid="652321"/>
                                        </p:tgtEl>
                                        <p:attrNameLst>
                                          <p:attrName>style.visibility</p:attrName>
                                        </p:attrNameLst>
                                      </p:cBhvr>
                                      <p:to>
                                        <p:strVal val="visible"/>
                                      </p:to>
                                    </p:set>
                                    <p:anim calcmode="lin" valueType="num">
                                      <p:cBhvr additive="base">
                                        <p:cTn id="192" dur="2000" fill="hold"/>
                                        <p:tgtEl>
                                          <p:spTgt spid="652321"/>
                                        </p:tgtEl>
                                        <p:attrNameLst>
                                          <p:attrName>ppt_x</p:attrName>
                                        </p:attrNameLst>
                                      </p:cBhvr>
                                      <p:tavLst>
                                        <p:tav tm="0">
                                          <p:val>
                                            <p:strVal val="0-#ppt_w/2"/>
                                          </p:val>
                                        </p:tav>
                                        <p:tav tm="100000">
                                          <p:val>
                                            <p:strVal val="#ppt_x"/>
                                          </p:val>
                                        </p:tav>
                                      </p:tavLst>
                                    </p:anim>
                                    <p:anim calcmode="lin" valueType="num">
                                      <p:cBhvr additive="base">
                                        <p:cTn id="193" dur="2000" fill="hold"/>
                                        <p:tgtEl>
                                          <p:spTgt spid="652321"/>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652326"/>
                                        </p:tgtEl>
                                        <p:attrNameLst>
                                          <p:attrName>style.visibility</p:attrName>
                                        </p:attrNameLst>
                                      </p:cBhvr>
                                      <p:to>
                                        <p:strVal val="visible"/>
                                      </p:to>
                                    </p:set>
                                    <p:anim calcmode="lin" valueType="num">
                                      <p:cBhvr additive="base">
                                        <p:cTn id="198" dur="500" fill="hold"/>
                                        <p:tgtEl>
                                          <p:spTgt spid="652326"/>
                                        </p:tgtEl>
                                        <p:attrNameLst>
                                          <p:attrName>ppt_x</p:attrName>
                                        </p:attrNameLst>
                                      </p:cBhvr>
                                      <p:tavLst>
                                        <p:tav tm="0">
                                          <p:val>
                                            <p:strVal val="0-#ppt_w/2"/>
                                          </p:val>
                                        </p:tav>
                                        <p:tav tm="100000">
                                          <p:val>
                                            <p:strVal val="#ppt_x"/>
                                          </p:val>
                                        </p:tav>
                                      </p:tavLst>
                                    </p:anim>
                                    <p:anim calcmode="lin" valueType="num">
                                      <p:cBhvr additive="base">
                                        <p:cTn id="199" dur="500" fill="hold"/>
                                        <p:tgtEl>
                                          <p:spTgt spid="652326"/>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2" fill="hold" grpId="0" nodeType="clickEffect">
                                  <p:stCondLst>
                                    <p:cond delay="0"/>
                                  </p:stCondLst>
                                  <p:childTnLst>
                                    <p:set>
                                      <p:cBhvr>
                                        <p:cTn id="203" dur="1" fill="hold">
                                          <p:stCondLst>
                                            <p:cond delay="0"/>
                                          </p:stCondLst>
                                        </p:cTn>
                                        <p:tgtEl>
                                          <p:spTgt spid="652327"/>
                                        </p:tgtEl>
                                        <p:attrNameLst>
                                          <p:attrName>style.visibility</p:attrName>
                                        </p:attrNameLst>
                                      </p:cBhvr>
                                      <p:to>
                                        <p:strVal val="visible"/>
                                      </p:to>
                                    </p:set>
                                    <p:anim calcmode="lin" valueType="num">
                                      <p:cBhvr additive="base">
                                        <p:cTn id="204" dur="500" fill="hold"/>
                                        <p:tgtEl>
                                          <p:spTgt spid="652327"/>
                                        </p:tgtEl>
                                        <p:attrNameLst>
                                          <p:attrName>ppt_x</p:attrName>
                                        </p:attrNameLst>
                                      </p:cBhvr>
                                      <p:tavLst>
                                        <p:tav tm="0">
                                          <p:val>
                                            <p:strVal val="1+#ppt_w/2"/>
                                          </p:val>
                                        </p:tav>
                                        <p:tav tm="100000">
                                          <p:val>
                                            <p:strVal val="#ppt_x"/>
                                          </p:val>
                                        </p:tav>
                                      </p:tavLst>
                                    </p:anim>
                                    <p:anim calcmode="lin" valueType="num">
                                      <p:cBhvr additive="base">
                                        <p:cTn id="205" dur="500" fill="hold"/>
                                        <p:tgtEl>
                                          <p:spTgt spid="652327"/>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mph" presetSubtype="2" fill="hold" nodeType="clickEffect">
                                  <p:stCondLst>
                                    <p:cond delay="0"/>
                                  </p:stCondLst>
                                  <p:childTnLst>
                                    <p:animClr clrSpc="rgb" dir="cw">
                                      <p:cBhvr>
                                        <p:cTn id="209" dur="2000" fill="hold"/>
                                        <p:tgtEl>
                                          <p:spTgt spid="652321"/>
                                        </p:tgtEl>
                                        <p:attrNameLst>
                                          <p:attrName>fillcolor</p:attrName>
                                        </p:attrNameLst>
                                      </p:cBhvr>
                                      <p:to>
                                        <a:schemeClr val="hlink"/>
                                      </p:to>
                                    </p:animClr>
                                    <p:set>
                                      <p:cBhvr>
                                        <p:cTn id="210" dur="2000" fill="hold"/>
                                        <p:tgtEl>
                                          <p:spTgt spid="652321"/>
                                        </p:tgtEl>
                                        <p:attrNameLst>
                                          <p:attrName>fill.type</p:attrName>
                                        </p:attrNameLst>
                                      </p:cBhvr>
                                      <p:to>
                                        <p:strVal val="solid"/>
                                      </p:to>
                                    </p:set>
                                    <p:set>
                                      <p:cBhvr>
                                        <p:cTn id="211" dur="2000" fill="hold"/>
                                        <p:tgtEl>
                                          <p:spTgt spid="652321"/>
                                        </p:tgtEl>
                                        <p:attrNameLst>
                                          <p:attrName>fill.on</p:attrName>
                                        </p:attrNameLst>
                                      </p:cBhvr>
                                      <p:to>
                                        <p:strVal val="tru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 presetClass="entr" presetSubtype="2" fill="hold" grpId="0" nodeType="clickEffect">
                                  <p:stCondLst>
                                    <p:cond delay="0"/>
                                  </p:stCondLst>
                                  <p:childTnLst>
                                    <p:set>
                                      <p:cBhvr>
                                        <p:cTn id="215" dur="1" fill="hold">
                                          <p:stCondLst>
                                            <p:cond delay="0"/>
                                          </p:stCondLst>
                                        </p:cTn>
                                        <p:tgtEl>
                                          <p:spTgt spid="652328"/>
                                        </p:tgtEl>
                                        <p:attrNameLst>
                                          <p:attrName>style.visibility</p:attrName>
                                        </p:attrNameLst>
                                      </p:cBhvr>
                                      <p:to>
                                        <p:strVal val="visible"/>
                                      </p:to>
                                    </p:set>
                                    <p:anim calcmode="lin" valueType="num">
                                      <p:cBhvr additive="base">
                                        <p:cTn id="216" dur="500" fill="hold"/>
                                        <p:tgtEl>
                                          <p:spTgt spid="652328"/>
                                        </p:tgtEl>
                                        <p:attrNameLst>
                                          <p:attrName>ppt_x</p:attrName>
                                        </p:attrNameLst>
                                      </p:cBhvr>
                                      <p:tavLst>
                                        <p:tav tm="0">
                                          <p:val>
                                            <p:strVal val="1+#ppt_w/2"/>
                                          </p:val>
                                        </p:tav>
                                        <p:tav tm="100000">
                                          <p:val>
                                            <p:strVal val="#ppt_x"/>
                                          </p:val>
                                        </p:tav>
                                      </p:tavLst>
                                    </p:anim>
                                    <p:anim calcmode="lin" valueType="num">
                                      <p:cBhvr additive="base">
                                        <p:cTn id="217" dur="500" fill="hold"/>
                                        <p:tgtEl>
                                          <p:spTgt spid="652328"/>
                                        </p:tgtEl>
                                        <p:attrNameLst>
                                          <p:attrName>ppt_y</p:attrName>
                                        </p:attrNameLst>
                                      </p:cBhvr>
                                      <p:tavLst>
                                        <p:tav tm="0">
                                          <p:val>
                                            <p:strVal val="#ppt_y"/>
                                          </p:val>
                                        </p:tav>
                                        <p:tav tm="100000">
                                          <p:val>
                                            <p:strVal val="#ppt_y"/>
                                          </p:val>
                                        </p:tav>
                                      </p:tavLst>
                                    </p:anim>
                                  </p:childTnLst>
                                </p:cTn>
                              </p:par>
                              <p:par>
                                <p:cTn id="218" presetID="2" presetClass="entr" presetSubtype="2" fill="hold" grpId="0" nodeType="withEffect">
                                  <p:stCondLst>
                                    <p:cond delay="0"/>
                                  </p:stCondLst>
                                  <p:childTnLst>
                                    <p:set>
                                      <p:cBhvr>
                                        <p:cTn id="219" dur="1" fill="hold">
                                          <p:stCondLst>
                                            <p:cond delay="0"/>
                                          </p:stCondLst>
                                        </p:cTn>
                                        <p:tgtEl>
                                          <p:spTgt spid="652329"/>
                                        </p:tgtEl>
                                        <p:attrNameLst>
                                          <p:attrName>style.visibility</p:attrName>
                                        </p:attrNameLst>
                                      </p:cBhvr>
                                      <p:to>
                                        <p:strVal val="visible"/>
                                      </p:to>
                                    </p:set>
                                    <p:anim calcmode="lin" valueType="num">
                                      <p:cBhvr additive="base">
                                        <p:cTn id="220" dur="500" fill="hold"/>
                                        <p:tgtEl>
                                          <p:spTgt spid="652329"/>
                                        </p:tgtEl>
                                        <p:attrNameLst>
                                          <p:attrName>ppt_x</p:attrName>
                                        </p:attrNameLst>
                                      </p:cBhvr>
                                      <p:tavLst>
                                        <p:tav tm="0">
                                          <p:val>
                                            <p:strVal val="1+#ppt_w/2"/>
                                          </p:val>
                                        </p:tav>
                                        <p:tav tm="100000">
                                          <p:val>
                                            <p:strVal val="#ppt_x"/>
                                          </p:val>
                                        </p:tav>
                                      </p:tavLst>
                                    </p:anim>
                                    <p:anim calcmode="lin" valueType="num">
                                      <p:cBhvr additive="base">
                                        <p:cTn id="221" dur="500" fill="hold"/>
                                        <p:tgtEl>
                                          <p:spTgt spid="652329"/>
                                        </p:tgtEl>
                                        <p:attrNameLst>
                                          <p:attrName>ppt_y</p:attrName>
                                        </p:attrNameLst>
                                      </p:cBhvr>
                                      <p:tavLst>
                                        <p:tav tm="0">
                                          <p:val>
                                            <p:strVal val="#ppt_y"/>
                                          </p:val>
                                        </p:tav>
                                        <p:tav tm="100000">
                                          <p:val>
                                            <p:strVal val="#ppt_y"/>
                                          </p:val>
                                        </p:tav>
                                      </p:tavLst>
                                    </p:anim>
                                  </p:childTnLst>
                                </p:cTn>
                              </p:par>
                              <p:par>
                                <p:cTn id="222" presetID="2" presetClass="entr" presetSubtype="2" fill="hold" grpId="0" nodeType="withEffect">
                                  <p:stCondLst>
                                    <p:cond delay="0"/>
                                  </p:stCondLst>
                                  <p:childTnLst>
                                    <p:set>
                                      <p:cBhvr>
                                        <p:cTn id="223" dur="1" fill="hold">
                                          <p:stCondLst>
                                            <p:cond delay="0"/>
                                          </p:stCondLst>
                                        </p:cTn>
                                        <p:tgtEl>
                                          <p:spTgt spid="652330"/>
                                        </p:tgtEl>
                                        <p:attrNameLst>
                                          <p:attrName>style.visibility</p:attrName>
                                        </p:attrNameLst>
                                      </p:cBhvr>
                                      <p:to>
                                        <p:strVal val="visible"/>
                                      </p:to>
                                    </p:set>
                                    <p:anim calcmode="lin" valueType="num">
                                      <p:cBhvr additive="base">
                                        <p:cTn id="224" dur="500" fill="hold"/>
                                        <p:tgtEl>
                                          <p:spTgt spid="652330"/>
                                        </p:tgtEl>
                                        <p:attrNameLst>
                                          <p:attrName>ppt_x</p:attrName>
                                        </p:attrNameLst>
                                      </p:cBhvr>
                                      <p:tavLst>
                                        <p:tav tm="0">
                                          <p:val>
                                            <p:strVal val="1+#ppt_w/2"/>
                                          </p:val>
                                        </p:tav>
                                        <p:tav tm="100000">
                                          <p:val>
                                            <p:strVal val="#ppt_x"/>
                                          </p:val>
                                        </p:tav>
                                      </p:tavLst>
                                    </p:anim>
                                    <p:anim calcmode="lin" valueType="num">
                                      <p:cBhvr additive="base">
                                        <p:cTn id="225" dur="500" fill="hold"/>
                                        <p:tgtEl>
                                          <p:spTgt spid="652330"/>
                                        </p:tgtEl>
                                        <p:attrNameLst>
                                          <p:attrName>ppt_y</p:attrName>
                                        </p:attrNameLst>
                                      </p:cBhvr>
                                      <p:tavLst>
                                        <p:tav tm="0">
                                          <p:val>
                                            <p:strVal val="#ppt_y"/>
                                          </p:val>
                                        </p:tav>
                                        <p:tav tm="100000">
                                          <p:val>
                                            <p:strVal val="#ppt_y"/>
                                          </p:val>
                                        </p:tav>
                                      </p:tavLst>
                                    </p:anim>
                                  </p:childTnLst>
                                </p:cTn>
                              </p:par>
                              <p:par>
                                <p:cTn id="226" presetID="2" presetClass="entr" presetSubtype="2" fill="hold" grpId="0" nodeType="withEffect">
                                  <p:stCondLst>
                                    <p:cond delay="0"/>
                                  </p:stCondLst>
                                  <p:childTnLst>
                                    <p:set>
                                      <p:cBhvr>
                                        <p:cTn id="227" dur="1" fill="hold">
                                          <p:stCondLst>
                                            <p:cond delay="0"/>
                                          </p:stCondLst>
                                        </p:cTn>
                                        <p:tgtEl>
                                          <p:spTgt spid="652331"/>
                                        </p:tgtEl>
                                        <p:attrNameLst>
                                          <p:attrName>style.visibility</p:attrName>
                                        </p:attrNameLst>
                                      </p:cBhvr>
                                      <p:to>
                                        <p:strVal val="visible"/>
                                      </p:to>
                                    </p:set>
                                    <p:anim calcmode="lin" valueType="num">
                                      <p:cBhvr additive="base">
                                        <p:cTn id="228" dur="500" fill="hold"/>
                                        <p:tgtEl>
                                          <p:spTgt spid="652331"/>
                                        </p:tgtEl>
                                        <p:attrNameLst>
                                          <p:attrName>ppt_x</p:attrName>
                                        </p:attrNameLst>
                                      </p:cBhvr>
                                      <p:tavLst>
                                        <p:tav tm="0">
                                          <p:val>
                                            <p:strVal val="1+#ppt_w/2"/>
                                          </p:val>
                                        </p:tav>
                                        <p:tav tm="100000">
                                          <p:val>
                                            <p:strVal val="#ppt_x"/>
                                          </p:val>
                                        </p:tav>
                                      </p:tavLst>
                                    </p:anim>
                                    <p:anim calcmode="lin" valueType="num">
                                      <p:cBhvr additive="base">
                                        <p:cTn id="229" dur="500" fill="hold"/>
                                        <p:tgtEl>
                                          <p:spTgt spid="652331"/>
                                        </p:tgtEl>
                                        <p:attrNameLst>
                                          <p:attrName>ppt_y</p:attrName>
                                        </p:attrNameLst>
                                      </p:cBhvr>
                                      <p:tavLst>
                                        <p:tav tm="0">
                                          <p:val>
                                            <p:strVal val="#ppt_y"/>
                                          </p:val>
                                        </p:tav>
                                        <p:tav tm="100000">
                                          <p:val>
                                            <p:strVal val="#ppt_y"/>
                                          </p:val>
                                        </p:tav>
                                      </p:tavLst>
                                    </p:anim>
                                  </p:childTnLst>
                                </p:cTn>
                              </p:par>
                              <p:par>
                                <p:cTn id="230" presetID="2" presetClass="entr" presetSubtype="2" fill="hold" grpId="0" nodeType="withEffect">
                                  <p:stCondLst>
                                    <p:cond delay="0"/>
                                  </p:stCondLst>
                                  <p:childTnLst>
                                    <p:set>
                                      <p:cBhvr>
                                        <p:cTn id="231" dur="1" fill="hold">
                                          <p:stCondLst>
                                            <p:cond delay="0"/>
                                          </p:stCondLst>
                                        </p:cTn>
                                        <p:tgtEl>
                                          <p:spTgt spid="652332"/>
                                        </p:tgtEl>
                                        <p:attrNameLst>
                                          <p:attrName>style.visibility</p:attrName>
                                        </p:attrNameLst>
                                      </p:cBhvr>
                                      <p:to>
                                        <p:strVal val="visible"/>
                                      </p:to>
                                    </p:set>
                                    <p:anim calcmode="lin" valueType="num">
                                      <p:cBhvr additive="base">
                                        <p:cTn id="232" dur="500" fill="hold"/>
                                        <p:tgtEl>
                                          <p:spTgt spid="652332"/>
                                        </p:tgtEl>
                                        <p:attrNameLst>
                                          <p:attrName>ppt_x</p:attrName>
                                        </p:attrNameLst>
                                      </p:cBhvr>
                                      <p:tavLst>
                                        <p:tav tm="0">
                                          <p:val>
                                            <p:strVal val="1+#ppt_w/2"/>
                                          </p:val>
                                        </p:tav>
                                        <p:tav tm="100000">
                                          <p:val>
                                            <p:strVal val="#ppt_x"/>
                                          </p:val>
                                        </p:tav>
                                      </p:tavLst>
                                    </p:anim>
                                    <p:anim calcmode="lin" valueType="num">
                                      <p:cBhvr additive="base">
                                        <p:cTn id="233" dur="500" fill="hold"/>
                                        <p:tgtEl>
                                          <p:spTgt spid="652332"/>
                                        </p:tgtEl>
                                        <p:attrNameLst>
                                          <p:attrName>ppt_y</p:attrName>
                                        </p:attrNameLst>
                                      </p:cBhvr>
                                      <p:tavLst>
                                        <p:tav tm="0">
                                          <p:val>
                                            <p:strVal val="#ppt_y"/>
                                          </p:val>
                                        </p:tav>
                                        <p:tav tm="100000">
                                          <p:val>
                                            <p:strVal val="#ppt_y"/>
                                          </p:val>
                                        </p:tav>
                                      </p:tavLst>
                                    </p:anim>
                                  </p:childTnLst>
                                </p:cTn>
                              </p:par>
                              <p:par>
                                <p:cTn id="234" presetID="2" presetClass="entr" presetSubtype="2" fill="hold" grpId="0" nodeType="withEffect">
                                  <p:stCondLst>
                                    <p:cond delay="0"/>
                                  </p:stCondLst>
                                  <p:childTnLst>
                                    <p:set>
                                      <p:cBhvr>
                                        <p:cTn id="235" dur="1" fill="hold">
                                          <p:stCondLst>
                                            <p:cond delay="0"/>
                                          </p:stCondLst>
                                        </p:cTn>
                                        <p:tgtEl>
                                          <p:spTgt spid="652337"/>
                                        </p:tgtEl>
                                        <p:attrNameLst>
                                          <p:attrName>style.visibility</p:attrName>
                                        </p:attrNameLst>
                                      </p:cBhvr>
                                      <p:to>
                                        <p:strVal val="visible"/>
                                      </p:to>
                                    </p:set>
                                    <p:anim calcmode="lin" valueType="num">
                                      <p:cBhvr additive="base">
                                        <p:cTn id="236" dur="500" fill="hold"/>
                                        <p:tgtEl>
                                          <p:spTgt spid="652337"/>
                                        </p:tgtEl>
                                        <p:attrNameLst>
                                          <p:attrName>ppt_x</p:attrName>
                                        </p:attrNameLst>
                                      </p:cBhvr>
                                      <p:tavLst>
                                        <p:tav tm="0">
                                          <p:val>
                                            <p:strVal val="1+#ppt_w/2"/>
                                          </p:val>
                                        </p:tav>
                                        <p:tav tm="100000">
                                          <p:val>
                                            <p:strVal val="#ppt_x"/>
                                          </p:val>
                                        </p:tav>
                                      </p:tavLst>
                                    </p:anim>
                                    <p:anim calcmode="lin" valueType="num">
                                      <p:cBhvr additive="base">
                                        <p:cTn id="237" dur="500" fill="hold"/>
                                        <p:tgtEl>
                                          <p:spTgt spid="652337"/>
                                        </p:tgtEl>
                                        <p:attrNameLst>
                                          <p:attrName>ppt_y</p:attrName>
                                        </p:attrNameLst>
                                      </p:cBhvr>
                                      <p:tavLst>
                                        <p:tav tm="0">
                                          <p:val>
                                            <p:strVal val="#ppt_y"/>
                                          </p:val>
                                        </p:tav>
                                        <p:tav tm="100000">
                                          <p:val>
                                            <p:strVal val="#ppt_y"/>
                                          </p:val>
                                        </p:tav>
                                      </p:tavLst>
                                    </p:anim>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 presetClass="entr" presetSubtype="2" fill="hold" grpId="0" nodeType="clickEffect">
                                  <p:stCondLst>
                                    <p:cond delay="0"/>
                                  </p:stCondLst>
                                  <p:childTnLst>
                                    <p:set>
                                      <p:cBhvr>
                                        <p:cTn id="241" dur="1" fill="hold">
                                          <p:stCondLst>
                                            <p:cond delay="0"/>
                                          </p:stCondLst>
                                        </p:cTn>
                                        <p:tgtEl>
                                          <p:spTgt spid="652333"/>
                                        </p:tgtEl>
                                        <p:attrNameLst>
                                          <p:attrName>style.visibility</p:attrName>
                                        </p:attrNameLst>
                                      </p:cBhvr>
                                      <p:to>
                                        <p:strVal val="visible"/>
                                      </p:to>
                                    </p:set>
                                    <p:anim calcmode="lin" valueType="num">
                                      <p:cBhvr additive="base">
                                        <p:cTn id="242" dur="2000" fill="hold"/>
                                        <p:tgtEl>
                                          <p:spTgt spid="652333"/>
                                        </p:tgtEl>
                                        <p:attrNameLst>
                                          <p:attrName>ppt_x</p:attrName>
                                        </p:attrNameLst>
                                      </p:cBhvr>
                                      <p:tavLst>
                                        <p:tav tm="0">
                                          <p:val>
                                            <p:strVal val="1+#ppt_w/2"/>
                                          </p:val>
                                        </p:tav>
                                        <p:tav tm="100000">
                                          <p:val>
                                            <p:strVal val="#ppt_x"/>
                                          </p:val>
                                        </p:tav>
                                      </p:tavLst>
                                    </p:anim>
                                    <p:anim calcmode="lin" valueType="num">
                                      <p:cBhvr additive="base">
                                        <p:cTn id="243" dur="2000" fill="hold"/>
                                        <p:tgtEl>
                                          <p:spTgt spid="652333"/>
                                        </p:tgtEl>
                                        <p:attrNameLst>
                                          <p:attrName>ppt_y</p:attrName>
                                        </p:attrNameLst>
                                      </p:cBhvr>
                                      <p:tavLst>
                                        <p:tav tm="0">
                                          <p:val>
                                            <p:strVal val="#ppt_y"/>
                                          </p:val>
                                        </p:tav>
                                        <p:tav tm="100000">
                                          <p:val>
                                            <p:strVal val="#ppt_y"/>
                                          </p:val>
                                        </p:tav>
                                      </p:tavLst>
                                    </p:anim>
                                  </p:childTnLst>
                                </p:cTn>
                              </p:par>
                            </p:childTnLst>
                          </p:cTn>
                        </p:par>
                        <p:par>
                          <p:cTn id="244" fill="hold" nodeType="afterGroup">
                            <p:stCondLst>
                              <p:cond delay="2000"/>
                            </p:stCondLst>
                            <p:childTnLst>
                              <p:par>
                                <p:cTn id="245" presetID="2" presetClass="entr" presetSubtype="2" fill="hold" grpId="0" nodeType="afterEffect">
                                  <p:stCondLst>
                                    <p:cond delay="0"/>
                                  </p:stCondLst>
                                  <p:childTnLst>
                                    <p:set>
                                      <p:cBhvr>
                                        <p:cTn id="246" dur="1" fill="hold">
                                          <p:stCondLst>
                                            <p:cond delay="0"/>
                                          </p:stCondLst>
                                        </p:cTn>
                                        <p:tgtEl>
                                          <p:spTgt spid="652334"/>
                                        </p:tgtEl>
                                        <p:attrNameLst>
                                          <p:attrName>style.visibility</p:attrName>
                                        </p:attrNameLst>
                                      </p:cBhvr>
                                      <p:to>
                                        <p:strVal val="visible"/>
                                      </p:to>
                                    </p:set>
                                    <p:anim calcmode="lin" valueType="num">
                                      <p:cBhvr additive="base">
                                        <p:cTn id="247" dur="2000" fill="hold"/>
                                        <p:tgtEl>
                                          <p:spTgt spid="652334"/>
                                        </p:tgtEl>
                                        <p:attrNameLst>
                                          <p:attrName>ppt_x</p:attrName>
                                        </p:attrNameLst>
                                      </p:cBhvr>
                                      <p:tavLst>
                                        <p:tav tm="0">
                                          <p:val>
                                            <p:strVal val="1+#ppt_w/2"/>
                                          </p:val>
                                        </p:tav>
                                        <p:tav tm="100000">
                                          <p:val>
                                            <p:strVal val="#ppt_x"/>
                                          </p:val>
                                        </p:tav>
                                      </p:tavLst>
                                    </p:anim>
                                    <p:anim calcmode="lin" valueType="num">
                                      <p:cBhvr additive="base">
                                        <p:cTn id="248" dur="2000" fill="hold"/>
                                        <p:tgtEl>
                                          <p:spTgt spid="652334"/>
                                        </p:tgtEl>
                                        <p:attrNameLst>
                                          <p:attrName>ppt_y</p:attrName>
                                        </p:attrNameLst>
                                      </p:cBhvr>
                                      <p:tavLst>
                                        <p:tav tm="0">
                                          <p:val>
                                            <p:strVal val="#ppt_y"/>
                                          </p:val>
                                        </p:tav>
                                        <p:tav tm="100000">
                                          <p:val>
                                            <p:strVal val="#ppt_y"/>
                                          </p:val>
                                        </p:tav>
                                      </p:tavLst>
                                    </p:anim>
                                  </p:childTnLst>
                                </p:cTn>
                              </p:par>
                            </p:childTnLst>
                          </p:cTn>
                        </p:par>
                        <p:par>
                          <p:cTn id="249" fill="hold" nodeType="afterGroup">
                            <p:stCondLst>
                              <p:cond delay="4000"/>
                            </p:stCondLst>
                            <p:childTnLst>
                              <p:par>
                                <p:cTn id="250" presetID="2" presetClass="entr" presetSubtype="2" fill="hold" grpId="0" nodeType="afterEffect">
                                  <p:stCondLst>
                                    <p:cond delay="0"/>
                                  </p:stCondLst>
                                  <p:childTnLst>
                                    <p:set>
                                      <p:cBhvr>
                                        <p:cTn id="251" dur="1" fill="hold">
                                          <p:stCondLst>
                                            <p:cond delay="0"/>
                                          </p:stCondLst>
                                        </p:cTn>
                                        <p:tgtEl>
                                          <p:spTgt spid="652335"/>
                                        </p:tgtEl>
                                        <p:attrNameLst>
                                          <p:attrName>style.visibility</p:attrName>
                                        </p:attrNameLst>
                                      </p:cBhvr>
                                      <p:to>
                                        <p:strVal val="visible"/>
                                      </p:to>
                                    </p:set>
                                    <p:anim calcmode="lin" valueType="num">
                                      <p:cBhvr additive="base">
                                        <p:cTn id="252" dur="2000" fill="hold"/>
                                        <p:tgtEl>
                                          <p:spTgt spid="652335"/>
                                        </p:tgtEl>
                                        <p:attrNameLst>
                                          <p:attrName>ppt_x</p:attrName>
                                        </p:attrNameLst>
                                      </p:cBhvr>
                                      <p:tavLst>
                                        <p:tav tm="0">
                                          <p:val>
                                            <p:strVal val="1+#ppt_w/2"/>
                                          </p:val>
                                        </p:tav>
                                        <p:tav tm="100000">
                                          <p:val>
                                            <p:strVal val="#ppt_x"/>
                                          </p:val>
                                        </p:tav>
                                      </p:tavLst>
                                    </p:anim>
                                    <p:anim calcmode="lin" valueType="num">
                                      <p:cBhvr additive="base">
                                        <p:cTn id="253" dur="2000" fill="hold"/>
                                        <p:tgtEl>
                                          <p:spTgt spid="652335"/>
                                        </p:tgtEl>
                                        <p:attrNameLst>
                                          <p:attrName>ppt_y</p:attrName>
                                        </p:attrNameLst>
                                      </p:cBhvr>
                                      <p:tavLst>
                                        <p:tav tm="0">
                                          <p:val>
                                            <p:strVal val="#ppt_y"/>
                                          </p:val>
                                        </p:tav>
                                        <p:tav tm="100000">
                                          <p:val>
                                            <p:strVal val="#ppt_y"/>
                                          </p:val>
                                        </p:tav>
                                      </p:tavLst>
                                    </p:anim>
                                  </p:childTnLst>
                                </p:cTn>
                              </p:par>
                            </p:childTnLst>
                          </p:cTn>
                        </p:par>
                        <p:par>
                          <p:cTn id="254" fill="hold" nodeType="afterGroup">
                            <p:stCondLst>
                              <p:cond delay="6000"/>
                            </p:stCondLst>
                            <p:childTnLst>
                              <p:par>
                                <p:cTn id="255" presetID="2" presetClass="entr" presetSubtype="2" fill="hold" grpId="0" nodeType="afterEffect">
                                  <p:stCondLst>
                                    <p:cond delay="0"/>
                                  </p:stCondLst>
                                  <p:childTnLst>
                                    <p:set>
                                      <p:cBhvr>
                                        <p:cTn id="256" dur="1" fill="hold">
                                          <p:stCondLst>
                                            <p:cond delay="0"/>
                                          </p:stCondLst>
                                        </p:cTn>
                                        <p:tgtEl>
                                          <p:spTgt spid="652336"/>
                                        </p:tgtEl>
                                        <p:attrNameLst>
                                          <p:attrName>style.visibility</p:attrName>
                                        </p:attrNameLst>
                                      </p:cBhvr>
                                      <p:to>
                                        <p:strVal val="visible"/>
                                      </p:to>
                                    </p:set>
                                    <p:anim calcmode="lin" valueType="num">
                                      <p:cBhvr additive="base">
                                        <p:cTn id="257" dur="2000" fill="hold"/>
                                        <p:tgtEl>
                                          <p:spTgt spid="652336"/>
                                        </p:tgtEl>
                                        <p:attrNameLst>
                                          <p:attrName>ppt_x</p:attrName>
                                        </p:attrNameLst>
                                      </p:cBhvr>
                                      <p:tavLst>
                                        <p:tav tm="0">
                                          <p:val>
                                            <p:strVal val="1+#ppt_w/2"/>
                                          </p:val>
                                        </p:tav>
                                        <p:tav tm="100000">
                                          <p:val>
                                            <p:strVal val="#ppt_x"/>
                                          </p:val>
                                        </p:tav>
                                      </p:tavLst>
                                    </p:anim>
                                    <p:anim calcmode="lin" valueType="num">
                                      <p:cBhvr additive="base">
                                        <p:cTn id="258" dur="2000" fill="hold"/>
                                        <p:tgtEl>
                                          <p:spTgt spid="652336"/>
                                        </p:tgtEl>
                                        <p:attrNameLst>
                                          <p:attrName>ppt_y</p:attrName>
                                        </p:attrNameLst>
                                      </p:cBhvr>
                                      <p:tavLst>
                                        <p:tav tm="0">
                                          <p:val>
                                            <p:strVal val="#ppt_y"/>
                                          </p:val>
                                        </p:tav>
                                        <p:tav tm="100000">
                                          <p:val>
                                            <p:strVal val="#ppt_y"/>
                                          </p:val>
                                        </p:tav>
                                      </p:tavLst>
                                    </p:anim>
                                  </p:childTnLst>
                                </p:cTn>
                              </p:par>
                            </p:childTnLst>
                          </p:cTn>
                        </p:par>
                        <p:par>
                          <p:cTn id="259" fill="hold" nodeType="afterGroup">
                            <p:stCondLst>
                              <p:cond delay="8000"/>
                            </p:stCondLst>
                            <p:childTnLst>
                              <p:par>
                                <p:cTn id="260" presetID="2" presetClass="entr" presetSubtype="2" fill="hold" grpId="0" nodeType="afterEffect">
                                  <p:stCondLst>
                                    <p:cond delay="0"/>
                                  </p:stCondLst>
                                  <p:childTnLst>
                                    <p:set>
                                      <p:cBhvr>
                                        <p:cTn id="261" dur="1" fill="hold">
                                          <p:stCondLst>
                                            <p:cond delay="0"/>
                                          </p:stCondLst>
                                        </p:cTn>
                                        <p:tgtEl>
                                          <p:spTgt spid="652343"/>
                                        </p:tgtEl>
                                        <p:attrNameLst>
                                          <p:attrName>style.visibility</p:attrName>
                                        </p:attrNameLst>
                                      </p:cBhvr>
                                      <p:to>
                                        <p:strVal val="visible"/>
                                      </p:to>
                                    </p:set>
                                    <p:anim calcmode="lin" valueType="num">
                                      <p:cBhvr additive="base">
                                        <p:cTn id="262" dur="500" fill="hold"/>
                                        <p:tgtEl>
                                          <p:spTgt spid="652343"/>
                                        </p:tgtEl>
                                        <p:attrNameLst>
                                          <p:attrName>ppt_x</p:attrName>
                                        </p:attrNameLst>
                                      </p:cBhvr>
                                      <p:tavLst>
                                        <p:tav tm="0">
                                          <p:val>
                                            <p:strVal val="1+#ppt_w/2"/>
                                          </p:val>
                                        </p:tav>
                                        <p:tav tm="100000">
                                          <p:val>
                                            <p:strVal val="#ppt_x"/>
                                          </p:val>
                                        </p:tav>
                                      </p:tavLst>
                                    </p:anim>
                                    <p:anim calcmode="lin" valueType="num">
                                      <p:cBhvr additive="base">
                                        <p:cTn id="263" dur="500" fill="hold"/>
                                        <p:tgtEl>
                                          <p:spTgt spid="652343"/>
                                        </p:tgtEl>
                                        <p:attrNameLst>
                                          <p:attrName>ppt_y</p:attrName>
                                        </p:attrNameLst>
                                      </p:cBhvr>
                                      <p:tavLst>
                                        <p:tav tm="0">
                                          <p:val>
                                            <p:strVal val="#ppt_y"/>
                                          </p:val>
                                        </p:tav>
                                        <p:tav tm="100000">
                                          <p:val>
                                            <p:strVal val="#ppt_y"/>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 presetClass="entr" presetSubtype="2" fill="hold" grpId="0" nodeType="clickEffect">
                                  <p:stCondLst>
                                    <p:cond delay="0"/>
                                  </p:stCondLst>
                                  <p:childTnLst>
                                    <p:set>
                                      <p:cBhvr>
                                        <p:cTn id="267" dur="1" fill="hold">
                                          <p:stCondLst>
                                            <p:cond delay="0"/>
                                          </p:stCondLst>
                                        </p:cTn>
                                        <p:tgtEl>
                                          <p:spTgt spid="652338"/>
                                        </p:tgtEl>
                                        <p:attrNameLst>
                                          <p:attrName>style.visibility</p:attrName>
                                        </p:attrNameLst>
                                      </p:cBhvr>
                                      <p:to>
                                        <p:strVal val="visible"/>
                                      </p:to>
                                    </p:set>
                                    <p:anim calcmode="lin" valueType="num">
                                      <p:cBhvr additive="base">
                                        <p:cTn id="268" dur="500" fill="hold"/>
                                        <p:tgtEl>
                                          <p:spTgt spid="652338"/>
                                        </p:tgtEl>
                                        <p:attrNameLst>
                                          <p:attrName>ppt_x</p:attrName>
                                        </p:attrNameLst>
                                      </p:cBhvr>
                                      <p:tavLst>
                                        <p:tav tm="0">
                                          <p:val>
                                            <p:strVal val="1+#ppt_w/2"/>
                                          </p:val>
                                        </p:tav>
                                        <p:tav tm="100000">
                                          <p:val>
                                            <p:strVal val="#ppt_x"/>
                                          </p:val>
                                        </p:tav>
                                      </p:tavLst>
                                    </p:anim>
                                    <p:anim calcmode="lin" valueType="num">
                                      <p:cBhvr additive="base">
                                        <p:cTn id="269" dur="500" fill="hold"/>
                                        <p:tgtEl>
                                          <p:spTgt spid="652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nimBg="1"/>
      <p:bldP spid="652293" grpId="0" animBg="1"/>
      <p:bldP spid="652294" grpId="0" animBg="1"/>
      <p:bldP spid="652295" grpId="0" animBg="1"/>
      <p:bldP spid="652296" grpId="0" animBg="1"/>
      <p:bldP spid="652297" grpId="0" animBg="1"/>
      <p:bldP spid="652298" grpId="0" animBg="1"/>
      <p:bldP spid="652299" grpId="0" animBg="1"/>
      <p:bldP spid="652300" grpId="0" animBg="1"/>
      <p:bldP spid="652301" grpId="0" animBg="1"/>
      <p:bldP spid="652302" grpId="0" animBg="1"/>
      <p:bldP spid="652303" grpId="0"/>
      <p:bldP spid="652304" grpId="0"/>
      <p:bldP spid="652305" grpId="0"/>
      <p:bldP spid="652306" grpId="0"/>
      <p:bldP spid="652307" grpId="0"/>
      <p:bldP spid="652308" grpId="0"/>
      <p:bldP spid="652309" grpId="0"/>
      <p:bldP spid="652310" grpId="0"/>
      <p:bldP spid="652311" grpId="0"/>
      <p:bldP spid="652312" grpId="0"/>
      <p:bldP spid="652313" grpId="0"/>
      <p:bldP spid="652314" grpId="0" animBg="1"/>
      <p:bldP spid="652315" grpId="0" animBg="1"/>
      <p:bldP spid="652316" grpId="0" animBg="1"/>
      <p:bldP spid="652317" grpId="0" animBg="1"/>
      <p:bldP spid="652318" grpId="0" animBg="1"/>
      <p:bldP spid="652319" grpId="0" animBg="1"/>
      <p:bldP spid="652320" grpId="0" animBg="1"/>
      <p:bldP spid="652321" grpId="0" animBg="1"/>
      <p:bldP spid="652322" grpId="0" animBg="1"/>
      <p:bldP spid="652323" grpId="0" animBg="1"/>
      <p:bldP spid="652324" grpId="0" animBg="1"/>
      <p:bldP spid="652325" grpId="0" animBg="1"/>
      <p:bldP spid="652326" grpId="0" animBg="1"/>
      <p:bldP spid="652327" grpId="0"/>
      <p:bldP spid="652328" grpId="0" animBg="1"/>
      <p:bldP spid="652329" grpId="0" animBg="1"/>
      <p:bldP spid="652330" grpId="0" animBg="1"/>
      <p:bldP spid="652331" grpId="0" animBg="1"/>
      <p:bldP spid="652332" grpId="0" animBg="1"/>
      <p:bldP spid="652333" grpId="0" animBg="1"/>
      <p:bldP spid="652334" grpId="0" animBg="1"/>
      <p:bldP spid="652335" grpId="0" animBg="1"/>
      <p:bldP spid="652336" grpId="0" animBg="1"/>
      <p:bldP spid="652337" grpId="0" animBg="1"/>
      <p:bldP spid="652338" grpId="0"/>
      <p:bldP spid="652339" grpId="0"/>
      <p:bldP spid="652340" grpId="0" animBg="1"/>
      <p:bldP spid="652341" grpId="0"/>
      <p:bldP spid="652342" grpId="0" animBg="1"/>
      <p:bldP spid="6523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miter lim="800000"/>
            <a:headEnd/>
            <a:tailEnd/>
          </a:ln>
        </p:spPr>
        <p:txBody>
          <a:bodyPr/>
          <a:lstStyle/>
          <a:p>
            <a:fld id="{E8EFA0F9-9D8A-42DE-8A58-A53E4C89C773}" type="datetime7">
              <a:rPr lang="zh-CN" altLang="en-US" smtClean="0"/>
              <a:pPr/>
              <a:t>19.9.25</a:t>
            </a:fld>
            <a:endParaRPr lang="en-US" altLang="zh-CN"/>
          </a:p>
        </p:txBody>
      </p:sp>
      <p:sp>
        <p:nvSpPr>
          <p:cNvPr id="21507" name="灯片编号占位符 5"/>
          <p:cNvSpPr>
            <a:spLocks noGrp="1"/>
          </p:cNvSpPr>
          <p:nvPr>
            <p:ph type="sldNum" sz="quarter" idx="12"/>
          </p:nvPr>
        </p:nvSpPr>
        <p:spPr>
          <a:noFill/>
          <a:ln>
            <a:miter lim="800000"/>
            <a:headEnd/>
            <a:tailEnd/>
          </a:ln>
        </p:spPr>
        <p:txBody>
          <a:bodyPr/>
          <a:lstStyle/>
          <a:p>
            <a:fld id="{BA06CD82-3388-464B-804D-36271474262C}" type="slidenum">
              <a:rPr lang="zh-CN" altLang="en-US" smtClean="0"/>
              <a:pPr/>
              <a:t>16</a:t>
            </a:fld>
            <a:endParaRPr lang="en-US" altLang="zh-CN"/>
          </a:p>
        </p:txBody>
      </p:sp>
      <p:sp>
        <p:nvSpPr>
          <p:cNvPr id="21508"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1509" name="Rectangle 3"/>
          <p:cNvSpPr>
            <a:spLocks noGrp="1" noChangeArrowheads="1"/>
          </p:cNvSpPr>
          <p:nvPr>
            <p:ph type="body" idx="1"/>
          </p:nvPr>
        </p:nvSpPr>
        <p:spPr>
          <a:xfrm>
            <a:off x="179388" y="1557338"/>
            <a:ext cx="8893175" cy="5111750"/>
          </a:xfrm>
          <a:solidFill>
            <a:schemeClr val="bg1"/>
          </a:solidFill>
        </p:spPr>
        <p:txBody>
          <a:bodyPr/>
          <a:lstStyle/>
          <a:p>
            <a:pPr eaLnBrk="1" hangingPunct="1">
              <a:lnSpc>
                <a:spcPct val="90000"/>
              </a:lnSpc>
              <a:buFont typeface="Wingdings" pitchFamily="2" charset="2"/>
              <a:buNone/>
            </a:pPr>
            <a:r>
              <a:rPr lang="en-US" altLang="zh-CN" sz="2800" dirty="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800" dirty="0" err="1">
                <a:latin typeface="Comic Sans MS" pitchFamily="66" charset="0"/>
                <a:ea typeface="宋体" pitchFamily="2" charset="-122"/>
              </a:rPr>
              <a:t>LinearList</a:t>
            </a:r>
            <a:r>
              <a:rPr lang="en-US" altLang="zh-CN" sz="2800" dirty="0">
                <a:latin typeface="Comic Sans MS" pitchFamily="66" charset="0"/>
                <a:ea typeface="宋体" pitchFamily="2" charset="-122"/>
              </a:rPr>
              <a:t>&lt;T&gt;&amp; </a:t>
            </a:r>
            <a:r>
              <a:rPr lang="en-US" altLang="zh-CN" sz="2800" dirty="0" err="1">
                <a:latin typeface="Comic Sans MS" pitchFamily="66" charset="0"/>
                <a:ea typeface="宋体" pitchFamily="2" charset="-122"/>
              </a:rPr>
              <a:t>LinearList</a:t>
            </a:r>
            <a:r>
              <a:rPr lang="en-US" altLang="zh-CN" sz="2800" dirty="0">
                <a:latin typeface="Comic Sans MS" pitchFamily="66" charset="0"/>
                <a:ea typeface="宋体" pitchFamily="2" charset="-122"/>
              </a:rPr>
              <a:t>&lt;T&gt;::</a:t>
            </a:r>
            <a:r>
              <a:rPr lang="en-US" altLang="zh-CN" sz="2800" dirty="0">
                <a:solidFill>
                  <a:schemeClr val="folHlink"/>
                </a:solidFill>
                <a:latin typeface="Comic Sans MS" pitchFamily="66" charset="0"/>
                <a:ea typeface="宋体" pitchFamily="2" charset="-122"/>
              </a:rPr>
              <a:t>Delete</a:t>
            </a:r>
            <a:r>
              <a:rPr lang="en-US" altLang="zh-CN" sz="2800" dirty="0">
                <a:latin typeface="Comic Sans MS" pitchFamily="66" charset="0"/>
                <a:ea typeface="宋体" pitchFamily="2" charset="-122"/>
              </a:rPr>
              <a:t>(</a:t>
            </a:r>
            <a:r>
              <a:rPr lang="en-US" altLang="zh-CN" sz="2800" dirty="0" err="1">
                <a:latin typeface="Comic Sans MS" pitchFamily="66" charset="0"/>
                <a:ea typeface="宋体" pitchFamily="2" charset="-122"/>
              </a:rPr>
              <a:t>int</a:t>
            </a:r>
            <a:r>
              <a:rPr lang="en-US" altLang="zh-CN" sz="2800" dirty="0">
                <a:latin typeface="Comic Sans MS" pitchFamily="66" charset="0"/>
                <a:ea typeface="宋体" pitchFamily="2" charset="-122"/>
              </a:rPr>
              <a:t> k, T&amp; x)</a:t>
            </a:r>
          </a:p>
          <a:p>
            <a:pPr eaLnBrk="1" hangingPunct="1">
              <a:lnSpc>
                <a:spcPct val="90000"/>
              </a:lnSpc>
              <a:buFont typeface="Wingdings" pitchFamily="2" charset="2"/>
              <a:buNone/>
            </a:pPr>
            <a:r>
              <a:rPr lang="en-US" altLang="zh-CN" sz="2800" dirty="0">
                <a:latin typeface="Comic Sans MS" pitchFamily="66" charset="0"/>
                <a:ea typeface="宋体" pitchFamily="2" charset="-122"/>
              </a:rPr>
              <a:t>{// </a:t>
            </a:r>
            <a:r>
              <a:rPr lang="zh-CN" altLang="en-US" sz="2800" dirty="0">
                <a:latin typeface="Comic Sans MS" pitchFamily="66" charset="0"/>
                <a:ea typeface="宋体" pitchFamily="2" charset="-122"/>
              </a:rPr>
              <a:t>把第</a:t>
            </a:r>
            <a:r>
              <a:rPr lang="en-US" altLang="zh-CN" sz="2800" dirty="0">
                <a:latin typeface="Comic Sans MS" pitchFamily="66" charset="0"/>
                <a:ea typeface="宋体" pitchFamily="2" charset="-122"/>
              </a:rPr>
              <a:t>k</a:t>
            </a:r>
            <a:r>
              <a:rPr lang="zh-CN" altLang="en-US" sz="2800" dirty="0">
                <a:latin typeface="Comic Sans MS" pitchFamily="66" charset="0"/>
                <a:ea typeface="宋体" pitchFamily="2" charset="-122"/>
              </a:rPr>
              <a:t>个元素放入</a:t>
            </a:r>
            <a:r>
              <a:rPr lang="en-US" altLang="zh-CN" sz="2800" dirty="0">
                <a:latin typeface="Comic Sans MS" pitchFamily="66" charset="0"/>
                <a:ea typeface="宋体" pitchFamily="2" charset="-122"/>
              </a:rPr>
              <a:t>x</a:t>
            </a:r>
            <a:r>
              <a:rPr lang="zh-CN" altLang="en-US" sz="2800" dirty="0">
                <a:latin typeface="Comic Sans MS" pitchFamily="66" charset="0"/>
                <a:ea typeface="宋体" pitchFamily="2" charset="-122"/>
              </a:rPr>
              <a:t>并删除它</a:t>
            </a:r>
            <a:r>
              <a:rPr lang="en-US" altLang="zh-CN" sz="2800" dirty="0">
                <a:latin typeface="Comic Sans MS" pitchFamily="66" charset="0"/>
                <a:ea typeface="宋体" pitchFamily="2" charset="-122"/>
              </a:rPr>
              <a:t>.</a:t>
            </a:r>
          </a:p>
          <a:p>
            <a:pPr eaLnBrk="1" hangingPunct="1">
              <a:lnSpc>
                <a:spcPct val="90000"/>
              </a:lnSpc>
              <a:buFont typeface="Wingdings" pitchFamily="2" charset="2"/>
              <a:buNone/>
            </a:pPr>
            <a:r>
              <a:rPr lang="en-US" altLang="zh-CN" sz="2800" dirty="0">
                <a:latin typeface="Comic Sans MS" pitchFamily="66" charset="0"/>
                <a:ea typeface="宋体" pitchFamily="2" charset="-122"/>
              </a:rPr>
              <a:t>   if (Find(k, x)) { </a:t>
            </a:r>
          </a:p>
          <a:p>
            <a:pPr eaLnBrk="1" hangingPunct="1">
              <a:lnSpc>
                <a:spcPct val="90000"/>
              </a:lnSpc>
              <a:buFont typeface="Wingdings" pitchFamily="2" charset="2"/>
              <a:buNone/>
            </a:pPr>
            <a:r>
              <a:rPr lang="en-US" altLang="zh-CN" sz="2800" dirty="0">
                <a:latin typeface="Comic Sans MS" pitchFamily="66" charset="0"/>
                <a:ea typeface="宋体" pitchFamily="2" charset="-122"/>
              </a:rPr>
              <a:t>      for (</a:t>
            </a:r>
            <a:r>
              <a:rPr lang="en-US" altLang="zh-CN" sz="2800" dirty="0" err="1">
                <a:latin typeface="Comic Sans MS" pitchFamily="66" charset="0"/>
                <a:ea typeface="宋体" pitchFamily="2" charset="-122"/>
              </a:rPr>
              <a:t>int</a:t>
            </a:r>
            <a:r>
              <a:rPr lang="en-US" altLang="zh-CN" sz="2800" dirty="0">
                <a:latin typeface="Comic Sans MS" pitchFamily="66" charset="0"/>
                <a:ea typeface="宋体" pitchFamily="2" charset="-122"/>
              </a:rPr>
              <a:t> </a:t>
            </a:r>
            <a:r>
              <a:rPr lang="en-US" altLang="zh-CN" sz="2800" dirty="0" err="1">
                <a:latin typeface="Comic Sans MS" pitchFamily="66" charset="0"/>
                <a:ea typeface="宋体" pitchFamily="2" charset="-122"/>
              </a:rPr>
              <a:t>i</a:t>
            </a:r>
            <a:r>
              <a:rPr lang="en-US" altLang="zh-CN" sz="2800" dirty="0">
                <a:latin typeface="Comic Sans MS" pitchFamily="66" charset="0"/>
                <a:ea typeface="宋体" pitchFamily="2" charset="-122"/>
              </a:rPr>
              <a:t> = k; </a:t>
            </a:r>
            <a:r>
              <a:rPr lang="en-US" altLang="zh-CN" sz="2800" dirty="0" err="1">
                <a:latin typeface="Comic Sans MS" pitchFamily="66" charset="0"/>
                <a:ea typeface="宋体" pitchFamily="2" charset="-122"/>
              </a:rPr>
              <a:t>i</a:t>
            </a:r>
            <a:r>
              <a:rPr lang="en-US" altLang="zh-CN" sz="2800" dirty="0">
                <a:latin typeface="Comic Sans MS" pitchFamily="66" charset="0"/>
                <a:ea typeface="宋体" pitchFamily="2" charset="-122"/>
              </a:rPr>
              <a:t> &lt; length; </a:t>
            </a:r>
            <a:r>
              <a:rPr lang="en-US" altLang="zh-CN" sz="2800" dirty="0" err="1">
                <a:latin typeface="Comic Sans MS" pitchFamily="66" charset="0"/>
                <a:ea typeface="宋体" pitchFamily="2" charset="-122"/>
              </a:rPr>
              <a:t>i</a:t>
            </a:r>
            <a:r>
              <a:rPr lang="en-US" altLang="zh-CN" sz="2800" dirty="0">
                <a:latin typeface="Comic Sans MS" pitchFamily="66" charset="0"/>
                <a:ea typeface="宋体" pitchFamily="2" charset="-122"/>
              </a:rPr>
              <a:t>++)</a:t>
            </a:r>
          </a:p>
          <a:p>
            <a:pPr eaLnBrk="1" hangingPunct="1">
              <a:lnSpc>
                <a:spcPct val="90000"/>
              </a:lnSpc>
              <a:buFont typeface="Wingdings" pitchFamily="2" charset="2"/>
              <a:buNone/>
            </a:pPr>
            <a:r>
              <a:rPr lang="en-US" altLang="zh-CN" sz="2800" dirty="0">
                <a:latin typeface="Comic Sans MS" pitchFamily="66" charset="0"/>
                <a:ea typeface="宋体" pitchFamily="2" charset="-122"/>
              </a:rPr>
              <a:t>         element[i-1] = element[</a:t>
            </a:r>
            <a:r>
              <a:rPr lang="en-US" altLang="zh-CN" sz="2800" dirty="0" err="1">
                <a:latin typeface="Comic Sans MS" pitchFamily="66" charset="0"/>
                <a:ea typeface="宋体" pitchFamily="2" charset="-122"/>
              </a:rPr>
              <a:t>i</a:t>
            </a:r>
            <a:r>
              <a:rPr lang="en-US" altLang="zh-CN" sz="2800" dirty="0">
                <a:latin typeface="Comic Sans MS" pitchFamily="66" charset="0"/>
                <a:ea typeface="宋体" pitchFamily="2" charset="-122"/>
              </a:rPr>
              <a:t>];</a:t>
            </a:r>
          </a:p>
          <a:p>
            <a:pPr eaLnBrk="1" hangingPunct="1">
              <a:lnSpc>
                <a:spcPct val="90000"/>
              </a:lnSpc>
              <a:buFont typeface="Wingdings" pitchFamily="2" charset="2"/>
              <a:buNone/>
            </a:pPr>
            <a:r>
              <a:rPr lang="en-US" altLang="zh-CN" sz="2800" dirty="0">
                <a:latin typeface="Comic Sans MS" pitchFamily="66" charset="0"/>
                <a:ea typeface="宋体" pitchFamily="2" charset="-122"/>
              </a:rPr>
              <a:t>      length--;</a:t>
            </a:r>
          </a:p>
          <a:p>
            <a:pPr eaLnBrk="1" hangingPunct="1">
              <a:lnSpc>
                <a:spcPct val="90000"/>
              </a:lnSpc>
              <a:buFont typeface="Wingdings" pitchFamily="2" charset="2"/>
              <a:buNone/>
            </a:pPr>
            <a:r>
              <a:rPr lang="en-US" altLang="zh-CN" sz="2800" dirty="0">
                <a:latin typeface="Comic Sans MS" pitchFamily="66" charset="0"/>
                <a:ea typeface="宋体" pitchFamily="2" charset="-122"/>
              </a:rPr>
              <a:t>      return *this;</a:t>
            </a:r>
          </a:p>
          <a:p>
            <a:pPr eaLnBrk="1" hangingPunct="1">
              <a:lnSpc>
                <a:spcPct val="90000"/>
              </a:lnSpc>
              <a:buFont typeface="Wingdings" pitchFamily="2" charset="2"/>
              <a:buNone/>
            </a:pPr>
            <a:r>
              <a:rPr lang="en-US" altLang="zh-CN" sz="2800" dirty="0">
                <a:latin typeface="Comic Sans MS" pitchFamily="66" charset="0"/>
                <a:ea typeface="宋体" pitchFamily="2" charset="-122"/>
              </a:rPr>
              <a:t>   } else throw </a:t>
            </a:r>
            <a:r>
              <a:rPr lang="en-US" altLang="zh-CN" sz="2800" dirty="0" err="1">
                <a:latin typeface="Comic Sans MS" pitchFamily="66" charset="0"/>
                <a:ea typeface="宋体" pitchFamily="2" charset="-122"/>
              </a:rPr>
              <a:t>OutOfBounds</a:t>
            </a:r>
            <a:r>
              <a:rPr lang="en-US" altLang="zh-CN" sz="2800" dirty="0">
                <a:latin typeface="Comic Sans MS" pitchFamily="66" charset="0"/>
                <a:ea typeface="宋体" pitchFamily="2" charset="-122"/>
              </a:rPr>
              <a:t>();  //</a:t>
            </a:r>
            <a:r>
              <a:rPr lang="zh-CN" altLang="en-US" sz="2800" dirty="0">
                <a:solidFill>
                  <a:schemeClr val="folHlink"/>
                </a:solidFill>
                <a:latin typeface="Comic Sans MS" pitchFamily="66" charset="0"/>
                <a:ea typeface="宋体" pitchFamily="2" charset="-122"/>
              </a:rPr>
              <a:t>触发异常</a:t>
            </a:r>
          </a:p>
          <a:p>
            <a:pPr eaLnBrk="1" hangingPunct="1">
              <a:lnSpc>
                <a:spcPct val="90000"/>
              </a:lnSpc>
              <a:buFont typeface="Wingdings" pitchFamily="2" charset="2"/>
              <a:buNone/>
            </a:pPr>
            <a:r>
              <a:rPr lang="en-US" altLang="zh-CN" sz="2800" dirty="0">
                <a:latin typeface="Comic Sans MS" pitchFamily="66" charset="0"/>
                <a:ea typeface="宋体" pitchFamily="2" charset="-122"/>
              </a:rPr>
              <a:t>}//</a:t>
            </a:r>
            <a:r>
              <a:rPr lang="zh-CN" altLang="en-US" sz="2800" dirty="0">
                <a:latin typeface="Comic Sans MS" pitchFamily="66" charset="0"/>
                <a:ea typeface="宋体" pitchFamily="2" charset="-122"/>
              </a:rPr>
              <a:t>程序</a:t>
            </a:r>
            <a:r>
              <a:rPr lang="en-US" altLang="zh-CN" sz="2800" dirty="0">
                <a:latin typeface="Comic Sans MS" pitchFamily="66" charset="0"/>
                <a:ea typeface="宋体" pitchFamily="2" charset="-122"/>
              </a:rPr>
              <a:t>3-4</a:t>
            </a:r>
          </a:p>
        </p:txBody>
      </p:sp>
      <p:sp>
        <p:nvSpPr>
          <p:cNvPr id="476164" name="AutoShape 4"/>
          <p:cNvSpPr>
            <a:spLocks noChangeArrowheads="1"/>
          </p:cNvSpPr>
          <p:nvPr/>
        </p:nvSpPr>
        <p:spPr bwMode="auto">
          <a:xfrm>
            <a:off x="4067175" y="1268413"/>
            <a:ext cx="4897438" cy="647700"/>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O((length-k)*s), s</a:t>
            </a:r>
            <a:r>
              <a:rPr kumimoji="1" lang="zh-CN" altLang="en-US" sz="2000" b="1">
                <a:latin typeface="Comic Sans MS" pitchFamily="66" charset="0"/>
              </a:rPr>
              <a:t>是每个元素的大小</a:t>
            </a:r>
          </a:p>
        </p:txBody>
      </p:sp>
      <p:sp>
        <p:nvSpPr>
          <p:cNvPr id="476165" name="AutoShape 5"/>
          <p:cNvSpPr>
            <a:spLocks noChangeArrowheads="1"/>
          </p:cNvSpPr>
          <p:nvPr/>
        </p:nvSpPr>
        <p:spPr bwMode="auto">
          <a:xfrm>
            <a:off x="6011863" y="6021388"/>
            <a:ext cx="2951162" cy="576262"/>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zh-CN" altLang="en-US" sz="2000" b="1" dirty="0">
                <a:latin typeface="Comic Sans MS" pitchFamily="66" charset="0"/>
              </a:rPr>
              <a:t>如不存在</a:t>
            </a:r>
            <a:r>
              <a:rPr kumimoji="1" lang="en-US" altLang="zh-CN" sz="2000" b="1" dirty="0">
                <a:latin typeface="Comic Sans MS" pitchFamily="66" charset="0"/>
              </a:rPr>
              <a:t>k,</a:t>
            </a:r>
            <a:r>
              <a:rPr kumimoji="1" lang="zh-CN" altLang="en-US" sz="2000" b="1" dirty="0">
                <a:latin typeface="Comic Sans MS" pitchFamily="66" charset="0"/>
              </a:rPr>
              <a:t>时间为</a:t>
            </a:r>
            <a:r>
              <a:rPr lang="el-GR" altLang="zh-CN" sz="2000" dirty="0">
                <a:latin typeface="Comic Sans MS" pitchFamily="66" charset="0"/>
                <a:cs typeface="Times New Roman" pitchFamily="18" charset="0"/>
              </a:rPr>
              <a:t>Θ</a:t>
            </a:r>
            <a:r>
              <a:rPr kumimoji="1" lang="en-US" altLang="zh-CN" sz="2000" b="1" dirty="0">
                <a:latin typeface="Comic Sans MS" pitchFamily="66"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76165"/>
                                        </p:tgtEl>
                                        <p:attrNameLst>
                                          <p:attrName>style.visibility</p:attrName>
                                        </p:attrNameLst>
                                      </p:cBhvr>
                                      <p:to>
                                        <p:strVal val="visible"/>
                                      </p:to>
                                    </p:set>
                                    <p:anim calcmode="lin" valueType="num">
                                      <p:cBhvr>
                                        <p:cTn id="7" dur="1000" fill="hold"/>
                                        <p:tgtEl>
                                          <p:spTgt spid="476165"/>
                                        </p:tgtEl>
                                        <p:attrNameLst>
                                          <p:attrName>ppt_w</p:attrName>
                                        </p:attrNameLst>
                                      </p:cBhvr>
                                      <p:tavLst>
                                        <p:tav tm="0">
                                          <p:val>
                                            <p:strVal val="#ppt_w*0.70"/>
                                          </p:val>
                                        </p:tav>
                                        <p:tav tm="100000">
                                          <p:val>
                                            <p:strVal val="#ppt_w"/>
                                          </p:val>
                                        </p:tav>
                                      </p:tavLst>
                                    </p:anim>
                                    <p:anim calcmode="lin" valueType="num">
                                      <p:cBhvr>
                                        <p:cTn id="8" dur="1000" fill="hold"/>
                                        <p:tgtEl>
                                          <p:spTgt spid="476165"/>
                                        </p:tgtEl>
                                        <p:attrNameLst>
                                          <p:attrName>ppt_h</p:attrName>
                                        </p:attrNameLst>
                                      </p:cBhvr>
                                      <p:tavLst>
                                        <p:tav tm="0">
                                          <p:val>
                                            <p:strVal val="#ppt_h"/>
                                          </p:val>
                                        </p:tav>
                                        <p:tav tm="100000">
                                          <p:val>
                                            <p:strVal val="#ppt_h"/>
                                          </p:val>
                                        </p:tav>
                                      </p:tavLst>
                                    </p:anim>
                                    <p:animEffect transition="in" filter="fade">
                                      <p:cBhvr>
                                        <p:cTn id="9" dur="1000"/>
                                        <p:tgtEl>
                                          <p:spTgt spid="476165"/>
                                        </p:tgtEl>
                                      </p:cBhvr>
                                    </p:animEffect>
                                  </p:childTnLst>
                                </p:cTn>
                              </p:par>
                            </p:childTnLst>
                          </p:cTn>
                        </p:par>
                        <p:par>
                          <p:cTn id="10" fill="hold" nodeType="afterGroup">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76164"/>
                                        </p:tgtEl>
                                        <p:attrNameLst>
                                          <p:attrName>style.visibility</p:attrName>
                                        </p:attrNameLst>
                                      </p:cBhvr>
                                      <p:to>
                                        <p:strVal val="visible"/>
                                      </p:to>
                                    </p:set>
                                    <p:anim calcmode="lin" valueType="num">
                                      <p:cBhvr>
                                        <p:cTn id="13" dur="2000" fill="hold"/>
                                        <p:tgtEl>
                                          <p:spTgt spid="476164"/>
                                        </p:tgtEl>
                                        <p:attrNameLst>
                                          <p:attrName>ppt_w</p:attrName>
                                        </p:attrNameLst>
                                      </p:cBhvr>
                                      <p:tavLst>
                                        <p:tav tm="0">
                                          <p:val>
                                            <p:strVal val="#ppt_w*0.70"/>
                                          </p:val>
                                        </p:tav>
                                        <p:tav tm="100000">
                                          <p:val>
                                            <p:strVal val="#ppt_w"/>
                                          </p:val>
                                        </p:tav>
                                      </p:tavLst>
                                    </p:anim>
                                    <p:anim calcmode="lin" valueType="num">
                                      <p:cBhvr>
                                        <p:cTn id="14" dur="2000" fill="hold"/>
                                        <p:tgtEl>
                                          <p:spTgt spid="476164"/>
                                        </p:tgtEl>
                                        <p:attrNameLst>
                                          <p:attrName>ppt_h</p:attrName>
                                        </p:attrNameLst>
                                      </p:cBhvr>
                                      <p:tavLst>
                                        <p:tav tm="0">
                                          <p:val>
                                            <p:strVal val="#ppt_h"/>
                                          </p:val>
                                        </p:tav>
                                        <p:tav tm="100000">
                                          <p:val>
                                            <p:strVal val="#ppt_h"/>
                                          </p:val>
                                        </p:tav>
                                      </p:tavLst>
                                    </p:anim>
                                    <p:animEffect transition="in" filter="fade">
                                      <p:cBhvr>
                                        <p:cTn id="15" dur="2000"/>
                                        <p:tgtEl>
                                          <p:spTgt spid="47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4" grpId="0" animBg="1"/>
      <p:bldP spid="4761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miter lim="800000"/>
            <a:headEnd/>
            <a:tailEnd/>
          </a:ln>
        </p:spPr>
        <p:txBody>
          <a:bodyPr/>
          <a:lstStyle/>
          <a:p>
            <a:fld id="{A4F6E30A-58A1-4389-BAAE-D3E250064668}" type="datetime7">
              <a:rPr lang="zh-CN" altLang="en-US" smtClean="0"/>
              <a:pPr/>
              <a:t>19.9.25</a:t>
            </a:fld>
            <a:endParaRPr lang="en-US" altLang="zh-CN"/>
          </a:p>
        </p:txBody>
      </p:sp>
      <p:sp>
        <p:nvSpPr>
          <p:cNvPr id="22531" name="灯片编号占位符 5"/>
          <p:cNvSpPr>
            <a:spLocks noGrp="1"/>
          </p:cNvSpPr>
          <p:nvPr>
            <p:ph type="sldNum" sz="quarter" idx="12"/>
          </p:nvPr>
        </p:nvSpPr>
        <p:spPr>
          <a:noFill/>
          <a:ln>
            <a:miter lim="800000"/>
            <a:headEnd/>
            <a:tailEnd/>
          </a:ln>
        </p:spPr>
        <p:txBody>
          <a:bodyPr/>
          <a:lstStyle/>
          <a:p>
            <a:fld id="{1A3488C7-A8B6-451F-9808-65E88FFD6C9F}" type="slidenum">
              <a:rPr lang="zh-CN" altLang="en-US" smtClean="0"/>
              <a:pPr/>
              <a:t>17</a:t>
            </a:fld>
            <a:endParaRPr lang="en-US" altLang="zh-CN"/>
          </a:p>
        </p:txBody>
      </p:sp>
      <p:sp>
        <p:nvSpPr>
          <p:cNvPr id="22532"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2533" name="Rectangle 3"/>
          <p:cNvSpPr>
            <a:spLocks noGrp="1" noChangeArrowheads="1"/>
          </p:cNvSpPr>
          <p:nvPr>
            <p:ph type="body" idx="1"/>
          </p:nvPr>
        </p:nvSpPr>
        <p:spPr>
          <a:xfrm>
            <a:off x="250825" y="1412875"/>
            <a:ext cx="8893175" cy="5111750"/>
          </a:xfrm>
          <a:solidFill>
            <a:schemeClr val="bg1"/>
          </a:solidFill>
        </p:spPr>
        <p:txBody>
          <a:bodyPr/>
          <a:lstStyle/>
          <a:p>
            <a:pPr eaLnBrk="1" hangingPunct="1">
              <a:lnSpc>
                <a:spcPct val="90000"/>
              </a:lnSpc>
              <a:buFont typeface="Wingdings" pitchFamily="2" charset="2"/>
              <a:buNone/>
            </a:pPr>
            <a:r>
              <a:rPr lang="en-US" altLang="zh-CN" sz="2400" dirty="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&lt;T&gt;&amp; </a:t>
            </a: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t>
            </a:r>
            <a:r>
              <a:rPr lang="en-US" altLang="zh-CN" sz="2400" dirty="0">
                <a:solidFill>
                  <a:schemeClr val="folHlink"/>
                </a:solidFill>
                <a:latin typeface="Comic Sans MS" pitchFamily="66" charset="0"/>
                <a:ea typeface="宋体" pitchFamily="2" charset="-122"/>
              </a:rPr>
              <a:t>Insert</a:t>
            </a:r>
            <a:r>
              <a:rPr lang="en-US" altLang="zh-CN" sz="2400" dirty="0">
                <a:latin typeface="Comic Sans MS" pitchFamily="66" charset="0"/>
                <a:ea typeface="宋体" pitchFamily="2" charset="-122"/>
              </a:rPr>
              <a:t>(</a:t>
            </a: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k, </a:t>
            </a:r>
            <a:r>
              <a:rPr lang="en-US" altLang="zh-CN" sz="2400" dirty="0" err="1">
                <a:latin typeface="Comic Sans MS" pitchFamily="66" charset="0"/>
                <a:ea typeface="宋体" pitchFamily="2" charset="-122"/>
              </a:rPr>
              <a:t>const</a:t>
            </a:r>
            <a:r>
              <a:rPr lang="en-US" altLang="zh-CN" sz="2400" dirty="0">
                <a:latin typeface="Comic Sans MS" pitchFamily="66" charset="0"/>
                <a:ea typeface="宋体" pitchFamily="2" charset="-122"/>
              </a:rPr>
              <a:t> T&amp; x)</a:t>
            </a:r>
          </a:p>
          <a:p>
            <a:pPr eaLnBrk="1" hangingPunct="1">
              <a:lnSpc>
                <a:spcPct val="90000"/>
              </a:lnSpc>
              <a:buFont typeface="Wingdings" pitchFamily="2" charset="2"/>
              <a:buNone/>
            </a:pPr>
            <a:r>
              <a:rPr lang="en-US" altLang="zh-CN" sz="2400" dirty="0">
                <a:latin typeface="Comic Sans MS" pitchFamily="66" charset="0"/>
                <a:ea typeface="宋体" pitchFamily="2" charset="-122"/>
              </a:rPr>
              <a:t>{ // </a:t>
            </a:r>
            <a:r>
              <a:rPr lang="zh-CN" altLang="en-US" sz="2400" dirty="0">
                <a:latin typeface="Comic Sans MS" pitchFamily="66" charset="0"/>
                <a:ea typeface="宋体" pitchFamily="2" charset="-122"/>
              </a:rPr>
              <a:t>在第</a:t>
            </a:r>
            <a:r>
              <a:rPr lang="en-US" altLang="zh-CN" sz="2400" dirty="0">
                <a:latin typeface="Comic Sans MS" pitchFamily="66" charset="0"/>
                <a:ea typeface="宋体" pitchFamily="2" charset="-122"/>
              </a:rPr>
              <a:t>k</a:t>
            </a:r>
            <a:r>
              <a:rPr lang="zh-CN" altLang="en-US" sz="2400" dirty="0">
                <a:latin typeface="Comic Sans MS" pitchFamily="66" charset="0"/>
                <a:ea typeface="宋体" pitchFamily="2" charset="-122"/>
              </a:rPr>
              <a:t>个元素之后插入</a:t>
            </a:r>
            <a:r>
              <a:rPr lang="en-US" altLang="zh-CN" sz="2400" dirty="0">
                <a:latin typeface="Comic Sans MS" pitchFamily="66" charset="0"/>
                <a:ea typeface="宋体" pitchFamily="2" charset="-122"/>
              </a:rPr>
              <a:t> x .</a:t>
            </a:r>
          </a:p>
          <a:p>
            <a:pPr eaLnBrk="1" hangingPunct="1">
              <a:lnSpc>
                <a:spcPct val="90000"/>
              </a:lnSpc>
              <a:buFont typeface="Wingdings" pitchFamily="2" charset="2"/>
              <a:buNone/>
            </a:pPr>
            <a:r>
              <a:rPr lang="en-US" altLang="zh-CN" sz="2400" dirty="0">
                <a:latin typeface="Comic Sans MS" pitchFamily="66" charset="0"/>
                <a:ea typeface="宋体" pitchFamily="2" charset="-122"/>
              </a:rPr>
              <a:t>   if ( k &lt; 0 || k &gt; length ) throw </a:t>
            </a:r>
            <a:r>
              <a:rPr lang="en-US" altLang="zh-CN" sz="2400" dirty="0" err="1">
                <a:solidFill>
                  <a:schemeClr val="folHlink"/>
                </a:solidFill>
                <a:latin typeface="Comic Sans MS" pitchFamily="66" charset="0"/>
                <a:ea typeface="宋体" pitchFamily="2" charset="-122"/>
              </a:rPr>
              <a:t>OutOfBounds</a:t>
            </a: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if ( length == </a:t>
            </a:r>
            <a:r>
              <a:rPr lang="en-US" altLang="zh-CN" sz="2400" dirty="0" err="1">
                <a:latin typeface="Comic Sans MS" pitchFamily="66" charset="0"/>
                <a:ea typeface="宋体" pitchFamily="2" charset="-122"/>
              </a:rPr>
              <a:t>MaxSize</a:t>
            </a:r>
            <a:r>
              <a:rPr lang="en-US" altLang="zh-CN" sz="2400" dirty="0">
                <a:latin typeface="Comic Sans MS" pitchFamily="66" charset="0"/>
                <a:ea typeface="宋体" pitchFamily="2" charset="-122"/>
              </a:rPr>
              <a:t> ) throw </a:t>
            </a:r>
            <a:r>
              <a:rPr lang="en-US" altLang="zh-CN" sz="2400" dirty="0" err="1">
                <a:solidFill>
                  <a:schemeClr val="hlink"/>
                </a:solidFill>
                <a:latin typeface="Comic Sans MS" pitchFamily="66" charset="0"/>
                <a:ea typeface="宋体" pitchFamily="2" charset="-122"/>
              </a:rPr>
              <a:t>NoMem</a:t>
            </a: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 </a:t>
            </a:r>
            <a:r>
              <a:rPr lang="zh-CN" altLang="en-US" sz="2400" dirty="0">
                <a:latin typeface="Comic Sans MS" pitchFamily="66" charset="0"/>
                <a:ea typeface="宋体" pitchFamily="2" charset="-122"/>
              </a:rPr>
              <a:t>后移一位</a:t>
            </a:r>
            <a:endParaRPr lang="en-US" altLang="zh-CN" sz="2400" dirty="0">
              <a:latin typeface="Comic Sans MS" pitchFamily="66" charset="0"/>
              <a:ea typeface="宋体" pitchFamily="2" charset="-122"/>
            </a:endParaRPr>
          </a:p>
          <a:p>
            <a:pPr eaLnBrk="1" hangingPunct="1">
              <a:lnSpc>
                <a:spcPct val="90000"/>
              </a:lnSpc>
              <a:buFont typeface="Wingdings" pitchFamily="2" charset="2"/>
              <a:buNone/>
            </a:pPr>
            <a:r>
              <a:rPr lang="en-US" altLang="zh-CN" sz="2400" dirty="0">
                <a:latin typeface="Comic Sans MS" pitchFamily="66" charset="0"/>
                <a:ea typeface="宋体" pitchFamily="2" charset="-122"/>
              </a:rPr>
              <a:t>   for ( </a:t>
            </a: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 length-1;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&gt;= k;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element[i+1] = element[</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element[k] = x;</a:t>
            </a:r>
          </a:p>
          <a:p>
            <a:pPr eaLnBrk="1" hangingPunct="1">
              <a:lnSpc>
                <a:spcPct val="90000"/>
              </a:lnSpc>
              <a:buFont typeface="Wingdings" pitchFamily="2" charset="2"/>
              <a:buNone/>
            </a:pPr>
            <a:r>
              <a:rPr lang="en-US" altLang="zh-CN" sz="2400" dirty="0">
                <a:latin typeface="Comic Sans MS" pitchFamily="66" charset="0"/>
                <a:ea typeface="宋体" pitchFamily="2" charset="-122"/>
              </a:rPr>
              <a:t>   length++;</a:t>
            </a:r>
          </a:p>
          <a:p>
            <a:pPr eaLnBrk="1" hangingPunct="1">
              <a:lnSpc>
                <a:spcPct val="90000"/>
              </a:lnSpc>
              <a:buFont typeface="Wingdings" pitchFamily="2" charset="2"/>
              <a:buNone/>
            </a:pPr>
            <a:r>
              <a:rPr lang="en-US" altLang="zh-CN" sz="2400" dirty="0">
                <a:latin typeface="Comic Sans MS" pitchFamily="66" charset="0"/>
                <a:ea typeface="宋体" pitchFamily="2" charset="-122"/>
              </a:rPr>
              <a:t>   return *this;</a:t>
            </a:r>
          </a:p>
          <a:p>
            <a:pPr eaLnBrk="1" hangingPunct="1">
              <a:lnSpc>
                <a:spcPct val="90000"/>
              </a:lnSpc>
              <a:buFont typeface="Wingdings" pitchFamily="2" charset="2"/>
              <a:buNone/>
            </a:pP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程序</a:t>
            </a:r>
            <a:r>
              <a:rPr lang="en-US" altLang="zh-CN" sz="2400" dirty="0">
                <a:latin typeface="Comic Sans MS" pitchFamily="66" charset="0"/>
                <a:ea typeface="宋体" pitchFamily="2" charset="-122"/>
              </a:rPr>
              <a:t>3-5</a:t>
            </a:r>
          </a:p>
        </p:txBody>
      </p:sp>
      <p:sp>
        <p:nvSpPr>
          <p:cNvPr id="478212" name="AutoShape 4"/>
          <p:cNvSpPr>
            <a:spLocks noChangeArrowheads="1"/>
          </p:cNvSpPr>
          <p:nvPr/>
        </p:nvSpPr>
        <p:spPr bwMode="auto">
          <a:xfrm>
            <a:off x="3276600" y="5876925"/>
            <a:ext cx="5867400" cy="649288"/>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en-US" altLang="zh-CN" sz="2400" b="1" dirty="0">
                <a:latin typeface="Comic Sans MS" pitchFamily="66" charset="0"/>
              </a:rPr>
              <a:t>O((length-k)*s), s</a:t>
            </a:r>
            <a:r>
              <a:rPr kumimoji="1" lang="zh-CN" altLang="en-US" sz="2400" b="1" dirty="0">
                <a:latin typeface="Comic Sans MS" pitchFamily="66" charset="0"/>
              </a:rPr>
              <a:t>是每个元素的大小</a:t>
            </a:r>
          </a:p>
        </p:txBody>
      </p:sp>
      <p:sp>
        <p:nvSpPr>
          <p:cNvPr id="478213" name="AutoShape 5"/>
          <p:cNvSpPr>
            <a:spLocks noChangeArrowheads="1"/>
          </p:cNvSpPr>
          <p:nvPr/>
        </p:nvSpPr>
        <p:spPr bwMode="auto">
          <a:xfrm>
            <a:off x="6516688" y="4437063"/>
            <a:ext cx="2160587" cy="863600"/>
          </a:xfrm>
          <a:prstGeom prst="wedgeRoundRectCallout">
            <a:avLst>
              <a:gd name="adj1" fmla="val -61903"/>
              <a:gd name="adj2" fmla="val -169486"/>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latin typeface="Tahoma" pitchFamily="34" charset="0"/>
              </a:rPr>
              <a:t>编写一个头文件</a:t>
            </a:r>
          </a:p>
          <a:p>
            <a:pPr algn="ctr"/>
            <a:r>
              <a:rPr kumimoji="1" lang="zh-CN" altLang="en-US" sz="2000" b="1">
                <a:latin typeface="Tahoma" pitchFamily="34" charset="0"/>
              </a:rPr>
              <a:t>包含前面的程序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78212"/>
                                        </p:tgtEl>
                                        <p:attrNameLst>
                                          <p:attrName>style.visibility</p:attrName>
                                        </p:attrNameLst>
                                      </p:cBhvr>
                                      <p:to>
                                        <p:strVal val="visible"/>
                                      </p:to>
                                    </p:set>
                                    <p:anim calcmode="lin" valueType="num">
                                      <p:cBhvr>
                                        <p:cTn id="7" dur="1000" fill="hold"/>
                                        <p:tgtEl>
                                          <p:spTgt spid="478212"/>
                                        </p:tgtEl>
                                        <p:attrNameLst>
                                          <p:attrName>ppt_w</p:attrName>
                                        </p:attrNameLst>
                                      </p:cBhvr>
                                      <p:tavLst>
                                        <p:tav tm="0">
                                          <p:val>
                                            <p:strVal val="#ppt_w*0.70"/>
                                          </p:val>
                                        </p:tav>
                                        <p:tav tm="100000">
                                          <p:val>
                                            <p:strVal val="#ppt_w"/>
                                          </p:val>
                                        </p:tav>
                                      </p:tavLst>
                                    </p:anim>
                                    <p:anim calcmode="lin" valueType="num">
                                      <p:cBhvr>
                                        <p:cTn id="8" dur="1000" fill="hold"/>
                                        <p:tgtEl>
                                          <p:spTgt spid="478212"/>
                                        </p:tgtEl>
                                        <p:attrNameLst>
                                          <p:attrName>ppt_h</p:attrName>
                                        </p:attrNameLst>
                                      </p:cBhvr>
                                      <p:tavLst>
                                        <p:tav tm="0">
                                          <p:val>
                                            <p:strVal val="#ppt_h"/>
                                          </p:val>
                                        </p:tav>
                                        <p:tav tm="100000">
                                          <p:val>
                                            <p:strVal val="#ppt_h"/>
                                          </p:val>
                                        </p:tav>
                                      </p:tavLst>
                                    </p:anim>
                                    <p:animEffect transition="in" filter="fade">
                                      <p:cBhvr>
                                        <p:cTn id="9" dur="1000"/>
                                        <p:tgtEl>
                                          <p:spTgt spid="4782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478213"/>
                                        </p:tgtEl>
                                        <p:attrNameLst>
                                          <p:attrName>style.visibility</p:attrName>
                                        </p:attrNameLst>
                                      </p:cBhvr>
                                      <p:to>
                                        <p:strVal val="visible"/>
                                      </p:to>
                                    </p:set>
                                    <p:anim by="(-#ppt_w*2)" calcmode="lin" valueType="num">
                                      <p:cBhvr rctx="PPT">
                                        <p:cTn id="14" dur="500" autoRev="1" fill="hold">
                                          <p:stCondLst>
                                            <p:cond delay="0"/>
                                          </p:stCondLst>
                                        </p:cTn>
                                        <p:tgtEl>
                                          <p:spTgt spid="478213"/>
                                        </p:tgtEl>
                                        <p:attrNameLst>
                                          <p:attrName>ppt_w</p:attrName>
                                        </p:attrNameLst>
                                      </p:cBhvr>
                                    </p:anim>
                                    <p:anim by="(#ppt_w*0.50)" calcmode="lin" valueType="num">
                                      <p:cBhvr>
                                        <p:cTn id="15" dur="500" decel="50000" autoRev="1" fill="hold">
                                          <p:stCondLst>
                                            <p:cond delay="0"/>
                                          </p:stCondLst>
                                        </p:cTn>
                                        <p:tgtEl>
                                          <p:spTgt spid="478213"/>
                                        </p:tgtEl>
                                        <p:attrNameLst>
                                          <p:attrName>ppt_x</p:attrName>
                                        </p:attrNameLst>
                                      </p:cBhvr>
                                    </p:anim>
                                    <p:anim from="(-#ppt_h/2)" to="(#ppt_y)" calcmode="lin" valueType="num">
                                      <p:cBhvr>
                                        <p:cTn id="16" dur="1000" fill="hold">
                                          <p:stCondLst>
                                            <p:cond delay="0"/>
                                          </p:stCondLst>
                                        </p:cTn>
                                        <p:tgtEl>
                                          <p:spTgt spid="478213"/>
                                        </p:tgtEl>
                                        <p:attrNameLst>
                                          <p:attrName>ppt_y</p:attrName>
                                        </p:attrNameLst>
                                      </p:cBhvr>
                                    </p:anim>
                                    <p:animRot by="21600000">
                                      <p:cBhvr>
                                        <p:cTn id="17" dur="1000" fill="hold">
                                          <p:stCondLst>
                                            <p:cond delay="0"/>
                                          </p:stCondLst>
                                        </p:cTn>
                                        <p:tgtEl>
                                          <p:spTgt spid="4782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nimBg="1"/>
      <p:bldP spid="4782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miter lim="800000"/>
            <a:headEnd/>
            <a:tailEnd/>
          </a:ln>
        </p:spPr>
        <p:txBody>
          <a:bodyPr/>
          <a:lstStyle/>
          <a:p>
            <a:fld id="{07707B22-2BB2-4082-995B-D4B23D3A41ED}" type="datetime7">
              <a:rPr lang="zh-CN" altLang="en-US" smtClean="0"/>
              <a:pPr/>
              <a:t>19.9.25</a:t>
            </a:fld>
            <a:endParaRPr lang="en-US" altLang="zh-CN"/>
          </a:p>
        </p:txBody>
      </p:sp>
      <p:sp>
        <p:nvSpPr>
          <p:cNvPr id="23555" name="灯片编号占位符 5"/>
          <p:cNvSpPr>
            <a:spLocks noGrp="1"/>
          </p:cNvSpPr>
          <p:nvPr>
            <p:ph type="sldNum" sz="quarter" idx="12"/>
          </p:nvPr>
        </p:nvSpPr>
        <p:spPr>
          <a:noFill/>
          <a:ln>
            <a:miter lim="800000"/>
            <a:headEnd/>
            <a:tailEnd/>
          </a:ln>
        </p:spPr>
        <p:txBody>
          <a:bodyPr/>
          <a:lstStyle/>
          <a:p>
            <a:fld id="{4936421A-DD1A-4AEB-A26B-88FDA78F3F1E}" type="slidenum">
              <a:rPr lang="zh-CN" altLang="en-US" smtClean="0"/>
              <a:pPr/>
              <a:t>18</a:t>
            </a:fld>
            <a:endParaRPr lang="en-US" altLang="zh-CN"/>
          </a:p>
        </p:txBody>
      </p:sp>
      <p:sp>
        <p:nvSpPr>
          <p:cNvPr id="23556"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3557" name="Rectangle 3"/>
          <p:cNvSpPr>
            <a:spLocks noGrp="1" noChangeArrowheads="1"/>
          </p:cNvSpPr>
          <p:nvPr>
            <p:ph type="body" idx="1"/>
          </p:nvPr>
        </p:nvSpPr>
        <p:spPr>
          <a:xfrm>
            <a:off x="250825" y="1484313"/>
            <a:ext cx="8893175" cy="5373687"/>
          </a:xfrm>
          <a:solidFill>
            <a:schemeClr val="bg1"/>
          </a:solidFill>
        </p:spPr>
        <p:txBody>
          <a:bodyPr/>
          <a:lstStyle/>
          <a:p>
            <a:pPr eaLnBrk="1" hangingPunct="1">
              <a:lnSpc>
                <a:spcPct val="90000"/>
              </a:lnSpc>
              <a:buFont typeface="Wingdings" pitchFamily="2" charset="2"/>
              <a:buNone/>
            </a:pPr>
            <a:r>
              <a:rPr lang="en-US" altLang="zh-CN" sz="2400" dirty="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400" dirty="0">
                <a:latin typeface="Comic Sans MS" pitchFamily="66" charset="0"/>
                <a:ea typeface="宋体" pitchFamily="2" charset="-122"/>
              </a:rPr>
              <a:t>void </a:t>
            </a: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t>
            </a:r>
            <a:r>
              <a:rPr lang="en-US" altLang="zh-CN" sz="2400" dirty="0">
                <a:solidFill>
                  <a:schemeClr val="folHlink"/>
                </a:solidFill>
                <a:latin typeface="Comic Sans MS" pitchFamily="66" charset="0"/>
                <a:ea typeface="宋体" pitchFamily="2" charset="-122"/>
              </a:rPr>
              <a:t>Output</a:t>
            </a:r>
            <a:r>
              <a:rPr lang="en-US" altLang="zh-CN" sz="2400" dirty="0">
                <a:latin typeface="Comic Sans MS" pitchFamily="66" charset="0"/>
                <a:ea typeface="宋体" pitchFamily="2" charset="-122"/>
              </a:rPr>
              <a:t>(</a:t>
            </a:r>
            <a:r>
              <a:rPr lang="en-US" altLang="zh-CN" sz="2400" dirty="0" err="1">
                <a:latin typeface="Comic Sans MS" pitchFamily="66" charset="0"/>
                <a:ea typeface="宋体" pitchFamily="2" charset="-122"/>
              </a:rPr>
              <a:t>ostream</a:t>
            </a:r>
            <a:r>
              <a:rPr lang="en-US" altLang="zh-CN" sz="2400" dirty="0">
                <a:latin typeface="Comic Sans MS" pitchFamily="66" charset="0"/>
                <a:ea typeface="宋体" pitchFamily="2" charset="-122"/>
              </a:rPr>
              <a:t>&amp; out) </a:t>
            </a:r>
            <a:r>
              <a:rPr lang="en-US" altLang="zh-CN" sz="2400" dirty="0" err="1">
                <a:latin typeface="Comic Sans MS" pitchFamily="66" charset="0"/>
                <a:ea typeface="宋体" pitchFamily="2" charset="-122"/>
              </a:rPr>
              <a:t>const</a:t>
            </a:r>
            <a:endParaRPr lang="en-US" altLang="zh-CN" sz="2400" dirty="0">
              <a:latin typeface="Comic Sans MS" pitchFamily="66" charset="0"/>
              <a:ea typeface="宋体" pitchFamily="2" charset="-122"/>
            </a:endParaRPr>
          </a:p>
          <a:p>
            <a:pPr eaLnBrk="1" hangingPunct="1">
              <a:lnSpc>
                <a:spcPct val="90000"/>
              </a:lnSpc>
              <a:buFont typeface="Wingdings" pitchFamily="2" charset="2"/>
              <a:buNone/>
            </a:pPr>
            <a:r>
              <a:rPr lang="en-US" altLang="zh-CN" sz="2400" dirty="0">
                <a:latin typeface="Comic Sans MS" pitchFamily="66" charset="0"/>
                <a:ea typeface="宋体" pitchFamily="2" charset="-122"/>
              </a:rPr>
              <a:t>{// Put the list into the stream out.</a:t>
            </a:r>
          </a:p>
          <a:p>
            <a:pPr eaLnBrk="1" hangingPunct="1">
              <a:lnSpc>
                <a:spcPct val="90000"/>
              </a:lnSpc>
              <a:buFont typeface="Wingdings" pitchFamily="2" charset="2"/>
              <a:buNone/>
            </a:pPr>
            <a:r>
              <a:rPr lang="en-US" altLang="zh-CN" sz="2400" dirty="0">
                <a:latin typeface="Comic Sans MS" pitchFamily="66" charset="0"/>
                <a:ea typeface="宋体" pitchFamily="2" charset="-122"/>
              </a:rPr>
              <a:t>   for (</a:t>
            </a:r>
            <a:r>
              <a:rPr lang="en-US" altLang="zh-CN" sz="2400" dirty="0" err="1">
                <a:latin typeface="Comic Sans MS" pitchFamily="66" charset="0"/>
                <a:ea typeface="宋体" pitchFamily="2" charset="-122"/>
              </a:rPr>
              <a:t>int</a:t>
            </a: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 0;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&lt; length; </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out &lt;&lt; element[</a:t>
            </a:r>
            <a:r>
              <a:rPr lang="en-US" altLang="zh-CN" sz="2400" dirty="0" err="1">
                <a:latin typeface="Comic Sans MS" pitchFamily="66" charset="0"/>
                <a:ea typeface="宋体" pitchFamily="2" charset="-122"/>
              </a:rPr>
              <a:t>i</a:t>
            </a:r>
            <a:r>
              <a:rPr lang="en-US" altLang="zh-CN" sz="2400" dirty="0">
                <a:latin typeface="Comic Sans MS" pitchFamily="66" charset="0"/>
                <a:ea typeface="宋体" pitchFamily="2" charset="-122"/>
              </a:rPr>
              <a:t>] &lt;&lt; "  ";</a:t>
            </a:r>
          </a:p>
          <a:p>
            <a:pPr eaLnBrk="1" hangingPunct="1">
              <a:lnSpc>
                <a:spcPct val="90000"/>
              </a:lnSpc>
              <a:buFont typeface="Wingdings" pitchFamily="2" charset="2"/>
              <a:buNone/>
            </a:pPr>
            <a:r>
              <a:rPr lang="en-US" altLang="zh-CN" sz="2400" dirty="0">
                <a:latin typeface="Comic Sans MS" pitchFamily="66" charset="0"/>
                <a:ea typeface="宋体" pitchFamily="2" charset="-122"/>
              </a:rPr>
              <a:t>}</a:t>
            </a:r>
          </a:p>
          <a:p>
            <a:pPr eaLnBrk="1" hangingPunct="1">
              <a:lnSpc>
                <a:spcPct val="90000"/>
              </a:lnSpc>
              <a:buFont typeface="Wingdings" pitchFamily="2" charset="2"/>
              <a:buNone/>
            </a:pPr>
            <a:r>
              <a:rPr lang="en-US" altLang="zh-CN" sz="2400" dirty="0">
                <a:latin typeface="Comic Sans MS" pitchFamily="66" charset="0"/>
                <a:ea typeface="宋体" pitchFamily="2" charset="-122"/>
              </a:rPr>
              <a:t>// overload </a:t>
            </a:r>
            <a:r>
              <a:rPr lang="en-US" altLang="zh-CN" sz="2400" dirty="0">
                <a:solidFill>
                  <a:schemeClr val="folHlink"/>
                </a:solidFill>
                <a:latin typeface="Comic Sans MS" pitchFamily="66" charset="0"/>
                <a:ea typeface="宋体" pitchFamily="2" charset="-122"/>
              </a:rPr>
              <a:t>&lt;&lt;</a:t>
            </a:r>
          </a:p>
          <a:p>
            <a:pPr eaLnBrk="1" hangingPunct="1">
              <a:lnSpc>
                <a:spcPct val="90000"/>
              </a:lnSpc>
              <a:buFont typeface="Wingdings" pitchFamily="2" charset="2"/>
              <a:buNone/>
            </a:pPr>
            <a:r>
              <a:rPr lang="en-US" altLang="zh-CN" sz="2400" dirty="0">
                <a:latin typeface="Comic Sans MS" pitchFamily="66" charset="0"/>
                <a:ea typeface="宋体" pitchFamily="2" charset="-122"/>
              </a:rPr>
              <a:t>template &lt;class T&gt;</a:t>
            </a:r>
          </a:p>
          <a:p>
            <a:pPr eaLnBrk="1" hangingPunct="1">
              <a:lnSpc>
                <a:spcPct val="90000"/>
              </a:lnSpc>
              <a:buFont typeface="Wingdings" pitchFamily="2" charset="2"/>
              <a:buNone/>
            </a:pPr>
            <a:r>
              <a:rPr lang="en-US" altLang="zh-CN" sz="2400" dirty="0" err="1">
                <a:latin typeface="Comic Sans MS" pitchFamily="66" charset="0"/>
                <a:ea typeface="宋体" pitchFamily="2" charset="-122"/>
              </a:rPr>
              <a:t>ostream</a:t>
            </a:r>
            <a:r>
              <a:rPr lang="en-US" altLang="zh-CN" sz="2400" dirty="0">
                <a:latin typeface="Comic Sans MS" pitchFamily="66" charset="0"/>
                <a:ea typeface="宋体" pitchFamily="2" charset="-122"/>
              </a:rPr>
              <a:t>&amp; operator </a:t>
            </a:r>
            <a:r>
              <a:rPr lang="en-US" altLang="zh-CN" sz="2400" dirty="0">
                <a:solidFill>
                  <a:schemeClr val="folHlink"/>
                </a:solidFill>
                <a:latin typeface="Comic Sans MS" pitchFamily="66" charset="0"/>
                <a:ea typeface="宋体" pitchFamily="2" charset="-122"/>
              </a:rPr>
              <a:t>&lt;&lt; </a:t>
            </a:r>
            <a:r>
              <a:rPr lang="en-US" altLang="zh-CN" sz="2400" dirty="0">
                <a:latin typeface="Comic Sans MS" pitchFamily="66" charset="0"/>
                <a:ea typeface="宋体" pitchFamily="2" charset="-122"/>
              </a:rPr>
              <a:t>(</a:t>
            </a:r>
            <a:r>
              <a:rPr lang="en-US" altLang="zh-CN" sz="2400" dirty="0" err="1">
                <a:latin typeface="Comic Sans MS" pitchFamily="66" charset="0"/>
                <a:ea typeface="宋体" pitchFamily="2" charset="-122"/>
              </a:rPr>
              <a:t>ostream</a:t>
            </a:r>
            <a:r>
              <a:rPr lang="en-US" altLang="zh-CN" sz="2400" dirty="0">
                <a:latin typeface="Comic Sans MS" pitchFamily="66" charset="0"/>
                <a:ea typeface="宋体" pitchFamily="2" charset="-122"/>
              </a:rPr>
              <a:t>&amp; out, </a:t>
            </a:r>
          </a:p>
          <a:p>
            <a:pPr eaLnBrk="1" hangingPunct="1">
              <a:lnSpc>
                <a:spcPct val="90000"/>
              </a:lnSpc>
              <a:buFont typeface="Wingdings" pitchFamily="2" charset="2"/>
              <a:buNone/>
            </a:pP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const</a:t>
            </a: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LinearList</a:t>
            </a:r>
            <a:r>
              <a:rPr lang="en-US" altLang="zh-CN" sz="2400" dirty="0">
                <a:latin typeface="Comic Sans MS" pitchFamily="66" charset="0"/>
                <a:ea typeface="宋体" pitchFamily="2" charset="-122"/>
              </a:rPr>
              <a:t>&lt;T&gt;&amp; x)</a:t>
            </a:r>
          </a:p>
          <a:p>
            <a:pPr eaLnBrk="1" hangingPunct="1">
              <a:lnSpc>
                <a:spcPct val="90000"/>
              </a:lnSpc>
              <a:buFont typeface="Wingdings" pitchFamily="2" charset="2"/>
              <a:buNone/>
            </a:pPr>
            <a:r>
              <a:rPr lang="en-US" altLang="zh-CN" sz="2400" dirty="0">
                <a:latin typeface="Comic Sans MS" pitchFamily="66" charset="0"/>
                <a:ea typeface="宋体" pitchFamily="2" charset="-122"/>
              </a:rPr>
              <a:t>{ 	  </a:t>
            </a:r>
            <a:r>
              <a:rPr lang="en-US" altLang="zh-CN" sz="2400" dirty="0" err="1">
                <a:latin typeface="Comic Sans MS" pitchFamily="66" charset="0"/>
                <a:ea typeface="宋体" pitchFamily="2" charset="-122"/>
              </a:rPr>
              <a:t>x.Output</a:t>
            </a:r>
            <a:r>
              <a:rPr lang="en-US" altLang="zh-CN" sz="2400" dirty="0">
                <a:latin typeface="Comic Sans MS" pitchFamily="66" charset="0"/>
                <a:ea typeface="宋体" pitchFamily="2" charset="-122"/>
              </a:rPr>
              <a:t>(out);  </a:t>
            </a:r>
          </a:p>
          <a:p>
            <a:pPr eaLnBrk="1" hangingPunct="1">
              <a:lnSpc>
                <a:spcPct val="90000"/>
              </a:lnSpc>
              <a:buFont typeface="Wingdings" pitchFamily="2" charset="2"/>
              <a:buNone/>
            </a:pPr>
            <a:r>
              <a:rPr lang="en-US" altLang="zh-CN" sz="2400" dirty="0">
                <a:latin typeface="Comic Sans MS" pitchFamily="66" charset="0"/>
                <a:ea typeface="宋体" pitchFamily="2" charset="-122"/>
              </a:rPr>
              <a:t>     return out;    </a:t>
            </a:r>
          </a:p>
          <a:p>
            <a:pPr eaLnBrk="1" hangingPunct="1">
              <a:lnSpc>
                <a:spcPct val="90000"/>
              </a:lnSpc>
              <a:buFont typeface="Wingdings" pitchFamily="2" charset="2"/>
              <a:buNone/>
            </a:pPr>
            <a:r>
              <a:rPr lang="en-US" altLang="zh-CN" sz="2400" dirty="0">
                <a:latin typeface="Comic Sans MS" pitchFamily="66" charset="0"/>
                <a:ea typeface="宋体" pitchFamily="2" charset="-122"/>
              </a:rPr>
              <a:t>}  //</a:t>
            </a:r>
            <a:r>
              <a:rPr lang="zh-CN" altLang="en-US" sz="2400" dirty="0">
                <a:latin typeface="Comic Sans MS" pitchFamily="66" charset="0"/>
                <a:ea typeface="宋体" pitchFamily="2" charset="-122"/>
              </a:rPr>
              <a:t>程序</a:t>
            </a:r>
            <a:r>
              <a:rPr lang="en-US" altLang="zh-CN" sz="2400" dirty="0">
                <a:latin typeface="Comic Sans MS" pitchFamily="66" charset="0"/>
                <a:ea typeface="宋体" pitchFamily="2" charset="-122"/>
              </a:rPr>
              <a:t>3-6</a:t>
            </a:r>
          </a:p>
        </p:txBody>
      </p:sp>
      <p:sp>
        <p:nvSpPr>
          <p:cNvPr id="480260" name="AutoShape 4"/>
          <p:cNvSpPr>
            <a:spLocks noChangeArrowheads="1"/>
          </p:cNvSpPr>
          <p:nvPr/>
        </p:nvSpPr>
        <p:spPr bwMode="auto">
          <a:xfrm>
            <a:off x="5724525" y="3068638"/>
            <a:ext cx="3240088" cy="720725"/>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en-US" altLang="zh-CN" sz="2400" b="1" dirty="0">
                <a:latin typeface="Comic Sans MS" pitchFamily="66" charset="0"/>
              </a:rPr>
              <a:t>Output: </a:t>
            </a:r>
            <a:r>
              <a:rPr lang="el-GR" altLang="zh-CN" sz="2400" dirty="0">
                <a:latin typeface="Comic Sans MS" pitchFamily="66" charset="0"/>
                <a:cs typeface="Times New Roman" pitchFamily="18" charset="0"/>
              </a:rPr>
              <a:t>Θ</a:t>
            </a:r>
            <a:r>
              <a:rPr kumimoji="1" lang="en-US" altLang="zh-CN" sz="2400" b="1" dirty="0">
                <a:latin typeface="Comic Sans MS" pitchFamily="66" charset="0"/>
              </a:rPr>
              <a:t>( length)</a:t>
            </a:r>
            <a:endParaRPr kumimoji="1" lang="zh-CN" altLang="en-US" sz="24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80260"/>
                                        </p:tgtEl>
                                        <p:attrNameLst>
                                          <p:attrName>style.visibility</p:attrName>
                                        </p:attrNameLst>
                                      </p:cBhvr>
                                      <p:to>
                                        <p:strVal val="visible"/>
                                      </p:to>
                                    </p:set>
                                    <p:anim calcmode="lin" valueType="num">
                                      <p:cBhvr>
                                        <p:cTn id="7" dur="1000" fill="hold"/>
                                        <p:tgtEl>
                                          <p:spTgt spid="480260"/>
                                        </p:tgtEl>
                                        <p:attrNameLst>
                                          <p:attrName>ppt_w</p:attrName>
                                        </p:attrNameLst>
                                      </p:cBhvr>
                                      <p:tavLst>
                                        <p:tav tm="0">
                                          <p:val>
                                            <p:strVal val="#ppt_w*0.70"/>
                                          </p:val>
                                        </p:tav>
                                        <p:tav tm="100000">
                                          <p:val>
                                            <p:strVal val="#ppt_w"/>
                                          </p:val>
                                        </p:tav>
                                      </p:tavLst>
                                    </p:anim>
                                    <p:anim calcmode="lin" valueType="num">
                                      <p:cBhvr>
                                        <p:cTn id="8" dur="1000" fill="hold"/>
                                        <p:tgtEl>
                                          <p:spTgt spid="480260"/>
                                        </p:tgtEl>
                                        <p:attrNameLst>
                                          <p:attrName>ppt_h</p:attrName>
                                        </p:attrNameLst>
                                      </p:cBhvr>
                                      <p:tavLst>
                                        <p:tav tm="0">
                                          <p:val>
                                            <p:strVal val="#ppt_h"/>
                                          </p:val>
                                        </p:tav>
                                        <p:tav tm="100000">
                                          <p:val>
                                            <p:strVal val="#ppt_h"/>
                                          </p:val>
                                        </p:tav>
                                      </p:tavLst>
                                    </p:anim>
                                    <p:animEffect transition="in" filter="fade">
                                      <p:cBhvr>
                                        <p:cTn id="9" dur="1000"/>
                                        <p:tgtEl>
                                          <p:spTgt spid="48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miter lim="800000"/>
            <a:headEnd/>
            <a:tailEnd/>
          </a:ln>
        </p:spPr>
        <p:txBody>
          <a:bodyPr/>
          <a:lstStyle/>
          <a:p>
            <a:fld id="{1B279716-F39A-4945-B690-AA82123DAF7F}" type="datetime7">
              <a:rPr lang="zh-CN" altLang="en-US" smtClean="0"/>
              <a:pPr/>
              <a:t>19.9.25</a:t>
            </a:fld>
            <a:endParaRPr lang="en-US" altLang="zh-CN"/>
          </a:p>
        </p:txBody>
      </p:sp>
      <p:sp>
        <p:nvSpPr>
          <p:cNvPr id="24579" name="灯片编号占位符 5"/>
          <p:cNvSpPr>
            <a:spLocks noGrp="1"/>
          </p:cNvSpPr>
          <p:nvPr>
            <p:ph type="sldNum" sz="quarter" idx="12"/>
          </p:nvPr>
        </p:nvSpPr>
        <p:spPr>
          <a:noFill/>
          <a:ln>
            <a:miter lim="800000"/>
            <a:headEnd/>
            <a:tailEnd/>
          </a:ln>
        </p:spPr>
        <p:txBody>
          <a:bodyPr/>
          <a:lstStyle/>
          <a:p>
            <a:fld id="{BE34EAED-1DAF-472F-99D3-B8EB1DF03120}" type="slidenum">
              <a:rPr lang="zh-CN" altLang="en-US" smtClean="0"/>
              <a:pPr/>
              <a:t>19</a:t>
            </a:fld>
            <a:endParaRPr lang="en-US" altLang="zh-CN"/>
          </a:p>
        </p:txBody>
      </p:sp>
      <p:sp>
        <p:nvSpPr>
          <p:cNvPr id="24580"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4581" name="Rectangle 3"/>
          <p:cNvSpPr>
            <a:spLocks noGrp="1" noChangeArrowheads="1"/>
          </p:cNvSpPr>
          <p:nvPr>
            <p:ph type="body" idx="1"/>
          </p:nvPr>
        </p:nvSpPr>
        <p:spPr>
          <a:xfrm>
            <a:off x="250825" y="188913"/>
            <a:ext cx="8893175" cy="6480175"/>
          </a:xfrm>
          <a:solidFill>
            <a:schemeClr val="bg1"/>
          </a:solidFill>
        </p:spPr>
        <p:txBody>
          <a:bodyPr/>
          <a:lstStyle/>
          <a:p>
            <a:pPr eaLnBrk="1" hangingPunct="1">
              <a:lnSpc>
                <a:spcPct val="80000"/>
              </a:lnSpc>
              <a:buFont typeface="Wingdings" pitchFamily="2" charset="2"/>
              <a:buNone/>
            </a:pPr>
            <a:r>
              <a:rPr lang="en-US" altLang="zh-CN" sz="2000">
                <a:latin typeface="Comic Sans MS" pitchFamily="66" charset="0"/>
                <a:ea typeface="宋体" pitchFamily="2" charset="-122"/>
              </a:rPr>
              <a:t>#include </a:t>
            </a:r>
          </a:p>
          <a:p>
            <a:pPr eaLnBrk="1" hangingPunct="1">
              <a:lnSpc>
                <a:spcPct val="80000"/>
              </a:lnSpc>
              <a:buFont typeface="Wingdings" pitchFamily="2" charset="2"/>
              <a:buNone/>
            </a:pPr>
            <a:r>
              <a:rPr lang="en-US" altLang="zh-CN" sz="2000">
                <a:latin typeface="Comic Sans MS" pitchFamily="66" charset="0"/>
                <a:ea typeface="宋体" pitchFamily="2" charset="-122"/>
              </a:rPr>
              <a:t>void main(void)</a:t>
            </a:r>
          </a:p>
          <a:p>
            <a:pPr eaLnBrk="1" hangingPunct="1">
              <a:lnSpc>
                <a:spcPct val="80000"/>
              </a:lnSpc>
              <a:buFont typeface="Wingdings" pitchFamily="2" charset="2"/>
              <a:buNone/>
            </a:pPr>
            <a:r>
              <a:rPr lang="en-US" altLang="zh-CN" sz="2000">
                <a:latin typeface="Comic Sans MS" pitchFamily="66" charset="0"/>
                <a:ea typeface="宋体" pitchFamily="2" charset="-122"/>
              </a:rPr>
              <a:t>{</a:t>
            </a:r>
          </a:p>
          <a:p>
            <a:pPr eaLnBrk="1" hangingPunct="1">
              <a:lnSpc>
                <a:spcPct val="80000"/>
              </a:lnSpc>
              <a:buFont typeface="Wingdings" pitchFamily="2" charset="2"/>
              <a:buNone/>
            </a:pPr>
            <a:r>
              <a:rPr lang="en-US" altLang="zh-CN" sz="2000">
                <a:latin typeface="Comic Sans MS" pitchFamily="66" charset="0"/>
                <a:ea typeface="宋体" pitchFamily="2" charset="-122"/>
              </a:rPr>
              <a:t>   </a:t>
            </a:r>
            <a:r>
              <a:rPr lang="en-US" altLang="zh-CN" sz="2000">
                <a:solidFill>
                  <a:schemeClr val="hlink"/>
                </a:solidFill>
                <a:latin typeface="Comic Sans MS" pitchFamily="66" charset="0"/>
                <a:ea typeface="宋体" pitchFamily="2" charset="-122"/>
              </a:rPr>
              <a:t>try</a:t>
            </a:r>
            <a:r>
              <a:rPr lang="en-US" altLang="zh-CN" sz="2000">
                <a:latin typeface="Comic Sans MS" pitchFamily="66" charset="0"/>
                <a:ea typeface="宋体" pitchFamily="2" charset="-122"/>
              </a:rPr>
              <a:t> {</a:t>
            </a:r>
          </a:p>
          <a:p>
            <a:pPr eaLnBrk="1" hangingPunct="1">
              <a:lnSpc>
                <a:spcPct val="80000"/>
              </a:lnSpc>
              <a:buFont typeface="Wingdings" pitchFamily="2" charset="2"/>
              <a:buNone/>
            </a:pPr>
            <a:r>
              <a:rPr lang="en-US" altLang="zh-CN" sz="2000">
                <a:latin typeface="Comic Sans MS" pitchFamily="66" charset="0"/>
                <a:ea typeface="宋体" pitchFamily="2" charset="-122"/>
              </a:rPr>
              <a:t>      LinearList&lt;int&gt; L(5);</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"Length = " &lt;&lt; L.Length()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"IsEmpty = " &lt;&lt; L.IsEmpty()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L.Insert(0,2).Insert(1,6);</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"List is " &lt;&lt; L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"IsEmpty = " &lt;&lt; L.IsEmpty()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int z;</a:t>
            </a:r>
          </a:p>
          <a:p>
            <a:pPr eaLnBrk="1" hangingPunct="1">
              <a:lnSpc>
                <a:spcPct val="80000"/>
              </a:lnSpc>
              <a:buFont typeface="Wingdings" pitchFamily="2" charset="2"/>
              <a:buNone/>
            </a:pPr>
            <a:r>
              <a:rPr lang="en-US" altLang="zh-CN" sz="2000">
                <a:latin typeface="Comic Sans MS" pitchFamily="66" charset="0"/>
                <a:ea typeface="宋体" pitchFamily="2" charset="-122"/>
              </a:rPr>
              <a:t>      L.Find(1,z);</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"First element is " &lt;&lt; z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"Length = " &lt;&lt; L.Length()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L.Delete(1,z);</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"Deleted element is " &lt;&lt; z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cout &lt;&lt; "List is " &lt;&lt; L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  </a:t>
            </a:r>
            <a:r>
              <a:rPr lang="en-US" altLang="zh-CN" sz="2000">
                <a:solidFill>
                  <a:schemeClr val="hlink"/>
                </a:solidFill>
                <a:latin typeface="Comic Sans MS" pitchFamily="66" charset="0"/>
                <a:ea typeface="宋体" pitchFamily="2" charset="-122"/>
              </a:rPr>
              <a:t>catch</a:t>
            </a:r>
            <a:r>
              <a:rPr lang="en-US" altLang="zh-CN" sz="2000">
                <a:latin typeface="Comic Sans MS" pitchFamily="66" charset="0"/>
                <a:ea typeface="宋体" pitchFamily="2" charset="-122"/>
              </a:rPr>
              <a:t> (...)  {</a:t>
            </a:r>
          </a:p>
          <a:p>
            <a:pPr eaLnBrk="1" hangingPunct="1">
              <a:lnSpc>
                <a:spcPct val="80000"/>
              </a:lnSpc>
              <a:buFont typeface="Wingdings" pitchFamily="2" charset="2"/>
              <a:buNone/>
            </a:pPr>
            <a:r>
              <a:rPr lang="en-US" altLang="zh-CN" sz="2000">
                <a:latin typeface="Comic Sans MS" pitchFamily="66" charset="0"/>
                <a:ea typeface="宋体" pitchFamily="2" charset="-122"/>
              </a:rPr>
              <a:t>      cerr &lt;&lt; "An exception has occurred" &lt;&lt; endl;</a:t>
            </a:r>
          </a:p>
          <a:p>
            <a:pPr eaLnBrk="1" hangingPunct="1">
              <a:lnSpc>
                <a:spcPct val="80000"/>
              </a:lnSpc>
              <a:buFont typeface="Wingdings" pitchFamily="2" charset="2"/>
              <a:buNone/>
            </a:pPr>
            <a:r>
              <a:rPr lang="en-US" altLang="zh-CN" sz="2000">
                <a:latin typeface="Comic Sans MS" pitchFamily="66" charset="0"/>
                <a:ea typeface="宋体" pitchFamily="2" charset="-122"/>
              </a:rPr>
              <a:t>   }</a:t>
            </a:r>
          </a:p>
          <a:p>
            <a:pPr eaLnBrk="1" hangingPunct="1">
              <a:lnSpc>
                <a:spcPct val="80000"/>
              </a:lnSpc>
              <a:buFont typeface="Wingdings" pitchFamily="2" charset="2"/>
              <a:buNone/>
            </a:pPr>
            <a:r>
              <a:rPr lang="en-US" altLang="zh-CN" sz="2000">
                <a:latin typeface="Comic Sans MS" pitchFamily="66" charset="0"/>
                <a:ea typeface="宋体" pitchFamily="2" charset="-122"/>
              </a:rPr>
              <a:t>}</a:t>
            </a:r>
          </a:p>
        </p:txBody>
      </p:sp>
      <p:sp>
        <p:nvSpPr>
          <p:cNvPr id="482309" name="Rectangle 5"/>
          <p:cNvSpPr>
            <a:spLocks noChangeArrowheads="1"/>
          </p:cNvSpPr>
          <p:nvPr/>
        </p:nvSpPr>
        <p:spPr bwMode="auto">
          <a:xfrm>
            <a:off x="5940425" y="836613"/>
            <a:ext cx="431800" cy="43180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482312" name="Rectangle 8"/>
          <p:cNvSpPr>
            <a:spLocks noChangeArrowheads="1"/>
          </p:cNvSpPr>
          <p:nvPr/>
        </p:nvSpPr>
        <p:spPr bwMode="auto">
          <a:xfrm>
            <a:off x="6372225" y="836613"/>
            <a:ext cx="431800" cy="43180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482313" name="Rectangle 9"/>
          <p:cNvSpPr>
            <a:spLocks noChangeArrowheads="1"/>
          </p:cNvSpPr>
          <p:nvPr/>
        </p:nvSpPr>
        <p:spPr bwMode="auto">
          <a:xfrm>
            <a:off x="6804025" y="836613"/>
            <a:ext cx="431800" cy="43180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482314" name="Rectangle 10"/>
          <p:cNvSpPr>
            <a:spLocks noChangeArrowheads="1"/>
          </p:cNvSpPr>
          <p:nvPr/>
        </p:nvSpPr>
        <p:spPr bwMode="auto">
          <a:xfrm>
            <a:off x="7235825" y="836613"/>
            <a:ext cx="431800" cy="43180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482315" name="Rectangle 11"/>
          <p:cNvSpPr>
            <a:spLocks noChangeArrowheads="1"/>
          </p:cNvSpPr>
          <p:nvPr/>
        </p:nvSpPr>
        <p:spPr bwMode="auto">
          <a:xfrm>
            <a:off x="7667625" y="836613"/>
            <a:ext cx="431800" cy="43180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2400">
                <a:latin typeface="Tahoma" pitchFamily="34" charset="0"/>
              </a:rPr>
              <a:t> </a:t>
            </a:r>
          </a:p>
        </p:txBody>
      </p:sp>
      <p:sp>
        <p:nvSpPr>
          <p:cNvPr id="482316" name="Rectangle 12"/>
          <p:cNvSpPr>
            <a:spLocks noChangeArrowheads="1"/>
          </p:cNvSpPr>
          <p:nvPr/>
        </p:nvSpPr>
        <p:spPr bwMode="auto">
          <a:xfrm>
            <a:off x="5940425" y="836613"/>
            <a:ext cx="431800" cy="431800"/>
          </a:xfrm>
          <a:prstGeom prst="rect">
            <a:avLst/>
          </a:prstGeom>
          <a:noFill/>
          <a:ln w="9525">
            <a:noFill/>
            <a:miter lim="800000"/>
            <a:headEnd/>
            <a:tailEnd/>
          </a:ln>
          <a:effectLst/>
        </p:spPr>
        <p:txBody>
          <a:bodyPr wrap="none" anchor="ctr"/>
          <a:lstStyle/>
          <a:p>
            <a:pPr algn="ctr"/>
            <a:r>
              <a:rPr kumimoji="1" lang="en-US" altLang="zh-CN" sz="2400">
                <a:latin typeface="Tahoma" pitchFamily="34" charset="0"/>
              </a:rPr>
              <a:t>2</a:t>
            </a:r>
          </a:p>
        </p:txBody>
      </p:sp>
      <p:sp>
        <p:nvSpPr>
          <p:cNvPr id="482317" name="Rectangle 13"/>
          <p:cNvSpPr>
            <a:spLocks noChangeArrowheads="1"/>
          </p:cNvSpPr>
          <p:nvPr/>
        </p:nvSpPr>
        <p:spPr bwMode="auto">
          <a:xfrm>
            <a:off x="6372225" y="836613"/>
            <a:ext cx="431800" cy="431800"/>
          </a:xfrm>
          <a:prstGeom prst="rect">
            <a:avLst/>
          </a:prstGeom>
          <a:noFill/>
          <a:ln w="9525">
            <a:noFill/>
            <a:miter lim="800000"/>
            <a:headEnd/>
            <a:tailEnd/>
          </a:ln>
          <a:effectLst/>
        </p:spPr>
        <p:txBody>
          <a:bodyPr wrap="none" anchor="ctr"/>
          <a:lstStyle/>
          <a:p>
            <a:pPr algn="ctr"/>
            <a:r>
              <a:rPr kumimoji="1" lang="en-US" altLang="zh-CN" sz="2400">
                <a:latin typeface="Tahoma" pitchFamily="34" charset="0"/>
              </a:rPr>
              <a:t>6</a:t>
            </a:r>
          </a:p>
        </p:txBody>
      </p:sp>
      <p:sp>
        <p:nvSpPr>
          <p:cNvPr id="482318" name="Rectangle 14"/>
          <p:cNvSpPr>
            <a:spLocks noChangeArrowheads="1"/>
          </p:cNvSpPr>
          <p:nvPr/>
        </p:nvSpPr>
        <p:spPr bwMode="auto">
          <a:xfrm>
            <a:off x="5940425" y="836613"/>
            <a:ext cx="431800" cy="431800"/>
          </a:xfrm>
          <a:prstGeom prst="rect">
            <a:avLst/>
          </a:prstGeom>
          <a:noFill/>
          <a:ln w="9525">
            <a:noFill/>
            <a:miter lim="800000"/>
            <a:headEnd/>
            <a:tailEnd/>
          </a:ln>
          <a:effectLst/>
        </p:spPr>
        <p:txBody>
          <a:bodyPr wrap="none" anchor="ctr"/>
          <a:lstStyle/>
          <a:p>
            <a:pPr algn="ctr"/>
            <a:r>
              <a:rPr kumimoji="1" lang="en-US" altLang="zh-CN" sz="2400">
                <a:latin typeface="Tahoma"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2309"/>
                                        </p:tgtEl>
                                        <p:attrNameLst>
                                          <p:attrName>style.visibility</p:attrName>
                                        </p:attrNameLst>
                                      </p:cBhvr>
                                      <p:to>
                                        <p:strVal val="visible"/>
                                      </p:to>
                                    </p:set>
                                    <p:anim calcmode="lin" valueType="num">
                                      <p:cBhvr additive="base">
                                        <p:cTn id="7" dur="500" fill="hold"/>
                                        <p:tgtEl>
                                          <p:spTgt spid="482309"/>
                                        </p:tgtEl>
                                        <p:attrNameLst>
                                          <p:attrName>ppt_x</p:attrName>
                                        </p:attrNameLst>
                                      </p:cBhvr>
                                      <p:tavLst>
                                        <p:tav tm="0">
                                          <p:val>
                                            <p:strVal val="1+#ppt_w/2"/>
                                          </p:val>
                                        </p:tav>
                                        <p:tav tm="100000">
                                          <p:val>
                                            <p:strVal val="#ppt_x"/>
                                          </p:val>
                                        </p:tav>
                                      </p:tavLst>
                                    </p:anim>
                                    <p:anim calcmode="lin" valueType="num">
                                      <p:cBhvr additive="base">
                                        <p:cTn id="8" dur="500" fill="hold"/>
                                        <p:tgtEl>
                                          <p:spTgt spid="48230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2312"/>
                                        </p:tgtEl>
                                        <p:attrNameLst>
                                          <p:attrName>style.visibility</p:attrName>
                                        </p:attrNameLst>
                                      </p:cBhvr>
                                      <p:to>
                                        <p:strVal val="visible"/>
                                      </p:to>
                                    </p:set>
                                    <p:anim calcmode="lin" valueType="num">
                                      <p:cBhvr additive="base">
                                        <p:cTn id="11" dur="500" fill="hold"/>
                                        <p:tgtEl>
                                          <p:spTgt spid="482312"/>
                                        </p:tgtEl>
                                        <p:attrNameLst>
                                          <p:attrName>ppt_x</p:attrName>
                                        </p:attrNameLst>
                                      </p:cBhvr>
                                      <p:tavLst>
                                        <p:tav tm="0">
                                          <p:val>
                                            <p:strVal val="1+#ppt_w/2"/>
                                          </p:val>
                                        </p:tav>
                                        <p:tav tm="100000">
                                          <p:val>
                                            <p:strVal val="#ppt_x"/>
                                          </p:val>
                                        </p:tav>
                                      </p:tavLst>
                                    </p:anim>
                                    <p:anim calcmode="lin" valueType="num">
                                      <p:cBhvr additive="base">
                                        <p:cTn id="12" dur="500" fill="hold"/>
                                        <p:tgtEl>
                                          <p:spTgt spid="4823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82313"/>
                                        </p:tgtEl>
                                        <p:attrNameLst>
                                          <p:attrName>style.visibility</p:attrName>
                                        </p:attrNameLst>
                                      </p:cBhvr>
                                      <p:to>
                                        <p:strVal val="visible"/>
                                      </p:to>
                                    </p:set>
                                    <p:anim calcmode="lin" valueType="num">
                                      <p:cBhvr additive="base">
                                        <p:cTn id="15" dur="500" fill="hold"/>
                                        <p:tgtEl>
                                          <p:spTgt spid="482313"/>
                                        </p:tgtEl>
                                        <p:attrNameLst>
                                          <p:attrName>ppt_x</p:attrName>
                                        </p:attrNameLst>
                                      </p:cBhvr>
                                      <p:tavLst>
                                        <p:tav tm="0">
                                          <p:val>
                                            <p:strVal val="1+#ppt_w/2"/>
                                          </p:val>
                                        </p:tav>
                                        <p:tav tm="100000">
                                          <p:val>
                                            <p:strVal val="#ppt_x"/>
                                          </p:val>
                                        </p:tav>
                                      </p:tavLst>
                                    </p:anim>
                                    <p:anim calcmode="lin" valueType="num">
                                      <p:cBhvr additive="base">
                                        <p:cTn id="16" dur="500" fill="hold"/>
                                        <p:tgtEl>
                                          <p:spTgt spid="4823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82314"/>
                                        </p:tgtEl>
                                        <p:attrNameLst>
                                          <p:attrName>style.visibility</p:attrName>
                                        </p:attrNameLst>
                                      </p:cBhvr>
                                      <p:to>
                                        <p:strVal val="visible"/>
                                      </p:to>
                                    </p:set>
                                    <p:anim calcmode="lin" valueType="num">
                                      <p:cBhvr additive="base">
                                        <p:cTn id="19" dur="500" fill="hold"/>
                                        <p:tgtEl>
                                          <p:spTgt spid="482314"/>
                                        </p:tgtEl>
                                        <p:attrNameLst>
                                          <p:attrName>ppt_x</p:attrName>
                                        </p:attrNameLst>
                                      </p:cBhvr>
                                      <p:tavLst>
                                        <p:tav tm="0">
                                          <p:val>
                                            <p:strVal val="1+#ppt_w/2"/>
                                          </p:val>
                                        </p:tav>
                                        <p:tav tm="100000">
                                          <p:val>
                                            <p:strVal val="#ppt_x"/>
                                          </p:val>
                                        </p:tav>
                                      </p:tavLst>
                                    </p:anim>
                                    <p:anim calcmode="lin" valueType="num">
                                      <p:cBhvr additive="base">
                                        <p:cTn id="20" dur="500" fill="hold"/>
                                        <p:tgtEl>
                                          <p:spTgt spid="4823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82315"/>
                                        </p:tgtEl>
                                        <p:attrNameLst>
                                          <p:attrName>style.visibility</p:attrName>
                                        </p:attrNameLst>
                                      </p:cBhvr>
                                      <p:to>
                                        <p:strVal val="visible"/>
                                      </p:to>
                                    </p:set>
                                    <p:anim calcmode="lin" valueType="num">
                                      <p:cBhvr additive="base">
                                        <p:cTn id="23" dur="500" fill="hold"/>
                                        <p:tgtEl>
                                          <p:spTgt spid="482315"/>
                                        </p:tgtEl>
                                        <p:attrNameLst>
                                          <p:attrName>ppt_x</p:attrName>
                                        </p:attrNameLst>
                                      </p:cBhvr>
                                      <p:tavLst>
                                        <p:tav tm="0">
                                          <p:val>
                                            <p:strVal val="1+#ppt_w/2"/>
                                          </p:val>
                                        </p:tav>
                                        <p:tav tm="100000">
                                          <p:val>
                                            <p:strVal val="#ppt_x"/>
                                          </p:val>
                                        </p:tav>
                                      </p:tavLst>
                                    </p:anim>
                                    <p:anim calcmode="lin" valueType="num">
                                      <p:cBhvr additive="base">
                                        <p:cTn id="24" dur="500" fill="hold"/>
                                        <p:tgtEl>
                                          <p:spTgt spid="48231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82316"/>
                                        </p:tgtEl>
                                        <p:attrNameLst>
                                          <p:attrName>style.visibility</p:attrName>
                                        </p:attrNameLst>
                                      </p:cBhvr>
                                      <p:to>
                                        <p:strVal val="visible"/>
                                      </p:to>
                                    </p:set>
                                    <p:anim calcmode="lin" valueType="num">
                                      <p:cBhvr additive="base">
                                        <p:cTn id="29" dur="500" fill="hold"/>
                                        <p:tgtEl>
                                          <p:spTgt spid="482316"/>
                                        </p:tgtEl>
                                        <p:attrNameLst>
                                          <p:attrName>ppt_x</p:attrName>
                                        </p:attrNameLst>
                                      </p:cBhvr>
                                      <p:tavLst>
                                        <p:tav tm="0">
                                          <p:val>
                                            <p:strVal val="1+#ppt_w/2"/>
                                          </p:val>
                                        </p:tav>
                                        <p:tav tm="100000">
                                          <p:val>
                                            <p:strVal val="#ppt_x"/>
                                          </p:val>
                                        </p:tav>
                                      </p:tavLst>
                                    </p:anim>
                                    <p:anim calcmode="lin" valueType="num">
                                      <p:cBhvr additive="base">
                                        <p:cTn id="30" dur="500" fill="hold"/>
                                        <p:tgtEl>
                                          <p:spTgt spid="48231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82317"/>
                                        </p:tgtEl>
                                        <p:attrNameLst>
                                          <p:attrName>style.visibility</p:attrName>
                                        </p:attrNameLst>
                                      </p:cBhvr>
                                      <p:to>
                                        <p:strVal val="visible"/>
                                      </p:to>
                                    </p:set>
                                    <p:anim calcmode="lin" valueType="num">
                                      <p:cBhvr additive="base">
                                        <p:cTn id="35" dur="500" fill="hold"/>
                                        <p:tgtEl>
                                          <p:spTgt spid="482317"/>
                                        </p:tgtEl>
                                        <p:attrNameLst>
                                          <p:attrName>ppt_x</p:attrName>
                                        </p:attrNameLst>
                                      </p:cBhvr>
                                      <p:tavLst>
                                        <p:tav tm="0">
                                          <p:val>
                                            <p:strVal val="1+#ppt_w/2"/>
                                          </p:val>
                                        </p:tav>
                                        <p:tav tm="100000">
                                          <p:val>
                                            <p:strVal val="#ppt_x"/>
                                          </p:val>
                                        </p:tav>
                                      </p:tavLst>
                                    </p:anim>
                                    <p:anim calcmode="lin" valueType="num">
                                      <p:cBhvr additive="base">
                                        <p:cTn id="36" dur="500" fill="hold"/>
                                        <p:tgtEl>
                                          <p:spTgt spid="48231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grpId="1" nodeType="clickEffect">
                                  <p:stCondLst>
                                    <p:cond delay="0"/>
                                  </p:stCondLst>
                                  <p:childTnLst>
                                    <p:animEffect transition="out" filter="blinds(horizontal)">
                                      <p:cBhvr>
                                        <p:cTn id="40" dur="500"/>
                                        <p:tgtEl>
                                          <p:spTgt spid="482316"/>
                                        </p:tgtEl>
                                      </p:cBhvr>
                                    </p:animEffect>
                                    <p:set>
                                      <p:cBhvr>
                                        <p:cTn id="41" dur="1" fill="hold">
                                          <p:stCondLst>
                                            <p:cond delay="499"/>
                                          </p:stCondLst>
                                        </p:cTn>
                                        <p:tgtEl>
                                          <p:spTgt spid="482316"/>
                                        </p:tgtEl>
                                        <p:attrNameLst>
                                          <p:attrName>style.visibility</p:attrName>
                                        </p:attrNameLst>
                                      </p:cBhvr>
                                      <p:to>
                                        <p:strVal val="hidden"/>
                                      </p:to>
                                    </p:set>
                                  </p:childTnLst>
                                </p:cTn>
                              </p:par>
                            </p:childTnLst>
                          </p:cTn>
                        </p:par>
                        <p:par>
                          <p:cTn id="42" fill="hold" nodeType="afterGroup">
                            <p:stCondLst>
                              <p:cond delay="500"/>
                            </p:stCondLst>
                            <p:childTnLst>
                              <p:par>
                                <p:cTn id="43" presetID="3" presetClass="exit" presetSubtype="10" fill="hold" grpId="1" nodeType="afterEffect">
                                  <p:stCondLst>
                                    <p:cond delay="0"/>
                                  </p:stCondLst>
                                  <p:childTnLst>
                                    <p:animEffect transition="out" filter="blinds(horizontal)">
                                      <p:cBhvr>
                                        <p:cTn id="44" dur="2000"/>
                                        <p:tgtEl>
                                          <p:spTgt spid="482317"/>
                                        </p:tgtEl>
                                      </p:cBhvr>
                                    </p:animEffect>
                                    <p:set>
                                      <p:cBhvr>
                                        <p:cTn id="45" dur="1" fill="hold">
                                          <p:stCondLst>
                                            <p:cond delay="1999"/>
                                          </p:stCondLst>
                                        </p:cTn>
                                        <p:tgtEl>
                                          <p:spTgt spid="482317"/>
                                        </p:tgtEl>
                                        <p:attrNameLst>
                                          <p:attrName>style.visibility</p:attrName>
                                        </p:attrNameLst>
                                      </p:cBhvr>
                                      <p:to>
                                        <p:strVal val="hidden"/>
                                      </p:to>
                                    </p:set>
                                  </p:childTnLst>
                                </p:cTn>
                              </p:par>
                            </p:childTnLst>
                          </p:cTn>
                        </p:par>
                        <p:par>
                          <p:cTn id="46" fill="hold" nodeType="afterGroup">
                            <p:stCondLst>
                              <p:cond delay="2500"/>
                            </p:stCondLst>
                            <p:childTnLst>
                              <p:par>
                                <p:cTn id="47" presetID="2" presetClass="entr" presetSubtype="2" fill="hold" grpId="0" nodeType="afterEffect">
                                  <p:stCondLst>
                                    <p:cond delay="0"/>
                                  </p:stCondLst>
                                  <p:childTnLst>
                                    <p:set>
                                      <p:cBhvr>
                                        <p:cTn id="48" dur="1" fill="hold">
                                          <p:stCondLst>
                                            <p:cond delay="0"/>
                                          </p:stCondLst>
                                        </p:cTn>
                                        <p:tgtEl>
                                          <p:spTgt spid="482318"/>
                                        </p:tgtEl>
                                        <p:attrNameLst>
                                          <p:attrName>style.visibility</p:attrName>
                                        </p:attrNameLst>
                                      </p:cBhvr>
                                      <p:to>
                                        <p:strVal val="visible"/>
                                      </p:to>
                                    </p:set>
                                    <p:anim calcmode="lin" valueType="num">
                                      <p:cBhvr additive="base">
                                        <p:cTn id="49" dur="500" fill="hold"/>
                                        <p:tgtEl>
                                          <p:spTgt spid="482318"/>
                                        </p:tgtEl>
                                        <p:attrNameLst>
                                          <p:attrName>ppt_x</p:attrName>
                                        </p:attrNameLst>
                                      </p:cBhvr>
                                      <p:tavLst>
                                        <p:tav tm="0">
                                          <p:val>
                                            <p:strVal val="1+#ppt_w/2"/>
                                          </p:val>
                                        </p:tav>
                                        <p:tav tm="100000">
                                          <p:val>
                                            <p:strVal val="#ppt_x"/>
                                          </p:val>
                                        </p:tav>
                                      </p:tavLst>
                                    </p:anim>
                                    <p:anim calcmode="lin" valueType="num">
                                      <p:cBhvr additive="base">
                                        <p:cTn id="50" dur="500" fill="hold"/>
                                        <p:tgtEl>
                                          <p:spTgt spid="482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animBg="1"/>
      <p:bldP spid="482312" grpId="0" animBg="1"/>
      <p:bldP spid="482313" grpId="0" animBg="1"/>
      <p:bldP spid="482314" grpId="0" animBg="1"/>
      <p:bldP spid="482315" grpId="0" animBg="1"/>
      <p:bldP spid="482316" grpId="0"/>
      <p:bldP spid="482316" grpId="1"/>
      <p:bldP spid="482317" grpId="0"/>
      <p:bldP spid="482317" grpId="1"/>
      <p:bldP spid="4823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miter lim="800000"/>
            <a:headEnd/>
            <a:tailEnd/>
          </a:ln>
        </p:spPr>
        <p:txBody>
          <a:bodyPr/>
          <a:lstStyle/>
          <a:p>
            <a:fld id="{0FD40B6D-02EA-47F7-B647-4BCFFD045544}" type="datetime7">
              <a:rPr lang="zh-CN" altLang="en-US" smtClean="0"/>
              <a:pPr/>
              <a:t>19.9.25</a:t>
            </a:fld>
            <a:endParaRPr lang="en-US" altLang="zh-CN"/>
          </a:p>
        </p:txBody>
      </p:sp>
      <p:sp>
        <p:nvSpPr>
          <p:cNvPr id="5123" name="灯片编号占位符 5"/>
          <p:cNvSpPr>
            <a:spLocks noGrp="1"/>
          </p:cNvSpPr>
          <p:nvPr>
            <p:ph type="sldNum" sz="quarter" idx="12"/>
          </p:nvPr>
        </p:nvSpPr>
        <p:spPr>
          <a:noFill/>
          <a:ln>
            <a:miter lim="800000"/>
            <a:headEnd/>
            <a:tailEnd/>
          </a:ln>
        </p:spPr>
        <p:txBody>
          <a:bodyPr/>
          <a:lstStyle/>
          <a:p>
            <a:fld id="{2AB0A0C6-7885-442D-B2A8-519D42CBA7D2}" type="slidenum">
              <a:rPr lang="zh-CN" altLang="en-US" smtClean="0"/>
              <a:pPr/>
              <a:t>2</a:t>
            </a:fld>
            <a:endParaRPr lang="en-US" altLang="zh-CN"/>
          </a:p>
        </p:txBody>
      </p:sp>
      <p:sp>
        <p:nvSpPr>
          <p:cNvPr id="5124"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itchFamily="2" charset="-122"/>
                <a:sym typeface="Webdings" pitchFamily="18" charset="2"/>
              </a:rPr>
              <a:t>第三章</a:t>
            </a:r>
            <a:r>
              <a:rPr lang="en-US" altLang="zh-CN" dirty="0">
                <a:ea typeface="宋体" pitchFamily="2" charset="-122"/>
                <a:sym typeface="Webdings" pitchFamily="18" charset="2"/>
              </a:rPr>
              <a:t> </a:t>
            </a:r>
            <a:r>
              <a:rPr lang="zh-CN" altLang="en-US" dirty="0">
                <a:ea typeface="宋体" pitchFamily="2" charset="-122"/>
                <a:sym typeface="Webdings" pitchFamily="18" charset="2"/>
              </a:rPr>
              <a:t>数据描述</a:t>
            </a:r>
          </a:p>
        </p:txBody>
      </p:sp>
      <p:sp>
        <p:nvSpPr>
          <p:cNvPr id="451587" name="Rectangle 3"/>
          <p:cNvSpPr>
            <a:spLocks noGrp="1" noChangeArrowheads="1"/>
          </p:cNvSpPr>
          <p:nvPr>
            <p:ph type="body" idx="1"/>
          </p:nvPr>
        </p:nvSpPr>
        <p:spPr>
          <a:xfrm>
            <a:off x="527050" y="1600200"/>
            <a:ext cx="8159750" cy="4530725"/>
          </a:xfrm>
        </p:spPr>
        <p:txBody>
          <a:bodyPr/>
          <a:lstStyle/>
          <a:p>
            <a:pPr algn="just" eaLnBrk="1" hangingPunct="1">
              <a:lnSpc>
                <a:spcPct val="120000"/>
              </a:lnSpc>
            </a:pPr>
            <a:r>
              <a:rPr lang="zh-CN" altLang="en-US" sz="2400" dirty="0">
                <a:latin typeface="Comic Sans MS" pitchFamily="66" charset="0"/>
                <a:ea typeface="宋体" pitchFamily="2" charset="-122"/>
              </a:rPr>
              <a:t>在我们开始学习数据时，我们以</a:t>
            </a:r>
            <a:r>
              <a:rPr lang="zh-CN" altLang="en-US" sz="2400" dirty="0">
                <a:solidFill>
                  <a:schemeClr val="hlink"/>
                </a:solidFill>
                <a:latin typeface="Comic Sans MS" pitchFamily="66" charset="0"/>
                <a:ea typeface="宋体" pitchFamily="2" charset="-122"/>
              </a:rPr>
              <a:t>线性表</a:t>
            </a:r>
            <a:r>
              <a:rPr lang="en-US" altLang="zh-CN" sz="2400" dirty="0">
                <a:latin typeface="Comic Sans MS" pitchFamily="66" charset="0"/>
                <a:ea typeface="宋体" pitchFamily="2" charset="-122"/>
              </a:rPr>
              <a:t>(Linear Lists)</a:t>
            </a:r>
            <a:r>
              <a:rPr lang="zh-CN" altLang="en-US" sz="2400" dirty="0">
                <a:latin typeface="Comic Sans MS" pitchFamily="66" charset="0"/>
                <a:ea typeface="宋体" pitchFamily="2" charset="-122"/>
              </a:rPr>
              <a:t>这一简单的数据结构开始我们的研究。同时在本章我们以线性表为例，向大家介绍几种不同的数据描述方法。</a:t>
            </a:r>
          </a:p>
          <a:p>
            <a:pPr algn="just" eaLnBrk="1" hangingPunct="1">
              <a:lnSpc>
                <a:spcPct val="120000"/>
              </a:lnSpc>
            </a:pPr>
            <a:r>
              <a:rPr lang="zh-CN" altLang="en-US" sz="2400" dirty="0">
                <a:latin typeface="Comic Sans MS" pitchFamily="66" charset="0"/>
                <a:ea typeface="宋体" pitchFamily="2" charset="-122"/>
              </a:rPr>
              <a:t>数据可以用不同的形式进行</a:t>
            </a:r>
            <a:r>
              <a:rPr lang="zh-CN" altLang="en-US" sz="2400" dirty="0">
                <a:solidFill>
                  <a:schemeClr val="hlink"/>
                </a:solidFill>
                <a:latin typeface="Comic Sans MS" pitchFamily="66" charset="0"/>
                <a:ea typeface="宋体" pitchFamily="2" charset="-122"/>
              </a:rPr>
              <a:t>描述</a:t>
            </a:r>
            <a:r>
              <a:rPr lang="zh-CN" altLang="en-US" sz="2400" dirty="0">
                <a:latin typeface="Comic Sans MS" pitchFamily="66" charset="0"/>
                <a:ea typeface="宋体" pitchFamily="2" charset="-122"/>
              </a:rPr>
              <a:t>或</a:t>
            </a:r>
            <a:r>
              <a:rPr lang="zh-CN" altLang="en-US" sz="2400" dirty="0">
                <a:solidFill>
                  <a:schemeClr val="hlink"/>
                </a:solidFill>
                <a:latin typeface="Comic Sans MS" pitchFamily="66" charset="0"/>
                <a:ea typeface="宋体" pitchFamily="2" charset="-122"/>
              </a:rPr>
              <a:t>存储</a:t>
            </a:r>
            <a:r>
              <a:rPr lang="zh-CN" altLang="en-US" sz="2400" dirty="0">
                <a:latin typeface="Comic Sans MS" pitchFamily="66" charset="0"/>
                <a:ea typeface="宋体" pitchFamily="2" charset="-122"/>
              </a:rPr>
              <a:t>在计算机存储器中，最常见的数据描述方法有：公式化描述</a:t>
            </a:r>
            <a:r>
              <a:rPr lang="en-US" altLang="zh-CN" sz="2400" dirty="0">
                <a:latin typeface="Comic Sans MS" pitchFamily="66" charset="0"/>
                <a:ea typeface="宋体" pitchFamily="2" charset="-122"/>
              </a:rPr>
              <a:t>(Formula-Based Re</a:t>
            </a:r>
            <a:r>
              <a:rPr lang="en-US" altLang="zh-CN" sz="2400" dirty="0">
                <a:latin typeface="Comic Sans MS" pitchFamily="66" charset="0"/>
                <a:ea typeface="宋体" pitchFamily="2" charset="-122"/>
                <a:sym typeface="Webdings" pitchFamily="18" charset="2"/>
              </a:rPr>
              <a:t>presentation</a:t>
            </a: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、链接描述</a:t>
            </a:r>
            <a:r>
              <a:rPr lang="en-US" altLang="zh-CN" sz="2400" dirty="0">
                <a:latin typeface="Comic Sans MS" pitchFamily="66" charset="0"/>
                <a:ea typeface="宋体" pitchFamily="2" charset="-122"/>
              </a:rPr>
              <a:t>(Linked Re</a:t>
            </a:r>
            <a:r>
              <a:rPr lang="en-US" altLang="zh-CN" sz="2400" dirty="0">
                <a:latin typeface="Comic Sans MS" pitchFamily="66" charset="0"/>
                <a:ea typeface="宋体" pitchFamily="2" charset="-122"/>
                <a:sym typeface="Webdings" pitchFamily="18" charset="2"/>
              </a:rPr>
              <a:t>presentation</a:t>
            </a: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、间接寻址</a:t>
            </a:r>
            <a:r>
              <a:rPr lang="en-US" altLang="zh-CN" sz="2400" dirty="0">
                <a:latin typeface="Comic Sans MS" pitchFamily="66" charset="0"/>
                <a:ea typeface="宋体" pitchFamily="2" charset="-122"/>
              </a:rPr>
              <a:t>(Indirect Addressing)</a:t>
            </a:r>
            <a:r>
              <a:rPr lang="zh-CN" altLang="en-US" sz="2400" dirty="0">
                <a:latin typeface="Comic Sans MS" pitchFamily="66" charset="0"/>
                <a:ea typeface="宋体" pitchFamily="2" charset="-122"/>
              </a:rPr>
              <a:t>和</a:t>
            </a:r>
            <a:r>
              <a:rPr lang="zh-CN" altLang="en-US" sz="2400" dirty="0">
                <a:solidFill>
                  <a:srgbClr val="00B050"/>
                </a:solidFill>
                <a:latin typeface="Comic Sans MS" pitchFamily="66" charset="0"/>
                <a:ea typeface="宋体" pitchFamily="2" charset="-122"/>
              </a:rPr>
              <a:t>模拟指针</a:t>
            </a:r>
            <a:r>
              <a:rPr lang="en-US" altLang="zh-CN" sz="2400" dirty="0">
                <a:latin typeface="Comic Sans MS" pitchFamily="66" charset="0"/>
                <a:ea typeface="宋体" pitchFamily="2" charset="-122"/>
              </a:rPr>
              <a:t>(Simulating Pointers)</a:t>
            </a:r>
            <a:r>
              <a:rPr lang="zh-CN" altLang="en-US" sz="2400" dirty="0">
                <a:latin typeface="Comic Sans MS" pitchFamily="66"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anim calcmode="lin" valueType="num">
                                      <p:cBhvr additive="base">
                                        <p:cTn id="7" dur="500" fill="hold"/>
                                        <p:tgtEl>
                                          <p:spTgt spid="451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15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1587">
                                            <p:txEl>
                                              <p:pRg st="1" end="1"/>
                                            </p:txEl>
                                          </p:spTgt>
                                        </p:tgtEl>
                                        <p:attrNameLst>
                                          <p:attrName>style.visibility</p:attrName>
                                        </p:attrNameLst>
                                      </p:cBhvr>
                                      <p:to>
                                        <p:strVal val="visible"/>
                                      </p:to>
                                    </p:set>
                                    <p:anim calcmode="lin" valueType="num">
                                      <p:cBhvr additive="base">
                                        <p:cTn id="12" dur="500" fill="hold"/>
                                        <p:tgtEl>
                                          <p:spTgt spid="451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15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miter lim="800000"/>
            <a:headEnd/>
            <a:tailEnd/>
          </a:ln>
        </p:spPr>
        <p:txBody>
          <a:bodyPr/>
          <a:lstStyle/>
          <a:p>
            <a:fld id="{DD661E38-3583-43AF-ACFC-2A3BB899C33D}" type="datetime7">
              <a:rPr lang="zh-CN" altLang="en-US" smtClean="0"/>
              <a:pPr/>
              <a:t>19.9.25</a:t>
            </a:fld>
            <a:endParaRPr lang="en-US" altLang="zh-CN"/>
          </a:p>
        </p:txBody>
      </p:sp>
      <p:sp>
        <p:nvSpPr>
          <p:cNvPr id="25603" name="灯片编号占位符 5"/>
          <p:cNvSpPr>
            <a:spLocks noGrp="1"/>
          </p:cNvSpPr>
          <p:nvPr>
            <p:ph type="sldNum" sz="quarter" idx="12"/>
          </p:nvPr>
        </p:nvSpPr>
        <p:spPr>
          <a:noFill/>
          <a:ln>
            <a:miter lim="800000"/>
            <a:headEnd/>
            <a:tailEnd/>
          </a:ln>
        </p:spPr>
        <p:txBody>
          <a:bodyPr/>
          <a:lstStyle/>
          <a:p>
            <a:fld id="{EF5D2903-3608-4441-BAD9-04B015D342F6}" type="slidenum">
              <a:rPr lang="zh-CN" altLang="en-US" smtClean="0"/>
              <a:pPr/>
              <a:t>20</a:t>
            </a:fld>
            <a:endParaRPr lang="en-US" altLang="zh-CN"/>
          </a:p>
        </p:txBody>
      </p:sp>
      <p:sp>
        <p:nvSpPr>
          <p:cNvPr id="25604"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484355" name="Rectangle 3"/>
          <p:cNvSpPr>
            <a:spLocks noChangeArrowheads="1"/>
          </p:cNvSpPr>
          <p:nvPr/>
        </p:nvSpPr>
        <p:spPr bwMode="auto">
          <a:xfrm>
            <a:off x="250825" y="1412875"/>
            <a:ext cx="8642350" cy="5184775"/>
          </a:xfrm>
          <a:prstGeom prst="rect">
            <a:avLst/>
          </a:prstGeom>
          <a:solidFill>
            <a:schemeClr val="bg1"/>
          </a:solidFill>
          <a:ln w="9525">
            <a:noFill/>
            <a:miter lim="800000"/>
            <a:headEnd/>
            <a:tailEnd/>
          </a:ln>
          <a:effectLst/>
        </p:spPr>
        <p:txBody>
          <a:bodyPr/>
          <a:lstStyle/>
          <a:p>
            <a:pPr marL="342900" indent="-342900">
              <a:lnSpc>
                <a:spcPct val="90000"/>
              </a:lnSpc>
              <a:spcBef>
                <a:spcPct val="20000"/>
              </a:spcBef>
              <a:buClr>
                <a:schemeClr val="accent1"/>
              </a:buClr>
              <a:buFont typeface="Wingdings" pitchFamily="2" charset="2"/>
              <a:buChar char="l"/>
            </a:pPr>
            <a:r>
              <a:rPr lang="en-US" altLang="zh-CN" sz="3600">
                <a:latin typeface="Comic Sans MS" pitchFamily="66" charset="0"/>
              </a:rPr>
              <a:t>4. </a:t>
            </a:r>
            <a:r>
              <a:rPr lang="zh-CN" altLang="en-US" sz="3600">
                <a:latin typeface="Comic Sans MS" pitchFamily="66" charset="0"/>
              </a:rPr>
              <a:t>评价</a:t>
            </a:r>
          </a:p>
          <a:p>
            <a:pPr marL="742950" lvl="1" indent="-285750">
              <a:lnSpc>
                <a:spcPct val="90000"/>
              </a:lnSpc>
              <a:spcBef>
                <a:spcPct val="20000"/>
              </a:spcBef>
              <a:buClr>
                <a:schemeClr val="accent1"/>
              </a:buClr>
              <a:buFont typeface="Wingdings" pitchFamily="2" charset="2"/>
              <a:buChar char="¡"/>
            </a:pPr>
            <a:r>
              <a:rPr lang="zh-CN" altLang="en-US" sz="3200">
                <a:latin typeface="Comic Sans MS" pitchFamily="66" charset="0"/>
              </a:rPr>
              <a:t>我们使用了非常简单的</a:t>
            </a:r>
            <a:r>
              <a:rPr lang="en-US" altLang="zh-CN" sz="3200">
                <a:latin typeface="Comic Sans MS" pitchFamily="66" charset="0"/>
              </a:rPr>
              <a:t>C++</a:t>
            </a:r>
            <a:r>
              <a:rPr lang="zh-CN" altLang="en-US" sz="3200">
                <a:latin typeface="Comic Sans MS" pitchFamily="66" charset="0"/>
              </a:rPr>
              <a:t>函数实现了使用公式描述的线性表。</a:t>
            </a:r>
          </a:p>
          <a:p>
            <a:pPr marL="742950" lvl="1" indent="-285750">
              <a:lnSpc>
                <a:spcPct val="90000"/>
              </a:lnSpc>
              <a:spcBef>
                <a:spcPct val="20000"/>
              </a:spcBef>
              <a:buClr>
                <a:schemeClr val="accent1"/>
              </a:buClr>
              <a:buFont typeface="Wingdings" pitchFamily="2" charset="2"/>
              <a:buChar char="¡"/>
            </a:pPr>
            <a:r>
              <a:rPr lang="zh-CN" altLang="en-US" sz="3200">
                <a:latin typeface="Comic Sans MS" pitchFamily="66" charset="0"/>
              </a:rPr>
              <a:t>在执行查找、删除等操作时复杂度很差，与表的大小呈线性关系。</a:t>
            </a:r>
          </a:p>
          <a:p>
            <a:pPr marL="742950" lvl="1" indent="-285750">
              <a:lnSpc>
                <a:spcPct val="90000"/>
              </a:lnSpc>
              <a:spcBef>
                <a:spcPct val="20000"/>
              </a:spcBef>
              <a:buClr>
                <a:schemeClr val="accent1"/>
              </a:buClr>
              <a:buFont typeface="Wingdings" pitchFamily="2" charset="2"/>
              <a:buChar char="¡"/>
            </a:pPr>
            <a:r>
              <a:rPr lang="zh-CN" altLang="en-US" sz="3200">
                <a:latin typeface="Comic Sans MS" pitchFamily="66" charset="0"/>
              </a:rPr>
              <a:t>空间利用率很低且受初始大小限制。</a:t>
            </a:r>
          </a:p>
          <a:p>
            <a:pPr marL="742950" lvl="1" indent="-285750">
              <a:lnSpc>
                <a:spcPct val="90000"/>
              </a:lnSpc>
              <a:spcBef>
                <a:spcPct val="20000"/>
              </a:spcBef>
              <a:buClr>
                <a:schemeClr val="accent1"/>
              </a:buClr>
              <a:buFont typeface="Wingdings" pitchFamily="2" charset="2"/>
              <a:buChar char="¡"/>
            </a:pPr>
            <a:r>
              <a:rPr lang="zh-CN" altLang="en-US" sz="3200">
                <a:latin typeface="Comic Sans MS" pitchFamily="66" charset="0"/>
              </a:rPr>
              <a:t>例如：我们需要维护三个表，元素总数不会超过</a:t>
            </a:r>
            <a:r>
              <a:rPr lang="en-US" altLang="zh-CN" sz="3200">
                <a:latin typeface="Comic Sans MS" pitchFamily="66" charset="0"/>
              </a:rPr>
              <a:t>5000</a:t>
            </a:r>
            <a:r>
              <a:rPr lang="zh-CN" altLang="en-US" sz="3200">
                <a:latin typeface="Comic Sans MS" pitchFamily="66" charset="0"/>
              </a:rPr>
              <a:t>个，但某时刻，其中一个表就会有</a:t>
            </a:r>
            <a:r>
              <a:rPr lang="en-US" altLang="zh-CN" sz="3200">
                <a:latin typeface="Comic Sans MS" pitchFamily="66" charset="0"/>
              </a:rPr>
              <a:t>5000</a:t>
            </a:r>
            <a:r>
              <a:rPr lang="zh-CN" altLang="en-US" sz="3200">
                <a:latin typeface="Comic Sans MS" pitchFamily="66" charset="0"/>
              </a:rPr>
              <a:t>个元素，按现在的方法，总数就会需要</a:t>
            </a:r>
            <a:r>
              <a:rPr lang="en-US" altLang="zh-CN" sz="3200">
                <a:latin typeface="Comic Sans MS" pitchFamily="66" charset="0"/>
              </a:rPr>
              <a:t>15000</a:t>
            </a:r>
            <a:r>
              <a:rPr lang="zh-CN" altLang="en-US" sz="3200">
                <a:latin typeface="Comic Sans MS" pitchFamily="66" charset="0"/>
              </a:rPr>
              <a:t>个元素的空间。</a:t>
            </a:r>
          </a:p>
        </p:txBody>
      </p:sp>
      <p:sp>
        <p:nvSpPr>
          <p:cNvPr id="484356" name="AutoShape 4"/>
          <p:cNvSpPr>
            <a:spLocks noChangeArrowheads="1"/>
          </p:cNvSpPr>
          <p:nvPr/>
        </p:nvSpPr>
        <p:spPr bwMode="auto">
          <a:xfrm>
            <a:off x="6372225" y="6165850"/>
            <a:ext cx="2555875" cy="476250"/>
          </a:xfrm>
          <a:prstGeom prst="wedgeRoundRectCallout">
            <a:avLst>
              <a:gd name="adj1" fmla="val -48569"/>
              <a:gd name="adj2" fmla="val -89333"/>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latin typeface="Tahoma" pitchFamily="34" charset="0"/>
              </a:rPr>
              <a:t>解决方案？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4355">
                                            <p:txEl>
                                              <p:pRg st="4" end="4"/>
                                            </p:txEl>
                                          </p:spTgt>
                                        </p:tgtEl>
                                        <p:attrNameLst>
                                          <p:attrName>style.visibility</p:attrName>
                                        </p:attrNameLst>
                                      </p:cBhvr>
                                      <p:to>
                                        <p:strVal val="visible"/>
                                      </p:to>
                                    </p:set>
                                    <p:anim calcmode="lin" valueType="num">
                                      <p:cBhvr additive="base">
                                        <p:cTn id="7" dur="500" fill="hold"/>
                                        <p:tgtEl>
                                          <p:spTgt spid="4843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484356"/>
                                        </p:tgtEl>
                                        <p:attrNameLst>
                                          <p:attrName>style.visibility</p:attrName>
                                        </p:attrNameLst>
                                      </p:cBhvr>
                                      <p:to>
                                        <p:strVal val="visible"/>
                                      </p:to>
                                    </p:set>
                                    <p:anim to="" calcmode="lin" valueType="num">
                                      <p:cBhvr>
                                        <p:cTn id="13" dur="1" fill="hold"/>
                                        <p:tgtEl>
                                          <p:spTgt spid="4843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miter lim="800000"/>
            <a:headEnd/>
            <a:tailEnd/>
          </a:ln>
        </p:spPr>
        <p:txBody>
          <a:bodyPr/>
          <a:lstStyle/>
          <a:p>
            <a:fld id="{28EB5D19-34C7-44CD-954E-9199534B30D6}" type="datetime7">
              <a:rPr lang="zh-CN" altLang="en-US" smtClean="0"/>
              <a:pPr/>
              <a:t>19.9.25</a:t>
            </a:fld>
            <a:endParaRPr lang="en-US" altLang="zh-CN"/>
          </a:p>
        </p:txBody>
      </p:sp>
      <p:sp>
        <p:nvSpPr>
          <p:cNvPr id="26627" name="灯片编号占位符 5"/>
          <p:cNvSpPr>
            <a:spLocks noGrp="1"/>
          </p:cNvSpPr>
          <p:nvPr>
            <p:ph type="sldNum" sz="quarter" idx="12"/>
          </p:nvPr>
        </p:nvSpPr>
        <p:spPr>
          <a:noFill/>
          <a:ln>
            <a:miter lim="800000"/>
            <a:headEnd/>
            <a:tailEnd/>
          </a:ln>
        </p:spPr>
        <p:txBody>
          <a:bodyPr/>
          <a:lstStyle/>
          <a:p>
            <a:fld id="{FB26894A-D70E-4044-B63F-B789C07EE4A7}" type="slidenum">
              <a:rPr lang="zh-CN" altLang="en-US" smtClean="0"/>
              <a:pPr/>
              <a:t>21</a:t>
            </a:fld>
            <a:endParaRPr lang="en-US" altLang="zh-CN"/>
          </a:p>
        </p:txBody>
      </p:sp>
      <p:sp>
        <p:nvSpPr>
          <p:cNvPr id="26628" name="Rectangle 2"/>
          <p:cNvSpPr>
            <a:spLocks noGrp="1" noChangeArrowheads="1"/>
          </p:cNvSpPr>
          <p:nvPr>
            <p:ph type="title"/>
          </p:nvPr>
        </p:nvSpPr>
        <p:spPr/>
        <p:txBody>
          <a:bodyPr/>
          <a:lstStyle/>
          <a:p>
            <a:pPr eaLnBrk="1" hangingPunct="1"/>
            <a:r>
              <a:rPr lang="en-US" altLang="zh-CN">
                <a:ea typeface="宋体" pitchFamily="2" charset="-122"/>
              </a:rPr>
              <a:t>3.3 Formula-Based</a:t>
            </a:r>
            <a:endParaRPr lang="zh-CN" altLang="en-US">
              <a:ea typeface="宋体" pitchFamily="2" charset="-122"/>
            </a:endParaRPr>
          </a:p>
        </p:txBody>
      </p:sp>
      <p:sp>
        <p:nvSpPr>
          <p:cNvPr id="26629" name="Rectangle 3"/>
          <p:cNvSpPr>
            <a:spLocks noGrp="1" noChangeArrowheads="1"/>
          </p:cNvSpPr>
          <p:nvPr>
            <p:ph type="body" idx="1"/>
          </p:nvPr>
        </p:nvSpPr>
        <p:spPr/>
        <p:txBody>
          <a:bodyPr/>
          <a:lstStyle/>
          <a:p>
            <a:pPr eaLnBrk="1" hangingPunct="1"/>
            <a:r>
              <a:rPr lang="zh-CN" altLang="en-US" sz="2800">
                <a:latin typeface="Comic Sans MS" pitchFamily="66" charset="0"/>
                <a:ea typeface="宋体" pitchFamily="2" charset="-122"/>
              </a:rPr>
              <a:t>解决浪费空间的方案</a:t>
            </a:r>
            <a:r>
              <a:rPr lang="en-US" altLang="zh-CN" sz="2800">
                <a:latin typeface="Comic Sans MS" pitchFamily="66" charset="0"/>
                <a:ea typeface="宋体" pitchFamily="2" charset="-122"/>
              </a:rPr>
              <a:t>1(</a:t>
            </a:r>
            <a:r>
              <a:rPr lang="zh-CN" altLang="en-US" sz="2800">
                <a:latin typeface="Comic Sans MS" pitchFamily="66" charset="0"/>
                <a:ea typeface="宋体" pitchFamily="2" charset="-122"/>
              </a:rPr>
              <a:t>具体特例</a:t>
            </a:r>
            <a:r>
              <a:rPr lang="en-US" altLang="zh-CN" sz="2800">
                <a:latin typeface="Comic Sans MS" pitchFamily="66" charset="0"/>
                <a:ea typeface="宋体" pitchFamily="2" charset="-122"/>
              </a:rPr>
              <a:t>)</a:t>
            </a:r>
            <a:r>
              <a:rPr lang="zh-CN" altLang="en-US" sz="2800">
                <a:latin typeface="Comic Sans MS" pitchFamily="66" charset="0"/>
                <a:ea typeface="宋体" pitchFamily="2" charset="-122"/>
              </a:rPr>
              <a:t>：</a:t>
            </a:r>
          </a:p>
          <a:p>
            <a:pPr lvl="1" eaLnBrk="1" hangingPunct="1"/>
            <a:r>
              <a:rPr lang="zh-CN" altLang="en-US" sz="2300">
                <a:latin typeface="Comic Sans MS" pitchFamily="66" charset="0"/>
                <a:ea typeface="宋体" pitchFamily="2" charset="-122"/>
              </a:rPr>
              <a:t>把所有的线性表放入一个数组</a:t>
            </a:r>
            <a:r>
              <a:rPr lang="en-US" altLang="zh-CN" sz="2300">
                <a:latin typeface="Comic Sans MS" pitchFamily="66" charset="0"/>
                <a:ea typeface="宋体" pitchFamily="2" charset="-122"/>
              </a:rPr>
              <a:t>list</a:t>
            </a:r>
            <a:r>
              <a:rPr lang="zh-CN" altLang="en-US" sz="2300">
                <a:latin typeface="Comic Sans MS" pitchFamily="66" charset="0"/>
                <a:ea typeface="宋体" pitchFamily="2" charset="-122"/>
              </a:rPr>
              <a:t>中进行描述</a:t>
            </a:r>
          </a:p>
          <a:p>
            <a:pPr lvl="1" eaLnBrk="1" hangingPunct="1"/>
            <a:r>
              <a:rPr lang="zh-CN" altLang="en-US" sz="2300">
                <a:latin typeface="Comic Sans MS" pitchFamily="66" charset="0"/>
                <a:ea typeface="宋体" pitchFamily="2" charset="-122"/>
              </a:rPr>
              <a:t>设有</a:t>
            </a:r>
            <a:r>
              <a:rPr lang="en-US" altLang="zh-CN" sz="2300">
                <a:latin typeface="Comic Sans MS" pitchFamily="66" charset="0"/>
                <a:ea typeface="宋体" pitchFamily="2" charset="-122"/>
              </a:rPr>
              <a:t>m</a:t>
            </a:r>
            <a:r>
              <a:rPr lang="zh-CN" altLang="en-US" sz="2300">
                <a:latin typeface="Comic Sans MS" pitchFamily="66" charset="0"/>
                <a:ea typeface="宋体" pitchFamily="2" charset="-122"/>
              </a:rPr>
              <a:t>个表我们引入两个附加数组</a:t>
            </a:r>
            <a:r>
              <a:rPr lang="en-US" altLang="zh-CN" sz="2300">
                <a:latin typeface="Comic Sans MS" pitchFamily="66" charset="0"/>
                <a:ea typeface="宋体" pitchFamily="2" charset="-122"/>
              </a:rPr>
              <a:t>first</a:t>
            </a:r>
            <a:r>
              <a:rPr lang="zh-CN" altLang="en-US" sz="2300">
                <a:latin typeface="Comic Sans MS" pitchFamily="66" charset="0"/>
                <a:ea typeface="宋体" pitchFamily="2" charset="-122"/>
              </a:rPr>
              <a:t>和</a:t>
            </a:r>
            <a:r>
              <a:rPr lang="en-US" altLang="zh-CN" sz="2300">
                <a:latin typeface="Comic Sans MS" pitchFamily="66" charset="0"/>
                <a:ea typeface="宋体" pitchFamily="2" charset="-122"/>
              </a:rPr>
              <a:t>last</a:t>
            </a:r>
            <a:r>
              <a:rPr lang="zh-CN" altLang="en-US" sz="2300">
                <a:latin typeface="Comic Sans MS" pitchFamily="66" charset="0"/>
                <a:ea typeface="宋体" pitchFamily="2" charset="-122"/>
              </a:rPr>
              <a:t>来对数组进行索引。表的编号为</a:t>
            </a:r>
            <a:r>
              <a:rPr lang="en-US" altLang="zh-CN" sz="2300">
                <a:latin typeface="Comic Sans MS" pitchFamily="66" charset="0"/>
                <a:ea typeface="宋体" pitchFamily="2" charset="-122"/>
              </a:rPr>
              <a:t>1,2,…m</a:t>
            </a:r>
            <a:r>
              <a:rPr lang="zh-CN" altLang="en-US" sz="2300">
                <a:latin typeface="Comic Sans MS" pitchFamily="66" charset="0"/>
                <a:ea typeface="宋体" pitchFamily="2" charset="-122"/>
              </a:rPr>
              <a:t>。为了使得所有表处理一样，我们定义两个边界表：</a:t>
            </a:r>
            <a:r>
              <a:rPr lang="en-US" altLang="zh-CN" sz="2300">
                <a:latin typeface="Comic Sans MS" pitchFamily="66" charset="0"/>
                <a:ea typeface="宋体" pitchFamily="2" charset="-122"/>
              </a:rPr>
              <a:t>first[0]=last[0]=-1, first[m+1]=last[m+1]=MaxSize-1</a:t>
            </a:r>
          </a:p>
          <a:p>
            <a:pPr lvl="1" eaLnBrk="1" hangingPunct="1"/>
            <a:r>
              <a:rPr lang="zh-CN" altLang="en-US" sz="2300">
                <a:latin typeface="Comic Sans MS" pitchFamily="66" charset="0"/>
                <a:ea typeface="宋体" pitchFamily="2" charset="-122"/>
              </a:rPr>
              <a:t>基本逻辑</a:t>
            </a:r>
            <a:r>
              <a:rPr lang="en-US" altLang="zh-CN" sz="2300">
                <a:latin typeface="Comic Sans MS" pitchFamily="66" charset="0"/>
                <a:ea typeface="宋体" pitchFamily="2" charset="-122"/>
              </a:rPr>
              <a:t>first[i]≤last[i]≤frist[i+1]</a:t>
            </a:r>
            <a:endParaRPr lang="zh-CN" altLang="en-US" sz="2300">
              <a:latin typeface="Comic Sans MS" pitchFamily="66" charset="0"/>
              <a:ea typeface="宋体" pitchFamily="2" charset="-122"/>
            </a:endParaRPr>
          </a:p>
        </p:txBody>
      </p:sp>
      <p:grpSp>
        <p:nvGrpSpPr>
          <p:cNvPr id="26630" name="Group 35"/>
          <p:cNvGrpSpPr>
            <a:grpSpLocks/>
          </p:cNvGrpSpPr>
          <p:nvPr/>
        </p:nvGrpSpPr>
        <p:grpSpPr bwMode="auto">
          <a:xfrm>
            <a:off x="2339975" y="4941888"/>
            <a:ext cx="6624638" cy="1728787"/>
            <a:chOff x="1474" y="3113"/>
            <a:chExt cx="4173" cy="1089"/>
          </a:xfrm>
        </p:grpSpPr>
        <p:sp>
          <p:nvSpPr>
            <p:cNvPr id="26632" name="Rectangle 5"/>
            <p:cNvSpPr>
              <a:spLocks noChangeArrowheads="1"/>
            </p:cNvSpPr>
            <p:nvPr/>
          </p:nvSpPr>
          <p:spPr bwMode="auto">
            <a:xfrm>
              <a:off x="1747"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1</a:t>
              </a:r>
            </a:p>
          </p:txBody>
        </p:sp>
        <p:sp>
          <p:nvSpPr>
            <p:cNvPr id="26633" name="Rectangle 6"/>
            <p:cNvSpPr>
              <a:spLocks noChangeArrowheads="1"/>
            </p:cNvSpPr>
            <p:nvPr/>
          </p:nvSpPr>
          <p:spPr bwMode="auto">
            <a:xfrm>
              <a:off x="2019"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2</a:t>
              </a:r>
            </a:p>
          </p:txBody>
        </p:sp>
        <p:sp>
          <p:nvSpPr>
            <p:cNvPr id="26634" name="Rectangle 7"/>
            <p:cNvSpPr>
              <a:spLocks noChangeArrowheads="1"/>
            </p:cNvSpPr>
            <p:nvPr/>
          </p:nvSpPr>
          <p:spPr bwMode="auto">
            <a:xfrm>
              <a:off x="2291"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3</a:t>
              </a:r>
            </a:p>
          </p:txBody>
        </p:sp>
        <p:sp>
          <p:nvSpPr>
            <p:cNvPr id="26635" name="Rectangle 8"/>
            <p:cNvSpPr>
              <a:spLocks noChangeArrowheads="1"/>
            </p:cNvSpPr>
            <p:nvPr/>
          </p:nvSpPr>
          <p:spPr bwMode="auto">
            <a:xfrm>
              <a:off x="2563"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4</a:t>
              </a:r>
            </a:p>
          </p:txBody>
        </p:sp>
        <p:sp>
          <p:nvSpPr>
            <p:cNvPr id="26636" name="Rectangle 9"/>
            <p:cNvSpPr>
              <a:spLocks noChangeArrowheads="1"/>
            </p:cNvSpPr>
            <p:nvPr/>
          </p:nvSpPr>
          <p:spPr bwMode="auto">
            <a:xfrm>
              <a:off x="2835" y="3113"/>
              <a:ext cx="454"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t>
              </a:r>
            </a:p>
          </p:txBody>
        </p:sp>
        <p:sp>
          <p:nvSpPr>
            <p:cNvPr id="26637" name="Rectangle 10"/>
            <p:cNvSpPr>
              <a:spLocks noChangeArrowheads="1"/>
            </p:cNvSpPr>
            <p:nvPr/>
          </p:nvSpPr>
          <p:spPr bwMode="auto">
            <a:xfrm>
              <a:off x="3289"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 </a:t>
              </a:r>
            </a:p>
          </p:txBody>
        </p:sp>
        <p:sp>
          <p:nvSpPr>
            <p:cNvPr id="26638" name="Rectangle 11"/>
            <p:cNvSpPr>
              <a:spLocks noChangeArrowheads="1"/>
            </p:cNvSpPr>
            <p:nvPr/>
          </p:nvSpPr>
          <p:spPr bwMode="auto">
            <a:xfrm>
              <a:off x="3561"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 </a:t>
              </a:r>
            </a:p>
          </p:txBody>
        </p:sp>
        <p:sp>
          <p:nvSpPr>
            <p:cNvPr id="26639" name="Rectangle 12"/>
            <p:cNvSpPr>
              <a:spLocks noChangeArrowheads="1"/>
            </p:cNvSpPr>
            <p:nvPr/>
          </p:nvSpPr>
          <p:spPr bwMode="auto">
            <a:xfrm>
              <a:off x="3833" y="3113"/>
              <a:ext cx="590"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t>
              </a:r>
            </a:p>
          </p:txBody>
        </p:sp>
        <p:sp>
          <p:nvSpPr>
            <p:cNvPr id="26640" name="Rectangle 13"/>
            <p:cNvSpPr>
              <a:spLocks noChangeArrowheads="1"/>
            </p:cNvSpPr>
            <p:nvPr/>
          </p:nvSpPr>
          <p:spPr bwMode="auto">
            <a:xfrm>
              <a:off x="4423"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7</a:t>
              </a:r>
            </a:p>
          </p:txBody>
        </p:sp>
        <p:sp>
          <p:nvSpPr>
            <p:cNvPr id="26641" name="Rectangle 14"/>
            <p:cNvSpPr>
              <a:spLocks noChangeArrowheads="1"/>
            </p:cNvSpPr>
            <p:nvPr/>
          </p:nvSpPr>
          <p:spPr bwMode="auto">
            <a:xfrm>
              <a:off x="4695"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8</a:t>
              </a:r>
            </a:p>
          </p:txBody>
        </p:sp>
        <p:sp>
          <p:nvSpPr>
            <p:cNvPr id="26642" name="Rectangle 15"/>
            <p:cNvSpPr>
              <a:spLocks noChangeArrowheads="1"/>
            </p:cNvSpPr>
            <p:nvPr/>
          </p:nvSpPr>
          <p:spPr bwMode="auto">
            <a:xfrm>
              <a:off x="4967" y="3113"/>
              <a:ext cx="272" cy="318"/>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9</a:t>
              </a:r>
            </a:p>
          </p:txBody>
        </p:sp>
        <p:grpSp>
          <p:nvGrpSpPr>
            <p:cNvPr id="26643" name="Group 16"/>
            <p:cNvGrpSpPr>
              <a:grpSpLocks/>
            </p:cNvGrpSpPr>
            <p:nvPr/>
          </p:nvGrpSpPr>
          <p:grpSpPr bwMode="auto">
            <a:xfrm>
              <a:off x="1474" y="3431"/>
              <a:ext cx="681" cy="498"/>
              <a:chOff x="793" y="3249"/>
              <a:chExt cx="681" cy="498"/>
            </a:xfrm>
          </p:grpSpPr>
          <p:sp>
            <p:nvSpPr>
              <p:cNvPr id="26656" name="Line 17"/>
              <p:cNvSpPr>
                <a:spLocks noChangeShapeType="1"/>
              </p:cNvSpPr>
              <p:nvPr/>
            </p:nvSpPr>
            <p:spPr bwMode="auto">
              <a:xfrm flipV="1">
                <a:off x="1066" y="3249"/>
                <a:ext cx="0" cy="27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6657" name="Rectangle 18"/>
              <p:cNvSpPr>
                <a:spLocks noChangeArrowheads="1"/>
              </p:cNvSpPr>
              <p:nvPr/>
            </p:nvSpPr>
            <p:spPr bwMode="auto">
              <a:xfrm>
                <a:off x="793" y="3475"/>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first[1]</a:t>
                </a:r>
              </a:p>
            </p:txBody>
          </p:sp>
        </p:grpSp>
        <p:grpSp>
          <p:nvGrpSpPr>
            <p:cNvPr id="26644" name="Group 32"/>
            <p:cNvGrpSpPr>
              <a:grpSpLocks/>
            </p:cNvGrpSpPr>
            <p:nvPr/>
          </p:nvGrpSpPr>
          <p:grpSpPr bwMode="auto">
            <a:xfrm>
              <a:off x="2291" y="3475"/>
              <a:ext cx="681" cy="726"/>
              <a:chOff x="2291" y="3475"/>
              <a:chExt cx="681" cy="726"/>
            </a:xfrm>
          </p:grpSpPr>
          <p:sp>
            <p:nvSpPr>
              <p:cNvPr id="26654" name="Line 20"/>
              <p:cNvSpPr>
                <a:spLocks noChangeShapeType="1"/>
              </p:cNvSpPr>
              <p:nvPr/>
            </p:nvSpPr>
            <p:spPr bwMode="auto">
              <a:xfrm flipH="1" flipV="1">
                <a:off x="2562" y="3475"/>
                <a:ext cx="2" cy="50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6655" name="Rectangle 21"/>
              <p:cNvSpPr>
                <a:spLocks noChangeArrowheads="1"/>
              </p:cNvSpPr>
              <p:nvPr/>
            </p:nvSpPr>
            <p:spPr bwMode="auto">
              <a:xfrm>
                <a:off x="2291" y="3929"/>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last[1]</a:t>
                </a:r>
              </a:p>
            </p:txBody>
          </p:sp>
        </p:grpSp>
        <p:sp>
          <p:nvSpPr>
            <p:cNvPr id="26645" name="Line 22"/>
            <p:cNvSpPr>
              <a:spLocks noChangeShapeType="1"/>
            </p:cNvSpPr>
            <p:nvPr/>
          </p:nvSpPr>
          <p:spPr bwMode="auto">
            <a:xfrm flipV="1">
              <a:off x="3290" y="3431"/>
              <a:ext cx="0" cy="27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6646" name="Rectangle 23"/>
            <p:cNvSpPr>
              <a:spLocks noChangeArrowheads="1"/>
            </p:cNvSpPr>
            <p:nvPr/>
          </p:nvSpPr>
          <p:spPr bwMode="auto">
            <a:xfrm>
              <a:off x="3017" y="3657"/>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first[2]</a:t>
              </a:r>
            </a:p>
          </p:txBody>
        </p:sp>
        <p:grpSp>
          <p:nvGrpSpPr>
            <p:cNvPr id="26647" name="Group 24"/>
            <p:cNvGrpSpPr>
              <a:grpSpLocks/>
            </p:cNvGrpSpPr>
            <p:nvPr/>
          </p:nvGrpSpPr>
          <p:grpSpPr bwMode="auto">
            <a:xfrm>
              <a:off x="4151" y="3431"/>
              <a:ext cx="681" cy="498"/>
              <a:chOff x="793" y="3249"/>
              <a:chExt cx="681" cy="498"/>
            </a:xfrm>
          </p:grpSpPr>
          <p:sp>
            <p:nvSpPr>
              <p:cNvPr id="26652" name="Line 25"/>
              <p:cNvSpPr>
                <a:spLocks noChangeShapeType="1"/>
              </p:cNvSpPr>
              <p:nvPr/>
            </p:nvSpPr>
            <p:spPr bwMode="auto">
              <a:xfrm flipV="1">
                <a:off x="1066" y="3249"/>
                <a:ext cx="0" cy="27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6653" name="Rectangle 26"/>
              <p:cNvSpPr>
                <a:spLocks noChangeArrowheads="1"/>
              </p:cNvSpPr>
              <p:nvPr/>
            </p:nvSpPr>
            <p:spPr bwMode="auto">
              <a:xfrm>
                <a:off x="793" y="3475"/>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first[3]</a:t>
                </a:r>
              </a:p>
            </p:txBody>
          </p:sp>
        </p:grpSp>
        <p:grpSp>
          <p:nvGrpSpPr>
            <p:cNvPr id="26648" name="Group 33"/>
            <p:cNvGrpSpPr>
              <a:grpSpLocks/>
            </p:cNvGrpSpPr>
            <p:nvPr/>
          </p:nvGrpSpPr>
          <p:grpSpPr bwMode="auto">
            <a:xfrm>
              <a:off x="4966" y="3430"/>
              <a:ext cx="681" cy="771"/>
              <a:chOff x="4740" y="3430"/>
              <a:chExt cx="681" cy="771"/>
            </a:xfrm>
          </p:grpSpPr>
          <p:sp>
            <p:nvSpPr>
              <p:cNvPr id="26650" name="Line 28"/>
              <p:cNvSpPr>
                <a:spLocks noChangeShapeType="1"/>
              </p:cNvSpPr>
              <p:nvPr/>
            </p:nvSpPr>
            <p:spPr bwMode="auto">
              <a:xfrm flipH="1" flipV="1">
                <a:off x="5012" y="3430"/>
                <a:ext cx="1" cy="545"/>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6651" name="Rectangle 29"/>
              <p:cNvSpPr>
                <a:spLocks noChangeArrowheads="1"/>
              </p:cNvSpPr>
              <p:nvPr/>
            </p:nvSpPr>
            <p:spPr bwMode="auto">
              <a:xfrm>
                <a:off x="4740" y="3929"/>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last[3]</a:t>
                </a:r>
              </a:p>
            </p:txBody>
          </p:sp>
        </p:grpSp>
        <p:sp>
          <p:nvSpPr>
            <p:cNvPr id="26649" name="Rectangle 30"/>
            <p:cNvSpPr>
              <a:spLocks noChangeArrowheads="1"/>
            </p:cNvSpPr>
            <p:nvPr/>
          </p:nvSpPr>
          <p:spPr bwMode="auto">
            <a:xfrm>
              <a:off x="3017" y="3930"/>
              <a:ext cx="681" cy="272"/>
            </a:xfrm>
            <a:prstGeom prst="rect">
              <a:avLst/>
            </a:prstGeom>
            <a:noFill/>
            <a:ln w="9525">
              <a:noFill/>
              <a:miter lim="800000"/>
              <a:headEnd/>
              <a:tailEnd/>
            </a:ln>
            <a:effectLst/>
          </p:spPr>
          <p:txBody>
            <a:bodyPr wrap="none" anchor="ctr"/>
            <a:lstStyle/>
            <a:p>
              <a:pPr algn="ctr"/>
              <a:r>
                <a:rPr kumimoji="1" lang="en-US" altLang="zh-CN" sz="2000" b="1">
                  <a:latin typeface="Comic Sans MS" pitchFamily="66" charset="0"/>
                </a:rPr>
                <a:t>last[2]</a:t>
              </a:r>
            </a:p>
          </p:txBody>
        </p:sp>
      </p:grpSp>
      <p:sp>
        <p:nvSpPr>
          <p:cNvPr id="486431" name="AutoShape 31"/>
          <p:cNvSpPr>
            <a:spLocks noChangeArrowheads="1"/>
          </p:cNvSpPr>
          <p:nvPr/>
        </p:nvSpPr>
        <p:spPr bwMode="auto">
          <a:xfrm>
            <a:off x="179388" y="5229225"/>
            <a:ext cx="2016125" cy="1295400"/>
          </a:xfrm>
          <a:prstGeom prst="wedgeRoundRectCallout">
            <a:avLst>
              <a:gd name="adj1" fmla="val 74565"/>
              <a:gd name="adj2" fmla="val -51227"/>
              <a:gd name="adj3" fmla="val 16667"/>
            </a:avLst>
          </a:prstGeom>
          <a:solidFill>
            <a:schemeClr val="accent1"/>
          </a:solidFill>
          <a:ln w="9525">
            <a:solidFill>
              <a:schemeClr val="tx1"/>
            </a:solidFill>
            <a:miter lim="800000"/>
            <a:headEnd/>
            <a:tailEnd/>
          </a:ln>
          <a:effectLst/>
        </p:spPr>
        <p:txBody>
          <a:bodyPr/>
          <a:lstStyle/>
          <a:p>
            <a:pPr algn="ctr"/>
            <a:r>
              <a:rPr kumimoji="1" lang="zh-CN" altLang="en-US" sz="2400" b="1">
                <a:latin typeface="Tahoma" pitchFamily="34" charset="0"/>
              </a:rPr>
              <a:t>省空间费时间，插入的逻辑复杂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6431"/>
                                        </p:tgtEl>
                                        <p:attrNameLst>
                                          <p:attrName>style.visibility</p:attrName>
                                        </p:attrNameLst>
                                      </p:cBhvr>
                                      <p:to>
                                        <p:strVal val="visible"/>
                                      </p:to>
                                    </p:set>
                                    <p:anim calcmode="lin" valueType="num">
                                      <p:cBhvr additive="base">
                                        <p:cTn id="7" dur="500" fill="hold"/>
                                        <p:tgtEl>
                                          <p:spTgt spid="486431"/>
                                        </p:tgtEl>
                                        <p:attrNameLst>
                                          <p:attrName>ppt_x</p:attrName>
                                        </p:attrNameLst>
                                      </p:cBhvr>
                                      <p:tavLst>
                                        <p:tav tm="0">
                                          <p:val>
                                            <p:strVal val="#ppt_x"/>
                                          </p:val>
                                        </p:tav>
                                        <p:tav tm="100000">
                                          <p:val>
                                            <p:strVal val="#ppt_x"/>
                                          </p:val>
                                        </p:tav>
                                      </p:tavLst>
                                    </p:anim>
                                    <p:anim calcmode="lin" valueType="num">
                                      <p:cBhvr additive="base">
                                        <p:cTn id="8" dur="500" fill="hold"/>
                                        <p:tgtEl>
                                          <p:spTgt spid="486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miter lim="800000"/>
            <a:headEnd/>
            <a:tailEnd/>
          </a:ln>
        </p:spPr>
        <p:txBody>
          <a:bodyPr/>
          <a:lstStyle/>
          <a:p>
            <a:fld id="{BAF1FF35-5542-47CE-9CD6-ED09AC4A8AA4}" type="datetime7">
              <a:rPr lang="zh-CN" altLang="en-US" smtClean="0"/>
              <a:pPr/>
              <a:t>19.9.25</a:t>
            </a:fld>
            <a:endParaRPr lang="en-US" altLang="zh-CN"/>
          </a:p>
        </p:txBody>
      </p:sp>
      <p:sp>
        <p:nvSpPr>
          <p:cNvPr id="27651" name="灯片编号占位符 5"/>
          <p:cNvSpPr>
            <a:spLocks noGrp="1"/>
          </p:cNvSpPr>
          <p:nvPr>
            <p:ph type="sldNum" sz="quarter" idx="12"/>
          </p:nvPr>
        </p:nvSpPr>
        <p:spPr>
          <a:noFill/>
          <a:ln>
            <a:miter lim="800000"/>
            <a:headEnd/>
            <a:tailEnd/>
          </a:ln>
        </p:spPr>
        <p:txBody>
          <a:bodyPr/>
          <a:lstStyle/>
          <a:p>
            <a:fld id="{5A79EF12-B175-4E54-9B3F-B36468C110A1}" type="slidenum">
              <a:rPr lang="zh-CN" altLang="en-US" smtClean="0"/>
              <a:pPr/>
              <a:t>22</a:t>
            </a:fld>
            <a:endParaRPr lang="en-US" altLang="zh-CN"/>
          </a:p>
        </p:txBody>
      </p:sp>
      <p:sp>
        <p:nvSpPr>
          <p:cNvPr id="27652" name="Rectangle 2"/>
          <p:cNvSpPr>
            <a:spLocks noGrp="1" noChangeArrowheads="1"/>
          </p:cNvSpPr>
          <p:nvPr>
            <p:ph type="title"/>
          </p:nvPr>
        </p:nvSpPr>
        <p:spPr/>
        <p:txBody>
          <a:bodyPr/>
          <a:lstStyle/>
          <a:p>
            <a:pPr eaLnBrk="1" hangingPunct="1"/>
            <a:r>
              <a:rPr lang="en-US" altLang="zh-CN">
                <a:solidFill>
                  <a:srgbClr val="990033"/>
                </a:solidFill>
                <a:ea typeface="宋体" pitchFamily="2" charset="-122"/>
              </a:rPr>
              <a:t>3.3 Formula-Based</a:t>
            </a:r>
            <a:endParaRPr lang="zh-CN" altLang="en-US">
              <a:solidFill>
                <a:srgbClr val="990033"/>
              </a:solidFill>
              <a:ea typeface="宋体" pitchFamily="2" charset="-122"/>
            </a:endParaRPr>
          </a:p>
        </p:txBody>
      </p:sp>
      <p:sp>
        <p:nvSpPr>
          <p:cNvPr id="653315" name="Rectangle 3"/>
          <p:cNvSpPr>
            <a:spLocks noGrp="1" noChangeArrowheads="1"/>
          </p:cNvSpPr>
          <p:nvPr>
            <p:ph type="body" idx="1"/>
          </p:nvPr>
        </p:nvSpPr>
        <p:spPr>
          <a:xfrm>
            <a:off x="468313" y="1341438"/>
            <a:ext cx="8229600" cy="4530725"/>
          </a:xfrm>
        </p:spPr>
        <p:txBody>
          <a:bodyPr/>
          <a:lstStyle/>
          <a:p>
            <a:pPr eaLnBrk="1" hangingPunct="1"/>
            <a:r>
              <a:rPr lang="zh-CN" altLang="en-US" sz="2800">
                <a:latin typeface="Comic Sans MS" pitchFamily="66" charset="0"/>
                <a:ea typeface="宋体" pitchFamily="2" charset="-122"/>
              </a:rPr>
              <a:t>解决浪费空间的方案</a:t>
            </a:r>
            <a:r>
              <a:rPr lang="en-US" altLang="zh-CN" sz="2800">
                <a:latin typeface="Comic Sans MS" pitchFamily="66" charset="0"/>
                <a:ea typeface="宋体" pitchFamily="2" charset="-122"/>
              </a:rPr>
              <a:t>2</a:t>
            </a:r>
            <a:r>
              <a:rPr lang="zh-CN" altLang="en-US" sz="2800">
                <a:latin typeface="Comic Sans MS" pitchFamily="66" charset="0"/>
                <a:ea typeface="宋体" pitchFamily="2" charset="-122"/>
              </a:rPr>
              <a:t>：</a:t>
            </a:r>
          </a:p>
          <a:p>
            <a:pPr lvl="1" eaLnBrk="1" hangingPunct="1"/>
            <a:r>
              <a:rPr lang="zh-CN" altLang="en-US" sz="2300">
                <a:latin typeface="Comic Sans MS" pitchFamily="66" charset="0"/>
                <a:ea typeface="宋体" pitchFamily="2" charset="-122"/>
              </a:rPr>
              <a:t>动态分配内存，这需要修改</a:t>
            </a:r>
            <a:r>
              <a:rPr lang="en-US" altLang="zh-CN" sz="2300">
                <a:latin typeface="Comic Sans MS" pitchFamily="66" charset="0"/>
                <a:ea typeface="宋体" pitchFamily="2" charset="-122"/>
              </a:rPr>
              <a:t>LinearList</a:t>
            </a:r>
            <a:r>
              <a:rPr lang="zh-CN" altLang="en-US" sz="2300">
                <a:latin typeface="Comic Sans MS" pitchFamily="66" charset="0"/>
                <a:ea typeface="宋体" pitchFamily="2" charset="-122"/>
              </a:rPr>
              <a:t>类</a:t>
            </a:r>
          </a:p>
          <a:p>
            <a:pPr lvl="1" eaLnBrk="1" hangingPunct="1"/>
            <a:r>
              <a:rPr lang="zh-CN" altLang="en-US" sz="2300">
                <a:latin typeface="Comic Sans MS" pitchFamily="66" charset="0"/>
                <a:ea typeface="宋体" pitchFamily="2" charset="-122"/>
              </a:rPr>
              <a:t>基本思想是：当空间不够时重新分配内存（增加）。</a:t>
            </a:r>
          </a:p>
          <a:p>
            <a:pPr lvl="1" eaLnBrk="1" hangingPunct="1"/>
            <a:r>
              <a:rPr lang="zh-CN" altLang="en-US" sz="2300">
                <a:latin typeface="Comic Sans MS" pitchFamily="66" charset="0"/>
                <a:ea typeface="宋体" pitchFamily="2" charset="-122"/>
              </a:rPr>
              <a:t>问题</a:t>
            </a:r>
            <a:r>
              <a:rPr lang="en-US" altLang="zh-CN" sz="2300">
                <a:latin typeface="Comic Sans MS" pitchFamily="66" charset="0"/>
                <a:ea typeface="宋体" pitchFamily="2" charset="-122"/>
              </a:rPr>
              <a:t>1</a:t>
            </a:r>
            <a:r>
              <a:rPr lang="zh-CN" altLang="en-US" sz="2300">
                <a:latin typeface="Comic Sans MS" pitchFamily="66" charset="0"/>
                <a:ea typeface="宋体" pitchFamily="2" charset="-122"/>
              </a:rPr>
              <a:t>：增加多少？（以下是常用的方案）</a:t>
            </a:r>
          </a:p>
          <a:p>
            <a:pPr lvl="2" eaLnBrk="1" hangingPunct="1"/>
            <a:r>
              <a:rPr lang="zh-CN" altLang="en-US" sz="2100">
                <a:latin typeface="Comic Sans MS" pitchFamily="66" charset="0"/>
                <a:ea typeface="宋体" pitchFamily="2" charset="-122"/>
              </a:rPr>
              <a:t>方案</a:t>
            </a:r>
            <a:r>
              <a:rPr lang="en-US" altLang="zh-CN" sz="2100">
                <a:latin typeface="Comic Sans MS" pitchFamily="66" charset="0"/>
                <a:ea typeface="宋体" pitchFamily="2" charset="-122"/>
              </a:rPr>
              <a:t>1. </a:t>
            </a:r>
            <a:r>
              <a:rPr lang="zh-CN" altLang="en-US" sz="2100">
                <a:latin typeface="Comic Sans MS" pitchFamily="66" charset="0"/>
                <a:ea typeface="宋体" pitchFamily="2" charset="-122"/>
              </a:rPr>
              <a:t>增加固定值，需要加一个私有成员，如</a:t>
            </a:r>
            <a:r>
              <a:rPr lang="en-US" altLang="zh-CN" sz="2100">
                <a:latin typeface="Comic Sans MS" pitchFamily="66" charset="0"/>
                <a:ea typeface="宋体" pitchFamily="2" charset="-122"/>
              </a:rPr>
              <a:t>incsize;</a:t>
            </a:r>
            <a:r>
              <a:rPr lang="zh-CN" altLang="en-US" sz="2100">
                <a:latin typeface="Comic Sans MS" pitchFamily="66" charset="0"/>
                <a:ea typeface="宋体" pitchFamily="2" charset="-122"/>
              </a:rPr>
              <a:t>相关方法要修改（哪些方法？如何修改？）</a:t>
            </a:r>
          </a:p>
          <a:p>
            <a:pPr lvl="2" eaLnBrk="1" hangingPunct="1"/>
            <a:r>
              <a:rPr lang="zh-CN" altLang="en-US" sz="2100">
                <a:latin typeface="Comic Sans MS" pitchFamily="66" charset="0"/>
                <a:ea typeface="宋体" pitchFamily="2" charset="-122"/>
              </a:rPr>
              <a:t>方案</a:t>
            </a:r>
            <a:r>
              <a:rPr lang="en-US" altLang="zh-CN" sz="2100">
                <a:latin typeface="Comic Sans MS" pitchFamily="66" charset="0"/>
                <a:ea typeface="宋体" pitchFamily="2" charset="-122"/>
              </a:rPr>
              <a:t>2. </a:t>
            </a:r>
            <a:r>
              <a:rPr lang="zh-CN" altLang="en-US" sz="2100">
                <a:latin typeface="Comic Sans MS" pitchFamily="66" charset="0"/>
                <a:ea typeface="宋体" pitchFamily="2" charset="-122"/>
              </a:rPr>
              <a:t>不增加一个私有成员，内存增加当前</a:t>
            </a:r>
            <a:r>
              <a:rPr lang="en-US" altLang="zh-CN" sz="2100">
                <a:latin typeface="Comic Sans MS" pitchFamily="66" charset="0"/>
                <a:ea typeface="宋体" pitchFamily="2" charset="-122"/>
              </a:rPr>
              <a:t>maxsize</a:t>
            </a:r>
            <a:r>
              <a:rPr lang="zh-CN" altLang="en-US" sz="2100">
                <a:latin typeface="Comic Sans MS" pitchFamily="66" charset="0"/>
                <a:ea typeface="宋体" pitchFamily="2" charset="-122"/>
              </a:rPr>
              <a:t>的一倍。</a:t>
            </a:r>
          </a:p>
          <a:p>
            <a:pPr lvl="1" eaLnBrk="1" hangingPunct="1"/>
            <a:r>
              <a:rPr lang="zh-CN" altLang="en-US" sz="2300">
                <a:latin typeface="Comic Sans MS" pitchFamily="66" charset="0"/>
                <a:ea typeface="宋体" pitchFamily="2" charset="-122"/>
              </a:rPr>
              <a:t>问题</a:t>
            </a:r>
            <a:r>
              <a:rPr lang="en-US" altLang="zh-CN" sz="2300">
                <a:latin typeface="Comic Sans MS" pitchFamily="66" charset="0"/>
                <a:ea typeface="宋体" pitchFamily="2" charset="-122"/>
              </a:rPr>
              <a:t>2</a:t>
            </a:r>
            <a:r>
              <a:rPr lang="zh-CN" altLang="en-US" sz="2300">
                <a:latin typeface="Comic Sans MS" pitchFamily="66" charset="0"/>
                <a:ea typeface="宋体" pitchFamily="2" charset="-122"/>
              </a:rPr>
              <a:t>：为了减少浪费空间，什么时候重新分配内存（减少）</a:t>
            </a:r>
          </a:p>
          <a:p>
            <a:pPr lvl="2" eaLnBrk="1" hangingPunct="1"/>
            <a:r>
              <a:rPr lang="zh-CN" altLang="en-US" sz="2100">
                <a:latin typeface="Comic Sans MS" pitchFamily="66" charset="0"/>
                <a:ea typeface="宋体" pitchFamily="2" charset="-122"/>
              </a:rPr>
              <a:t>方案</a:t>
            </a:r>
            <a:r>
              <a:rPr lang="en-US" altLang="zh-CN" sz="2100">
                <a:latin typeface="Comic Sans MS" pitchFamily="66" charset="0"/>
                <a:ea typeface="宋体" pitchFamily="2" charset="-122"/>
              </a:rPr>
              <a:t>1. </a:t>
            </a:r>
            <a:r>
              <a:rPr lang="zh-CN" altLang="en-US" sz="2100">
                <a:latin typeface="Comic Sans MS" pitchFamily="66" charset="0"/>
                <a:ea typeface="宋体" pitchFamily="2" charset="-122"/>
              </a:rPr>
              <a:t>减少固定值，例如如空闲空间是</a:t>
            </a:r>
            <a:r>
              <a:rPr lang="en-US" altLang="zh-CN" sz="2100">
                <a:latin typeface="Comic Sans MS" pitchFamily="66" charset="0"/>
                <a:ea typeface="宋体" pitchFamily="2" charset="-122"/>
              </a:rPr>
              <a:t>incsize</a:t>
            </a:r>
            <a:r>
              <a:rPr lang="zh-CN" altLang="en-US" sz="2100">
                <a:latin typeface="Comic Sans MS" pitchFamily="66" charset="0"/>
                <a:ea typeface="宋体" pitchFamily="2" charset="-122"/>
              </a:rPr>
              <a:t>的两倍时</a:t>
            </a:r>
            <a:r>
              <a:rPr lang="en-US" altLang="zh-CN" sz="2100">
                <a:latin typeface="Comic Sans MS" pitchFamily="66" charset="0"/>
                <a:ea typeface="宋体" pitchFamily="2" charset="-122"/>
              </a:rPr>
              <a:t>; maxsize= maxsize- incsize</a:t>
            </a:r>
            <a:r>
              <a:rPr lang="zh-CN" altLang="en-US" sz="2100">
                <a:latin typeface="Comic Sans MS" pitchFamily="66" charset="0"/>
                <a:ea typeface="宋体" pitchFamily="2" charset="-122"/>
              </a:rPr>
              <a:t>；</a:t>
            </a:r>
          </a:p>
          <a:p>
            <a:pPr lvl="2" eaLnBrk="1" hangingPunct="1"/>
            <a:r>
              <a:rPr lang="zh-CN" altLang="en-US" sz="2100">
                <a:latin typeface="Comic Sans MS" pitchFamily="66" charset="0"/>
                <a:ea typeface="宋体" pitchFamily="2" charset="-122"/>
              </a:rPr>
              <a:t>方案</a:t>
            </a:r>
            <a:r>
              <a:rPr lang="en-US" altLang="zh-CN" sz="2100">
                <a:latin typeface="Comic Sans MS" pitchFamily="66" charset="0"/>
                <a:ea typeface="宋体" pitchFamily="2" charset="-122"/>
              </a:rPr>
              <a:t>2. </a:t>
            </a:r>
            <a:r>
              <a:rPr lang="zh-CN" altLang="en-US" sz="2100">
                <a:latin typeface="Comic Sans MS" pitchFamily="66" charset="0"/>
                <a:ea typeface="宋体" pitchFamily="2" charset="-122"/>
              </a:rPr>
              <a:t>如使用空间是</a:t>
            </a:r>
            <a:r>
              <a:rPr lang="en-US" altLang="zh-CN" sz="2100">
                <a:latin typeface="Comic Sans MS" pitchFamily="66" charset="0"/>
                <a:ea typeface="宋体" pitchFamily="2" charset="-122"/>
              </a:rPr>
              <a:t>maxsize</a:t>
            </a:r>
            <a:r>
              <a:rPr lang="zh-CN" altLang="en-US" sz="2100">
                <a:latin typeface="Comic Sans MS" pitchFamily="66" charset="0"/>
                <a:ea typeface="宋体" pitchFamily="2" charset="-122"/>
              </a:rPr>
              <a:t>的四分之一时</a:t>
            </a:r>
            <a:r>
              <a:rPr lang="en-US" altLang="zh-CN" sz="2100">
                <a:latin typeface="Comic Sans MS" pitchFamily="66" charset="0"/>
                <a:ea typeface="宋体" pitchFamily="2" charset="-122"/>
              </a:rPr>
              <a:t>; maxsize= maxsize/2</a:t>
            </a:r>
            <a:r>
              <a:rPr lang="zh-CN" altLang="en-US" sz="2100">
                <a:latin typeface="Comic Sans MS" pitchFamily="66"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 calcmode="lin" valueType="num">
                                      <p:cBhvr additive="base">
                                        <p:cTn id="7" dur="500" fill="hold"/>
                                        <p:tgtEl>
                                          <p:spTgt spid="65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33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3315">
                                            <p:txEl>
                                              <p:pRg st="1" end="1"/>
                                            </p:txEl>
                                          </p:spTgt>
                                        </p:tgtEl>
                                        <p:attrNameLst>
                                          <p:attrName>style.visibility</p:attrName>
                                        </p:attrNameLst>
                                      </p:cBhvr>
                                      <p:to>
                                        <p:strVal val="visible"/>
                                      </p:to>
                                    </p:set>
                                    <p:anim calcmode="lin" valueType="num">
                                      <p:cBhvr additive="base">
                                        <p:cTn id="12" dur="500" fill="hold"/>
                                        <p:tgtEl>
                                          <p:spTgt spid="6533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331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53315">
                                            <p:txEl>
                                              <p:pRg st="2" end="2"/>
                                            </p:txEl>
                                          </p:spTgt>
                                        </p:tgtEl>
                                        <p:attrNameLst>
                                          <p:attrName>style.visibility</p:attrName>
                                        </p:attrNameLst>
                                      </p:cBhvr>
                                      <p:to>
                                        <p:strVal val="visible"/>
                                      </p:to>
                                    </p:set>
                                    <p:anim calcmode="lin" valueType="num">
                                      <p:cBhvr additive="base">
                                        <p:cTn id="17" dur="500" fill="hold"/>
                                        <p:tgtEl>
                                          <p:spTgt spid="65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3315">
                                            <p:txEl>
                                              <p:pRg st="3" end="3"/>
                                            </p:txEl>
                                          </p:spTgt>
                                        </p:tgtEl>
                                        <p:attrNameLst>
                                          <p:attrName>style.visibility</p:attrName>
                                        </p:attrNameLst>
                                      </p:cBhvr>
                                      <p:to>
                                        <p:strVal val="visible"/>
                                      </p:to>
                                    </p:set>
                                    <p:anim calcmode="lin" valueType="num">
                                      <p:cBhvr additive="base">
                                        <p:cTn id="23" dur="500" fill="hold"/>
                                        <p:tgtEl>
                                          <p:spTgt spid="6533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53315">
                                            <p:txEl>
                                              <p:pRg st="4" end="4"/>
                                            </p:txEl>
                                          </p:spTgt>
                                        </p:tgtEl>
                                        <p:attrNameLst>
                                          <p:attrName>style.visibility</p:attrName>
                                        </p:attrNameLst>
                                      </p:cBhvr>
                                      <p:to>
                                        <p:strVal val="visible"/>
                                      </p:to>
                                    </p:set>
                                    <p:anim calcmode="lin" valueType="num">
                                      <p:cBhvr additive="base">
                                        <p:cTn id="29" dur="500" fill="hold"/>
                                        <p:tgtEl>
                                          <p:spTgt spid="6533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53315">
                                            <p:txEl>
                                              <p:pRg st="5" end="5"/>
                                            </p:txEl>
                                          </p:spTgt>
                                        </p:tgtEl>
                                        <p:attrNameLst>
                                          <p:attrName>style.visibility</p:attrName>
                                        </p:attrNameLst>
                                      </p:cBhvr>
                                      <p:to>
                                        <p:strVal val="visible"/>
                                      </p:to>
                                    </p:set>
                                    <p:anim calcmode="lin" valueType="num">
                                      <p:cBhvr additive="base">
                                        <p:cTn id="35" dur="500" fill="hold"/>
                                        <p:tgtEl>
                                          <p:spTgt spid="6533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53315">
                                            <p:txEl>
                                              <p:pRg st="6" end="6"/>
                                            </p:txEl>
                                          </p:spTgt>
                                        </p:tgtEl>
                                        <p:attrNameLst>
                                          <p:attrName>style.visibility</p:attrName>
                                        </p:attrNameLst>
                                      </p:cBhvr>
                                      <p:to>
                                        <p:strVal val="visible"/>
                                      </p:to>
                                    </p:set>
                                    <p:anim calcmode="lin" valueType="num">
                                      <p:cBhvr additive="base">
                                        <p:cTn id="41" dur="500" fill="hold"/>
                                        <p:tgtEl>
                                          <p:spTgt spid="6533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5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53315">
                                            <p:txEl>
                                              <p:pRg st="7" end="7"/>
                                            </p:txEl>
                                          </p:spTgt>
                                        </p:tgtEl>
                                        <p:attrNameLst>
                                          <p:attrName>style.visibility</p:attrName>
                                        </p:attrNameLst>
                                      </p:cBhvr>
                                      <p:to>
                                        <p:strVal val="visible"/>
                                      </p:to>
                                    </p:set>
                                    <p:anim calcmode="lin" valueType="num">
                                      <p:cBhvr additive="base">
                                        <p:cTn id="47" dur="500" fill="hold"/>
                                        <p:tgtEl>
                                          <p:spTgt spid="65331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53315">
                                            <p:txEl>
                                              <p:pRg st="8" end="8"/>
                                            </p:txEl>
                                          </p:spTgt>
                                        </p:tgtEl>
                                        <p:attrNameLst>
                                          <p:attrName>style.visibility</p:attrName>
                                        </p:attrNameLst>
                                      </p:cBhvr>
                                      <p:to>
                                        <p:strVal val="visible"/>
                                      </p:to>
                                    </p:set>
                                    <p:anim calcmode="lin" valueType="num">
                                      <p:cBhvr additive="base">
                                        <p:cTn id="53" dur="500" fill="hold"/>
                                        <p:tgtEl>
                                          <p:spTgt spid="65331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5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miter lim="800000"/>
            <a:headEnd/>
            <a:tailEnd/>
          </a:ln>
        </p:spPr>
        <p:txBody>
          <a:bodyPr/>
          <a:lstStyle/>
          <a:p>
            <a:fld id="{EED657D2-C075-488C-AF1D-005A254C886C}" type="datetime7">
              <a:rPr lang="zh-CN" altLang="en-US" smtClean="0"/>
              <a:pPr/>
              <a:t>19.9.25</a:t>
            </a:fld>
            <a:endParaRPr lang="en-US" altLang="zh-CN"/>
          </a:p>
        </p:txBody>
      </p:sp>
      <p:sp>
        <p:nvSpPr>
          <p:cNvPr id="28675" name="灯片编号占位符 5"/>
          <p:cNvSpPr>
            <a:spLocks noGrp="1"/>
          </p:cNvSpPr>
          <p:nvPr>
            <p:ph type="sldNum" sz="quarter" idx="12"/>
          </p:nvPr>
        </p:nvSpPr>
        <p:spPr>
          <a:noFill/>
          <a:ln>
            <a:miter lim="800000"/>
            <a:headEnd/>
            <a:tailEnd/>
          </a:ln>
        </p:spPr>
        <p:txBody>
          <a:bodyPr/>
          <a:lstStyle/>
          <a:p>
            <a:fld id="{430AC7D6-7224-43CF-BC1A-1A88AD92B4FF}" type="slidenum">
              <a:rPr lang="zh-CN" altLang="en-US" smtClean="0"/>
              <a:pPr/>
              <a:t>23</a:t>
            </a:fld>
            <a:endParaRPr lang="en-US" altLang="zh-CN"/>
          </a:p>
        </p:txBody>
      </p:sp>
      <p:sp>
        <p:nvSpPr>
          <p:cNvPr id="2867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3.4 Linked Re</a:t>
            </a:r>
            <a:r>
              <a:rPr lang="en-US" altLang="zh-CN">
                <a:ea typeface="宋体" pitchFamily="2" charset="-122"/>
                <a:sym typeface="Webdings" pitchFamily="18" charset="2"/>
              </a:rPr>
              <a:t>presentation</a:t>
            </a:r>
            <a:endParaRPr lang="zh-CN" altLang="en-US">
              <a:ea typeface="宋体" pitchFamily="2" charset="-122"/>
              <a:sym typeface="Webdings" pitchFamily="18" charset="2"/>
            </a:endParaRPr>
          </a:p>
        </p:txBody>
      </p:sp>
      <p:sp>
        <p:nvSpPr>
          <p:cNvPr id="28677" name="Rectangle 3"/>
          <p:cNvSpPr>
            <a:spLocks noGrp="1" noChangeArrowheads="1"/>
          </p:cNvSpPr>
          <p:nvPr>
            <p:ph type="body" idx="1"/>
          </p:nvPr>
        </p:nvSpPr>
        <p:spPr>
          <a:xfrm>
            <a:off x="527050" y="1600200"/>
            <a:ext cx="8032750" cy="3808413"/>
          </a:xfrm>
        </p:spPr>
        <p:txBody>
          <a:bodyPr/>
          <a:lstStyle/>
          <a:p>
            <a:pPr eaLnBrk="1" hangingPunct="1"/>
            <a:r>
              <a:rPr lang="en-US" altLang="zh-CN" sz="2800">
                <a:latin typeface="Comic Sans MS" pitchFamily="66" charset="0"/>
                <a:ea typeface="宋体" pitchFamily="2" charset="-122"/>
                <a:sym typeface="Webdings" pitchFamily="18" charset="2"/>
              </a:rPr>
              <a:t>1. The Class ChainNode and Chain</a:t>
            </a:r>
          </a:p>
          <a:p>
            <a:pPr lvl="1" eaLnBrk="1" hangingPunct="1"/>
            <a:r>
              <a:rPr lang="zh-CN" altLang="en-US" sz="2300">
                <a:latin typeface="Comic Sans MS" pitchFamily="66" charset="0"/>
                <a:ea typeface="宋体" pitchFamily="2" charset="-122"/>
                <a:sym typeface="Webdings" pitchFamily="18" charset="2"/>
              </a:rPr>
              <a:t>在链表描述中，数据对象实例的每个元素都放在单元或节点中进行描述。但是，节点不一定是数组元素，这样就无法用公式来定位某个元素。取而代之的是，每个节点中都包含与该节点相关的其它节点的位置信息。我们称关于其它节点的位置信息为链</a:t>
            </a:r>
            <a:r>
              <a:rPr lang="en-US" altLang="zh-CN" sz="2300">
                <a:latin typeface="Comic Sans MS" pitchFamily="66" charset="0"/>
                <a:ea typeface="宋体" pitchFamily="2" charset="-122"/>
                <a:sym typeface="Webdings" pitchFamily="18" charset="2"/>
              </a:rPr>
              <a:t>(Link)</a:t>
            </a:r>
            <a:r>
              <a:rPr lang="zh-CN" altLang="en-US" sz="2300">
                <a:latin typeface="Comic Sans MS" pitchFamily="66" charset="0"/>
                <a:ea typeface="宋体" pitchFamily="2" charset="-122"/>
                <a:sym typeface="Webdings" pitchFamily="18" charset="2"/>
              </a:rPr>
              <a:t>或指针。</a:t>
            </a:r>
          </a:p>
          <a:p>
            <a:pPr lvl="1" eaLnBrk="1" hangingPunct="1"/>
            <a:r>
              <a:rPr lang="zh-CN" altLang="en-US" sz="2300">
                <a:latin typeface="Comic Sans MS" pitchFamily="66" charset="0"/>
                <a:ea typeface="宋体" pitchFamily="2" charset="-122"/>
                <a:sym typeface="Webdings" pitchFamily="18" charset="2"/>
              </a:rPr>
              <a:t>令</a:t>
            </a:r>
            <a:r>
              <a:rPr lang="en-US" altLang="zh-CN" sz="2300">
                <a:latin typeface="Comic Sans MS" pitchFamily="66" charset="0"/>
                <a:ea typeface="宋体" pitchFamily="2" charset="-122"/>
                <a:sym typeface="Webdings" pitchFamily="18" charset="2"/>
              </a:rPr>
              <a:t>L=(e</a:t>
            </a:r>
            <a:r>
              <a:rPr lang="en-US" altLang="zh-CN" sz="2300" baseline="-25000">
                <a:latin typeface="Comic Sans MS" pitchFamily="66" charset="0"/>
                <a:ea typeface="宋体" pitchFamily="2" charset="-122"/>
                <a:sym typeface="Webdings" pitchFamily="18" charset="2"/>
              </a:rPr>
              <a:t>1</a:t>
            </a:r>
            <a:r>
              <a:rPr lang="en-US" altLang="zh-CN" sz="2300">
                <a:latin typeface="Comic Sans MS" pitchFamily="66" charset="0"/>
                <a:ea typeface="宋体" pitchFamily="2" charset="-122"/>
                <a:sym typeface="Webdings" pitchFamily="18" charset="2"/>
              </a:rPr>
              <a:t>, e</a:t>
            </a:r>
            <a:r>
              <a:rPr lang="en-US" altLang="zh-CN" sz="2300" baseline="-25000">
                <a:latin typeface="Comic Sans MS" pitchFamily="66" charset="0"/>
                <a:ea typeface="宋体" pitchFamily="2" charset="-122"/>
                <a:sym typeface="Webdings" pitchFamily="18" charset="2"/>
              </a:rPr>
              <a:t>2</a:t>
            </a:r>
            <a:r>
              <a:rPr lang="en-US" altLang="zh-CN" sz="2300">
                <a:latin typeface="Comic Sans MS" pitchFamily="66" charset="0"/>
                <a:ea typeface="宋体" pitchFamily="2" charset="-122"/>
                <a:sym typeface="Webdings" pitchFamily="18" charset="2"/>
              </a:rPr>
              <a:t>,…, e</a:t>
            </a:r>
            <a:r>
              <a:rPr lang="en-US" altLang="zh-CN" sz="2300" baseline="-25000">
                <a:latin typeface="Comic Sans MS" pitchFamily="66" charset="0"/>
                <a:ea typeface="宋体" pitchFamily="2" charset="-122"/>
                <a:sym typeface="Webdings" pitchFamily="18" charset="2"/>
              </a:rPr>
              <a:t>n</a:t>
            </a:r>
            <a:r>
              <a:rPr lang="en-US" altLang="zh-CN" sz="2300">
                <a:latin typeface="Comic Sans MS" pitchFamily="66" charset="0"/>
                <a:ea typeface="宋体" pitchFamily="2" charset="-122"/>
                <a:sym typeface="Webdings" pitchFamily="18" charset="2"/>
              </a:rPr>
              <a:t>)</a:t>
            </a:r>
            <a:r>
              <a:rPr lang="zh-CN" altLang="en-US" sz="2300">
                <a:latin typeface="Comic Sans MS" pitchFamily="66" charset="0"/>
                <a:ea typeface="宋体" pitchFamily="2" charset="-122"/>
                <a:sym typeface="Webdings" pitchFamily="18" charset="2"/>
              </a:rPr>
              <a:t>是一个线性表。每个元素</a:t>
            </a:r>
            <a:r>
              <a:rPr lang="en-US" altLang="zh-CN" sz="2300">
                <a:latin typeface="Comic Sans MS" pitchFamily="66" charset="0"/>
                <a:ea typeface="宋体" pitchFamily="2" charset="-122"/>
                <a:sym typeface="Webdings" pitchFamily="18" charset="2"/>
              </a:rPr>
              <a:t>e</a:t>
            </a:r>
            <a:r>
              <a:rPr lang="en-US" altLang="zh-CN" sz="2300" baseline="-25000">
                <a:latin typeface="Comic Sans MS" pitchFamily="66" charset="0"/>
                <a:ea typeface="宋体" pitchFamily="2" charset="-122"/>
                <a:sym typeface="Webdings" pitchFamily="18" charset="2"/>
              </a:rPr>
              <a:t>i</a:t>
            </a:r>
            <a:r>
              <a:rPr lang="zh-CN" altLang="en-US" sz="2300">
                <a:latin typeface="Comic Sans MS" pitchFamily="66" charset="0"/>
                <a:ea typeface="宋体" pitchFamily="2" charset="-122"/>
                <a:sym typeface="Webdings" pitchFamily="18" charset="2"/>
              </a:rPr>
              <a:t>都放在不同的节点中加以描述。每个节点都包含一个链接域，指向表中的下一个元素。节点</a:t>
            </a:r>
            <a:r>
              <a:rPr lang="en-US" altLang="zh-CN" sz="2300">
                <a:latin typeface="Comic Sans MS" pitchFamily="66" charset="0"/>
                <a:ea typeface="宋体" pitchFamily="2" charset="-122"/>
                <a:sym typeface="Webdings" pitchFamily="18" charset="2"/>
              </a:rPr>
              <a:t>e</a:t>
            </a:r>
            <a:r>
              <a:rPr lang="en-US" altLang="zh-CN" sz="2300" baseline="-25000">
                <a:latin typeface="Comic Sans MS" pitchFamily="66" charset="0"/>
                <a:ea typeface="宋体" pitchFamily="2" charset="-122"/>
                <a:sym typeface="Webdings" pitchFamily="18" charset="2"/>
              </a:rPr>
              <a:t>i</a:t>
            </a:r>
            <a:r>
              <a:rPr lang="zh-CN" altLang="en-US" sz="2300">
                <a:latin typeface="Comic Sans MS" pitchFamily="66" charset="0"/>
                <a:ea typeface="宋体" pitchFamily="2" charset="-122"/>
                <a:sym typeface="Webdings" pitchFamily="18" charset="2"/>
              </a:rPr>
              <a:t>的指针指向</a:t>
            </a:r>
            <a:r>
              <a:rPr lang="en-US" altLang="zh-CN" sz="2300">
                <a:latin typeface="Comic Sans MS" pitchFamily="66" charset="0"/>
                <a:ea typeface="宋体" pitchFamily="2" charset="-122"/>
                <a:sym typeface="Webdings" pitchFamily="18" charset="2"/>
              </a:rPr>
              <a:t>e</a:t>
            </a:r>
            <a:r>
              <a:rPr lang="en-US" altLang="zh-CN" sz="2300" baseline="-25000">
                <a:latin typeface="Comic Sans MS" pitchFamily="66" charset="0"/>
                <a:ea typeface="宋体" pitchFamily="2" charset="-122"/>
                <a:sym typeface="Webdings" pitchFamily="18" charset="2"/>
              </a:rPr>
              <a:t>i+1</a:t>
            </a:r>
            <a:r>
              <a:rPr lang="en-US" altLang="zh-CN" sz="2300">
                <a:latin typeface="Comic Sans MS" pitchFamily="66" charset="0"/>
                <a:ea typeface="宋体" pitchFamily="2" charset="-122"/>
                <a:sym typeface="Webdings" pitchFamily="18" charset="2"/>
              </a:rPr>
              <a:t>,</a:t>
            </a:r>
            <a:r>
              <a:rPr lang="zh-CN" altLang="en-US" sz="2300">
                <a:latin typeface="Comic Sans MS" pitchFamily="66" charset="0"/>
                <a:ea typeface="宋体" pitchFamily="2" charset="-122"/>
                <a:sym typeface="Webdings" pitchFamily="18" charset="2"/>
              </a:rPr>
              <a:t>其中</a:t>
            </a:r>
            <a:r>
              <a:rPr lang="en-US" altLang="zh-CN" sz="2300">
                <a:latin typeface="Comic Sans MS" pitchFamily="66" charset="0"/>
                <a:ea typeface="宋体" pitchFamily="2" charset="-122"/>
                <a:sym typeface="Webdings" pitchFamily="18" charset="2"/>
              </a:rPr>
              <a:t>1≤i&lt;n</a:t>
            </a:r>
            <a:r>
              <a:rPr lang="zh-CN" altLang="en-US" sz="2300">
                <a:latin typeface="Comic Sans MS" pitchFamily="66" charset="0"/>
                <a:ea typeface="宋体" pitchFamily="2" charset="-122"/>
                <a:sym typeface="Webdings" pitchFamily="18" charset="2"/>
              </a:rPr>
              <a:t>。节点</a:t>
            </a:r>
            <a:r>
              <a:rPr lang="en-US" altLang="zh-CN" sz="2300">
                <a:latin typeface="Comic Sans MS" pitchFamily="66" charset="0"/>
                <a:ea typeface="宋体" pitchFamily="2" charset="-122"/>
                <a:sym typeface="Webdings" pitchFamily="18" charset="2"/>
              </a:rPr>
              <a:t>e</a:t>
            </a:r>
            <a:r>
              <a:rPr lang="en-US" altLang="zh-CN" sz="2300" baseline="-25000">
                <a:latin typeface="Comic Sans MS" pitchFamily="66" charset="0"/>
                <a:ea typeface="宋体" pitchFamily="2" charset="-122"/>
                <a:sym typeface="Webdings" pitchFamily="18" charset="2"/>
              </a:rPr>
              <a:t>n</a:t>
            </a:r>
            <a:r>
              <a:rPr lang="en-US" altLang="zh-CN" sz="2300">
                <a:latin typeface="Comic Sans MS" pitchFamily="66" charset="0"/>
                <a:ea typeface="宋体" pitchFamily="2" charset="-122"/>
                <a:sym typeface="Webdings" pitchFamily="18" charset="2"/>
              </a:rPr>
              <a:t>,</a:t>
            </a:r>
            <a:r>
              <a:rPr lang="zh-CN" altLang="en-US" sz="2300">
                <a:latin typeface="Comic Sans MS" pitchFamily="66" charset="0"/>
                <a:ea typeface="宋体" pitchFamily="2" charset="-122"/>
                <a:sym typeface="Webdings" pitchFamily="18" charset="2"/>
              </a:rPr>
              <a:t>没有下一个节点，它的链接域为</a:t>
            </a:r>
            <a:r>
              <a:rPr lang="en-US" altLang="zh-CN" sz="2300">
                <a:latin typeface="Comic Sans MS" pitchFamily="66" charset="0"/>
                <a:ea typeface="宋体" pitchFamily="2" charset="-122"/>
                <a:sym typeface="Webdings" pitchFamily="18" charset="2"/>
              </a:rPr>
              <a:t>NULL</a:t>
            </a:r>
            <a:r>
              <a:rPr lang="zh-CN" altLang="en-US" sz="2300">
                <a:latin typeface="Comic Sans MS" pitchFamily="66" charset="0"/>
                <a:ea typeface="宋体" pitchFamily="2" charset="-122"/>
                <a:sym typeface="Webdings" pitchFamily="18" charset="2"/>
              </a:rPr>
              <a:t>。指针</a:t>
            </a:r>
            <a:r>
              <a:rPr lang="en-US" altLang="zh-CN" sz="2300">
                <a:latin typeface="Comic Sans MS" pitchFamily="66" charset="0"/>
                <a:ea typeface="宋体" pitchFamily="2" charset="-122"/>
                <a:sym typeface="Webdings" pitchFamily="18" charset="2"/>
              </a:rPr>
              <a:t>frist</a:t>
            </a:r>
            <a:r>
              <a:rPr lang="zh-CN" altLang="en-US" sz="2300">
                <a:latin typeface="Comic Sans MS" pitchFamily="66" charset="0"/>
                <a:ea typeface="宋体" pitchFamily="2" charset="-122"/>
                <a:sym typeface="Webdings" pitchFamily="18" charset="2"/>
              </a:rPr>
              <a:t>指向描述中的第一个节点。</a:t>
            </a:r>
          </a:p>
        </p:txBody>
      </p:sp>
      <p:grpSp>
        <p:nvGrpSpPr>
          <p:cNvPr id="28678" name="Group 26"/>
          <p:cNvGrpSpPr>
            <a:grpSpLocks/>
          </p:cNvGrpSpPr>
          <p:nvPr/>
        </p:nvGrpSpPr>
        <p:grpSpPr bwMode="auto">
          <a:xfrm>
            <a:off x="755650" y="5734050"/>
            <a:ext cx="7416800" cy="865188"/>
            <a:chOff x="657" y="3612"/>
            <a:chExt cx="4672" cy="545"/>
          </a:xfrm>
        </p:grpSpPr>
        <p:grpSp>
          <p:nvGrpSpPr>
            <p:cNvPr id="28679" name="Group 4"/>
            <p:cNvGrpSpPr>
              <a:grpSpLocks/>
            </p:cNvGrpSpPr>
            <p:nvPr/>
          </p:nvGrpSpPr>
          <p:grpSpPr bwMode="auto">
            <a:xfrm>
              <a:off x="1519" y="3658"/>
              <a:ext cx="272" cy="499"/>
              <a:chOff x="2064" y="210"/>
              <a:chExt cx="272" cy="499"/>
            </a:xfrm>
          </p:grpSpPr>
          <p:sp>
            <p:nvSpPr>
              <p:cNvPr id="28698" name="Rectangle 5"/>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8699" name="Rectangle 6"/>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1</a:t>
                </a:r>
              </a:p>
            </p:txBody>
          </p:sp>
        </p:grpSp>
        <p:grpSp>
          <p:nvGrpSpPr>
            <p:cNvPr id="28680" name="Group 7"/>
            <p:cNvGrpSpPr>
              <a:grpSpLocks/>
            </p:cNvGrpSpPr>
            <p:nvPr/>
          </p:nvGrpSpPr>
          <p:grpSpPr bwMode="auto">
            <a:xfrm>
              <a:off x="2199" y="3658"/>
              <a:ext cx="272" cy="499"/>
              <a:chOff x="2064" y="210"/>
              <a:chExt cx="272" cy="499"/>
            </a:xfrm>
          </p:grpSpPr>
          <p:sp>
            <p:nvSpPr>
              <p:cNvPr id="28696" name="Rectangle 8"/>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8697" name="Rectangle 9"/>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2</a:t>
                </a:r>
              </a:p>
            </p:txBody>
          </p:sp>
        </p:grpSp>
        <p:grpSp>
          <p:nvGrpSpPr>
            <p:cNvPr id="28681" name="Group 10"/>
            <p:cNvGrpSpPr>
              <a:grpSpLocks/>
            </p:cNvGrpSpPr>
            <p:nvPr/>
          </p:nvGrpSpPr>
          <p:grpSpPr bwMode="auto">
            <a:xfrm>
              <a:off x="2879" y="3658"/>
              <a:ext cx="272" cy="499"/>
              <a:chOff x="2064" y="210"/>
              <a:chExt cx="272" cy="499"/>
            </a:xfrm>
          </p:grpSpPr>
          <p:sp>
            <p:nvSpPr>
              <p:cNvPr id="28694" name="Rectangle 11"/>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8695" name="Rectangle 12"/>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3</a:t>
                </a:r>
              </a:p>
            </p:txBody>
          </p:sp>
        </p:grpSp>
        <p:grpSp>
          <p:nvGrpSpPr>
            <p:cNvPr id="28682" name="Group 13"/>
            <p:cNvGrpSpPr>
              <a:grpSpLocks/>
            </p:cNvGrpSpPr>
            <p:nvPr/>
          </p:nvGrpSpPr>
          <p:grpSpPr bwMode="auto">
            <a:xfrm>
              <a:off x="4331" y="3658"/>
              <a:ext cx="272" cy="499"/>
              <a:chOff x="2064" y="210"/>
              <a:chExt cx="272" cy="499"/>
            </a:xfrm>
          </p:grpSpPr>
          <p:sp>
            <p:nvSpPr>
              <p:cNvPr id="28692" name="Rectangle 14"/>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a:t>
                </a:r>
              </a:p>
            </p:txBody>
          </p:sp>
          <p:sp>
            <p:nvSpPr>
              <p:cNvPr id="28693" name="Rectangle 15"/>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n</a:t>
                </a:r>
              </a:p>
            </p:txBody>
          </p:sp>
        </p:grpSp>
        <p:sp>
          <p:nvSpPr>
            <p:cNvPr id="28683" name="Text Box 16"/>
            <p:cNvSpPr txBox="1">
              <a:spLocks noChangeArrowheads="1"/>
            </p:cNvSpPr>
            <p:nvPr/>
          </p:nvSpPr>
          <p:spPr bwMode="auto">
            <a:xfrm>
              <a:off x="4694" y="3612"/>
              <a:ext cx="635" cy="250"/>
            </a:xfrm>
            <a:prstGeom prst="rect">
              <a:avLst/>
            </a:prstGeom>
            <a:solidFill>
              <a:schemeClr val="accent1"/>
            </a:solidFill>
            <a:ln w="9525">
              <a:noFill/>
              <a:miter lim="800000"/>
              <a:headEnd/>
              <a:tailEnd/>
            </a:ln>
            <a:effectLst/>
          </p:spPr>
          <p:txBody>
            <a:bodyPr>
              <a:spAutoFit/>
            </a:bodyPr>
            <a:lstStyle/>
            <a:p>
              <a:pPr>
                <a:spcBef>
                  <a:spcPct val="50000"/>
                </a:spcBef>
              </a:pPr>
              <a:r>
                <a:rPr kumimoji="1" lang="zh-CN" altLang="en-US" sz="2000" b="1">
                  <a:latin typeface="Tahoma" pitchFamily="34" charset="0"/>
                </a:rPr>
                <a:t>链接域</a:t>
              </a:r>
            </a:p>
          </p:txBody>
        </p:sp>
        <p:sp>
          <p:nvSpPr>
            <p:cNvPr id="28684" name="Text Box 17"/>
            <p:cNvSpPr txBox="1">
              <a:spLocks noChangeArrowheads="1"/>
            </p:cNvSpPr>
            <p:nvPr/>
          </p:nvSpPr>
          <p:spPr bwMode="auto">
            <a:xfrm>
              <a:off x="4694" y="3884"/>
              <a:ext cx="635" cy="250"/>
            </a:xfrm>
            <a:prstGeom prst="rect">
              <a:avLst/>
            </a:prstGeom>
            <a:solidFill>
              <a:srgbClr val="FFCCCC"/>
            </a:solidFill>
            <a:ln w="9525">
              <a:noFill/>
              <a:miter lim="800000"/>
              <a:headEnd/>
              <a:tailEnd/>
            </a:ln>
            <a:effectLst/>
          </p:spPr>
          <p:txBody>
            <a:bodyPr>
              <a:spAutoFit/>
            </a:bodyPr>
            <a:lstStyle/>
            <a:p>
              <a:pPr>
                <a:spcBef>
                  <a:spcPct val="50000"/>
                </a:spcBef>
              </a:pPr>
              <a:r>
                <a:rPr kumimoji="1" lang="zh-CN" altLang="en-US" sz="2000" b="1">
                  <a:latin typeface="Tahoma" pitchFamily="34" charset="0"/>
                </a:rPr>
                <a:t>数据域</a:t>
              </a:r>
            </a:p>
          </p:txBody>
        </p:sp>
        <p:sp>
          <p:nvSpPr>
            <p:cNvPr id="28685" name="Line 18"/>
            <p:cNvSpPr>
              <a:spLocks noChangeShapeType="1"/>
            </p:cNvSpPr>
            <p:nvPr/>
          </p:nvSpPr>
          <p:spPr bwMode="auto">
            <a:xfrm>
              <a:off x="1110" y="3749"/>
              <a:ext cx="409"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8686" name="Line 19"/>
            <p:cNvSpPr>
              <a:spLocks noChangeShapeType="1"/>
            </p:cNvSpPr>
            <p:nvPr/>
          </p:nvSpPr>
          <p:spPr bwMode="auto">
            <a:xfrm>
              <a:off x="1655" y="3749"/>
              <a:ext cx="54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8687" name="Line 20"/>
            <p:cNvSpPr>
              <a:spLocks noChangeShapeType="1"/>
            </p:cNvSpPr>
            <p:nvPr/>
          </p:nvSpPr>
          <p:spPr bwMode="auto">
            <a:xfrm>
              <a:off x="2335" y="3749"/>
              <a:ext cx="54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8688" name="Line 21"/>
            <p:cNvSpPr>
              <a:spLocks noChangeShapeType="1"/>
            </p:cNvSpPr>
            <p:nvPr/>
          </p:nvSpPr>
          <p:spPr bwMode="auto">
            <a:xfrm>
              <a:off x="3016" y="3749"/>
              <a:ext cx="54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8689" name="Line 22"/>
            <p:cNvSpPr>
              <a:spLocks noChangeShapeType="1"/>
            </p:cNvSpPr>
            <p:nvPr/>
          </p:nvSpPr>
          <p:spPr bwMode="auto">
            <a:xfrm>
              <a:off x="3787" y="3749"/>
              <a:ext cx="54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28690" name="Text Box 23"/>
            <p:cNvSpPr txBox="1">
              <a:spLocks noChangeArrowheads="1"/>
            </p:cNvSpPr>
            <p:nvPr/>
          </p:nvSpPr>
          <p:spPr bwMode="auto">
            <a:xfrm>
              <a:off x="3515" y="3612"/>
              <a:ext cx="317" cy="250"/>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a:t>
              </a:r>
              <a:endParaRPr kumimoji="1" lang="en-US" altLang="zh-CN" sz="2000" b="1">
                <a:latin typeface="Tahoma" pitchFamily="34" charset="0"/>
              </a:endParaRPr>
            </a:p>
          </p:txBody>
        </p:sp>
        <p:sp>
          <p:nvSpPr>
            <p:cNvPr id="28691" name="Text Box 24"/>
            <p:cNvSpPr txBox="1">
              <a:spLocks noChangeArrowheads="1"/>
            </p:cNvSpPr>
            <p:nvPr/>
          </p:nvSpPr>
          <p:spPr bwMode="auto">
            <a:xfrm>
              <a:off x="657" y="3612"/>
              <a:ext cx="499" cy="250"/>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frist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miter lim="800000"/>
            <a:headEnd/>
            <a:tailEnd/>
          </a:ln>
        </p:spPr>
        <p:txBody>
          <a:bodyPr/>
          <a:lstStyle/>
          <a:p>
            <a:fld id="{F16E8CCF-66CB-43AE-94F3-83A2C0F74BF9}" type="datetime7">
              <a:rPr lang="zh-CN" altLang="en-US" smtClean="0"/>
              <a:pPr/>
              <a:t>19.9.25</a:t>
            </a:fld>
            <a:endParaRPr lang="en-US" altLang="zh-CN"/>
          </a:p>
        </p:txBody>
      </p:sp>
      <p:sp>
        <p:nvSpPr>
          <p:cNvPr id="29699" name="灯片编号占位符 5"/>
          <p:cNvSpPr>
            <a:spLocks noGrp="1"/>
          </p:cNvSpPr>
          <p:nvPr>
            <p:ph type="sldNum" sz="quarter" idx="12"/>
          </p:nvPr>
        </p:nvSpPr>
        <p:spPr>
          <a:noFill/>
          <a:ln>
            <a:miter lim="800000"/>
            <a:headEnd/>
            <a:tailEnd/>
          </a:ln>
        </p:spPr>
        <p:txBody>
          <a:bodyPr/>
          <a:lstStyle/>
          <a:p>
            <a:fld id="{EBD5BA62-1759-48B0-A812-E68CB5243751}" type="slidenum">
              <a:rPr lang="zh-CN" altLang="en-US" smtClean="0"/>
              <a:pPr/>
              <a:t>24</a:t>
            </a:fld>
            <a:endParaRPr lang="en-US" altLang="zh-CN"/>
          </a:p>
        </p:txBody>
      </p:sp>
      <p:sp>
        <p:nvSpPr>
          <p:cNvPr id="29700" name="Rectangle 2"/>
          <p:cNvSpPr>
            <a:spLocks noGrp="1" noChangeArrowheads="1"/>
          </p:cNvSpPr>
          <p:nvPr>
            <p:ph type="title"/>
          </p:nvPr>
        </p:nvSpPr>
        <p:spPr>
          <a:xfrm>
            <a:off x="1116013" y="260350"/>
            <a:ext cx="7742237" cy="852488"/>
          </a:xfrm>
        </p:spPr>
        <p:txBody>
          <a:bodyPr/>
          <a:lstStyle/>
          <a:p>
            <a:pPr eaLnBrk="1" hangingPunct="1">
              <a:lnSpc>
                <a:spcPct val="90000"/>
              </a:lnSpc>
            </a:pPr>
            <a:r>
              <a:rPr lang="en-US" altLang="zh-CN">
                <a:ea typeface="宋体" pitchFamily="2" charset="-122"/>
                <a:sym typeface="Webdings" pitchFamily="18" charset="2"/>
              </a:rPr>
              <a:t>1. </a:t>
            </a:r>
            <a:r>
              <a:rPr lang="zh-CN" altLang="en-US">
                <a:ea typeface="宋体" pitchFamily="2" charset="-122"/>
                <a:sym typeface="Webdings" pitchFamily="18" charset="2"/>
              </a:rPr>
              <a:t>类</a:t>
            </a:r>
            <a:r>
              <a:rPr lang="en-US" altLang="zh-CN">
                <a:ea typeface="宋体" pitchFamily="2" charset="-122"/>
                <a:sym typeface="Webdings" pitchFamily="18" charset="2"/>
              </a:rPr>
              <a:t>ChainNode &amp; Chain</a:t>
            </a:r>
            <a:endParaRPr lang="zh-CN" altLang="en-US">
              <a:ea typeface="宋体" pitchFamily="2" charset="-122"/>
              <a:sym typeface="Webdings" pitchFamily="18" charset="2"/>
            </a:endParaRPr>
          </a:p>
        </p:txBody>
      </p:sp>
      <p:sp>
        <p:nvSpPr>
          <p:cNvPr id="489475" name="Rectangle 3"/>
          <p:cNvSpPr>
            <a:spLocks noGrp="1" noChangeArrowheads="1"/>
          </p:cNvSpPr>
          <p:nvPr>
            <p:ph type="body" idx="1"/>
          </p:nvPr>
        </p:nvSpPr>
        <p:spPr>
          <a:xfrm>
            <a:off x="560388" y="2654300"/>
            <a:ext cx="8259762" cy="2066925"/>
          </a:xfrm>
        </p:spPr>
        <p:txBody>
          <a:bodyPr/>
          <a:lstStyle/>
          <a:p>
            <a:pPr eaLnBrk="1" hangingPunct="1"/>
            <a:r>
              <a:rPr lang="zh-CN" altLang="en-US" sz="2800">
                <a:ea typeface="宋体" pitchFamily="2" charset="-122"/>
                <a:sym typeface="Webdings" pitchFamily="18" charset="2"/>
              </a:rPr>
              <a:t>上图每个链表节点都正好有一个链接域，被称为单向链表。并且</a:t>
            </a:r>
            <a:r>
              <a:rPr lang="en-US" altLang="zh-CN" sz="2800">
                <a:latin typeface="Comic Sans MS" pitchFamily="66" charset="0"/>
                <a:ea typeface="宋体" pitchFamily="2" charset="-122"/>
                <a:sym typeface="Webdings" pitchFamily="18" charset="2"/>
              </a:rPr>
              <a:t>e</a:t>
            </a:r>
            <a:r>
              <a:rPr lang="en-US" altLang="zh-CN" sz="2800" baseline="-25000">
                <a:latin typeface="Comic Sans MS" pitchFamily="66" charset="0"/>
                <a:ea typeface="宋体" pitchFamily="2" charset="-122"/>
                <a:sym typeface="Webdings" pitchFamily="18" charset="2"/>
              </a:rPr>
              <a:t>1</a:t>
            </a:r>
            <a:r>
              <a:rPr lang="zh-CN" altLang="en-US" sz="2800">
                <a:latin typeface="Comic Sans MS" pitchFamily="66" charset="0"/>
                <a:ea typeface="宋体" pitchFamily="2" charset="-122"/>
                <a:sym typeface="Webdings" pitchFamily="18" charset="2"/>
              </a:rPr>
              <a:t>指向</a:t>
            </a:r>
            <a:r>
              <a:rPr lang="en-US" altLang="zh-CN" sz="2800">
                <a:latin typeface="Comic Sans MS" pitchFamily="66" charset="0"/>
                <a:ea typeface="宋体" pitchFamily="2" charset="-122"/>
                <a:sym typeface="Webdings" pitchFamily="18" charset="2"/>
              </a:rPr>
              <a:t>e</a:t>
            </a:r>
            <a:r>
              <a:rPr lang="en-US" altLang="zh-CN" sz="2800" baseline="-25000">
                <a:latin typeface="Comic Sans MS" pitchFamily="66" charset="0"/>
                <a:ea typeface="宋体" pitchFamily="2" charset="-122"/>
                <a:sym typeface="Webdings" pitchFamily="18" charset="2"/>
              </a:rPr>
              <a:t>2</a:t>
            </a:r>
            <a:r>
              <a:rPr lang="zh-CN" altLang="en-US" sz="2800">
                <a:latin typeface="Comic Sans MS" pitchFamily="66" charset="0"/>
                <a:ea typeface="宋体" pitchFamily="2" charset="-122"/>
                <a:sym typeface="Webdings" pitchFamily="18" charset="2"/>
              </a:rPr>
              <a:t>，</a:t>
            </a:r>
            <a:r>
              <a:rPr lang="en-US" altLang="zh-CN" sz="2800">
                <a:latin typeface="Comic Sans MS" pitchFamily="66" charset="0"/>
                <a:ea typeface="宋体" pitchFamily="2" charset="-122"/>
                <a:sym typeface="Webdings" pitchFamily="18" charset="2"/>
              </a:rPr>
              <a:t>e</a:t>
            </a:r>
            <a:r>
              <a:rPr lang="en-US" altLang="zh-CN" sz="2800" baseline="-25000">
                <a:latin typeface="Comic Sans MS" pitchFamily="66" charset="0"/>
                <a:ea typeface="宋体" pitchFamily="2" charset="-122"/>
                <a:sym typeface="Webdings" pitchFamily="18" charset="2"/>
              </a:rPr>
              <a:t>2</a:t>
            </a:r>
            <a:r>
              <a:rPr lang="zh-CN" altLang="en-US" sz="2800">
                <a:latin typeface="Comic Sans MS" pitchFamily="66" charset="0"/>
                <a:ea typeface="宋体" pitchFamily="2" charset="-122"/>
                <a:sym typeface="Webdings" pitchFamily="18" charset="2"/>
              </a:rPr>
              <a:t>指向</a:t>
            </a:r>
            <a:r>
              <a:rPr lang="en-US" altLang="zh-CN" sz="2800">
                <a:latin typeface="Comic Sans MS" pitchFamily="66" charset="0"/>
                <a:ea typeface="宋体" pitchFamily="2" charset="-122"/>
                <a:sym typeface="Webdings" pitchFamily="18" charset="2"/>
              </a:rPr>
              <a:t>e</a:t>
            </a:r>
            <a:r>
              <a:rPr lang="en-US" altLang="zh-CN" sz="2800" baseline="-25000">
                <a:latin typeface="Comic Sans MS" pitchFamily="66" charset="0"/>
                <a:ea typeface="宋体" pitchFamily="2" charset="-122"/>
                <a:sym typeface="Webdings" pitchFamily="18" charset="2"/>
              </a:rPr>
              <a:t>3</a:t>
            </a:r>
            <a:r>
              <a:rPr lang="zh-CN" altLang="en-US" sz="2800">
                <a:latin typeface="Comic Sans MS" pitchFamily="66" charset="0"/>
                <a:ea typeface="宋体" pitchFamily="2" charset="-122"/>
                <a:sym typeface="Webdings" pitchFamily="18" charset="2"/>
              </a:rPr>
              <a:t>，</a:t>
            </a:r>
            <a:r>
              <a:rPr lang="en-US" altLang="zh-CN" sz="2800">
                <a:latin typeface="Comic Sans MS" pitchFamily="66" charset="0"/>
                <a:ea typeface="宋体" pitchFamily="2" charset="-122"/>
                <a:sym typeface="Webdings" pitchFamily="18" charset="2"/>
              </a:rPr>
              <a:t>… </a:t>
            </a:r>
            <a:r>
              <a:rPr lang="zh-CN" altLang="en-US" sz="2800">
                <a:latin typeface="Comic Sans MS" pitchFamily="66" charset="0"/>
                <a:ea typeface="宋体" pitchFamily="2" charset="-122"/>
                <a:sym typeface="Webdings" pitchFamily="18" charset="2"/>
              </a:rPr>
              <a:t>最后一个节点</a:t>
            </a:r>
            <a:r>
              <a:rPr lang="en-US" altLang="zh-CN" sz="2800">
                <a:latin typeface="Comic Sans MS" pitchFamily="66" charset="0"/>
                <a:ea typeface="宋体" pitchFamily="2" charset="-122"/>
                <a:sym typeface="Webdings" pitchFamily="18" charset="2"/>
              </a:rPr>
              <a:t>e</a:t>
            </a:r>
            <a:r>
              <a:rPr lang="en-US" altLang="zh-CN" sz="2800" baseline="-25000">
                <a:latin typeface="Comic Sans MS" pitchFamily="66" charset="0"/>
                <a:ea typeface="宋体" pitchFamily="2" charset="-122"/>
                <a:sym typeface="Webdings" pitchFamily="18" charset="2"/>
              </a:rPr>
              <a:t>n</a:t>
            </a:r>
            <a:r>
              <a:rPr lang="zh-CN" altLang="en-US" sz="2800">
                <a:latin typeface="Comic Sans MS" pitchFamily="66" charset="0"/>
                <a:ea typeface="宋体" pitchFamily="2" charset="-122"/>
                <a:sym typeface="Webdings" pitchFamily="18" charset="2"/>
              </a:rPr>
              <a:t>点的链接域为</a:t>
            </a:r>
            <a:r>
              <a:rPr lang="en-US" altLang="zh-CN" sz="2800">
                <a:latin typeface="Comic Sans MS" pitchFamily="66" charset="0"/>
                <a:ea typeface="宋体" pitchFamily="2" charset="-122"/>
                <a:sym typeface="Webdings" pitchFamily="18" charset="2"/>
              </a:rPr>
              <a:t>null</a:t>
            </a:r>
            <a:r>
              <a:rPr lang="zh-CN" altLang="en-US" sz="2800">
                <a:latin typeface="Comic Sans MS" pitchFamily="66" charset="0"/>
                <a:ea typeface="宋体" pitchFamily="2" charset="-122"/>
                <a:sym typeface="Webdings" pitchFamily="18" charset="2"/>
              </a:rPr>
              <a:t>，这种结构也称为链</a:t>
            </a:r>
            <a:r>
              <a:rPr lang="en-US" altLang="zh-CN" sz="2800">
                <a:latin typeface="Comic Sans MS" pitchFamily="66" charset="0"/>
                <a:ea typeface="宋体" pitchFamily="2" charset="-122"/>
                <a:sym typeface="Webdings" pitchFamily="18" charset="2"/>
              </a:rPr>
              <a:t>(chain)</a:t>
            </a:r>
            <a:r>
              <a:rPr lang="zh-CN" altLang="en-US" sz="2800">
                <a:latin typeface="Comic Sans MS" pitchFamily="66" charset="0"/>
                <a:ea typeface="宋体" pitchFamily="2" charset="-122"/>
                <a:sym typeface="Webdings" pitchFamily="18" charset="2"/>
              </a:rPr>
              <a:t>。</a:t>
            </a:r>
            <a:endParaRPr lang="zh-CN" altLang="en-US" sz="2800">
              <a:ea typeface="宋体" pitchFamily="2" charset="-122"/>
              <a:sym typeface="Webdings" pitchFamily="18" charset="2"/>
            </a:endParaRPr>
          </a:p>
          <a:p>
            <a:pPr eaLnBrk="1" hangingPunct="1"/>
            <a:r>
              <a:rPr lang="zh-CN" altLang="en-US" sz="2800">
                <a:ea typeface="宋体" pitchFamily="2" charset="-122"/>
                <a:sym typeface="Webdings" pitchFamily="18" charset="2"/>
              </a:rPr>
              <a:t>通常链表都是动态配置内存，在插入和删除数据时，只需改便指针的指向即可。</a:t>
            </a:r>
          </a:p>
        </p:txBody>
      </p:sp>
      <p:grpSp>
        <p:nvGrpSpPr>
          <p:cNvPr id="489476" name="Group 4"/>
          <p:cNvGrpSpPr>
            <a:grpSpLocks/>
          </p:cNvGrpSpPr>
          <p:nvPr/>
        </p:nvGrpSpPr>
        <p:grpSpPr bwMode="auto">
          <a:xfrm>
            <a:off x="6732588" y="6237288"/>
            <a:ext cx="1241425" cy="360362"/>
            <a:chOff x="612" y="1207"/>
            <a:chExt cx="726" cy="227"/>
          </a:xfrm>
        </p:grpSpPr>
        <p:sp>
          <p:nvSpPr>
            <p:cNvPr id="29749" name="Rectangle 5"/>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e</a:t>
              </a:r>
            </a:p>
          </p:txBody>
        </p:sp>
        <p:sp>
          <p:nvSpPr>
            <p:cNvPr id="29750" name="Rectangle 6"/>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endParaRPr lang="zh-CN" altLang="en-US"/>
            </a:p>
          </p:txBody>
        </p:sp>
      </p:grpSp>
      <p:grpSp>
        <p:nvGrpSpPr>
          <p:cNvPr id="489479" name="Group 7"/>
          <p:cNvGrpSpPr>
            <a:grpSpLocks/>
          </p:cNvGrpSpPr>
          <p:nvPr/>
        </p:nvGrpSpPr>
        <p:grpSpPr bwMode="auto">
          <a:xfrm>
            <a:off x="3830638" y="5157788"/>
            <a:ext cx="1241425" cy="360362"/>
            <a:chOff x="612" y="1207"/>
            <a:chExt cx="726" cy="227"/>
          </a:xfrm>
        </p:grpSpPr>
        <p:sp>
          <p:nvSpPr>
            <p:cNvPr id="29747" name="Rectangle 8"/>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b</a:t>
              </a:r>
            </a:p>
          </p:txBody>
        </p:sp>
        <p:sp>
          <p:nvSpPr>
            <p:cNvPr id="29748" name="Rectangle 9"/>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endParaRPr lang="zh-CN" altLang="en-US"/>
            </a:p>
          </p:txBody>
        </p:sp>
      </p:grpSp>
      <p:grpSp>
        <p:nvGrpSpPr>
          <p:cNvPr id="489482" name="Group 10"/>
          <p:cNvGrpSpPr>
            <a:grpSpLocks/>
          </p:cNvGrpSpPr>
          <p:nvPr/>
        </p:nvGrpSpPr>
        <p:grpSpPr bwMode="auto">
          <a:xfrm>
            <a:off x="4932363" y="6237288"/>
            <a:ext cx="1241425" cy="360362"/>
            <a:chOff x="612" y="1207"/>
            <a:chExt cx="726" cy="227"/>
          </a:xfrm>
        </p:grpSpPr>
        <p:sp>
          <p:nvSpPr>
            <p:cNvPr id="29745" name="Rectangle 11"/>
            <p:cNvSpPr>
              <a:spLocks noChangeArrowheads="1"/>
            </p:cNvSpPr>
            <p:nvPr/>
          </p:nvSpPr>
          <p:spPr bwMode="auto">
            <a:xfrm>
              <a:off x="612" y="1207"/>
              <a:ext cx="363" cy="227"/>
            </a:xfrm>
            <a:prstGeom prst="rect">
              <a:avLst/>
            </a:prstGeom>
            <a:solidFill>
              <a:schemeClr val="accent1"/>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C</a:t>
              </a:r>
            </a:p>
          </p:txBody>
        </p:sp>
        <p:sp>
          <p:nvSpPr>
            <p:cNvPr id="29746" name="Rectangle 12"/>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800" b="1">
                  <a:latin typeface="Tahoma" pitchFamily="34" charset="0"/>
                </a:rPr>
                <a:t>^</a:t>
              </a:r>
            </a:p>
          </p:txBody>
        </p:sp>
      </p:grpSp>
      <p:grpSp>
        <p:nvGrpSpPr>
          <p:cNvPr id="489485" name="Group 13"/>
          <p:cNvGrpSpPr>
            <a:grpSpLocks/>
          </p:cNvGrpSpPr>
          <p:nvPr/>
        </p:nvGrpSpPr>
        <p:grpSpPr bwMode="auto">
          <a:xfrm>
            <a:off x="3182938" y="6237288"/>
            <a:ext cx="1241425" cy="360362"/>
            <a:chOff x="612" y="1207"/>
            <a:chExt cx="726" cy="227"/>
          </a:xfrm>
        </p:grpSpPr>
        <p:sp>
          <p:nvSpPr>
            <p:cNvPr id="29743" name="Rectangle 14"/>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B</a:t>
              </a:r>
            </a:p>
          </p:txBody>
        </p:sp>
        <p:sp>
          <p:nvSpPr>
            <p:cNvPr id="29744" name="Rectangle 15"/>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endParaRPr lang="zh-CN" altLang="en-US"/>
            </a:p>
          </p:txBody>
        </p:sp>
      </p:grpSp>
      <p:grpSp>
        <p:nvGrpSpPr>
          <p:cNvPr id="489488" name="Group 16"/>
          <p:cNvGrpSpPr>
            <a:grpSpLocks/>
          </p:cNvGrpSpPr>
          <p:nvPr/>
        </p:nvGrpSpPr>
        <p:grpSpPr bwMode="auto">
          <a:xfrm>
            <a:off x="1527175" y="6237288"/>
            <a:ext cx="1241425" cy="360362"/>
            <a:chOff x="612" y="1207"/>
            <a:chExt cx="726" cy="227"/>
          </a:xfrm>
        </p:grpSpPr>
        <p:sp>
          <p:nvSpPr>
            <p:cNvPr id="29741" name="Rectangle 17"/>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A</a:t>
              </a:r>
            </a:p>
          </p:txBody>
        </p:sp>
        <p:sp>
          <p:nvSpPr>
            <p:cNvPr id="29742" name="Rectangle 18"/>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endParaRPr lang="zh-CN" altLang="en-US"/>
            </a:p>
          </p:txBody>
        </p:sp>
      </p:grpSp>
      <p:sp>
        <p:nvSpPr>
          <p:cNvPr id="489491" name="Line 19"/>
          <p:cNvSpPr>
            <a:spLocks noChangeShapeType="1"/>
          </p:cNvSpPr>
          <p:nvPr/>
        </p:nvSpPr>
        <p:spPr bwMode="auto">
          <a:xfrm>
            <a:off x="2398713" y="6453188"/>
            <a:ext cx="776287" cy="1587"/>
          </a:xfrm>
          <a:prstGeom prst="line">
            <a:avLst/>
          </a:prstGeom>
          <a:noFill/>
          <a:ln w="28575">
            <a:solidFill>
              <a:schemeClr val="tx1"/>
            </a:solidFill>
            <a:round/>
            <a:headEnd/>
            <a:tailEnd type="triangle" w="med" len="med"/>
          </a:ln>
          <a:effectLst/>
        </p:spPr>
        <p:txBody>
          <a:bodyPr/>
          <a:lstStyle/>
          <a:p>
            <a:endParaRPr lang="zh-CN" altLang="en-US"/>
          </a:p>
        </p:txBody>
      </p:sp>
      <p:sp>
        <p:nvSpPr>
          <p:cNvPr id="489492" name="Line 20"/>
          <p:cNvSpPr>
            <a:spLocks noChangeShapeType="1"/>
          </p:cNvSpPr>
          <p:nvPr/>
        </p:nvSpPr>
        <p:spPr bwMode="auto">
          <a:xfrm>
            <a:off x="4127500" y="6453188"/>
            <a:ext cx="776288" cy="1587"/>
          </a:xfrm>
          <a:prstGeom prst="line">
            <a:avLst/>
          </a:prstGeom>
          <a:noFill/>
          <a:ln w="28575">
            <a:solidFill>
              <a:schemeClr val="tx1"/>
            </a:solidFill>
            <a:round/>
            <a:headEnd/>
            <a:tailEnd type="triangle" w="med" len="med"/>
          </a:ln>
          <a:effectLst/>
        </p:spPr>
        <p:txBody>
          <a:bodyPr/>
          <a:lstStyle/>
          <a:p>
            <a:endParaRPr lang="zh-CN" altLang="en-US"/>
          </a:p>
        </p:txBody>
      </p:sp>
      <p:sp>
        <p:nvSpPr>
          <p:cNvPr id="489493" name="Line 21"/>
          <p:cNvSpPr>
            <a:spLocks noChangeShapeType="1"/>
          </p:cNvSpPr>
          <p:nvPr/>
        </p:nvSpPr>
        <p:spPr bwMode="auto">
          <a:xfrm flipV="1">
            <a:off x="4141788" y="5518150"/>
            <a:ext cx="0" cy="863600"/>
          </a:xfrm>
          <a:prstGeom prst="line">
            <a:avLst/>
          </a:prstGeom>
          <a:noFill/>
          <a:ln w="28575">
            <a:solidFill>
              <a:schemeClr val="tx1"/>
            </a:solidFill>
            <a:round/>
            <a:headEnd/>
            <a:tailEnd type="triangle" w="med" len="med"/>
          </a:ln>
          <a:effectLst/>
        </p:spPr>
        <p:txBody>
          <a:bodyPr/>
          <a:lstStyle/>
          <a:p>
            <a:endParaRPr lang="zh-CN" altLang="en-US"/>
          </a:p>
        </p:txBody>
      </p:sp>
      <p:sp>
        <p:nvSpPr>
          <p:cNvPr id="489494" name="Line 22"/>
          <p:cNvSpPr>
            <a:spLocks noChangeShapeType="1"/>
          </p:cNvSpPr>
          <p:nvPr/>
        </p:nvSpPr>
        <p:spPr bwMode="auto">
          <a:xfrm>
            <a:off x="4783138" y="5373688"/>
            <a:ext cx="387350" cy="863600"/>
          </a:xfrm>
          <a:prstGeom prst="line">
            <a:avLst/>
          </a:prstGeom>
          <a:noFill/>
          <a:ln w="28575">
            <a:solidFill>
              <a:schemeClr val="tx1"/>
            </a:solidFill>
            <a:round/>
            <a:headEnd/>
            <a:tailEnd type="triangle" w="med" len="med"/>
          </a:ln>
          <a:effectLst/>
        </p:spPr>
        <p:txBody>
          <a:bodyPr/>
          <a:lstStyle/>
          <a:p>
            <a:endParaRPr lang="zh-CN" altLang="en-US"/>
          </a:p>
        </p:txBody>
      </p:sp>
      <p:grpSp>
        <p:nvGrpSpPr>
          <p:cNvPr id="489495" name="Group 23"/>
          <p:cNvGrpSpPr>
            <a:grpSpLocks/>
          </p:cNvGrpSpPr>
          <p:nvPr/>
        </p:nvGrpSpPr>
        <p:grpSpPr bwMode="auto">
          <a:xfrm>
            <a:off x="6732588" y="6237288"/>
            <a:ext cx="1241425" cy="360362"/>
            <a:chOff x="612" y="1207"/>
            <a:chExt cx="726" cy="227"/>
          </a:xfrm>
        </p:grpSpPr>
        <p:sp>
          <p:nvSpPr>
            <p:cNvPr id="29739" name="Rectangle 24"/>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e</a:t>
              </a:r>
            </a:p>
          </p:txBody>
        </p:sp>
        <p:sp>
          <p:nvSpPr>
            <p:cNvPr id="29740" name="Rectangle 25"/>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800" b="1">
                  <a:latin typeface="Tahoma" pitchFamily="34" charset="0"/>
                </a:rPr>
                <a:t>^</a:t>
              </a:r>
            </a:p>
          </p:txBody>
        </p:sp>
      </p:grpSp>
      <p:grpSp>
        <p:nvGrpSpPr>
          <p:cNvPr id="489498" name="Group 26"/>
          <p:cNvGrpSpPr>
            <a:grpSpLocks/>
          </p:cNvGrpSpPr>
          <p:nvPr/>
        </p:nvGrpSpPr>
        <p:grpSpPr bwMode="auto">
          <a:xfrm>
            <a:off x="4932363" y="6237288"/>
            <a:ext cx="1241425" cy="360362"/>
            <a:chOff x="612" y="1207"/>
            <a:chExt cx="726" cy="227"/>
          </a:xfrm>
        </p:grpSpPr>
        <p:sp>
          <p:nvSpPr>
            <p:cNvPr id="29737" name="Rectangle 27"/>
            <p:cNvSpPr>
              <a:spLocks noChangeArrowheads="1"/>
            </p:cNvSpPr>
            <p:nvPr/>
          </p:nvSpPr>
          <p:spPr bwMode="auto">
            <a:xfrm>
              <a:off x="612" y="1207"/>
              <a:ext cx="363" cy="227"/>
            </a:xfrm>
            <a:prstGeom prst="rect">
              <a:avLst/>
            </a:prstGeom>
            <a:solidFill>
              <a:srgbClr val="FFCCCC"/>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C</a:t>
              </a:r>
            </a:p>
          </p:txBody>
        </p:sp>
        <p:sp>
          <p:nvSpPr>
            <p:cNvPr id="29738" name="Rectangle 28"/>
            <p:cNvSpPr>
              <a:spLocks noChangeArrowheads="1"/>
            </p:cNvSpPr>
            <p:nvPr/>
          </p:nvSpPr>
          <p:spPr bwMode="auto">
            <a:xfrm>
              <a:off x="975" y="1207"/>
              <a:ext cx="363" cy="227"/>
            </a:xfrm>
            <a:prstGeom prst="rect">
              <a:avLst/>
            </a:prstGeom>
            <a:solidFill>
              <a:schemeClr val="accent1"/>
            </a:solidFill>
            <a:ln w="9525" algn="ctr">
              <a:solidFill>
                <a:srgbClr val="0099CC"/>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800" b="1">
                <a:latin typeface="Tahoma" pitchFamily="34" charset="0"/>
              </a:endParaRPr>
            </a:p>
          </p:txBody>
        </p:sp>
      </p:grpSp>
      <p:sp>
        <p:nvSpPr>
          <p:cNvPr id="489501" name="Line 29"/>
          <p:cNvSpPr>
            <a:spLocks noChangeShapeType="1"/>
          </p:cNvSpPr>
          <p:nvPr/>
        </p:nvSpPr>
        <p:spPr bwMode="auto">
          <a:xfrm>
            <a:off x="5795963" y="6453188"/>
            <a:ext cx="933450" cy="1587"/>
          </a:xfrm>
          <a:prstGeom prst="line">
            <a:avLst/>
          </a:prstGeom>
          <a:noFill/>
          <a:ln w="28575">
            <a:solidFill>
              <a:schemeClr val="tx1"/>
            </a:solidFill>
            <a:round/>
            <a:headEnd/>
            <a:tailEnd type="triangle" w="med" len="med"/>
          </a:ln>
          <a:effectLst/>
        </p:spPr>
        <p:txBody>
          <a:bodyPr/>
          <a:lstStyle/>
          <a:p>
            <a:endParaRPr lang="zh-CN" altLang="en-US"/>
          </a:p>
        </p:txBody>
      </p:sp>
      <p:sp>
        <p:nvSpPr>
          <p:cNvPr id="489502" name="Rectangle 30"/>
          <p:cNvSpPr>
            <a:spLocks noChangeArrowheads="1"/>
          </p:cNvSpPr>
          <p:nvPr/>
        </p:nvSpPr>
        <p:spPr bwMode="auto">
          <a:xfrm>
            <a:off x="1387475" y="5157788"/>
            <a:ext cx="931863" cy="358775"/>
          </a:xfrm>
          <a:prstGeom prst="rect">
            <a:avLst/>
          </a:prstGeom>
          <a:solidFill>
            <a:srgbClr val="99FF99"/>
          </a:solid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frist</a:t>
            </a:r>
          </a:p>
        </p:txBody>
      </p:sp>
      <p:sp>
        <p:nvSpPr>
          <p:cNvPr id="489503" name="Line 31"/>
          <p:cNvSpPr>
            <a:spLocks noChangeShapeType="1"/>
          </p:cNvSpPr>
          <p:nvPr/>
        </p:nvSpPr>
        <p:spPr bwMode="auto">
          <a:xfrm>
            <a:off x="1836738" y="5518150"/>
            <a:ext cx="0" cy="719138"/>
          </a:xfrm>
          <a:prstGeom prst="line">
            <a:avLst/>
          </a:prstGeom>
          <a:noFill/>
          <a:ln w="28575">
            <a:solidFill>
              <a:schemeClr val="tx1"/>
            </a:solidFill>
            <a:round/>
            <a:headEnd/>
            <a:tailEnd type="triangle" w="med" len="med"/>
          </a:ln>
          <a:effectLst/>
        </p:spPr>
        <p:txBody>
          <a:bodyPr/>
          <a:lstStyle/>
          <a:p>
            <a:endParaRPr lang="zh-CN" altLang="en-US"/>
          </a:p>
        </p:txBody>
      </p:sp>
      <p:grpSp>
        <p:nvGrpSpPr>
          <p:cNvPr id="489504" name="Group 32"/>
          <p:cNvGrpSpPr>
            <a:grpSpLocks/>
          </p:cNvGrpSpPr>
          <p:nvPr/>
        </p:nvGrpSpPr>
        <p:grpSpPr bwMode="auto">
          <a:xfrm>
            <a:off x="2124075" y="1570038"/>
            <a:ext cx="431800" cy="792162"/>
            <a:chOff x="2064" y="210"/>
            <a:chExt cx="272" cy="499"/>
          </a:xfrm>
        </p:grpSpPr>
        <p:sp>
          <p:nvSpPr>
            <p:cNvPr id="29735" name="Rectangle 33"/>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736" name="Rectangle 34"/>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1</a:t>
              </a:r>
            </a:p>
          </p:txBody>
        </p:sp>
      </p:grpSp>
      <p:grpSp>
        <p:nvGrpSpPr>
          <p:cNvPr id="489507" name="Group 35"/>
          <p:cNvGrpSpPr>
            <a:grpSpLocks/>
          </p:cNvGrpSpPr>
          <p:nvPr/>
        </p:nvGrpSpPr>
        <p:grpSpPr bwMode="auto">
          <a:xfrm>
            <a:off x="3203575" y="1570038"/>
            <a:ext cx="431800" cy="792162"/>
            <a:chOff x="2064" y="210"/>
            <a:chExt cx="272" cy="499"/>
          </a:xfrm>
        </p:grpSpPr>
        <p:sp>
          <p:nvSpPr>
            <p:cNvPr id="29733" name="Rectangle 36"/>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734" name="Rectangle 37"/>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2</a:t>
              </a:r>
            </a:p>
          </p:txBody>
        </p:sp>
      </p:grpSp>
      <p:grpSp>
        <p:nvGrpSpPr>
          <p:cNvPr id="489510" name="Group 38"/>
          <p:cNvGrpSpPr>
            <a:grpSpLocks/>
          </p:cNvGrpSpPr>
          <p:nvPr/>
        </p:nvGrpSpPr>
        <p:grpSpPr bwMode="auto">
          <a:xfrm>
            <a:off x="4283075" y="1570038"/>
            <a:ext cx="431800" cy="792162"/>
            <a:chOff x="2064" y="210"/>
            <a:chExt cx="272" cy="499"/>
          </a:xfrm>
        </p:grpSpPr>
        <p:sp>
          <p:nvSpPr>
            <p:cNvPr id="29731" name="Rectangle 39"/>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732" name="Rectangle 40"/>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3</a:t>
              </a:r>
            </a:p>
          </p:txBody>
        </p:sp>
      </p:grpSp>
      <p:grpSp>
        <p:nvGrpSpPr>
          <p:cNvPr id="489513" name="Group 41"/>
          <p:cNvGrpSpPr>
            <a:grpSpLocks/>
          </p:cNvGrpSpPr>
          <p:nvPr/>
        </p:nvGrpSpPr>
        <p:grpSpPr bwMode="auto">
          <a:xfrm>
            <a:off x="6588125" y="1570038"/>
            <a:ext cx="431800" cy="792162"/>
            <a:chOff x="2064" y="210"/>
            <a:chExt cx="272" cy="499"/>
          </a:xfrm>
        </p:grpSpPr>
        <p:sp>
          <p:nvSpPr>
            <p:cNvPr id="29729" name="Rectangle 42"/>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a:t>
              </a:r>
            </a:p>
          </p:txBody>
        </p:sp>
        <p:sp>
          <p:nvSpPr>
            <p:cNvPr id="29730" name="Rectangle 43"/>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r>
                <a:rPr kumimoji="1" lang="en-US" altLang="zh-CN" sz="2400" b="1" baseline="-25000">
                  <a:latin typeface="Comic Sans MS" pitchFamily="66" charset="0"/>
                </a:rPr>
                <a:t>n</a:t>
              </a:r>
            </a:p>
          </p:txBody>
        </p:sp>
      </p:grpSp>
      <p:sp>
        <p:nvSpPr>
          <p:cNvPr id="489516" name="Text Box 44"/>
          <p:cNvSpPr txBox="1">
            <a:spLocks noChangeArrowheads="1"/>
          </p:cNvSpPr>
          <p:nvPr/>
        </p:nvSpPr>
        <p:spPr bwMode="auto">
          <a:xfrm>
            <a:off x="7019925" y="1497013"/>
            <a:ext cx="1008063" cy="3968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ahoma" pitchFamily="34" charset="0"/>
              </a:rPr>
              <a:t>链接域</a:t>
            </a:r>
          </a:p>
        </p:txBody>
      </p:sp>
      <p:sp>
        <p:nvSpPr>
          <p:cNvPr id="489517" name="Text Box 45"/>
          <p:cNvSpPr txBox="1">
            <a:spLocks noChangeArrowheads="1"/>
          </p:cNvSpPr>
          <p:nvPr/>
        </p:nvSpPr>
        <p:spPr bwMode="auto">
          <a:xfrm>
            <a:off x="7019925" y="1930400"/>
            <a:ext cx="1008063" cy="3968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ahoma" pitchFamily="34" charset="0"/>
              </a:rPr>
              <a:t>数据域</a:t>
            </a:r>
          </a:p>
        </p:txBody>
      </p:sp>
      <p:sp>
        <p:nvSpPr>
          <p:cNvPr id="489518" name="Line 46"/>
          <p:cNvSpPr>
            <a:spLocks noChangeShapeType="1"/>
          </p:cNvSpPr>
          <p:nvPr/>
        </p:nvSpPr>
        <p:spPr bwMode="auto">
          <a:xfrm>
            <a:off x="1474788" y="1714500"/>
            <a:ext cx="649287"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489519" name="Line 47"/>
          <p:cNvSpPr>
            <a:spLocks noChangeShapeType="1"/>
          </p:cNvSpPr>
          <p:nvPr/>
        </p:nvSpPr>
        <p:spPr bwMode="auto">
          <a:xfrm>
            <a:off x="2339975" y="1714500"/>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489520" name="Line 48"/>
          <p:cNvSpPr>
            <a:spLocks noChangeShapeType="1"/>
          </p:cNvSpPr>
          <p:nvPr/>
        </p:nvSpPr>
        <p:spPr bwMode="auto">
          <a:xfrm>
            <a:off x="3419475" y="1714500"/>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489521" name="Line 49"/>
          <p:cNvSpPr>
            <a:spLocks noChangeShapeType="1"/>
          </p:cNvSpPr>
          <p:nvPr/>
        </p:nvSpPr>
        <p:spPr bwMode="auto">
          <a:xfrm>
            <a:off x="4500563" y="1714500"/>
            <a:ext cx="865187"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489522" name="Line 50"/>
          <p:cNvSpPr>
            <a:spLocks noChangeShapeType="1"/>
          </p:cNvSpPr>
          <p:nvPr/>
        </p:nvSpPr>
        <p:spPr bwMode="auto">
          <a:xfrm>
            <a:off x="5724525" y="1714500"/>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489523" name="Text Box 51"/>
          <p:cNvSpPr txBox="1">
            <a:spLocks noChangeArrowheads="1"/>
          </p:cNvSpPr>
          <p:nvPr/>
        </p:nvSpPr>
        <p:spPr bwMode="auto">
          <a:xfrm>
            <a:off x="5292725" y="1497013"/>
            <a:ext cx="50323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a:t>
            </a:r>
            <a:endParaRPr kumimoji="1" lang="en-US" altLang="zh-CN" sz="2000" b="1">
              <a:latin typeface="Tahoma" pitchFamily="34" charset="0"/>
            </a:endParaRPr>
          </a:p>
        </p:txBody>
      </p:sp>
      <p:sp>
        <p:nvSpPr>
          <p:cNvPr id="489524" name="Text Box 52"/>
          <p:cNvSpPr txBox="1">
            <a:spLocks noChangeArrowheads="1"/>
          </p:cNvSpPr>
          <p:nvPr/>
        </p:nvSpPr>
        <p:spPr bwMode="auto">
          <a:xfrm>
            <a:off x="755650" y="1497013"/>
            <a:ext cx="792163"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frist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lt">
                                    <p:tmPct val="50000"/>
                                  </p:iterate>
                                  <p:childTnLst>
                                    <p:set>
                                      <p:cBhvr>
                                        <p:cTn id="6" dur="1" fill="hold">
                                          <p:stCondLst>
                                            <p:cond delay="0"/>
                                          </p:stCondLst>
                                        </p:cTn>
                                        <p:tgtEl>
                                          <p:spTgt spid="489524"/>
                                        </p:tgtEl>
                                        <p:attrNameLst>
                                          <p:attrName>style.visibility</p:attrName>
                                        </p:attrNameLst>
                                      </p:cBhvr>
                                      <p:to>
                                        <p:strVal val="visible"/>
                                      </p:to>
                                    </p:set>
                                    <p:anim calcmode="lin" valueType="num">
                                      <p:cBhvr>
                                        <p:cTn id="7" dur="500" fill="hold"/>
                                        <p:tgtEl>
                                          <p:spTgt spid="489524"/>
                                        </p:tgtEl>
                                        <p:attrNameLst>
                                          <p:attrName>ppt_w</p:attrName>
                                        </p:attrNameLst>
                                      </p:cBhvr>
                                      <p:tavLst>
                                        <p:tav tm="0">
                                          <p:val>
                                            <p:strVal val="#ppt_w*0.70"/>
                                          </p:val>
                                        </p:tav>
                                        <p:tav tm="100000">
                                          <p:val>
                                            <p:strVal val="#ppt_w"/>
                                          </p:val>
                                        </p:tav>
                                      </p:tavLst>
                                    </p:anim>
                                    <p:anim calcmode="lin" valueType="num">
                                      <p:cBhvr>
                                        <p:cTn id="8" dur="500" fill="hold"/>
                                        <p:tgtEl>
                                          <p:spTgt spid="489524"/>
                                        </p:tgtEl>
                                        <p:attrNameLst>
                                          <p:attrName>ppt_h</p:attrName>
                                        </p:attrNameLst>
                                      </p:cBhvr>
                                      <p:tavLst>
                                        <p:tav tm="0">
                                          <p:val>
                                            <p:strVal val="#ppt_h"/>
                                          </p:val>
                                        </p:tav>
                                        <p:tav tm="100000">
                                          <p:val>
                                            <p:strVal val="#ppt_h"/>
                                          </p:val>
                                        </p:tav>
                                      </p:tavLst>
                                    </p:anim>
                                    <p:animEffect transition="in" filter="fade">
                                      <p:cBhvr>
                                        <p:cTn id="9" dur="500"/>
                                        <p:tgtEl>
                                          <p:spTgt spid="489524"/>
                                        </p:tgtEl>
                                      </p:cBhvr>
                                    </p:animEffect>
                                  </p:childTnLst>
                                </p:cTn>
                              </p:par>
                            </p:childTnLst>
                          </p:cTn>
                        </p:par>
                        <p:par>
                          <p:cTn id="10" fill="hold" nodeType="afterGroup">
                            <p:stCondLst>
                              <p:cond delay="1500"/>
                            </p:stCondLst>
                            <p:childTnLst>
                              <p:par>
                                <p:cTn id="11" presetID="55" presetClass="entr" presetSubtype="0" fill="hold" grpId="0" nodeType="afterEffect">
                                  <p:stCondLst>
                                    <p:cond delay="0"/>
                                  </p:stCondLst>
                                  <p:iterate type="lt">
                                    <p:tmPct val="50000"/>
                                  </p:iterate>
                                  <p:childTnLst>
                                    <p:set>
                                      <p:cBhvr>
                                        <p:cTn id="12" dur="1" fill="hold">
                                          <p:stCondLst>
                                            <p:cond delay="0"/>
                                          </p:stCondLst>
                                        </p:cTn>
                                        <p:tgtEl>
                                          <p:spTgt spid="489518"/>
                                        </p:tgtEl>
                                        <p:attrNameLst>
                                          <p:attrName>style.visibility</p:attrName>
                                        </p:attrNameLst>
                                      </p:cBhvr>
                                      <p:to>
                                        <p:strVal val="visible"/>
                                      </p:to>
                                    </p:set>
                                    <p:anim calcmode="lin" valueType="num">
                                      <p:cBhvr>
                                        <p:cTn id="13" dur="500" fill="hold"/>
                                        <p:tgtEl>
                                          <p:spTgt spid="489518"/>
                                        </p:tgtEl>
                                        <p:attrNameLst>
                                          <p:attrName>ppt_w</p:attrName>
                                        </p:attrNameLst>
                                      </p:cBhvr>
                                      <p:tavLst>
                                        <p:tav tm="0">
                                          <p:val>
                                            <p:strVal val="#ppt_w*0.70"/>
                                          </p:val>
                                        </p:tav>
                                        <p:tav tm="100000">
                                          <p:val>
                                            <p:strVal val="#ppt_w"/>
                                          </p:val>
                                        </p:tav>
                                      </p:tavLst>
                                    </p:anim>
                                    <p:anim calcmode="lin" valueType="num">
                                      <p:cBhvr>
                                        <p:cTn id="14" dur="500" fill="hold"/>
                                        <p:tgtEl>
                                          <p:spTgt spid="489518"/>
                                        </p:tgtEl>
                                        <p:attrNameLst>
                                          <p:attrName>ppt_h</p:attrName>
                                        </p:attrNameLst>
                                      </p:cBhvr>
                                      <p:tavLst>
                                        <p:tav tm="0">
                                          <p:val>
                                            <p:strVal val="#ppt_h"/>
                                          </p:val>
                                        </p:tav>
                                        <p:tav tm="100000">
                                          <p:val>
                                            <p:strVal val="#ppt_h"/>
                                          </p:val>
                                        </p:tav>
                                      </p:tavLst>
                                    </p:anim>
                                    <p:animEffect transition="in" filter="fade">
                                      <p:cBhvr>
                                        <p:cTn id="15" dur="500"/>
                                        <p:tgtEl>
                                          <p:spTgt spid="489518"/>
                                        </p:tgtEl>
                                      </p:cBhvr>
                                    </p:animEffect>
                                  </p:childTnLst>
                                </p:cTn>
                              </p:par>
                            </p:childTnLst>
                          </p:cTn>
                        </p:par>
                        <p:par>
                          <p:cTn id="16" fill="hold" nodeType="afterGroup">
                            <p:stCondLst>
                              <p:cond delay="2000"/>
                            </p:stCondLst>
                            <p:childTnLst>
                              <p:par>
                                <p:cTn id="17" presetID="55" presetClass="entr" presetSubtype="0" fill="hold" nodeType="afterEffect">
                                  <p:stCondLst>
                                    <p:cond delay="0"/>
                                  </p:stCondLst>
                                  <p:iterate type="lt">
                                    <p:tmPct val="50000"/>
                                  </p:iterate>
                                  <p:childTnLst>
                                    <p:set>
                                      <p:cBhvr>
                                        <p:cTn id="18" dur="1" fill="hold">
                                          <p:stCondLst>
                                            <p:cond delay="0"/>
                                          </p:stCondLst>
                                        </p:cTn>
                                        <p:tgtEl>
                                          <p:spTgt spid="489504"/>
                                        </p:tgtEl>
                                        <p:attrNameLst>
                                          <p:attrName>style.visibility</p:attrName>
                                        </p:attrNameLst>
                                      </p:cBhvr>
                                      <p:to>
                                        <p:strVal val="visible"/>
                                      </p:to>
                                    </p:set>
                                    <p:anim calcmode="lin" valueType="num">
                                      <p:cBhvr>
                                        <p:cTn id="19" dur="500" fill="hold"/>
                                        <p:tgtEl>
                                          <p:spTgt spid="489504"/>
                                        </p:tgtEl>
                                        <p:attrNameLst>
                                          <p:attrName>ppt_w</p:attrName>
                                        </p:attrNameLst>
                                      </p:cBhvr>
                                      <p:tavLst>
                                        <p:tav tm="0">
                                          <p:val>
                                            <p:strVal val="#ppt_w*0.70"/>
                                          </p:val>
                                        </p:tav>
                                        <p:tav tm="100000">
                                          <p:val>
                                            <p:strVal val="#ppt_w"/>
                                          </p:val>
                                        </p:tav>
                                      </p:tavLst>
                                    </p:anim>
                                    <p:anim calcmode="lin" valueType="num">
                                      <p:cBhvr>
                                        <p:cTn id="20" dur="500" fill="hold"/>
                                        <p:tgtEl>
                                          <p:spTgt spid="489504"/>
                                        </p:tgtEl>
                                        <p:attrNameLst>
                                          <p:attrName>ppt_h</p:attrName>
                                        </p:attrNameLst>
                                      </p:cBhvr>
                                      <p:tavLst>
                                        <p:tav tm="0">
                                          <p:val>
                                            <p:strVal val="#ppt_h"/>
                                          </p:val>
                                        </p:tav>
                                        <p:tav tm="100000">
                                          <p:val>
                                            <p:strVal val="#ppt_h"/>
                                          </p:val>
                                        </p:tav>
                                      </p:tavLst>
                                    </p:anim>
                                    <p:animEffect transition="in" filter="fade">
                                      <p:cBhvr>
                                        <p:cTn id="21" dur="500"/>
                                        <p:tgtEl>
                                          <p:spTgt spid="489504"/>
                                        </p:tgtEl>
                                      </p:cBhvr>
                                    </p:animEffect>
                                  </p:childTnLst>
                                </p:cTn>
                              </p:par>
                            </p:childTnLst>
                          </p:cTn>
                        </p:par>
                        <p:par>
                          <p:cTn id="22" fill="hold" nodeType="afterGroup">
                            <p:stCondLst>
                              <p:cond delay="2500"/>
                            </p:stCondLst>
                            <p:childTnLst>
                              <p:par>
                                <p:cTn id="23" presetID="55" presetClass="entr" presetSubtype="0" fill="hold" grpId="0" nodeType="afterEffect">
                                  <p:stCondLst>
                                    <p:cond delay="0"/>
                                  </p:stCondLst>
                                  <p:iterate type="lt">
                                    <p:tmPct val="50000"/>
                                  </p:iterate>
                                  <p:childTnLst>
                                    <p:set>
                                      <p:cBhvr>
                                        <p:cTn id="24" dur="1" fill="hold">
                                          <p:stCondLst>
                                            <p:cond delay="0"/>
                                          </p:stCondLst>
                                        </p:cTn>
                                        <p:tgtEl>
                                          <p:spTgt spid="489519"/>
                                        </p:tgtEl>
                                        <p:attrNameLst>
                                          <p:attrName>style.visibility</p:attrName>
                                        </p:attrNameLst>
                                      </p:cBhvr>
                                      <p:to>
                                        <p:strVal val="visible"/>
                                      </p:to>
                                    </p:set>
                                    <p:anim calcmode="lin" valueType="num">
                                      <p:cBhvr>
                                        <p:cTn id="25" dur="500" fill="hold"/>
                                        <p:tgtEl>
                                          <p:spTgt spid="489519"/>
                                        </p:tgtEl>
                                        <p:attrNameLst>
                                          <p:attrName>ppt_w</p:attrName>
                                        </p:attrNameLst>
                                      </p:cBhvr>
                                      <p:tavLst>
                                        <p:tav tm="0">
                                          <p:val>
                                            <p:strVal val="#ppt_w*0.70"/>
                                          </p:val>
                                        </p:tav>
                                        <p:tav tm="100000">
                                          <p:val>
                                            <p:strVal val="#ppt_w"/>
                                          </p:val>
                                        </p:tav>
                                      </p:tavLst>
                                    </p:anim>
                                    <p:anim calcmode="lin" valueType="num">
                                      <p:cBhvr>
                                        <p:cTn id="26" dur="500" fill="hold"/>
                                        <p:tgtEl>
                                          <p:spTgt spid="489519"/>
                                        </p:tgtEl>
                                        <p:attrNameLst>
                                          <p:attrName>ppt_h</p:attrName>
                                        </p:attrNameLst>
                                      </p:cBhvr>
                                      <p:tavLst>
                                        <p:tav tm="0">
                                          <p:val>
                                            <p:strVal val="#ppt_h"/>
                                          </p:val>
                                        </p:tav>
                                        <p:tav tm="100000">
                                          <p:val>
                                            <p:strVal val="#ppt_h"/>
                                          </p:val>
                                        </p:tav>
                                      </p:tavLst>
                                    </p:anim>
                                    <p:animEffect transition="in" filter="fade">
                                      <p:cBhvr>
                                        <p:cTn id="27" dur="500"/>
                                        <p:tgtEl>
                                          <p:spTgt spid="489519"/>
                                        </p:tgtEl>
                                      </p:cBhvr>
                                    </p:animEffect>
                                  </p:childTnLst>
                                </p:cTn>
                              </p:par>
                            </p:childTnLst>
                          </p:cTn>
                        </p:par>
                        <p:par>
                          <p:cTn id="28" fill="hold" nodeType="afterGroup">
                            <p:stCondLst>
                              <p:cond delay="3000"/>
                            </p:stCondLst>
                            <p:childTnLst>
                              <p:par>
                                <p:cTn id="29" presetID="55" presetClass="entr" presetSubtype="0" fill="hold" nodeType="afterEffect">
                                  <p:stCondLst>
                                    <p:cond delay="0"/>
                                  </p:stCondLst>
                                  <p:iterate type="lt">
                                    <p:tmPct val="50000"/>
                                  </p:iterate>
                                  <p:childTnLst>
                                    <p:set>
                                      <p:cBhvr>
                                        <p:cTn id="30" dur="1" fill="hold">
                                          <p:stCondLst>
                                            <p:cond delay="0"/>
                                          </p:stCondLst>
                                        </p:cTn>
                                        <p:tgtEl>
                                          <p:spTgt spid="489507"/>
                                        </p:tgtEl>
                                        <p:attrNameLst>
                                          <p:attrName>style.visibility</p:attrName>
                                        </p:attrNameLst>
                                      </p:cBhvr>
                                      <p:to>
                                        <p:strVal val="visible"/>
                                      </p:to>
                                    </p:set>
                                    <p:anim calcmode="lin" valueType="num">
                                      <p:cBhvr>
                                        <p:cTn id="31" dur="500" fill="hold"/>
                                        <p:tgtEl>
                                          <p:spTgt spid="489507"/>
                                        </p:tgtEl>
                                        <p:attrNameLst>
                                          <p:attrName>ppt_w</p:attrName>
                                        </p:attrNameLst>
                                      </p:cBhvr>
                                      <p:tavLst>
                                        <p:tav tm="0">
                                          <p:val>
                                            <p:strVal val="#ppt_w*0.70"/>
                                          </p:val>
                                        </p:tav>
                                        <p:tav tm="100000">
                                          <p:val>
                                            <p:strVal val="#ppt_w"/>
                                          </p:val>
                                        </p:tav>
                                      </p:tavLst>
                                    </p:anim>
                                    <p:anim calcmode="lin" valueType="num">
                                      <p:cBhvr>
                                        <p:cTn id="32" dur="500" fill="hold"/>
                                        <p:tgtEl>
                                          <p:spTgt spid="489507"/>
                                        </p:tgtEl>
                                        <p:attrNameLst>
                                          <p:attrName>ppt_h</p:attrName>
                                        </p:attrNameLst>
                                      </p:cBhvr>
                                      <p:tavLst>
                                        <p:tav tm="0">
                                          <p:val>
                                            <p:strVal val="#ppt_h"/>
                                          </p:val>
                                        </p:tav>
                                        <p:tav tm="100000">
                                          <p:val>
                                            <p:strVal val="#ppt_h"/>
                                          </p:val>
                                        </p:tav>
                                      </p:tavLst>
                                    </p:anim>
                                    <p:animEffect transition="in" filter="fade">
                                      <p:cBhvr>
                                        <p:cTn id="33" dur="500"/>
                                        <p:tgtEl>
                                          <p:spTgt spid="489507"/>
                                        </p:tgtEl>
                                      </p:cBhvr>
                                    </p:animEffect>
                                  </p:childTnLst>
                                </p:cTn>
                              </p:par>
                            </p:childTnLst>
                          </p:cTn>
                        </p:par>
                        <p:par>
                          <p:cTn id="34" fill="hold" nodeType="afterGroup">
                            <p:stCondLst>
                              <p:cond delay="3500"/>
                            </p:stCondLst>
                            <p:childTnLst>
                              <p:par>
                                <p:cTn id="35" presetID="55" presetClass="entr" presetSubtype="0" fill="hold" grpId="0" nodeType="afterEffect">
                                  <p:stCondLst>
                                    <p:cond delay="0"/>
                                  </p:stCondLst>
                                  <p:iterate type="lt">
                                    <p:tmPct val="50000"/>
                                  </p:iterate>
                                  <p:childTnLst>
                                    <p:set>
                                      <p:cBhvr>
                                        <p:cTn id="36" dur="1" fill="hold">
                                          <p:stCondLst>
                                            <p:cond delay="0"/>
                                          </p:stCondLst>
                                        </p:cTn>
                                        <p:tgtEl>
                                          <p:spTgt spid="489520"/>
                                        </p:tgtEl>
                                        <p:attrNameLst>
                                          <p:attrName>style.visibility</p:attrName>
                                        </p:attrNameLst>
                                      </p:cBhvr>
                                      <p:to>
                                        <p:strVal val="visible"/>
                                      </p:to>
                                    </p:set>
                                    <p:anim calcmode="lin" valueType="num">
                                      <p:cBhvr>
                                        <p:cTn id="37" dur="500" fill="hold"/>
                                        <p:tgtEl>
                                          <p:spTgt spid="489520"/>
                                        </p:tgtEl>
                                        <p:attrNameLst>
                                          <p:attrName>ppt_w</p:attrName>
                                        </p:attrNameLst>
                                      </p:cBhvr>
                                      <p:tavLst>
                                        <p:tav tm="0">
                                          <p:val>
                                            <p:strVal val="#ppt_w*0.70"/>
                                          </p:val>
                                        </p:tav>
                                        <p:tav tm="100000">
                                          <p:val>
                                            <p:strVal val="#ppt_w"/>
                                          </p:val>
                                        </p:tav>
                                      </p:tavLst>
                                    </p:anim>
                                    <p:anim calcmode="lin" valueType="num">
                                      <p:cBhvr>
                                        <p:cTn id="38" dur="500" fill="hold"/>
                                        <p:tgtEl>
                                          <p:spTgt spid="489520"/>
                                        </p:tgtEl>
                                        <p:attrNameLst>
                                          <p:attrName>ppt_h</p:attrName>
                                        </p:attrNameLst>
                                      </p:cBhvr>
                                      <p:tavLst>
                                        <p:tav tm="0">
                                          <p:val>
                                            <p:strVal val="#ppt_h"/>
                                          </p:val>
                                        </p:tav>
                                        <p:tav tm="100000">
                                          <p:val>
                                            <p:strVal val="#ppt_h"/>
                                          </p:val>
                                        </p:tav>
                                      </p:tavLst>
                                    </p:anim>
                                    <p:animEffect transition="in" filter="fade">
                                      <p:cBhvr>
                                        <p:cTn id="39" dur="500"/>
                                        <p:tgtEl>
                                          <p:spTgt spid="489520"/>
                                        </p:tgtEl>
                                      </p:cBhvr>
                                    </p:animEffect>
                                  </p:childTnLst>
                                </p:cTn>
                              </p:par>
                            </p:childTnLst>
                          </p:cTn>
                        </p:par>
                        <p:par>
                          <p:cTn id="40" fill="hold" nodeType="afterGroup">
                            <p:stCondLst>
                              <p:cond delay="4000"/>
                            </p:stCondLst>
                            <p:childTnLst>
                              <p:par>
                                <p:cTn id="41" presetID="55" presetClass="entr" presetSubtype="0" fill="hold" nodeType="afterEffect">
                                  <p:stCondLst>
                                    <p:cond delay="0"/>
                                  </p:stCondLst>
                                  <p:iterate type="lt">
                                    <p:tmPct val="50000"/>
                                  </p:iterate>
                                  <p:childTnLst>
                                    <p:set>
                                      <p:cBhvr>
                                        <p:cTn id="42" dur="1" fill="hold">
                                          <p:stCondLst>
                                            <p:cond delay="0"/>
                                          </p:stCondLst>
                                        </p:cTn>
                                        <p:tgtEl>
                                          <p:spTgt spid="489510"/>
                                        </p:tgtEl>
                                        <p:attrNameLst>
                                          <p:attrName>style.visibility</p:attrName>
                                        </p:attrNameLst>
                                      </p:cBhvr>
                                      <p:to>
                                        <p:strVal val="visible"/>
                                      </p:to>
                                    </p:set>
                                    <p:anim calcmode="lin" valueType="num">
                                      <p:cBhvr>
                                        <p:cTn id="43" dur="500" fill="hold"/>
                                        <p:tgtEl>
                                          <p:spTgt spid="489510"/>
                                        </p:tgtEl>
                                        <p:attrNameLst>
                                          <p:attrName>ppt_w</p:attrName>
                                        </p:attrNameLst>
                                      </p:cBhvr>
                                      <p:tavLst>
                                        <p:tav tm="0">
                                          <p:val>
                                            <p:strVal val="#ppt_w*0.70"/>
                                          </p:val>
                                        </p:tav>
                                        <p:tav tm="100000">
                                          <p:val>
                                            <p:strVal val="#ppt_w"/>
                                          </p:val>
                                        </p:tav>
                                      </p:tavLst>
                                    </p:anim>
                                    <p:anim calcmode="lin" valueType="num">
                                      <p:cBhvr>
                                        <p:cTn id="44" dur="500" fill="hold"/>
                                        <p:tgtEl>
                                          <p:spTgt spid="489510"/>
                                        </p:tgtEl>
                                        <p:attrNameLst>
                                          <p:attrName>ppt_h</p:attrName>
                                        </p:attrNameLst>
                                      </p:cBhvr>
                                      <p:tavLst>
                                        <p:tav tm="0">
                                          <p:val>
                                            <p:strVal val="#ppt_h"/>
                                          </p:val>
                                        </p:tav>
                                        <p:tav tm="100000">
                                          <p:val>
                                            <p:strVal val="#ppt_h"/>
                                          </p:val>
                                        </p:tav>
                                      </p:tavLst>
                                    </p:anim>
                                    <p:animEffect transition="in" filter="fade">
                                      <p:cBhvr>
                                        <p:cTn id="45" dur="500"/>
                                        <p:tgtEl>
                                          <p:spTgt spid="489510"/>
                                        </p:tgtEl>
                                      </p:cBhvr>
                                    </p:animEffect>
                                  </p:childTnLst>
                                </p:cTn>
                              </p:par>
                            </p:childTnLst>
                          </p:cTn>
                        </p:par>
                        <p:par>
                          <p:cTn id="46" fill="hold" nodeType="afterGroup">
                            <p:stCondLst>
                              <p:cond delay="4500"/>
                            </p:stCondLst>
                            <p:childTnLst>
                              <p:par>
                                <p:cTn id="47" presetID="55" presetClass="entr" presetSubtype="0" fill="hold" grpId="0" nodeType="afterEffect">
                                  <p:stCondLst>
                                    <p:cond delay="0"/>
                                  </p:stCondLst>
                                  <p:iterate type="lt">
                                    <p:tmPct val="50000"/>
                                  </p:iterate>
                                  <p:childTnLst>
                                    <p:set>
                                      <p:cBhvr>
                                        <p:cTn id="48" dur="1" fill="hold">
                                          <p:stCondLst>
                                            <p:cond delay="0"/>
                                          </p:stCondLst>
                                        </p:cTn>
                                        <p:tgtEl>
                                          <p:spTgt spid="489521"/>
                                        </p:tgtEl>
                                        <p:attrNameLst>
                                          <p:attrName>style.visibility</p:attrName>
                                        </p:attrNameLst>
                                      </p:cBhvr>
                                      <p:to>
                                        <p:strVal val="visible"/>
                                      </p:to>
                                    </p:set>
                                    <p:anim calcmode="lin" valueType="num">
                                      <p:cBhvr>
                                        <p:cTn id="49" dur="500" fill="hold"/>
                                        <p:tgtEl>
                                          <p:spTgt spid="489521"/>
                                        </p:tgtEl>
                                        <p:attrNameLst>
                                          <p:attrName>ppt_w</p:attrName>
                                        </p:attrNameLst>
                                      </p:cBhvr>
                                      <p:tavLst>
                                        <p:tav tm="0">
                                          <p:val>
                                            <p:strVal val="#ppt_w*0.70"/>
                                          </p:val>
                                        </p:tav>
                                        <p:tav tm="100000">
                                          <p:val>
                                            <p:strVal val="#ppt_w"/>
                                          </p:val>
                                        </p:tav>
                                      </p:tavLst>
                                    </p:anim>
                                    <p:anim calcmode="lin" valueType="num">
                                      <p:cBhvr>
                                        <p:cTn id="50" dur="500" fill="hold"/>
                                        <p:tgtEl>
                                          <p:spTgt spid="489521"/>
                                        </p:tgtEl>
                                        <p:attrNameLst>
                                          <p:attrName>ppt_h</p:attrName>
                                        </p:attrNameLst>
                                      </p:cBhvr>
                                      <p:tavLst>
                                        <p:tav tm="0">
                                          <p:val>
                                            <p:strVal val="#ppt_h"/>
                                          </p:val>
                                        </p:tav>
                                        <p:tav tm="100000">
                                          <p:val>
                                            <p:strVal val="#ppt_h"/>
                                          </p:val>
                                        </p:tav>
                                      </p:tavLst>
                                    </p:anim>
                                    <p:animEffect transition="in" filter="fade">
                                      <p:cBhvr>
                                        <p:cTn id="51" dur="500"/>
                                        <p:tgtEl>
                                          <p:spTgt spid="489521"/>
                                        </p:tgtEl>
                                      </p:cBhvr>
                                    </p:animEffect>
                                  </p:childTnLst>
                                </p:cTn>
                              </p:par>
                            </p:childTnLst>
                          </p:cTn>
                        </p:par>
                        <p:par>
                          <p:cTn id="52" fill="hold" nodeType="afterGroup">
                            <p:stCondLst>
                              <p:cond delay="5000"/>
                            </p:stCondLst>
                            <p:childTnLst>
                              <p:par>
                                <p:cTn id="53" presetID="55" presetClass="entr" presetSubtype="0" fill="hold" grpId="0" nodeType="afterEffect">
                                  <p:stCondLst>
                                    <p:cond delay="0"/>
                                  </p:stCondLst>
                                  <p:iterate type="lt">
                                    <p:tmPct val="50000"/>
                                  </p:iterate>
                                  <p:childTnLst>
                                    <p:set>
                                      <p:cBhvr>
                                        <p:cTn id="54" dur="1" fill="hold">
                                          <p:stCondLst>
                                            <p:cond delay="0"/>
                                          </p:stCondLst>
                                        </p:cTn>
                                        <p:tgtEl>
                                          <p:spTgt spid="489523"/>
                                        </p:tgtEl>
                                        <p:attrNameLst>
                                          <p:attrName>style.visibility</p:attrName>
                                        </p:attrNameLst>
                                      </p:cBhvr>
                                      <p:to>
                                        <p:strVal val="visible"/>
                                      </p:to>
                                    </p:set>
                                    <p:anim calcmode="lin" valueType="num">
                                      <p:cBhvr>
                                        <p:cTn id="55" dur="500" fill="hold"/>
                                        <p:tgtEl>
                                          <p:spTgt spid="489523"/>
                                        </p:tgtEl>
                                        <p:attrNameLst>
                                          <p:attrName>ppt_w</p:attrName>
                                        </p:attrNameLst>
                                      </p:cBhvr>
                                      <p:tavLst>
                                        <p:tav tm="0">
                                          <p:val>
                                            <p:strVal val="#ppt_w*0.70"/>
                                          </p:val>
                                        </p:tav>
                                        <p:tav tm="100000">
                                          <p:val>
                                            <p:strVal val="#ppt_w"/>
                                          </p:val>
                                        </p:tav>
                                      </p:tavLst>
                                    </p:anim>
                                    <p:anim calcmode="lin" valueType="num">
                                      <p:cBhvr>
                                        <p:cTn id="56" dur="500" fill="hold"/>
                                        <p:tgtEl>
                                          <p:spTgt spid="489523"/>
                                        </p:tgtEl>
                                        <p:attrNameLst>
                                          <p:attrName>ppt_h</p:attrName>
                                        </p:attrNameLst>
                                      </p:cBhvr>
                                      <p:tavLst>
                                        <p:tav tm="0">
                                          <p:val>
                                            <p:strVal val="#ppt_h"/>
                                          </p:val>
                                        </p:tav>
                                        <p:tav tm="100000">
                                          <p:val>
                                            <p:strVal val="#ppt_h"/>
                                          </p:val>
                                        </p:tav>
                                      </p:tavLst>
                                    </p:anim>
                                    <p:animEffect transition="in" filter="fade">
                                      <p:cBhvr>
                                        <p:cTn id="57" dur="500"/>
                                        <p:tgtEl>
                                          <p:spTgt spid="489523"/>
                                        </p:tgtEl>
                                      </p:cBhvr>
                                    </p:animEffect>
                                  </p:childTnLst>
                                </p:cTn>
                              </p:par>
                            </p:childTnLst>
                          </p:cTn>
                        </p:par>
                        <p:par>
                          <p:cTn id="58" fill="hold" nodeType="afterGroup">
                            <p:stCondLst>
                              <p:cond delay="5500"/>
                            </p:stCondLst>
                            <p:childTnLst>
                              <p:par>
                                <p:cTn id="59" presetID="55" presetClass="entr" presetSubtype="0" fill="hold" grpId="0" nodeType="afterEffect">
                                  <p:stCondLst>
                                    <p:cond delay="0"/>
                                  </p:stCondLst>
                                  <p:iterate type="lt">
                                    <p:tmPct val="50000"/>
                                  </p:iterate>
                                  <p:childTnLst>
                                    <p:set>
                                      <p:cBhvr>
                                        <p:cTn id="60" dur="1" fill="hold">
                                          <p:stCondLst>
                                            <p:cond delay="0"/>
                                          </p:stCondLst>
                                        </p:cTn>
                                        <p:tgtEl>
                                          <p:spTgt spid="489522"/>
                                        </p:tgtEl>
                                        <p:attrNameLst>
                                          <p:attrName>style.visibility</p:attrName>
                                        </p:attrNameLst>
                                      </p:cBhvr>
                                      <p:to>
                                        <p:strVal val="visible"/>
                                      </p:to>
                                    </p:set>
                                    <p:anim calcmode="lin" valueType="num">
                                      <p:cBhvr>
                                        <p:cTn id="61" dur="500" fill="hold"/>
                                        <p:tgtEl>
                                          <p:spTgt spid="489522"/>
                                        </p:tgtEl>
                                        <p:attrNameLst>
                                          <p:attrName>ppt_w</p:attrName>
                                        </p:attrNameLst>
                                      </p:cBhvr>
                                      <p:tavLst>
                                        <p:tav tm="0">
                                          <p:val>
                                            <p:strVal val="#ppt_w*0.70"/>
                                          </p:val>
                                        </p:tav>
                                        <p:tav tm="100000">
                                          <p:val>
                                            <p:strVal val="#ppt_w"/>
                                          </p:val>
                                        </p:tav>
                                      </p:tavLst>
                                    </p:anim>
                                    <p:anim calcmode="lin" valueType="num">
                                      <p:cBhvr>
                                        <p:cTn id="62" dur="500" fill="hold"/>
                                        <p:tgtEl>
                                          <p:spTgt spid="489522"/>
                                        </p:tgtEl>
                                        <p:attrNameLst>
                                          <p:attrName>ppt_h</p:attrName>
                                        </p:attrNameLst>
                                      </p:cBhvr>
                                      <p:tavLst>
                                        <p:tav tm="0">
                                          <p:val>
                                            <p:strVal val="#ppt_h"/>
                                          </p:val>
                                        </p:tav>
                                        <p:tav tm="100000">
                                          <p:val>
                                            <p:strVal val="#ppt_h"/>
                                          </p:val>
                                        </p:tav>
                                      </p:tavLst>
                                    </p:anim>
                                    <p:animEffect transition="in" filter="fade">
                                      <p:cBhvr>
                                        <p:cTn id="63" dur="500"/>
                                        <p:tgtEl>
                                          <p:spTgt spid="489522"/>
                                        </p:tgtEl>
                                      </p:cBhvr>
                                    </p:animEffect>
                                  </p:childTnLst>
                                </p:cTn>
                              </p:par>
                            </p:childTnLst>
                          </p:cTn>
                        </p:par>
                        <p:par>
                          <p:cTn id="64" fill="hold" nodeType="afterGroup">
                            <p:stCondLst>
                              <p:cond delay="6000"/>
                            </p:stCondLst>
                            <p:childTnLst>
                              <p:par>
                                <p:cTn id="65" presetID="55" presetClass="entr" presetSubtype="0" fill="hold" nodeType="afterEffect">
                                  <p:stCondLst>
                                    <p:cond delay="0"/>
                                  </p:stCondLst>
                                  <p:iterate type="lt">
                                    <p:tmPct val="50000"/>
                                  </p:iterate>
                                  <p:childTnLst>
                                    <p:set>
                                      <p:cBhvr>
                                        <p:cTn id="66" dur="1" fill="hold">
                                          <p:stCondLst>
                                            <p:cond delay="0"/>
                                          </p:stCondLst>
                                        </p:cTn>
                                        <p:tgtEl>
                                          <p:spTgt spid="489513"/>
                                        </p:tgtEl>
                                        <p:attrNameLst>
                                          <p:attrName>style.visibility</p:attrName>
                                        </p:attrNameLst>
                                      </p:cBhvr>
                                      <p:to>
                                        <p:strVal val="visible"/>
                                      </p:to>
                                    </p:set>
                                    <p:anim calcmode="lin" valueType="num">
                                      <p:cBhvr>
                                        <p:cTn id="67" dur="500" fill="hold"/>
                                        <p:tgtEl>
                                          <p:spTgt spid="489513"/>
                                        </p:tgtEl>
                                        <p:attrNameLst>
                                          <p:attrName>ppt_w</p:attrName>
                                        </p:attrNameLst>
                                      </p:cBhvr>
                                      <p:tavLst>
                                        <p:tav tm="0">
                                          <p:val>
                                            <p:strVal val="#ppt_w*0.70"/>
                                          </p:val>
                                        </p:tav>
                                        <p:tav tm="100000">
                                          <p:val>
                                            <p:strVal val="#ppt_w"/>
                                          </p:val>
                                        </p:tav>
                                      </p:tavLst>
                                    </p:anim>
                                    <p:anim calcmode="lin" valueType="num">
                                      <p:cBhvr>
                                        <p:cTn id="68" dur="500" fill="hold"/>
                                        <p:tgtEl>
                                          <p:spTgt spid="489513"/>
                                        </p:tgtEl>
                                        <p:attrNameLst>
                                          <p:attrName>ppt_h</p:attrName>
                                        </p:attrNameLst>
                                      </p:cBhvr>
                                      <p:tavLst>
                                        <p:tav tm="0">
                                          <p:val>
                                            <p:strVal val="#ppt_h"/>
                                          </p:val>
                                        </p:tav>
                                        <p:tav tm="100000">
                                          <p:val>
                                            <p:strVal val="#ppt_h"/>
                                          </p:val>
                                        </p:tav>
                                      </p:tavLst>
                                    </p:anim>
                                    <p:animEffect transition="in" filter="fade">
                                      <p:cBhvr>
                                        <p:cTn id="69" dur="500"/>
                                        <p:tgtEl>
                                          <p:spTgt spid="489513"/>
                                        </p:tgtEl>
                                      </p:cBhvr>
                                    </p:animEffect>
                                  </p:childTnLst>
                                </p:cTn>
                              </p:par>
                            </p:childTnLst>
                          </p:cTn>
                        </p:par>
                        <p:par>
                          <p:cTn id="70" fill="hold" nodeType="afterGroup">
                            <p:stCondLst>
                              <p:cond delay="6500"/>
                            </p:stCondLst>
                            <p:childTnLst>
                              <p:par>
                                <p:cTn id="71" presetID="55" presetClass="entr" presetSubtype="0" fill="hold" grpId="0" nodeType="afterEffect">
                                  <p:stCondLst>
                                    <p:cond delay="0"/>
                                  </p:stCondLst>
                                  <p:iterate type="lt">
                                    <p:tmPct val="50000"/>
                                  </p:iterate>
                                  <p:childTnLst>
                                    <p:set>
                                      <p:cBhvr>
                                        <p:cTn id="72" dur="1" fill="hold">
                                          <p:stCondLst>
                                            <p:cond delay="0"/>
                                          </p:stCondLst>
                                        </p:cTn>
                                        <p:tgtEl>
                                          <p:spTgt spid="489516"/>
                                        </p:tgtEl>
                                        <p:attrNameLst>
                                          <p:attrName>style.visibility</p:attrName>
                                        </p:attrNameLst>
                                      </p:cBhvr>
                                      <p:to>
                                        <p:strVal val="visible"/>
                                      </p:to>
                                    </p:set>
                                    <p:anim calcmode="lin" valueType="num">
                                      <p:cBhvr>
                                        <p:cTn id="73" dur="500" fill="hold"/>
                                        <p:tgtEl>
                                          <p:spTgt spid="489516"/>
                                        </p:tgtEl>
                                        <p:attrNameLst>
                                          <p:attrName>ppt_w</p:attrName>
                                        </p:attrNameLst>
                                      </p:cBhvr>
                                      <p:tavLst>
                                        <p:tav tm="0">
                                          <p:val>
                                            <p:strVal val="#ppt_w*0.70"/>
                                          </p:val>
                                        </p:tav>
                                        <p:tav tm="100000">
                                          <p:val>
                                            <p:strVal val="#ppt_w"/>
                                          </p:val>
                                        </p:tav>
                                      </p:tavLst>
                                    </p:anim>
                                    <p:anim calcmode="lin" valueType="num">
                                      <p:cBhvr>
                                        <p:cTn id="74" dur="500" fill="hold"/>
                                        <p:tgtEl>
                                          <p:spTgt spid="489516"/>
                                        </p:tgtEl>
                                        <p:attrNameLst>
                                          <p:attrName>ppt_h</p:attrName>
                                        </p:attrNameLst>
                                      </p:cBhvr>
                                      <p:tavLst>
                                        <p:tav tm="0">
                                          <p:val>
                                            <p:strVal val="#ppt_h"/>
                                          </p:val>
                                        </p:tav>
                                        <p:tav tm="100000">
                                          <p:val>
                                            <p:strVal val="#ppt_h"/>
                                          </p:val>
                                        </p:tav>
                                      </p:tavLst>
                                    </p:anim>
                                    <p:animEffect transition="in" filter="fade">
                                      <p:cBhvr>
                                        <p:cTn id="75" dur="500"/>
                                        <p:tgtEl>
                                          <p:spTgt spid="489516"/>
                                        </p:tgtEl>
                                      </p:cBhvr>
                                    </p:animEffect>
                                  </p:childTnLst>
                                </p:cTn>
                              </p:par>
                            </p:childTnLst>
                          </p:cTn>
                        </p:par>
                        <p:par>
                          <p:cTn id="76" fill="hold" nodeType="afterGroup">
                            <p:stCondLst>
                              <p:cond delay="7500"/>
                            </p:stCondLst>
                            <p:childTnLst>
                              <p:par>
                                <p:cTn id="77" presetID="55" presetClass="entr" presetSubtype="0" fill="hold" grpId="0" nodeType="afterEffect">
                                  <p:stCondLst>
                                    <p:cond delay="0"/>
                                  </p:stCondLst>
                                  <p:iterate type="lt">
                                    <p:tmPct val="50000"/>
                                  </p:iterate>
                                  <p:childTnLst>
                                    <p:set>
                                      <p:cBhvr>
                                        <p:cTn id="78" dur="1" fill="hold">
                                          <p:stCondLst>
                                            <p:cond delay="0"/>
                                          </p:stCondLst>
                                        </p:cTn>
                                        <p:tgtEl>
                                          <p:spTgt spid="489517"/>
                                        </p:tgtEl>
                                        <p:attrNameLst>
                                          <p:attrName>style.visibility</p:attrName>
                                        </p:attrNameLst>
                                      </p:cBhvr>
                                      <p:to>
                                        <p:strVal val="visible"/>
                                      </p:to>
                                    </p:set>
                                    <p:anim calcmode="lin" valueType="num">
                                      <p:cBhvr>
                                        <p:cTn id="79" dur="500" fill="hold"/>
                                        <p:tgtEl>
                                          <p:spTgt spid="489517"/>
                                        </p:tgtEl>
                                        <p:attrNameLst>
                                          <p:attrName>ppt_w</p:attrName>
                                        </p:attrNameLst>
                                      </p:cBhvr>
                                      <p:tavLst>
                                        <p:tav tm="0">
                                          <p:val>
                                            <p:strVal val="#ppt_w*0.70"/>
                                          </p:val>
                                        </p:tav>
                                        <p:tav tm="100000">
                                          <p:val>
                                            <p:strVal val="#ppt_w"/>
                                          </p:val>
                                        </p:tav>
                                      </p:tavLst>
                                    </p:anim>
                                    <p:anim calcmode="lin" valueType="num">
                                      <p:cBhvr>
                                        <p:cTn id="80" dur="500" fill="hold"/>
                                        <p:tgtEl>
                                          <p:spTgt spid="489517"/>
                                        </p:tgtEl>
                                        <p:attrNameLst>
                                          <p:attrName>ppt_h</p:attrName>
                                        </p:attrNameLst>
                                      </p:cBhvr>
                                      <p:tavLst>
                                        <p:tav tm="0">
                                          <p:val>
                                            <p:strVal val="#ppt_h"/>
                                          </p:val>
                                        </p:tav>
                                        <p:tav tm="100000">
                                          <p:val>
                                            <p:strVal val="#ppt_h"/>
                                          </p:val>
                                        </p:tav>
                                      </p:tavLst>
                                    </p:anim>
                                    <p:animEffect transition="in" filter="fade">
                                      <p:cBhvr>
                                        <p:cTn id="81" dur="500"/>
                                        <p:tgtEl>
                                          <p:spTgt spid="489517"/>
                                        </p:tgtEl>
                                      </p:cBhvr>
                                    </p:animEffect>
                                  </p:childTnLst>
                                </p:cTn>
                              </p:par>
                            </p:childTnLst>
                          </p:cTn>
                        </p:par>
                        <p:par>
                          <p:cTn id="82" fill="hold" nodeType="afterGroup">
                            <p:stCondLst>
                              <p:cond delay="8500"/>
                            </p:stCondLst>
                            <p:childTnLst>
                              <p:par>
                                <p:cTn id="83" presetID="2" presetClass="entr" presetSubtype="4" fill="hold" nodeType="afterEffect">
                                  <p:stCondLst>
                                    <p:cond delay="0"/>
                                  </p:stCondLst>
                                  <p:childTnLst>
                                    <p:set>
                                      <p:cBhvr>
                                        <p:cTn id="84" dur="1" fill="hold">
                                          <p:stCondLst>
                                            <p:cond delay="0"/>
                                          </p:stCondLst>
                                        </p:cTn>
                                        <p:tgtEl>
                                          <p:spTgt spid="489475">
                                            <p:txEl>
                                              <p:pRg st="0" end="0"/>
                                            </p:txEl>
                                          </p:spTgt>
                                        </p:tgtEl>
                                        <p:attrNameLst>
                                          <p:attrName>style.visibility</p:attrName>
                                        </p:attrNameLst>
                                      </p:cBhvr>
                                      <p:to>
                                        <p:strVal val="visible"/>
                                      </p:to>
                                    </p:set>
                                    <p:anim calcmode="lin" valueType="num">
                                      <p:cBhvr additive="base">
                                        <p:cTn id="85" dur="500" fill="hold"/>
                                        <p:tgtEl>
                                          <p:spTgt spid="489475">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89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489475">
                                            <p:txEl>
                                              <p:pRg st="1" end="1"/>
                                            </p:txEl>
                                          </p:spTgt>
                                        </p:tgtEl>
                                        <p:attrNameLst>
                                          <p:attrName>style.visibility</p:attrName>
                                        </p:attrNameLst>
                                      </p:cBhvr>
                                      <p:to>
                                        <p:strVal val="visible"/>
                                      </p:to>
                                    </p:set>
                                    <p:anim calcmode="lin" valueType="num">
                                      <p:cBhvr additive="base">
                                        <p:cTn id="91" dur="500" fill="hold"/>
                                        <p:tgtEl>
                                          <p:spTgt spid="489475">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89475">
                                            <p:txEl>
                                              <p:pRg st="1" end="1"/>
                                            </p:txEl>
                                          </p:spTgt>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500"/>
                            </p:stCondLst>
                            <p:childTnLst>
                              <p:par>
                                <p:cTn id="94" presetID="24" presetClass="entr" presetSubtype="0" fill="hold" grpId="0" nodeType="afterEffect">
                                  <p:stCondLst>
                                    <p:cond delay="0"/>
                                  </p:stCondLst>
                                  <p:childTnLst>
                                    <p:set>
                                      <p:cBhvr>
                                        <p:cTn id="95" dur="1" fill="hold">
                                          <p:stCondLst>
                                            <p:cond delay="0"/>
                                          </p:stCondLst>
                                        </p:cTn>
                                        <p:tgtEl>
                                          <p:spTgt spid="489502"/>
                                        </p:tgtEl>
                                        <p:attrNameLst>
                                          <p:attrName>style.visibility</p:attrName>
                                        </p:attrNameLst>
                                      </p:cBhvr>
                                      <p:to>
                                        <p:strVal val="visible"/>
                                      </p:to>
                                    </p:set>
                                    <p:anim to="" calcmode="lin" valueType="num">
                                      <p:cBhvr>
                                        <p:cTn id="96" dur="1" fill="hold"/>
                                        <p:tgtEl>
                                          <p:spTgt spid="489502"/>
                                        </p:tgtEl>
                                        <p:attrNameLst>
                                          <p:attrName/>
                                        </p:attrNameLst>
                                      </p:cBhvr>
                                    </p:anim>
                                  </p:childTnLst>
                                </p:cTn>
                              </p:par>
                            </p:childTnLst>
                          </p:cTn>
                        </p:par>
                        <p:par>
                          <p:cTn id="97" fill="hold" nodeType="afterGroup">
                            <p:stCondLst>
                              <p:cond delay="500"/>
                            </p:stCondLst>
                            <p:childTnLst>
                              <p:par>
                                <p:cTn id="98" presetID="24" presetClass="entr" presetSubtype="0" fill="hold" grpId="0" nodeType="afterEffect">
                                  <p:stCondLst>
                                    <p:cond delay="0"/>
                                  </p:stCondLst>
                                  <p:childTnLst>
                                    <p:set>
                                      <p:cBhvr>
                                        <p:cTn id="99" dur="1" fill="hold">
                                          <p:stCondLst>
                                            <p:cond delay="0"/>
                                          </p:stCondLst>
                                        </p:cTn>
                                        <p:tgtEl>
                                          <p:spTgt spid="489503"/>
                                        </p:tgtEl>
                                        <p:attrNameLst>
                                          <p:attrName>style.visibility</p:attrName>
                                        </p:attrNameLst>
                                      </p:cBhvr>
                                      <p:to>
                                        <p:strVal val="visible"/>
                                      </p:to>
                                    </p:set>
                                    <p:anim to="" calcmode="lin" valueType="num">
                                      <p:cBhvr>
                                        <p:cTn id="100" dur="1" fill="hold"/>
                                        <p:tgtEl>
                                          <p:spTgt spid="489503"/>
                                        </p:tgtEl>
                                        <p:attrNameLst>
                                          <p:attrName/>
                                        </p:attrNameLst>
                                      </p:cBhvr>
                                    </p:anim>
                                  </p:childTnLst>
                                </p:cTn>
                              </p:par>
                            </p:childTnLst>
                          </p:cTn>
                        </p:par>
                        <p:par>
                          <p:cTn id="101" fill="hold" nodeType="afterGroup">
                            <p:stCondLst>
                              <p:cond delay="500"/>
                            </p:stCondLst>
                            <p:childTnLst>
                              <p:par>
                                <p:cTn id="102" presetID="24" presetClass="entr" presetSubtype="0" fill="hold" nodeType="afterEffect">
                                  <p:stCondLst>
                                    <p:cond delay="0"/>
                                  </p:stCondLst>
                                  <p:childTnLst>
                                    <p:set>
                                      <p:cBhvr>
                                        <p:cTn id="103" dur="1" fill="hold">
                                          <p:stCondLst>
                                            <p:cond delay="0"/>
                                          </p:stCondLst>
                                        </p:cTn>
                                        <p:tgtEl>
                                          <p:spTgt spid="489488"/>
                                        </p:tgtEl>
                                        <p:attrNameLst>
                                          <p:attrName>style.visibility</p:attrName>
                                        </p:attrNameLst>
                                      </p:cBhvr>
                                      <p:to>
                                        <p:strVal val="visible"/>
                                      </p:to>
                                    </p:set>
                                    <p:anim to="" calcmode="lin" valueType="num">
                                      <p:cBhvr>
                                        <p:cTn id="104" dur="1" fill="hold"/>
                                        <p:tgtEl>
                                          <p:spTgt spid="489488"/>
                                        </p:tgtEl>
                                        <p:attrNameLst>
                                          <p:attrName/>
                                        </p:attrNameLst>
                                      </p:cBhvr>
                                    </p:anim>
                                  </p:childTnLst>
                                </p:cTn>
                              </p:par>
                            </p:childTnLst>
                          </p:cTn>
                        </p:par>
                        <p:par>
                          <p:cTn id="105" fill="hold" nodeType="afterGroup">
                            <p:stCondLst>
                              <p:cond delay="500"/>
                            </p:stCondLst>
                            <p:childTnLst>
                              <p:par>
                                <p:cTn id="106" presetID="24" presetClass="entr" presetSubtype="0" fill="hold" grpId="0" nodeType="afterEffect">
                                  <p:stCondLst>
                                    <p:cond delay="0"/>
                                  </p:stCondLst>
                                  <p:childTnLst>
                                    <p:set>
                                      <p:cBhvr>
                                        <p:cTn id="107" dur="1" fill="hold">
                                          <p:stCondLst>
                                            <p:cond delay="0"/>
                                          </p:stCondLst>
                                        </p:cTn>
                                        <p:tgtEl>
                                          <p:spTgt spid="489491"/>
                                        </p:tgtEl>
                                        <p:attrNameLst>
                                          <p:attrName>style.visibility</p:attrName>
                                        </p:attrNameLst>
                                      </p:cBhvr>
                                      <p:to>
                                        <p:strVal val="visible"/>
                                      </p:to>
                                    </p:set>
                                    <p:anim to="" calcmode="lin" valueType="num">
                                      <p:cBhvr>
                                        <p:cTn id="108" dur="1" fill="hold"/>
                                        <p:tgtEl>
                                          <p:spTgt spid="489491"/>
                                        </p:tgtEl>
                                        <p:attrNameLst>
                                          <p:attrName/>
                                        </p:attrNameLst>
                                      </p:cBhvr>
                                    </p:anim>
                                  </p:childTnLst>
                                </p:cTn>
                              </p:par>
                            </p:childTnLst>
                          </p:cTn>
                        </p:par>
                        <p:par>
                          <p:cTn id="109" fill="hold" nodeType="afterGroup">
                            <p:stCondLst>
                              <p:cond delay="500"/>
                            </p:stCondLst>
                            <p:childTnLst>
                              <p:par>
                                <p:cTn id="110" presetID="24" presetClass="entr" presetSubtype="0" fill="hold" nodeType="afterEffect">
                                  <p:stCondLst>
                                    <p:cond delay="0"/>
                                  </p:stCondLst>
                                  <p:childTnLst>
                                    <p:set>
                                      <p:cBhvr>
                                        <p:cTn id="111" dur="1" fill="hold">
                                          <p:stCondLst>
                                            <p:cond delay="0"/>
                                          </p:stCondLst>
                                        </p:cTn>
                                        <p:tgtEl>
                                          <p:spTgt spid="489485"/>
                                        </p:tgtEl>
                                        <p:attrNameLst>
                                          <p:attrName>style.visibility</p:attrName>
                                        </p:attrNameLst>
                                      </p:cBhvr>
                                      <p:to>
                                        <p:strVal val="visible"/>
                                      </p:to>
                                    </p:set>
                                    <p:anim to="" calcmode="lin" valueType="num">
                                      <p:cBhvr>
                                        <p:cTn id="112" dur="1" fill="hold"/>
                                        <p:tgtEl>
                                          <p:spTgt spid="489485"/>
                                        </p:tgtEl>
                                        <p:attrNameLst>
                                          <p:attrName/>
                                        </p:attrNameLst>
                                      </p:cBhvr>
                                    </p:anim>
                                  </p:childTnLst>
                                </p:cTn>
                              </p:par>
                            </p:childTnLst>
                          </p:cTn>
                        </p:par>
                        <p:par>
                          <p:cTn id="113" fill="hold" nodeType="afterGroup">
                            <p:stCondLst>
                              <p:cond delay="500"/>
                            </p:stCondLst>
                            <p:childTnLst>
                              <p:par>
                                <p:cTn id="114" presetID="24" presetClass="entr" presetSubtype="0" fill="hold" grpId="0" nodeType="afterEffect">
                                  <p:stCondLst>
                                    <p:cond delay="0"/>
                                  </p:stCondLst>
                                  <p:childTnLst>
                                    <p:set>
                                      <p:cBhvr>
                                        <p:cTn id="115" dur="1" fill="hold">
                                          <p:stCondLst>
                                            <p:cond delay="0"/>
                                          </p:stCondLst>
                                        </p:cTn>
                                        <p:tgtEl>
                                          <p:spTgt spid="489492"/>
                                        </p:tgtEl>
                                        <p:attrNameLst>
                                          <p:attrName>style.visibility</p:attrName>
                                        </p:attrNameLst>
                                      </p:cBhvr>
                                      <p:to>
                                        <p:strVal val="visible"/>
                                      </p:to>
                                    </p:set>
                                    <p:anim to="" calcmode="lin" valueType="num">
                                      <p:cBhvr>
                                        <p:cTn id="116" dur="1" fill="hold"/>
                                        <p:tgtEl>
                                          <p:spTgt spid="489492"/>
                                        </p:tgtEl>
                                        <p:attrNameLst>
                                          <p:attrName/>
                                        </p:attrNameLst>
                                      </p:cBhvr>
                                    </p:anim>
                                  </p:childTnLst>
                                </p:cTn>
                              </p:par>
                            </p:childTnLst>
                          </p:cTn>
                        </p:par>
                        <p:par>
                          <p:cTn id="117" fill="hold" nodeType="afterGroup">
                            <p:stCondLst>
                              <p:cond delay="500"/>
                            </p:stCondLst>
                            <p:childTnLst>
                              <p:par>
                                <p:cTn id="118" presetID="24" presetClass="entr" presetSubtype="0" fill="hold" nodeType="afterEffect">
                                  <p:stCondLst>
                                    <p:cond delay="0"/>
                                  </p:stCondLst>
                                  <p:childTnLst>
                                    <p:set>
                                      <p:cBhvr>
                                        <p:cTn id="119" dur="1" fill="hold">
                                          <p:stCondLst>
                                            <p:cond delay="0"/>
                                          </p:stCondLst>
                                        </p:cTn>
                                        <p:tgtEl>
                                          <p:spTgt spid="489482"/>
                                        </p:tgtEl>
                                        <p:attrNameLst>
                                          <p:attrName>style.visibility</p:attrName>
                                        </p:attrNameLst>
                                      </p:cBhvr>
                                      <p:to>
                                        <p:strVal val="visible"/>
                                      </p:to>
                                    </p:set>
                                    <p:anim to="" calcmode="lin" valueType="num">
                                      <p:cBhvr>
                                        <p:cTn id="120" dur="1" fill="hold"/>
                                        <p:tgtEl>
                                          <p:spTgt spid="489482"/>
                                        </p:tgtEl>
                                        <p:attrNameLst>
                                          <p:attrName/>
                                        </p:attrNameLst>
                                      </p:cBhvr>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4" presetClass="entr" presetSubtype="0" fill="hold" nodeType="clickEffect">
                                  <p:stCondLst>
                                    <p:cond delay="0"/>
                                  </p:stCondLst>
                                  <p:childTnLst>
                                    <p:set>
                                      <p:cBhvr>
                                        <p:cTn id="124" dur="1" fill="hold">
                                          <p:stCondLst>
                                            <p:cond delay="0"/>
                                          </p:stCondLst>
                                        </p:cTn>
                                        <p:tgtEl>
                                          <p:spTgt spid="489479"/>
                                        </p:tgtEl>
                                        <p:attrNameLst>
                                          <p:attrName>style.visibility</p:attrName>
                                        </p:attrNameLst>
                                      </p:cBhvr>
                                      <p:to>
                                        <p:strVal val="visible"/>
                                      </p:to>
                                    </p:set>
                                    <p:anim to="" calcmode="lin" valueType="num">
                                      <p:cBhvr>
                                        <p:cTn id="125" dur="1" fill="hold"/>
                                        <p:tgtEl>
                                          <p:spTgt spid="489479"/>
                                        </p:tgtEl>
                                        <p:attrNameLst>
                                          <p:attrName/>
                                        </p:attrNameLst>
                                      </p:cBhvr>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4" presetClass="entr" presetSubtype="0" fill="hold" grpId="0" nodeType="clickEffect">
                                  <p:stCondLst>
                                    <p:cond delay="0"/>
                                  </p:stCondLst>
                                  <p:childTnLst>
                                    <p:set>
                                      <p:cBhvr>
                                        <p:cTn id="129" dur="1" fill="hold">
                                          <p:stCondLst>
                                            <p:cond delay="0"/>
                                          </p:stCondLst>
                                        </p:cTn>
                                        <p:tgtEl>
                                          <p:spTgt spid="489494"/>
                                        </p:tgtEl>
                                        <p:attrNameLst>
                                          <p:attrName>style.visibility</p:attrName>
                                        </p:attrNameLst>
                                      </p:cBhvr>
                                      <p:to>
                                        <p:strVal val="visible"/>
                                      </p:to>
                                    </p:set>
                                    <p:anim to="" calcmode="lin" valueType="num">
                                      <p:cBhvr>
                                        <p:cTn id="130" dur="1" fill="hold"/>
                                        <p:tgtEl>
                                          <p:spTgt spid="489494"/>
                                        </p:tgtEl>
                                        <p:attrNameLst>
                                          <p:attrName/>
                                        </p:attrNameLst>
                                      </p:cBhvr>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xit" presetSubtype="4" fill="hold" grpId="1" nodeType="clickEffect">
                                  <p:stCondLst>
                                    <p:cond delay="0"/>
                                  </p:stCondLst>
                                  <p:childTnLst>
                                    <p:anim calcmode="lin" valueType="num">
                                      <p:cBhvr additive="base">
                                        <p:cTn id="134" dur="500"/>
                                        <p:tgtEl>
                                          <p:spTgt spid="489492"/>
                                        </p:tgtEl>
                                        <p:attrNameLst>
                                          <p:attrName>ppt_x</p:attrName>
                                        </p:attrNameLst>
                                      </p:cBhvr>
                                      <p:tavLst>
                                        <p:tav tm="0">
                                          <p:val>
                                            <p:strVal val="ppt_x"/>
                                          </p:val>
                                        </p:tav>
                                        <p:tav tm="100000">
                                          <p:val>
                                            <p:strVal val="ppt_x"/>
                                          </p:val>
                                        </p:tav>
                                      </p:tavLst>
                                    </p:anim>
                                    <p:anim calcmode="lin" valueType="num">
                                      <p:cBhvr additive="base">
                                        <p:cTn id="135" dur="500"/>
                                        <p:tgtEl>
                                          <p:spTgt spid="489492"/>
                                        </p:tgtEl>
                                        <p:attrNameLst>
                                          <p:attrName>ppt_y</p:attrName>
                                        </p:attrNameLst>
                                      </p:cBhvr>
                                      <p:tavLst>
                                        <p:tav tm="0">
                                          <p:val>
                                            <p:strVal val="ppt_y"/>
                                          </p:val>
                                        </p:tav>
                                        <p:tav tm="100000">
                                          <p:val>
                                            <p:strVal val="1+ppt_h/2"/>
                                          </p:val>
                                        </p:tav>
                                      </p:tavLst>
                                    </p:anim>
                                    <p:set>
                                      <p:cBhvr>
                                        <p:cTn id="136" dur="1" fill="hold">
                                          <p:stCondLst>
                                            <p:cond delay="499"/>
                                          </p:stCondLst>
                                        </p:cTn>
                                        <p:tgtEl>
                                          <p:spTgt spid="489492"/>
                                        </p:tgtEl>
                                        <p:attrNameLst>
                                          <p:attrName>style.visibility</p:attrName>
                                        </p:attrNameLst>
                                      </p:cBhvr>
                                      <p:to>
                                        <p:strVal val="hidden"/>
                                      </p:to>
                                    </p:set>
                                  </p:childTnLst>
                                </p:cTn>
                              </p:par>
                            </p:childTnLst>
                          </p:cTn>
                        </p:par>
                        <p:par>
                          <p:cTn id="137" fill="hold" nodeType="afterGroup">
                            <p:stCondLst>
                              <p:cond delay="500"/>
                            </p:stCondLst>
                            <p:childTnLst>
                              <p:par>
                                <p:cTn id="138" presetID="24" presetClass="entr" presetSubtype="0" fill="hold" grpId="0" nodeType="afterEffect">
                                  <p:stCondLst>
                                    <p:cond delay="0"/>
                                  </p:stCondLst>
                                  <p:childTnLst>
                                    <p:set>
                                      <p:cBhvr>
                                        <p:cTn id="139" dur="1" fill="hold">
                                          <p:stCondLst>
                                            <p:cond delay="0"/>
                                          </p:stCondLst>
                                        </p:cTn>
                                        <p:tgtEl>
                                          <p:spTgt spid="489493"/>
                                        </p:tgtEl>
                                        <p:attrNameLst>
                                          <p:attrName>style.visibility</p:attrName>
                                        </p:attrNameLst>
                                      </p:cBhvr>
                                      <p:to>
                                        <p:strVal val="visible"/>
                                      </p:to>
                                    </p:set>
                                    <p:anim to="" calcmode="lin" valueType="num">
                                      <p:cBhvr>
                                        <p:cTn id="140" dur="1" fill="hold"/>
                                        <p:tgtEl>
                                          <p:spTgt spid="489493"/>
                                        </p:tgtEl>
                                        <p:attrNameLst>
                                          <p:attrName/>
                                        </p:attrNameLst>
                                      </p:cBhvr>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4" presetClass="entr" presetSubtype="0" fill="hold" nodeType="clickEffect">
                                  <p:stCondLst>
                                    <p:cond delay="0"/>
                                  </p:stCondLst>
                                  <p:childTnLst>
                                    <p:set>
                                      <p:cBhvr>
                                        <p:cTn id="144" dur="1" fill="hold">
                                          <p:stCondLst>
                                            <p:cond delay="0"/>
                                          </p:stCondLst>
                                        </p:cTn>
                                        <p:tgtEl>
                                          <p:spTgt spid="489476"/>
                                        </p:tgtEl>
                                        <p:attrNameLst>
                                          <p:attrName>style.visibility</p:attrName>
                                        </p:attrNameLst>
                                      </p:cBhvr>
                                      <p:to>
                                        <p:strVal val="visible"/>
                                      </p:to>
                                    </p:set>
                                    <p:anim to="" calcmode="lin" valueType="num">
                                      <p:cBhvr>
                                        <p:cTn id="145" dur="1" fill="hold"/>
                                        <p:tgtEl>
                                          <p:spTgt spid="489476"/>
                                        </p:tgtEl>
                                        <p:attrNameLst>
                                          <p:attrName/>
                                        </p:attrNameLst>
                                      </p:cBhvr>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7" presetClass="entr" presetSubtype="8" fill="hold" nodeType="clickEffect">
                                  <p:stCondLst>
                                    <p:cond delay="0"/>
                                  </p:stCondLst>
                                  <p:childTnLst>
                                    <p:set>
                                      <p:cBhvr>
                                        <p:cTn id="149" dur="1" fill="hold">
                                          <p:stCondLst>
                                            <p:cond delay="0"/>
                                          </p:stCondLst>
                                        </p:cTn>
                                        <p:tgtEl>
                                          <p:spTgt spid="489498"/>
                                        </p:tgtEl>
                                        <p:attrNameLst>
                                          <p:attrName>style.visibility</p:attrName>
                                        </p:attrNameLst>
                                      </p:cBhvr>
                                      <p:to>
                                        <p:strVal val="visible"/>
                                      </p:to>
                                    </p:set>
                                    <p:anim calcmode="lin" valueType="num">
                                      <p:cBhvr>
                                        <p:cTn id="150" dur="500" fill="hold"/>
                                        <p:tgtEl>
                                          <p:spTgt spid="489498"/>
                                        </p:tgtEl>
                                        <p:attrNameLst>
                                          <p:attrName>ppt_x</p:attrName>
                                        </p:attrNameLst>
                                      </p:cBhvr>
                                      <p:tavLst>
                                        <p:tav tm="0">
                                          <p:val>
                                            <p:strVal val="#ppt_x-#ppt_w/2"/>
                                          </p:val>
                                        </p:tav>
                                        <p:tav tm="100000">
                                          <p:val>
                                            <p:strVal val="#ppt_x"/>
                                          </p:val>
                                        </p:tav>
                                      </p:tavLst>
                                    </p:anim>
                                    <p:anim calcmode="lin" valueType="num">
                                      <p:cBhvr>
                                        <p:cTn id="151" dur="500" fill="hold"/>
                                        <p:tgtEl>
                                          <p:spTgt spid="489498"/>
                                        </p:tgtEl>
                                        <p:attrNameLst>
                                          <p:attrName>ppt_y</p:attrName>
                                        </p:attrNameLst>
                                      </p:cBhvr>
                                      <p:tavLst>
                                        <p:tav tm="0">
                                          <p:val>
                                            <p:strVal val="#ppt_y"/>
                                          </p:val>
                                        </p:tav>
                                        <p:tav tm="100000">
                                          <p:val>
                                            <p:strVal val="#ppt_y"/>
                                          </p:val>
                                        </p:tav>
                                      </p:tavLst>
                                    </p:anim>
                                    <p:anim calcmode="lin" valueType="num">
                                      <p:cBhvr>
                                        <p:cTn id="152" dur="500" fill="hold"/>
                                        <p:tgtEl>
                                          <p:spTgt spid="489498"/>
                                        </p:tgtEl>
                                        <p:attrNameLst>
                                          <p:attrName>ppt_w</p:attrName>
                                        </p:attrNameLst>
                                      </p:cBhvr>
                                      <p:tavLst>
                                        <p:tav tm="0">
                                          <p:val>
                                            <p:fltVal val="0"/>
                                          </p:val>
                                        </p:tav>
                                        <p:tav tm="100000">
                                          <p:val>
                                            <p:strVal val="#ppt_w"/>
                                          </p:val>
                                        </p:tav>
                                      </p:tavLst>
                                    </p:anim>
                                    <p:anim calcmode="lin" valueType="num">
                                      <p:cBhvr>
                                        <p:cTn id="153" dur="500" fill="hold"/>
                                        <p:tgtEl>
                                          <p:spTgt spid="489498"/>
                                        </p:tgtEl>
                                        <p:attrNameLst>
                                          <p:attrName>ppt_h</p:attrName>
                                        </p:attrNameLst>
                                      </p:cBhvr>
                                      <p:tavLst>
                                        <p:tav tm="0">
                                          <p:val>
                                            <p:strVal val="#ppt_h"/>
                                          </p:val>
                                        </p:tav>
                                        <p:tav tm="100000">
                                          <p:val>
                                            <p:strVal val="#ppt_h"/>
                                          </p:val>
                                        </p:tav>
                                      </p:tavLst>
                                    </p:anim>
                                  </p:childTnLst>
                                </p:cTn>
                              </p:par>
                            </p:childTnLst>
                          </p:cTn>
                        </p:par>
                        <p:par>
                          <p:cTn id="154" fill="hold" nodeType="afterGroup">
                            <p:stCondLst>
                              <p:cond delay="500"/>
                            </p:stCondLst>
                            <p:childTnLst>
                              <p:par>
                                <p:cTn id="155" presetID="24" presetClass="entr" presetSubtype="0" fill="hold" grpId="0" nodeType="afterEffect">
                                  <p:stCondLst>
                                    <p:cond delay="0"/>
                                  </p:stCondLst>
                                  <p:childTnLst>
                                    <p:set>
                                      <p:cBhvr>
                                        <p:cTn id="156" dur="1" fill="hold">
                                          <p:stCondLst>
                                            <p:cond delay="0"/>
                                          </p:stCondLst>
                                        </p:cTn>
                                        <p:tgtEl>
                                          <p:spTgt spid="489501"/>
                                        </p:tgtEl>
                                        <p:attrNameLst>
                                          <p:attrName>style.visibility</p:attrName>
                                        </p:attrNameLst>
                                      </p:cBhvr>
                                      <p:to>
                                        <p:strVal val="visible"/>
                                      </p:to>
                                    </p:set>
                                    <p:anim to="" calcmode="lin" valueType="num">
                                      <p:cBhvr>
                                        <p:cTn id="157" dur="1" fill="hold"/>
                                        <p:tgtEl>
                                          <p:spTgt spid="489501"/>
                                        </p:tgtEl>
                                        <p:attrNameLst>
                                          <p:attrName/>
                                        </p:attrNameLst>
                                      </p:cBhvr>
                                    </p:anim>
                                  </p:childTnLst>
                                </p:cTn>
                              </p:par>
                            </p:childTnLst>
                          </p:cTn>
                        </p:par>
                        <p:par>
                          <p:cTn id="158" fill="hold" nodeType="afterGroup">
                            <p:stCondLst>
                              <p:cond delay="500"/>
                            </p:stCondLst>
                            <p:childTnLst>
                              <p:par>
                                <p:cTn id="159" presetID="17" presetClass="entr" presetSubtype="8" fill="hold" nodeType="afterEffect">
                                  <p:stCondLst>
                                    <p:cond delay="0"/>
                                  </p:stCondLst>
                                  <p:childTnLst>
                                    <p:set>
                                      <p:cBhvr>
                                        <p:cTn id="160" dur="1" fill="hold">
                                          <p:stCondLst>
                                            <p:cond delay="0"/>
                                          </p:stCondLst>
                                        </p:cTn>
                                        <p:tgtEl>
                                          <p:spTgt spid="489495"/>
                                        </p:tgtEl>
                                        <p:attrNameLst>
                                          <p:attrName>style.visibility</p:attrName>
                                        </p:attrNameLst>
                                      </p:cBhvr>
                                      <p:to>
                                        <p:strVal val="visible"/>
                                      </p:to>
                                    </p:set>
                                    <p:anim calcmode="lin" valueType="num">
                                      <p:cBhvr>
                                        <p:cTn id="161" dur="500" fill="hold"/>
                                        <p:tgtEl>
                                          <p:spTgt spid="489495"/>
                                        </p:tgtEl>
                                        <p:attrNameLst>
                                          <p:attrName>ppt_x</p:attrName>
                                        </p:attrNameLst>
                                      </p:cBhvr>
                                      <p:tavLst>
                                        <p:tav tm="0">
                                          <p:val>
                                            <p:strVal val="#ppt_x-#ppt_w/2"/>
                                          </p:val>
                                        </p:tav>
                                        <p:tav tm="100000">
                                          <p:val>
                                            <p:strVal val="#ppt_x"/>
                                          </p:val>
                                        </p:tav>
                                      </p:tavLst>
                                    </p:anim>
                                    <p:anim calcmode="lin" valueType="num">
                                      <p:cBhvr>
                                        <p:cTn id="162" dur="500" fill="hold"/>
                                        <p:tgtEl>
                                          <p:spTgt spid="489495"/>
                                        </p:tgtEl>
                                        <p:attrNameLst>
                                          <p:attrName>ppt_y</p:attrName>
                                        </p:attrNameLst>
                                      </p:cBhvr>
                                      <p:tavLst>
                                        <p:tav tm="0">
                                          <p:val>
                                            <p:strVal val="#ppt_y"/>
                                          </p:val>
                                        </p:tav>
                                        <p:tav tm="100000">
                                          <p:val>
                                            <p:strVal val="#ppt_y"/>
                                          </p:val>
                                        </p:tav>
                                      </p:tavLst>
                                    </p:anim>
                                    <p:anim calcmode="lin" valueType="num">
                                      <p:cBhvr>
                                        <p:cTn id="163" dur="500" fill="hold"/>
                                        <p:tgtEl>
                                          <p:spTgt spid="489495"/>
                                        </p:tgtEl>
                                        <p:attrNameLst>
                                          <p:attrName>ppt_w</p:attrName>
                                        </p:attrNameLst>
                                      </p:cBhvr>
                                      <p:tavLst>
                                        <p:tav tm="0">
                                          <p:val>
                                            <p:fltVal val="0"/>
                                          </p:val>
                                        </p:tav>
                                        <p:tav tm="100000">
                                          <p:val>
                                            <p:strVal val="#ppt_w"/>
                                          </p:val>
                                        </p:tav>
                                      </p:tavLst>
                                    </p:anim>
                                    <p:anim calcmode="lin" valueType="num">
                                      <p:cBhvr>
                                        <p:cTn id="164" dur="500" fill="hold"/>
                                        <p:tgtEl>
                                          <p:spTgt spid="4894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91" grpId="0" animBg="1"/>
      <p:bldP spid="489492" grpId="0" animBg="1"/>
      <p:bldP spid="489492" grpId="1" animBg="1"/>
      <p:bldP spid="489493" grpId="0" animBg="1"/>
      <p:bldP spid="489494" grpId="0" animBg="1"/>
      <p:bldP spid="489501" grpId="0" animBg="1"/>
      <p:bldP spid="489502" grpId="0" animBg="1"/>
      <p:bldP spid="489503" grpId="0" animBg="1"/>
      <p:bldP spid="489516" grpId="0"/>
      <p:bldP spid="489517" grpId="0"/>
      <p:bldP spid="489518" grpId="0" animBg="1"/>
      <p:bldP spid="489519" grpId="0" animBg="1"/>
      <p:bldP spid="489520" grpId="0" animBg="1"/>
      <p:bldP spid="489521" grpId="0" animBg="1"/>
      <p:bldP spid="489522" grpId="0" animBg="1"/>
      <p:bldP spid="489523" grpId="0"/>
      <p:bldP spid="4895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miter lim="800000"/>
            <a:headEnd/>
            <a:tailEnd/>
          </a:ln>
        </p:spPr>
        <p:txBody>
          <a:bodyPr/>
          <a:lstStyle/>
          <a:p>
            <a:fld id="{EC4CB59E-ECB2-4EDE-91D1-91035C77A484}" type="datetime7">
              <a:rPr lang="zh-CN" altLang="en-US" smtClean="0"/>
              <a:pPr/>
              <a:t>19.9.25</a:t>
            </a:fld>
            <a:endParaRPr lang="en-US" altLang="zh-CN"/>
          </a:p>
        </p:txBody>
      </p:sp>
      <p:sp>
        <p:nvSpPr>
          <p:cNvPr id="30723" name="灯片编号占位符 5"/>
          <p:cNvSpPr>
            <a:spLocks noGrp="1"/>
          </p:cNvSpPr>
          <p:nvPr>
            <p:ph type="sldNum" sz="quarter" idx="12"/>
          </p:nvPr>
        </p:nvSpPr>
        <p:spPr>
          <a:noFill/>
          <a:ln>
            <a:miter lim="800000"/>
            <a:headEnd/>
            <a:tailEnd/>
          </a:ln>
        </p:spPr>
        <p:txBody>
          <a:bodyPr/>
          <a:lstStyle/>
          <a:p>
            <a:fld id="{82F8E90E-42C6-4093-A337-7A0323B95002}" type="slidenum">
              <a:rPr lang="zh-CN" altLang="en-US" smtClean="0"/>
              <a:pPr/>
              <a:t>25</a:t>
            </a:fld>
            <a:endParaRPr lang="en-US" altLang="zh-CN"/>
          </a:p>
        </p:txBody>
      </p:sp>
      <p:sp>
        <p:nvSpPr>
          <p:cNvPr id="30724" name="Rectangle 2"/>
          <p:cNvSpPr>
            <a:spLocks noGrp="1" noChangeArrowheads="1"/>
          </p:cNvSpPr>
          <p:nvPr>
            <p:ph type="title"/>
          </p:nvPr>
        </p:nvSpPr>
        <p:spPr>
          <a:xfrm>
            <a:off x="1006475" y="333375"/>
            <a:ext cx="7742238" cy="852488"/>
          </a:xfrm>
        </p:spPr>
        <p:txBody>
          <a:bodyPr/>
          <a:lstStyle/>
          <a:p>
            <a:pPr eaLnBrk="1" hangingPunct="1">
              <a:lnSpc>
                <a:spcPct val="90000"/>
              </a:lnSpc>
            </a:pPr>
            <a:r>
              <a:rPr lang="en-US" altLang="zh-CN">
                <a:ea typeface="宋体" pitchFamily="2" charset="-122"/>
                <a:sym typeface="Webdings" pitchFamily="18" charset="2"/>
              </a:rPr>
              <a:t>1. </a:t>
            </a:r>
            <a:r>
              <a:rPr lang="zh-CN" altLang="en-US">
                <a:ea typeface="宋体" pitchFamily="2" charset="-122"/>
                <a:sym typeface="Webdings" pitchFamily="18" charset="2"/>
              </a:rPr>
              <a:t>类</a:t>
            </a:r>
            <a:r>
              <a:rPr lang="en-US" altLang="zh-CN">
                <a:ea typeface="宋体" pitchFamily="2" charset="-122"/>
                <a:sym typeface="Webdings" pitchFamily="18" charset="2"/>
              </a:rPr>
              <a:t>ChainNode &amp; Chain</a:t>
            </a:r>
            <a:endParaRPr lang="zh-CN" altLang="en-US">
              <a:ea typeface="宋体" pitchFamily="2" charset="-122"/>
              <a:sym typeface="Webdings" pitchFamily="18" charset="2"/>
            </a:endParaRPr>
          </a:p>
        </p:txBody>
      </p:sp>
      <p:sp>
        <p:nvSpPr>
          <p:cNvPr id="30725" name="Rectangle 3"/>
          <p:cNvSpPr>
            <a:spLocks noGrp="1" noChangeArrowheads="1"/>
          </p:cNvSpPr>
          <p:nvPr>
            <p:ph type="body" idx="1"/>
          </p:nvPr>
        </p:nvSpPr>
        <p:spPr>
          <a:xfrm>
            <a:off x="250825" y="406400"/>
            <a:ext cx="8642350" cy="6191250"/>
          </a:xfrm>
          <a:solidFill>
            <a:srgbClr val="CCECFF"/>
          </a:solidFill>
        </p:spPr>
        <p:txBody>
          <a:bodyPr/>
          <a:lstStyle/>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class Chain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public:</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r>
              <a:rPr lang="en-US" altLang="zh-CN" sz="2400">
                <a:solidFill>
                  <a:schemeClr val="folHlink"/>
                </a:solidFill>
                <a:latin typeface="Comic Sans MS" pitchFamily="66" charset="0"/>
                <a:ea typeface="宋体" pitchFamily="2" charset="-122"/>
                <a:sym typeface="Webdings" pitchFamily="18" charset="2"/>
              </a:rPr>
              <a:t>Chain</a:t>
            </a:r>
            <a:r>
              <a:rPr lang="en-US" altLang="zh-CN" sz="2400">
                <a:latin typeface="Comic Sans MS" pitchFamily="66" charset="0"/>
                <a:ea typeface="宋体" pitchFamily="2" charset="-122"/>
                <a:sym typeface="Webdings" pitchFamily="18" charset="2"/>
              </a:rPr>
              <a:t>() </a:t>
            </a:r>
            <a:r>
              <a:rPr lang="en-US" altLang="zh-CN" sz="2400">
                <a:solidFill>
                  <a:schemeClr val="folHlink"/>
                </a:solidFill>
                <a:latin typeface="Comic Sans MS" pitchFamily="66" charset="0"/>
                <a:ea typeface="宋体" pitchFamily="2" charset="-122"/>
                <a:sym typeface="Webdings" pitchFamily="18" charset="2"/>
              </a:rPr>
              <a:t>{first = 0;}</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r>
              <a:rPr lang="en-US" altLang="zh-CN" sz="2400">
                <a:solidFill>
                  <a:schemeClr val="folHlink"/>
                </a:solidFill>
                <a:latin typeface="Comic Sans MS" pitchFamily="66" charset="0"/>
                <a:ea typeface="宋体" pitchFamily="2" charset="-122"/>
                <a:sym typeface="Webdings" pitchFamily="18" charset="2"/>
              </a:rPr>
              <a:t>~Chain</a:t>
            </a:r>
            <a:r>
              <a:rPr lang="en-US" altLang="zh-CN" sz="2400">
                <a:latin typeface="Comic Sans MS" pitchFamily="66" charset="0"/>
                <a:ea typeface="宋体" pitchFamily="2" charset="-122"/>
                <a:sym typeface="Webdings" pitchFamily="18" charset="2"/>
              </a:rPr>
              <a: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bool </a:t>
            </a:r>
            <a:r>
              <a:rPr lang="en-US" altLang="zh-CN" sz="2400">
                <a:solidFill>
                  <a:schemeClr val="folHlink"/>
                </a:solidFill>
                <a:latin typeface="Comic Sans MS" pitchFamily="66" charset="0"/>
                <a:ea typeface="宋体" pitchFamily="2" charset="-122"/>
                <a:sym typeface="Webdings" pitchFamily="18" charset="2"/>
              </a:rPr>
              <a:t>IsEmpty</a:t>
            </a:r>
            <a:r>
              <a:rPr lang="en-US" altLang="zh-CN" sz="2400">
                <a:latin typeface="Comic Sans MS" pitchFamily="66" charset="0"/>
                <a:ea typeface="宋体" pitchFamily="2" charset="-122"/>
                <a:sym typeface="Webdings" pitchFamily="18" charset="2"/>
              </a:rPr>
              <a:t>() const </a:t>
            </a:r>
            <a:r>
              <a:rPr lang="en-US" altLang="zh-CN" sz="2400">
                <a:solidFill>
                  <a:schemeClr val="folHlink"/>
                </a:solidFill>
                <a:latin typeface="Comic Sans MS" pitchFamily="66" charset="0"/>
                <a:ea typeface="宋体" pitchFamily="2" charset="-122"/>
                <a:sym typeface="Webdings" pitchFamily="18" charset="2"/>
              </a:rPr>
              <a:t>{return first == 0;}</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int </a:t>
            </a:r>
            <a:r>
              <a:rPr lang="en-US" altLang="zh-CN" sz="2400">
                <a:solidFill>
                  <a:schemeClr val="folHlink"/>
                </a:solidFill>
                <a:latin typeface="Comic Sans MS" pitchFamily="66" charset="0"/>
                <a:ea typeface="宋体" pitchFamily="2" charset="-122"/>
                <a:sym typeface="Webdings" pitchFamily="18" charset="2"/>
              </a:rPr>
              <a:t>Length</a:t>
            </a:r>
            <a:r>
              <a:rPr lang="en-US" altLang="zh-CN" sz="2400">
                <a:latin typeface="Comic Sans MS" pitchFamily="66" charset="0"/>
                <a:ea typeface="宋体" pitchFamily="2" charset="-122"/>
                <a:sym typeface="Webdings" pitchFamily="18" charset="2"/>
              </a:rPr>
              <a:t>() const;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bool </a:t>
            </a:r>
            <a:r>
              <a:rPr lang="en-US" altLang="zh-CN" sz="2400">
                <a:solidFill>
                  <a:schemeClr val="folHlink"/>
                </a:solidFill>
                <a:latin typeface="Comic Sans MS" pitchFamily="66" charset="0"/>
                <a:ea typeface="宋体" pitchFamily="2" charset="-122"/>
                <a:sym typeface="Webdings" pitchFamily="18" charset="2"/>
              </a:rPr>
              <a:t>Find</a:t>
            </a:r>
            <a:r>
              <a:rPr lang="en-US" altLang="zh-CN" sz="2400">
                <a:latin typeface="Comic Sans MS" pitchFamily="66" charset="0"/>
                <a:ea typeface="宋体" pitchFamily="2" charset="-122"/>
                <a:sym typeface="Webdings" pitchFamily="18" charset="2"/>
              </a:rPr>
              <a:t>(int k, T&amp; x) const;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int </a:t>
            </a:r>
            <a:r>
              <a:rPr lang="en-US" altLang="zh-CN" sz="2400">
                <a:solidFill>
                  <a:schemeClr val="folHlink"/>
                </a:solidFill>
                <a:latin typeface="Comic Sans MS" pitchFamily="66" charset="0"/>
                <a:ea typeface="宋体" pitchFamily="2" charset="-122"/>
                <a:sym typeface="Webdings" pitchFamily="18" charset="2"/>
              </a:rPr>
              <a:t>Search</a:t>
            </a:r>
            <a:r>
              <a:rPr lang="en-US" altLang="zh-CN" sz="2400">
                <a:latin typeface="Comic Sans MS" pitchFamily="66" charset="0"/>
                <a:ea typeface="宋体" pitchFamily="2" charset="-122"/>
                <a:sym typeface="Webdings" pitchFamily="18" charset="2"/>
              </a:rPr>
              <a:t>(const T&amp; x) const;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Chain&lt;T&gt;&amp; </a:t>
            </a:r>
            <a:r>
              <a:rPr lang="en-US" altLang="zh-CN" sz="2400">
                <a:solidFill>
                  <a:schemeClr val="folHlink"/>
                </a:solidFill>
                <a:latin typeface="Comic Sans MS" pitchFamily="66" charset="0"/>
                <a:ea typeface="宋体" pitchFamily="2" charset="-122"/>
                <a:sym typeface="Webdings" pitchFamily="18" charset="2"/>
              </a:rPr>
              <a:t>Delete</a:t>
            </a:r>
            <a:r>
              <a:rPr lang="en-US" altLang="zh-CN" sz="2400">
                <a:latin typeface="Comic Sans MS" pitchFamily="66" charset="0"/>
                <a:ea typeface="宋体" pitchFamily="2" charset="-122"/>
                <a:sym typeface="Webdings" pitchFamily="18" charset="2"/>
              </a:rPr>
              <a:t>(int k, T&amp; x);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Chain&lt;T&gt;&amp; </a:t>
            </a:r>
            <a:r>
              <a:rPr lang="en-US" altLang="zh-CN" sz="2400">
                <a:solidFill>
                  <a:schemeClr val="folHlink"/>
                </a:solidFill>
                <a:latin typeface="Comic Sans MS" pitchFamily="66" charset="0"/>
                <a:ea typeface="宋体" pitchFamily="2" charset="-122"/>
                <a:sym typeface="Webdings" pitchFamily="18" charset="2"/>
              </a:rPr>
              <a:t>Insert</a:t>
            </a:r>
            <a:r>
              <a:rPr lang="en-US" altLang="zh-CN" sz="2400">
                <a:latin typeface="Comic Sans MS" pitchFamily="66" charset="0"/>
                <a:ea typeface="宋体" pitchFamily="2" charset="-122"/>
                <a:sym typeface="Webdings" pitchFamily="18" charset="2"/>
              </a:rPr>
              <a:t>(int k, const T&amp; 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void </a:t>
            </a:r>
            <a:r>
              <a:rPr lang="en-US" altLang="zh-CN" sz="2400">
                <a:solidFill>
                  <a:schemeClr val="folHlink"/>
                </a:solidFill>
                <a:latin typeface="Comic Sans MS" pitchFamily="66" charset="0"/>
                <a:ea typeface="宋体" pitchFamily="2" charset="-122"/>
                <a:sym typeface="Webdings" pitchFamily="18" charset="2"/>
              </a:rPr>
              <a:t>Output</a:t>
            </a:r>
            <a:r>
              <a:rPr lang="en-US" altLang="zh-CN" sz="2400">
                <a:latin typeface="Comic Sans MS" pitchFamily="66" charset="0"/>
                <a:ea typeface="宋体" pitchFamily="2" charset="-122"/>
                <a:sym typeface="Webdings" pitchFamily="18" charset="2"/>
              </a:rPr>
              <a:t>(ostream&amp; out) const;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private:</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r>
              <a:rPr lang="en-US" altLang="zh-CN" sz="2400">
                <a:solidFill>
                  <a:schemeClr val="hlink"/>
                </a:solidFill>
                <a:latin typeface="Comic Sans MS" pitchFamily="66" charset="0"/>
                <a:ea typeface="宋体" pitchFamily="2" charset="-122"/>
                <a:sym typeface="Webdings" pitchFamily="18" charset="2"/>
              </a:rPr>
              <a:t>ChainNode</a:t>
            </a:r>
            <a:r>
              <a:rPr lang="en-US" altLang="zh-CN" sz="2400">
                <a:latin typeface="Comic Sans MS" pitchFamily="66" charset="0"/>
                <a:ea typeface="宋体" pitchFamily="2" charset="-122"/>
                <a:sym typeface="Webdings" pitchFamily="18" charset="2"/>
              </a:rPr>
              <a:t>&lt;T&gt; *</a:t>
            </a:r>
            <a:r>
              <a:rPr lang="en-US" altLang="zh-CN" sz="2400">
                <a:solidFill>
                  <a:schemeClr val="hlink"/>
                </a:solidFill>
                <a:latin typeface="Comic Sans MS" pitchFamily="66" charset="0"/>
                <a:ea typeface="宋体" pitchFamily="2" charset="-122"/>
                <a:sym typeface="Webdings" pitchFamily="18" charset="2"/>
              </a:rPr>
              <a:t>first</a:t>
            </a:r>
            <a:r>
              <a:rPr lang="en-US" altLang="zh-CN" sz="2400">
                <a:latin typeface="Comic Sans MS" pitchFamily="66" charset="0"/>
                <a:ea typeface="宋体" pitchFamily="2" charset="-122"/>
                <a:sym typeface="Webdings" pitchFamily="18" charset="2"/>
              </a:rPr>
              <a:t>;  // pointer to first node</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a:t>
            </a:r>
            <a:endParaRPr lang="zh-CN" altLang="en-US" sz="2400">
              <a:latin typeface="Comic Sans MS" pitchFamily="66" charset="0"/>
              <a:ea typeface="宋体" pitchFamily="2" charset="-122"/>
              <a:sym typeface="Webdings" pitchFamily="18" charset="2"/>
            </a:endParaRPr>
          </a:p>
        </p:txBody>
      </p:sp>
      <p:sp>
        <p:nvSpPr>
          <p:cNvPr id="491524" name="Rectangle 4"/>
          <p:cNvSpPr>
            <a:spLocks noChangeArrowheads="1"/>
          </p:cNvSpPr>
          <p:nvPr/>
        </p:nvSpPr>
        <p:spPr bwMode="auto">
          <a:xfrm>
            <a:off x="4932363" y="0"/>
            <a:ext cx="4211637" cy="2349500"/>
          </a:xfrm>
          <a:prstGeom prst="rect">
            <a:avLst/>
          </a:prstGeom>
          <a:solidFill>
            <a:srgbClr val="FFCCCC"/>
          </a:solidFill>
          <a:ln w="9525">
            <a:noFill/>
            <a:miter lim="800000"/>
            <a:headEnd/>
            <a:tailEnd/>
          </a:ln>
          <a:effectLst/>
        </p:spPr>
        <p:txBody>
          <a:bodyPr/>
          <a:lstStyle/>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template&lt;class T&gt;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class ChainNode {</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  </a:t>
            </a:r>
            <a:r>
              <a:rPr lang="en-US" altLang="zh-CN" sz="2000">
                <a:solidFill>
                  <a:schemeClr val="hlink"/>
                </a:solidFill>
                <a:latin typeface="Comic Sans MS" pitchFamily="66" charset="0"/>
                <a:sym typeface="Webdings" pitchFamily="18" charset="2"/>
              </a:rPr>
              <a:t>friend</a:t>
            </a:r>
            <a:r>
              <a:rPr lang="en-US" altLang="zh-CN" sz="2000">
                <a:latin typeface="Comic Sans MS" pitchFamily="66" charset="0"/>
                <a:sym typeface="Webdings" pitchFamily="18" charset="2"/>
              </a:rPr>
              <a:t> </a:t>
            </a:r>
            <a:r>
              <a:rPr lang="en-US" altLang="zh-CN" sz="2000">
                <a:solidFill>
                  <a:schemeClr val="hlink"/>
                </a:solidFill>
                <a:latin typeface="Comic Sans MS" pitchFamily="66" charset="0"/>
                <a:sym typeface="Webdings" pitchFamily="18" charset="2"/>
              </a:rPr>
              <a:t>Chain</a:t>
            </a:r>
            <a:r>
              <a:rPr lang="en-US" altLang="zh-CN" sz="2000">
                <a:latin typeface="Comic Sans MS" pitchFamily="66" charset="0"/>
                <a:sym typeface="Webdings" pitchFamily="18" charset="2"/>
              </a:rPr>
              <a:t>&lt;T&gt;;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  private:</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      T </a:t>
            </a:r>
            <a:r>
              <a:rPr lang="en-US" altLang="zh-CN" sz="2000">
                <a:solidFill>
                  <a:schemeClr val="hlink"/>
                </a:solidFill>
                <a:latin typeface="Comic Sans MS" pitchFamily="66" charset="0"/>
                <a:sym typeface="Webdings" pitchFamily="18" charset="2"/>
              </a:rPr>
              <a:t>data</a:t>
            </a:r>
            <a:r>
              <a:rPr lang="en-US" altLang="zh-CN" sz="2000">
                <a:latin typeface="Comic Sans MS" pitchFamily="66" charset="0"/>
                <a:sym typeface="Webdings" pitchFamily="18" charset="2"/>
              </a:rPr>
              <a:t>;</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      ChainNode&lt;T&gt; </a:t>
            </a:r>
            <a:r>
              <a:rPr lang="en-US" altLang="zh-CN" sz="2000">
                <a:solidFill>
                  <a:schemeClr val="hlink"/>
                </a:solidFill>
                <a:latin typeface="Comic Sans MS" pitchFamily="66" charset="0"/>
                <a:sym typeface="Webdings" pitchFamily="18" charset="2"/>
              </a:rPr>
              <a:t>*link</a:t>
            </a:r>
            <a:r>
              <a:rPr lang="en-US" altLang="zh-CN" sz="2000">
                <a:latin typeface="Comic Sans MS" pitchFamily="66" charset="0"/>
                <a:sym typeface="Webdings" pitchFamily="18" charset="2"/>
              </a:rPr>
              <a:t>;  </a:t>
            </a:r>
          </a:p>
          <a:p>
            <a:pPr marL="342900" indent="-342900">
              <a:lnSpc>
                <a:spcPct val="90000"/>
              </a:lnSpc>
              <a:spcBef>
                <a:spcPct val="20000"/>
              </a:spcBef>
              <a:buClr>
                <a:schemeClr val="accent1"/>
              </a:buClr>
              <a:buFont typeface="Wingdings" pitchFamily="2" charset="2"/>
              <a:buNone/>
            </a:pPr>
            <a:r>
              <a:rPr lang="en-US" altLang="zh-CN" sz="2000">
                <a:latin typeface="Comic Sans MS" pitchFamily="66" charset="0"/>
                <a:sym typeface="Webdings" pitchFamily="18" charset="2"/>
              </a:rPr>
              <a:t>};</a:t>
            </a:r>
            <a:endParaRPr lang="zh-CN" altLang="en-US" sz="2000">
              <a:latin typeface="Comic Sans MS" pitchFamily="66" charset="0"/>
              <a:sym typeface="Webdings" pitchFamily="18" charset="2"/>
            </a:endParaRPr>
          </a:p>
        </p:txBody>
      </p:sp>
      <p:sp>
        <p:nvSpPr>
          <p:cNvPr id="491525" name="AutoShape 5"/>
          <p:cNvSpPr>
            <a:spLocks noChangeArrowheads="1"/>
          </p:cNvSpPr>
          <p:nvPr/>
        </p:nvSpPr>
        <p:spPr bwMode="auto">
          <a:xfrm>
            <a:off x="7596188" y="2708275"/>
            <a:ext cx="1368425" cy="865188"/>
          </a:xfrm>
          <a:prstGeom prst="wedgeRoundRectCallout">
            <a:avLst>
              <a:gd name="adj1" fmla="val -30509"/>
              <a:gd name="adj2" fmla="val -119907"/>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latin typeface="Comic Sans MS" pitchFamily="66" charset="0"/>
              </a:rPr>
              <a:t>国内教材</a:t>
            </a:r>
            <a:r>
              <a:rPr kumimoji="1" lang="en-US" altLang="zh-CN" sz="2000" b="1">
                <a:latin typeface="Comic Sans MS" pitchFamily="66" charset="0"/>
              </a:rPr>
              <a:t>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checkerboard(across)">
                                      <p:cBhvr>
                                        <p:cTn id="7" dur="500"/>
                                        <p:tgtEl>
                                          <p:spTgt spid="491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5"/>
                                        </p:tgtEl>
                                        <p:attrNameLst>
                                          <p:attrName>style.visibility</p:attrName>
                                        </p:attrNameLst>
                                      </p:cBhvr>
                                      <p:to>
                                        <p:strVal val="visible"/>
                                      </p:to>
                                    </p:set>
                                    <p:animEffect transition="in" filter="box(in)">
                                      <p:cBhvr>
                                        <p:cTn id="12" dur="500"/>
                                        <p:tgtEl>
                                          <p:spTgt spid="49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p:bldP spid="4915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miter lim="800000"/>
            <a:headEnd/>
            <a:tailEnd/>
          </a:ln>
        </p:spPr>
        <p:txBody>
          <a:bodyPr/>
          <a:lstStyle/>
          <a:p>
            <a:fld id="{59A2F2BC-E8D6-4179-B1E2-43007F20FBD8}" type="datetime7">
              <a:rPr lang="zh-CN" altLang="en-US" smtClean="0"/>
              <a:pPr/>
              <a:t>19.9.25</a:t>
            </a:fld>
            <a:endParaRPr lang="en-US" altLang="zh-CN"/>
          </a:p>
        </p:txBody>
      </p:sp>
      <p:sp>
        <p:nvSpPr>
          <p:cNvPr id="31747" name="灯片编号占位符 5"/>
          <p:cNvSpPr>
            <a:spLocks noGrp="1"/>
          </p:cNvSpPr>
          <p:nvPr>
            <p:ph type="sldNum" sz="quarter" idx="12"/>
          </p:nvPr>
        </p:nvSpPr>
        <p:spPr>
          <a:noFill/>
          <a:ln>
            <a:miter lim="800000"/>
            <a:headEnd/>
            <a:tailEnd/>
          </a:ln>
        </p:spPr>
        <p:txBody>
          <a:bodyPr/>
          <a:lstStyle/>
          <a:p>
            <a:fld id="{C9471E7F-D292-4864-863B-A0E028EDF732}" type="slidenum">
              <a:rPr lang="zh-CN" altLang="en-US" smtClean="0"/>
              <a:pPr/>
              <a:t>26</a:t>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~Chain</a:t>
            </a:r>
            <a:endParaRPr lang="zh-CN" altLang="en-US">
              <a:solidFill>
                <a:schemeClr val="hlink"/>
              </a:solidFill>
              <a:ea typeface="宋体" pitchFamily="2" charset="-122"/>
              <a:sym typeface="Webdings" pitchFamily="18" charset="2"/>
            </a:endParaRPr>
          </a:p>
        </p:txBody>
      </p:sp>
      <p:sp>
        <p:nvSpPr>
          <p:cNvPr id="493571" name="Rectangle 3"/>
          <p:cNvSpPr>
            <a:spLocks noGrp="1" noChangeArrowheads="1"/>
          </p:cNvSpPr>
          <p:nvPr>
            <p:ph type="body" idx="1"/>
          </p:nvPr>
        </p:nvSpPr>
        <p:spPr>
          <a:xfrm>
            <a:off x="595313" y="1739900"/>
            <a:ext cx="8032750" cy="3605213"/>
          </a:xfrm>
        </p:spPr>
        <p:txBody>
          <a:bodyPr/>
          <a:lstStyle/>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template&lt;class T&gt;</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Chain&lt;T&gt;::</a:t>
            </a:r>
            <a:r>
              <a:rPr lang="en-US" altLang="zh-CN" sz="2400" dirty="0">
                <a:solidFill>
                  <a:schemeClr val="hlink"/>
                </a:solidFill>
                <a:latin typeface="Comic Sans MS" pitchFamily="66" charset="0"/>
                <a:ea typeface="宋体" pitchFamily="2" charset="-122"/>
                <a:sym typeface="Webdings" pitchFamily="18" charset="2"/>
              </a:rPr>
              <a:t>~Chain</a:t>
            </a:r>
            <a:r>
              <a:rPr lang="en-US" altLang="zh-CN" sz="2400" dirty="0">
                <a:latin typeface="Comic Sans MS" pitchFamily="66" charset="0"/>
                <a:ea typeface="宋体" pitchFamily="2" charset="-122"/>
                <a:sym typeface="Webdings" pitchFamily="18" charset="2"/>
              </a:rPr>
              <a:t>( )</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Chain destructor. Delete all nodes in chain.</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a:t>
            </a:r>
            <a:r>
              <a:rPr lang="en-US" altLang="zh-CN" sz="2400" dirty="0" err="1">
                <a:latin typeface="Comic Sans MS" pitchFamily="66" charset="0"/>
                <a:ea typeface="宋体" pitchFamily="2" charset="-122"/>
                <a:sym typeface="Webdings" pitchFamily="18" charset="2"/>
              </a:rPr>
              <a:t>ChainNode</a:t>
            </a:r>
            <a:r>
              <a:rPr lang="en-US" altLang="zh-CN" sz="2400" dirty="0">
                <a:latin typeface="Comic Sans MS" pitchFamily="66" charset="0"/>
                <a:ea typeface="宋体" pitchFamily="2" charset="-122"/>
                <a:sym typeface="Webdings" pitchFamily="18" charset="2"/>
              </a:rPr>
              <a:t>&lt;T&gt; *next;  // next node</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while (first) {</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next = first-&gt;link;</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a:t>
            </a:r>
            <a:r>
              <a:rPr lang="en-US" altLang="zh-CN" sz="2400" dirty="0">
                <a:solidFill>
                  <a:srgbClr val="990033"/>
                </a:solidFill>
                <a:latin typeface="Comic Sans MS" pitchFamily="66" charset="0"/>
                <a:ea typeface="宋体" pitchFamily="2" charset="-122"/>
                <a:sym typeface="Webdings" pitchFamily="18" charset="2"/>
              </a:rPr>
              <a:t>delete</a:t>
            </a:r>
            <a:r>
              <a:rPr lang="en-US" altLang="zh-CN" sz="2400" dirty="0">
                <a:latin typeface="Comic Sans MS" pitchFamily="66" charset="0"/>
                <a:ea typeface="宋体" pitchFamily="2" charset="-122"/>
                <a:sym typeface="Webdings" pitchFamily="18" charset="2"/>
              </a:rPr>
              <a:t> first;</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first = next;</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   }</a:t>
            </a:r>
          </a:p>
          <a:p>
            <a:pPr eaLnBrk="1" hangingPunct="1">
              <a:lnSpc>
                <a:spcPct val="90000"/>
              </a:lnSpc>
              <a:buFont typeface="Wingdings" pitchFamily="2" charset="2"/>
              <a:buNone/>
            </a:pPr>
            <a:r>
              <a:rPr lang="en-US" altLang="zh-CN" sz="2400" dirty="0">
                <a:latin typeface="Comic Sans MS" pitchFamily="66" charset="0"/>
                <a:ea typeface="宋体" pitchFamily="2" charset="-122"/>
                <a:sym typeface="Webdings" pitchFamily="18" charset="2"/>
              </a:rPr>
              <a:t>}//Program 3-9</a:t>
            </a:r>
            <a:endParaRPr lang="zh-CN" altLang="en-US" sz="2400" dirty="0">
              <a:latin typeface="Comic Sans MS" pitchFamily="66" charset="0"/>
              <a:ea typeface="宋体" pitchFamily="2" charset="-122"/>
              <a:sym typeface="Webdings" pitchFamily="18" charset="2"/>
            </a:endParaRPr>
          </a:p>
        </p:txBody>
      </p:sp>
      <p:sp>
        <p:nvSpPr>
          <p:cNvPr id="493572" name="AutoShape 4"/>
          <p:cNvSpPr>
            <a:spLocks noChangeArrowheads="1"/>
          </p:cNvSpPr>
          <p:nvPr/>
        </p:nvSpPr>
        <p:spPr bwMode="auto">
          <a:xfrm>
            <a:off x="3203575" y="5661025"/>
            <a:ext cx="5724525" cy="865188"/>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r>
              <a:rPr kumimoji="1" lang="en-US" altLang="zh-CN" sz="2400" b="1">
                <a:latin typeface="Comic Sans MS" pitchFamily="66" charset="0"/>
              </a:rPr>
              <a:t>Chain&lt;int&gt; L; //</a:t>
            </a:r>
            <a:r>
              <a:rPr kumimoji="1" lang="zh-CN" altLang="en-US" sz="2400" b="1">
                <a:latin typeface="Comic Sans MS" pitchFamily="66" charset="0"/>
              </a:rPr>
              <a:t>创建空的整数型线性表</a:t>
            </a:r>
          </a:p>
        </p:txBody>
      </p:sp>
      <p:sp>
        <p:nvSpPr>
          <p:cNvPr id="493573" name="AutoShape 5"/>
          <p:cNvSpPr>
            <a:spLocks noChangeArrowheads="1"/>
          </p:cNvSpPr>
          <p:nvPr/>
        </p:nvSpPr>
        <p:spPr bwMode="auto">
          <a:xfrm>
            <a:off x="5003800" y="3933825"/>
            <a:ext cx="1225550" cy="504825"/>
          </a:xfrm>
          <a:prstGeom prst="wedgeRoundRectCallout">
            <a:avLst>
              <a:gd name="adj1" fmla="val -134972"/>
              <a:gd name="adj2" fmla="val -162264"/>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(n)</a:t>
            </a:r>
            <a:endParaRPr kumimoji="1" lang="zh-CN" altLang="el-GR" sz="24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3571">
                                            <p:txEl>
                                              <p:pRg st="3" end="3"/>
                                            </p:txEl>
                                          </p:spTgt>
                                        </p:tgtEl>
                                        <p:attrNameLst>
                                          <p:attrName>style.visibility</p:attrName>
                                        </p:attrNameLst>
                                      </p:cBhvr>
                                      <p:to>
                                        <p:strVal val="visible"/>
                                      </p:to>
                                    </p:set>
                                    <p:anim calcmode="lin" valueType="num">
                                      <p:cBhvr additive="base">
                                        <p:cTn id="7" dur="500" fill="hold"/>
                                        <p:tgtEl>
                                          <p:spTgt spid="4935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35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3571">
                                            <p:txEl>
                                              <p:pRg st="4" end="4"/>
                                            </p:txEl>
                                          </p:spTgt>
                                        </p:tgtEl>
                                        <p:attrNameLst>
                                          <p:attrName>style.visibility</p:attrName>
                                        </p:attrNameLst>
                                      </p:cBhvr>
                                      <p:to>
                                        <p:strVal val="visible"/>
                                      </p:to>
                                    </p:set>
                                    <p:anim calcmode="lin" valueType="num">
                                      <p:cBhvr additive="base">
                                        <p:cTn id="11" dur="500" fill="hold"/>
                                        <p:tgtEl>
                                          <p:spTgt spid="4935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357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3571">
                                            <p:txEl>
                                              <p:pRg st="5" end="5"/>
                                            </p:txEl>
                                          </p:spTgt>
                                        </p:tgtEl>
                                        <p:attrNameLst>
                                          <p:attrName>style.visibility</p:attrName>
                                        </p:attrNameLst>
                                      </p:cBhvr>
                                      <p:to>
                                        <p:strVal val="visible"/>
                                      </p:to>
                                    </p:set>
                                    <p:anim calcmode="lin" valueType="num">
                                      <p:cBhvr additive="base">
                                        <p:cTn id="15" dur="500" fill="hold"/>
                                        <p:tgtEl>
                                          <p:spTgt spid="49357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357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3571">
                                            <p:txEl>
                                              <p:pRg st="6" end="6"/>
                                            </p:txEl>
                                          </p:spTgt>
                                        </p:tgtEl>
                                        <p:attrNameLst>
                                          <p:attrName>style.visibility</p:attrName>
                                        </p:attrNameLst>
                                      </p:cBhvr>
                                      <p:to>
                                        <p:strVal val="visible"/>
                                      </p:to>
                                    </p:set>
                                    <p:anim calcmode="lin" valueType="num">
                                      <p:cBhvr additive="base">
                                        <p:cTn id="19" dur="500" fill="hold"/>
                                        <p:tgtEl>
                                          <p:spTgt spid="4935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357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3571">
                                            <p:txEl>
                                              <p:pRg st="7" end="7"/>
                                            </p:txEl>
                                          </p:spTgt>
                                        </p:tgtEl>
                                        <p:attrNameLst>
                                          <p:attrName>style.visibility</p:attrName>
                                        </p:attrNameLst>
                                      </p:cBhvr>
                                      <p:to>
                                        <p:strVal val="visible"/>
                                      </p:to>
                                    </p:set>
                                    <p:anim calcmode="lin" valueType="num">
                                      <p:cBhvr additive="base">
                                        <p:cTn id="23" dur="500" fill="hold"/>
                                        <p:tgtEl>
                                          <p:spTgt spid="49357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357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3571">
                                            <p:txEl>
                                              <p:pRg st="8" end="8"/>
                                            </p:txEl>
                                          </p:spTgt>
                                        </p:tgtEl>
                                        <p:attrNameLst>
                                          <p:attrName>style.visibility</p:attrName>
                                        </p:attrNameLst>
                                      </p:cBhvr>
                                      <p:to>
                                        <p:strVal val="visible"/>
                                      </p:to>
                                    </p:set>
                                    <p:anim calcmode="lin" valueType="num">
                                      <p:cBhvr additive="base">
                                        <p:cTn id="27" dur="500" fill="hold"/>
                                        <p:tgtEl>
                                          <p:spTgt spid="49357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357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3571">
                                            <p:txEl>
                                              <p:pRg st="9" end="9"/>
                                            </p:txEl>
                                          </p:spTgt>
                                        </p:tgtEl>
                                        <p:attrNameLst>
                                          <p:attrName>style.visibility</p:attrName>
                                        </p:attrNameLst>
                                      </p:cBhvr>
                                      <p:to>
                                        <p:strVal val="visible"/>
                                      </p:to>
                                    </p:set>
                                    <p:anim calcmode="lin" valueType="num">
                                      <p:cBhvr additive="base">
                                        <p:cTn id="31" dur="500" fill="hold"/>
                                        <p:tgtEl>
                                          <p:spTgt spid="49357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35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6" presetClass="entr" presetSubtype="0" fill="hold" grpId="0" nodeType="clickEffect">
                                  <p:stCondLst>
                                    <p:cond delay="0"/>
                                  </p:stCondLst>
                                  <p:iterate type="lt">
                                    <p:tmPct val="10000"/>
                                  </p:iterate>
                                  <p:childTnLst>
                                    <p:set>
                                      <p:cBhvr>
                                        <p:cTn id="36" dur="1" fill="hold">
                                          <p:stCondLst>
                                            <p:cond delay="0"/>
                                          </p:stCondLst>
                                        </p:cTn>
                                        <p:tgtEl>
                                          <p:spTgt spid="493573"/>
                                        </p:tgtEl>
                                        <p:attrNameLst>
                                          <p:attrName>style.visibility</p:attrName>
                                        </p:attrNameLst>
                                      </p:cBhvr>
                                      <p:to>
                                        <p:strVal val="visible"/>
                                      </p:to>
                                    </p:set>
                                    <p:anim by="(-#ppt_w*2)" calcmode="lin" valueType="num">
                                      <p:cBhvr rctx="PPT">
                                        <p:cTn id="37" dur="500" autoRev="1" fill="hold">
                                          <p:stCondLst>
                                            <p:cond delay="0"/>
                                          </p:stCondLst>
                                        </p:cTn>
                                        <p:tgtEl>
                                          <p:spTgt spid="493573"/>
                                        </p:tgtEl>
                                        <p:attrNameLst>
                                          <p:attrName>ppt_w</p:attrName>
                                        </p:attrNameLst>
                                      </p:cBhvr>
                                    </p:anim>
                                    <p:anim by="(#ppt_w*0.50)" calcmode="lin" valueType="num">
                                      <p:cBhvr>
                                        <p:cTn id="38" dur="500" decel="50000" autoRev="1" fill="hold">
                                          <p:stCondLst>
                                            <p:cond delay="0"/>
                                          </p:stCondLst>
                                        </p:cTn>
                                        <p:tgtEl>
                                          <p:spTgt spid="493573"/>
                                        </p:tgtEl>
                                        <p:attrNameLst>
                                          <p:attrName>ppt_x</p:attrName>
                                        </p:attrNameLst>
                                      </p:cBhvr>
                                    </p:anim>
                                    <p:anim from="(-#ppt_h/2)" to="(#ppt_y)" calcmode="lin" valueType="num">
                                      <p:cBhvr>
                                        <p:cTn id="39" dur="1000" fill="hold">
                                          <p:stCondLst>
                                            <p:cond delay="0"/>
                                          </p:stCondLst>
                                        </p:cTn>
                                        <p:tgtEl>
                                          <p:spTgt spid="493573"/>
                                        </p:tgtEl>
                                        <p:attrNameLst>
                                          <p:attrName>ppt_y</p:attrName>
                                        </p:attrNameLst>
                                      </p:cBhvr>
                                    </p:anim>
                                    <p:animRot by="21600000">
                                      <p:cBhvr>
                                        <p:cTn id="40" dur="1000" fill="hold">
                                          <p:stCondLst>
                                            <p:cond delay="0"/>
                                          </p:stCondLst>
                                        </p:cTn>
                                        <p:tgtEl>
                                          <p:spTgt spid="493573"/>
                                        </p:tgtEl>
                                        <p:attrNameLst>
                                          <p:attrName>r</p:attrName>
                                        </p:attrNameLst>
                                      </p:cBhvr>
                                    </p:animRot>
                                  </p:childTnLst>
                                </p:cTn>
                              </p:par>
                            </p:childTnLst>
                          </p:cTn>
                        </p:par>
                      </p:childTnLst>
                    </p:cTn>
                  </p:par>
                  <p:par>
                    <p:cTn id="41" fill="hold" nodeType="clickPar">
                      <p:stCondLst>
                        <p:cond delay="indefinite"/>
                      </p:stCondLst>
                      <p:childTnLst>
                        <p:par>
                          <p:cTn id="42" fill="hold" nodeType="withGroup">
                            <p:stCondLst>
                              <p:cond delay="0"/>
                            </p:stCondLst>
                            <p:childTnLst>
                              <p:par>
                                <p:cTn id="43" presetID="56" presetClass="entr" presetSubtype="0" fill="hold" grpId="0" nodeType="clickEffect">
                                  <p:stCondLst>
                                    <p:cond delay="0"/>
                                  </p:stCondLst>
                                  <p:iterate type="lt">
                                    <p:tmPct val="10000"/>
                                  </p:iterate>
                                  <p:childTnLst>
                                    <p:set>
                                      <p:cBhvr>
                                        <p:cTn id="44" dur="1" fill="hold">
                                          <p:stCondLst>
                                            <p:cond delay="0"/>
                                          </p:stCondLst>
                                        </p:cTn>
                                        <p:tgtEl>
                                          <p:spTgt spid="493572"/>
                                        </p:tgtEl>
                                        <p:attrNameLst>
                                          <p:attrName>style.visibility</p:attrName>
                                        </p:attrNameLst>
                                      </p:cBhvr>
                                      <p:to>
                                        <p:strVal val="visible"/>
                                      </p:to>
                                    </p:set>
                                    <p:anim by="(-#ppt_w*2)" calcmode="lin" valueType="num">
                                      <p:cBhvr rctx="PPT">
                                        <p:cTn id="45" dur="500" autoRev="1" fill="hold">
                                          <p:stCondLst>
                                            <p:cond delay="0"/>
                                          </p:stCondLst>
                                        </p:cTn>
                                        <p:tgtEl>
                                          <p:spTgt spid="493572"/>
                                        </p:tgtEl>
                                        <p:attrNameLst>
                                          <p:attrName>ppt_w</p:attrName>
                                        </p:attrNameLst>
                                      </p:cBhvr>
                                    </p:anim>
                                    <p:anim by="(#ppt_w*0.50)" calcmode="lin" valueType="num">
                                      <p:cBhvr>
                                        <p:cTn id="46" dur="500" decel="50000" autoRev="1" fill="hold">
                                          <p:stCondLst>
                                            <p:cond delay="0"/>
                                          </p:stCondLst>
                                        </p:cTn>
                                        <p:tgtEl>
                                          <p:spTgt spid="493572"/>
                                        </p:tgtEl>
                                        <p:attrNameLst>
                                          <p:attrName>ppt_x</p:attrName>
                                        </p:attrNameLst>
                                      </p:cBhvr>
                                    </p:anim>
                                    <p:anim from="(-#ppt_h/2)" to="(#ppt_y)" calcmode="lin" valueType="num">
                                      <p:cBhvr>
                                        <p:cTn id="47" dur="1000" fill="hold">
                                          <p:stCondLst>
                                            <p:cond delay="0"/>
                                          </p:stCondLst>
                                        </p:cTn>
                                        <p:tgtEl>
                                          <p:spTgt spid="493572"/>
                                        </p:tgtEl>
                                        <p:attrNameLst>
                                          <p:attrName>ppt_y</p:attrName>
                                        </p:attrNameLst>
                                      </p:cBhvr>
                                    </p:anim>
                                    <p:animRot by="21600000">
                                      <p:cBhvr>
                                        <p:cTn id="48" dur="1000" fill="hold">
                                          <p:stCondLst>
                                            <p:cond delay="0"/>
                                          </p:stCondLst>
                                        </p:cTn>
                                        <p:tgtEl>
                                          <p:spTgt spid="49357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2" grpId="0" animBg="1"/>
      <p:bldP spid="4935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miter lim="800000"/>
            <a:headEnd/>
            <a:tailEnd/>
          </a:ln>
        </p:spPr>
        <p:txBody>
          <a:bodyPr/>
          <a:lstStyle/>
          <a:p>
            <a:fld id="{DD1E02AE-9237-46A2-9FAB-1F15F076C3C7}" type="datetime7">
              <a:rPr lang="zh-CN" altLang="en-US" smtClean="0"/>
              <a:pPr/>
              <a:t>19.9.25</a:t>
            </a:fld>
            <a:endParaRPr lang="en-US" altLang="zh-CN"/>
          </a:p>
        </p:txBody>
      </p:sp>
      <p:sp>
        <p:nvSpPr>
          <p:cNvPr id="32771" name="灯片编号占位符 5"/>
          <p:cNvSpPr>
            <a:spLocks noGrp="1"/>
          </p:cNvSpPr>
          <p:nvPr>
            <p:ph type="sldNum" sz="quarter" idx="12"/>
          </p:nvPr>
        </p:nvSpPr>
        <p:spPr>
          <a:noFill/>
          <a:ln>
            <a:miter lim="800000"/>
            <a:headEnd/>
            <a:tailEnd/>
          </a:ln>
        </p:spPr>
        <p:txBody>
          <a:bodyPr/>
          <a:lstStyle/>
          <a:p>
            <a:fld id="{D76380F8-8D45-4672-97F5-A29D2F72E258}" type="slidenum">
              <a:rPr lang="zh-CN" altLang="en-US" smtClean="0"/>
              <a:pPr/>
              <a:t>27</a:t>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Length</a:t>
            </a:r>
            <a:endParaRPr lang="zh-CN" altLang="en-US">
              <a:solidFill>
                <a:schemeClr val="hlink"/>
              </a:solidFill>
              <a:ea typeface="宋体" pitchFamily="2" charset="-122"/>
              <a:sym typeface="Webdings" pitchFamily="18" charset="2"/>
            </a:endParaRPr>
          </a:p>
        </p:txBody>
      </p:sp>
      <p:sp>
        <p:nvSpPr>
          <p:cNvPr id="495619" name="Rectangle 3"/>
          <p:cNvSpPr>
            <a:spLocks noGrp="1" noChangeArrowheads="1"/>
          </p:cNvSpPr>
          <p:nvPr>
            <p:ph type="body" idx="1"/>
          </p:nvPr>
        </p:nvSpPr>
        <p:spPr>
          <a:xfrm>
            <a:off x="595313" y="1739900"/>
            <a:ext cx="8032750" cy="4349750"/>
          </a:xfrm>
        </p:spPr>
        <p:txBody>
          <a:bodyPr/>
          <a:lstStyle/>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template&lt;class T&gt;</a:t>
            </a:r>
          </a:p>
          <a:p>
            <a:pPr eaLnBrk="1" hangingPunct="1">
              <a:buFont typeface="Wingdings" pitchFamily="2" charset="2"/>
              <a:buNone/>
            </a:pPr>
            <a:r>
              <a:rPr lang="en-US" altLang="zh-CN" sz="2400" dirty="0" err="1">
                <a:latin typeface="Comic Sans MS" pitchFamily="66" charset="0"/>
                <a:ea typeface="宋体" pitchFamily="2" charset="-122"/>
                <a:sym typeface="Webdings" pitchFamily="18" charset="2"/>
              </a:rPr>
              <a:t>int</a:t>
            </a:r>
            <a:r>
              <a:rPr lang="en-US" altLang="zh-CN" sz="2400" dirty="0">
                <a:latin typeface="Comic Sans MS" pitchFamily="66" charset="0"/>
                <a:ea typeface="宋体" pitchFamily="2" charset="-122"/>
                <a:sym typeface="Webdings" pitchFamily="18" charset="2"/>
              </a:rPr>
              <a:t> Chain&lt;T&gt;::</a:t>
            </a:r>
            <a:r>
              <a:rPr lang="en-US" altLang="zh-CN" sz="2400" dirty="0">
                <a:solidFill>
                  <a:schemeClr val="hlink"/>
                </a:solidFill>
                <a:latin typeface="Comic Sans MS" pitchFamily="66" charset="0"/>
                <a:ea typeface="宋体" pitchFamily="2" charset="-122"/>
                <a:sym typeface="Webdings" pitchFamily="18" charset="2"/>
              </a:rPr>
              <a:t>Length</a:t>
            </a:r>
            <a:r>
              <a:rPr lang="en-US" altLang="zh-CN" sz="2400" dirty="0">
                <a:latin typeface="Comic Sans MS" pitchFamily="66" charset="0"/>
                <a:ea typeface="宋体" pitchFamily="2" charset="-122"/>
                <a:sym typeface="Webdings" pitchFamily="18" charset="2"/>
              </a:rPr>
              <a:t>( ) </a:t>
            </a:r>
            <a:r>
              <a:rPr lang="en-US" altLang="zh-CN" sz="2400" dirty="0" err="1">
                <a:latin typeface="Comic Sans MS" pitchFamily="66" charset="0"/>
                <a:ea typeface="宋体" pitchFamily="2" charset="-122"/>
                <a:sym typeface="Webdings" pitchFamily="18" charset="2"/>
              </a:rPr>
              <a:t>const</a:t>
            </a:r>
            <a:endParaRPr lang="en-US" altLang="zh-CN" sz="2400" dirty="0">
              <a:latin typeface="Comic Sans MS" pitchFamily="66" charset="0"/>
              <a:ea typeface="宋体" pitchFamily="2" charset="-122"/>
              <a:sym typeface="Webdings" pitchFamily="18" charset="2"/>
            </a:endParaRP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Return the number of elements in the chain.</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a:t>
            </a:r>
            <a:r>
              <a:rPr lang="en-US" altLang="zh-CN" sz="2400" dirty="0" err="1">
                <a:latin typeface="Comic Sans MS" pitchFamily="66" charset="0"/>
                <a:ea typeface="宋体" pitchFamily="2" charset="-122"/>
                <a:sym typeface="Webdings" pitchFamily="18" charset="2"/>
              </a:rPr>
              <a:t>ChainNode</a:t>
            </a:r>
            <a:r>
              <a:rPr lang="en-US" altLang="zh-CN" sz="2400" dirty="0">
                <a:latin typeface="Comic Sans MS" pitchFamily="66" charset="0"/>
                <a:ea typeface="宋体" pitchFamily="2" charset="-122"/>
                <a:sym typeface="Webdings" pitchFamily="18" charset="2"/>
              </a:rPr>
              <a:t>&lt;T&gt; *current = first;</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a:t>
            </a:r>
            <a:r>
              <a:rPr lang="en-US" altLang="zh-CN" sz="2400" dirty="0" err="1">
                <a:latin typeface="Comic Sans MS" pitchFamily="66" charset="0"/>
                <a:ea typeface="宋体" pitchFamily="2" charset="-122"/>
                <a:sym typeface="Webdings" pitchFamily="18" charset="2"/>
              </a:rPr>
              <a:t>int</a:t>
            </a:r>
            <a:r>
              <a:rPr lang="en-US" altLang="zh-CN" sz="2400" dirty="0">
                <a:latin typeface="Comic Sans MS" pitchFamily="66" charset="0"/>
                <a:ea typeface="宋体" pitchFamily="2" charset="-122"/>
                <a:sym typeface="Webdings" pitchFamily="18" charset="2"/>
              </a:rPr>
              <a:t> </a:t>
            </a:r>
            <a:r>
              <a:rPr lang="en-US" altLang="zh-CN" sz="2400" dirty="0" err="1">
                <a:latin typeface="Comic Sans MS" pitchFamily="66" charset="0"/>
                <a:ea typeface="宋体" pitchFamily="2" charset="-122"/>
                <a:sym typeface="Webdings" pitchFamily="18" charset="2"/>
              </a:rPr>
              <a:t>len</a:t>
            </a:r>
            <a:r>
              <a:rPr lang="en-US" altLang="zh-CN" sz="2400" dirty="0">
                <a:latin typeface="Comic Sans MS" pitchFamily="66" charset="0"/>
                <a:ea typeface="宋体" pitchFamily="2" charset="-122"/>
                <a:sym typeface="Webdings" pitchFamily="18" charset="2"/>
              </a:rPr>
              <a:t> = 0;</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while (current) {</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a:t>
            </a:r>
            <a:r>
              <a:rPr lang="en-US" altLang="zh-CN" sz="2400" dirty="0" err="1">
                <a:latin typeface="Comic Sans MS" pitchFamily="66" charset="0"/>
                <a:ea typeface="宋体" pitchFamily="2" charset="-122"/>
                <a:sym typeface="Webdings" pitchFamily="18" charset="2"/>
              </a:rPr>
              <a:t>len</a:t>
            </a:r>
            <a:r>
              <a:rPr lang="en-US" altLang="zh-CN" sz="2400" dirty="0">
                <a:latin typeface="Comic Sans MS" pitchFamily="66" charset="0"/>
                <a:ea typeface="宋体" pitchFamily="2" charset="-122"/>
                <a:sym typeface="Webdings" pitchFamily="18" charset="2"/>
              </a:rPr>
              <a:t>++;</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current = current-&gt;link;</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   return </a:t>
            </a:r>
            <a:r>
              <a:rPr lang="en-US" altLang="zh-CN" sz="2400" dirty="0" err="1">
                <a:latin typeface="Comic Sans MS" pitchFamily="66" charset="0"/>
                <a:ea typeface="宋体" pitchFamily="2" charset="-122"/>
                <a:sym typeface="Webdings" pitchFamily="18" charset="2"/>
              </a:rPr>
              <a:t>len</a:t>
            </a:r>
            <a:r>
              <a:rPr lang="en-US" altLang="zh-CN" sz="2400" dirty="0">
                <a:latin typeface="Comic Sans MS" pitchFamily="66" charset="0"/>
                <a:ea typeface="宋体" pitchFamily="2" charset="-122"/>
                <a:sym typeface="Webdings" pitchFamily="18" charset="2"/>
              </a:rPr>
              <a:t>;</a:t>
            </a:r>
          </a:p>
          <a:p>
            <a:pPr eaLnBrk="1" hangingPunct="1">
              <a:buFont typeface="Wingdings" pitchFamily="2" charset="2"/>
              <a:buNone/>
            </a:pPr>
            <a:r>
              <a:rPr lang="en-US" altLang="zh-CN" sz="2400" dirty="0">
                <a:latin typeface="Comic Sans MS" pitchFamily="66" charset="0"/>
                <a:ea typeface="宋体" pitchFamily="2" charset="-122"/>
                <a:sym typeface="Webdings" pitchFamily="18" charset="2"/>
              </a:rPr>
              <a:t>}//Program 3-10</a:t>
            </a:r>
            <a:endParaRPr lang="zh-CN" altLang="en-US" sz="2400" dirty="0">
              <a:latin typeface="Comic Sans MS" pitchFamily="66" charset="0"/>
              <a:ea typeface="宋体" pitchFamily="2" charset="-122"/>
              <a:sym typeface="Webdings" pitchFamily="18" charset="2"/>
            </a:endParaRPr>
          </a:p>
        </p:txBody>
      </p:sp>
      <p:sp>
        <p:nvSpPr>
          <p:cNvPr id="495620" name="AutoShape 4"/>
          <p:cNvSpPr>
            <a:spLocks noChangeArrowheads="1"/>
          </p:cNvSpPr>
          <p:nvPr/>
        </p:nvSpPr>
        <p:spPr bwMode="auto">
          <a:xfrm>
            <a:off x="4572000" y="3429000"/>
            <a:ext cx="1225550" cy="504825"/>
          </a:xfrm>
          <a:prstGeom prst="wedgeRoundRectCallout">
            <a:avLst>
              <a:gd name="adj1" fmla="val -136398"/>
              <a:gd name="adj2" fmla="val 100000"/>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(n)</a:t>
            </a:r>
            <a:endParaRPr kumimoji="1" lang="zh-CN" altLang="el-GR" sz="24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anim calcmode="lin" valueType="num">
                                      <p:cBhvr additive="base">
                                        <p:cTn id="7" dur="500" fill="hold"/>
                                        <p:tgtEl>
                                          <p:spTgt spid="4956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56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anim calcmode="lin" valueType="num">
                                      <p:cBhvr additive="base">
                                        <p:cTn id="11" dur="500" fill="hold"/>
                                        <p:tgtEl>
                                          <p:spTgt spid="4956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561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anim calcmode="lin" valueType="num">
                                      <p:cBhvr additive="base">
                                        <p:cTn id="15" dur="500" fill="hold"/>
                                        <p:tgtEl>
                                          <p:spTgt spid="49561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561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anim calcmode="lin" valueType="num">
                                      <p:cBhvr additive="base">
                                        <p:cTn id="19" dur="500" fill="hold"/>
                                        <p:tgtEl>
                                          <p:spTgt spid="4956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561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anim calcmode="lin" valueType="num">
                                      <p:cBhvr additive="base">
                                        <p:cTn id="23" dur="500" fill="hold"/>
                                        <p:tgtEl>
                                          <p:spTgt spid="49561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561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5619">
                                            <p:txEl>
                                              <p:pRg st="8" end="8"/>
                                            </p:txEl>
                                          </p:spTgt>
                                        </p:tgtEl>
                                        <p:attrNameLst>
                                          <p:attrName>style.visibility</p:attrName>
                                        </p:attrNameLst>
                                      </p:cBhvr>
                                      <p:to>
                                        <p:strVal val="visible"/>
                                      </p:to>
                                    </p:set>
                                    <p:anim calcmode="lin" valueType="num">
                                      <p:cBhvr additive="base">
                                        <p:cTn id="27" dur="500" fill="hold"/>
                                        <p:tgtEl>
                                          <p:spTgt spid="49561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561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5619">
                                            <p:txEl>
                                              <p:pRg st="9" end="9"/>
                                            </p:txEl>
                                          </p:spTgt>
                                        </p:tgtEl>
                                        <p:attrNameLst>
                                          <p:attrName>style.visibility</p:attrName>
                                        </p:attrNameLst>
                                      </p:cBhvr>
                                      <p:to>
                                        <p:strVal val="visible"/>
                                      </p:to>
                                    </p:set>
                                    <p:anim calcmode="lin" valueType="num">
                                      <p:cBhvr additive="base">
                                        <p:cTn id="31" dur="500" fill="hold"/>
                                        <p:tgtEl>
                                          <p:spTgt spid="49561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561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95619">
                                            <p:txEl>
                                              <p:pRg st="10" end="10"/>
                                            </p:txEl>
                                          </p:spTgt>
                                        </p:tgtEl>
                                        <p:attrNameLst>
                                          <p:attrName>style.visibility</p:attrName>
                                        </p:attrNameLst>
                                      </p:cBhvr>
                                      <p:to>
                                        <p:strVal val="visible"/>
                                      </p:to>
                                    </p:set>
                                    <p:anim calcmode="lin" valueType="num">
                                      <p:cBhvr additive="base">
                                        <p:cTn id="35" dur="500" fill="hold"/>
                                        <p:tgtEl>
                                          <p:spTgt spid="49561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56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495620"/>
                                        </p:tgtEl>
                                        <p:attrNameLst>
                                          <p:attrName>style.visibility</p:attrName>
                                        </p:attrNameLst>
                                      </p:cBhvr>
                                      <p:to>
                                        <p:strVal val="visible"/>
                                      </p:to>
                                    </p:set>
                                    <p:anim by="(-#ppt_w*2)" calcmode="lin" valueType="num">
                                      <p:cBhvr rctx="PPT">
                                        <p:cTn id="41" dur="500" autoRev="1" fill="hold">
                                          <p:stCondLst>
                                            <p:cond delay="0"/>
                                          </p:stCondLst>
                                        </p:cTn>
                                        <p:tgtEl>
                                          <p:spTgt spid="495620"/>
                                        </p:tgtEl>
                                        <p:attrNameLst>
                                          <p:attrName>ppt_w</p:attrName>
                                        </p:attrNameLst>
                                      </p:cBhvr>
                                    </p:anim>
                                    <p:anim by="(#ppt_w*0.50)" calcmode="lin" valueType="num">
                                      <p:cBhvr>
                                        <p:cTn id="42" dur="500" decel="50000" autoRev="1" fill="hold">
                                          <p:stCondLst>
                                            <p:cond delay="0"/>
                                          </p:stCondLst>
                                        </p:cTn>
                                        <p:tgtEl>
                                          <p:spTgt spid="495620"/>
                                        </p:tgtEl>
                                        <p:attrNameLst>
                                          <p:attrName>ppt_x</p:attrName>
                                        </p:attrNameLst>
                                      </p:cBhvr>
                                    </p:anim>
                                    <p:anim from="(-#ppt_h/2)" to="(#ppt_y)" calcmode="lin" valueType="num">
                                      <p:cBhvr>
                                        <p:cTn id="43" dur="1000" fill="hold">
                                          <p:stCondLst>
                                            <p:cond delay="0"/>
                                          </p:stCondLst>
                                        </p:cTn>
                                        <p:tgtEl>
                                          <p:spTgt spid="495620"/>
                                        </p:tgtEl>
                                        <p:attrNameLst>
                                          <p:attrName>ppt_y</p:attrName>
                                        </p:attrNameLst>
                                      </p:cBhvr>
                                    </p:anim>
                                    <p:animRot by="21600000">
                                      <p:cBhvr>
                                        <p:cTn id="44" dur="1000" fill="hold">
                                          <p:stCondLst>
                                            <p:cond delay="0"/>
                                          </p:stCondLst>
                                        </p:cTn>
                                        <p:tgtEl>
                                          <p:spTgt spid="4956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miter lim="800000"/>
            <a:headEnd/>
            <a:tailEnd/>
          </a:ln>
        </p:spPr>
        <p:txBody>
          <a:bodyPr/>
          <a:lstStyle/>
          <a:p>
            <a:fld id="{76C3B153-B252-418E-8C4F-76D91BCDDD82}" type="datetime7">
              <a:rPr lang="zh-CN" altLang="en-US" smtClean="0"/>
              <a:pPr/>
              <a:t>19.9.25</a:t>
            </a:fld>
            <a:endParaRPr lang="en-US" altLang="zh-CN"/>
          </a:p>
        </p:txBody>
      </p:sp>
      <p:sp>
        <p:nvSpPr>
          <p:cNvPr id="33795" name="灯片编号占位符 5"/>
          <p:cNvSpPr>
            <a:spLocks noGrp="1"/>
          </p:cNvSpPr>
          <p:nvPr>
            <p:ph type="sldNum" sz="quarter" idx="12"/>
          </p:nvPr>
        </p:nvSpPr>
        <p:spPr>
          <a:noFill/>
          <a:ln>
            <a:miter lim="800000"/>
            <a:headEnd/>
            <a:tailEnd/>
          </a:ln>
        </p:spPr>
        <p:txBody>
          <a:bodyPr/>
          <a:lstStyle/>
          <a:p>
            <a:fld id="{F08AB180-5DCB-43E5-BED9-FB32ECA435AB}" type="slidenum">
              <a:rPr lang="zh-CN" altLang="en-US" smtClean="0"/>
              <a:pPr/>
              <a:t>28</a:t>
            </a:fld>
            <a:endParaRPr lang="en-US" altLang="zh-CN"/>
          </a:p>
        </p:txBody>
      </p:sp>
      <p:sp>
        <p:nvSpPr>
          <p:cNvPr id="3379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Find</a:t>
            </a:r>
            <a:endParaRPr lang="zh-CN" altLang="en-US">
              <a:solidFill>
                <a:schemeClr val="hlink"/>
              </a:solidFill>
              <a:ea typeface="宋体" pitchFamily="2" charset="-122"/>
              <a:sym typeface="Webdings" pitchFamily="18" charset="2"/>
            </a:endParaRPr>
          </a:p>
        </p:txBody>
      </p:sp>
      <p:sp>
        <p:nvSpPr>
          <p:cNvPr id="497667" name="Rectangle 3"/>
          <p:cNvSpPr>
            <a:spLocks noGrp="1" noChangeArrowheads="1"/>
          </p:cNvSpPr>
          <p:nvPr>
            <p:ph type="body" idx="1"/>
          </p:nvPr>
        </p:nvSpPr>
        <p:spPr>
          <a:xfrm>
            <a:off x="595313" y="1739900"/>
            <a:ext cx="8032750" cy="4349750"/>
          </a:xfrm>
        </p:spPr>
        <p:txBody>
          <a:bodyPr/>
          <a:lstStyle/>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template&lt;class T&gt;</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bool Chain&lt;T&gt;::</a:t>
            </a:r>
            <a:r>
              <a:rPr lang="en-US" altLang="zh-CN" sz="2000" dirty="0">
                <a:solidFill>
                  <a:schemeClr val="hlink"/>
                </a:solidFill>
                <a:latin typeface="Comic Sans MS" pitchFamily="66" charset="0"/>
                <a:ea typeface="宋体" pitchFamily="2" charset="-122"/>
                <a:sym typeface="Webdings" pitchFamily="18" charset="2"/>
              </a:rPr>
              <a:t>Find</a:t>
            </a:r>
            <a:r>
              <a:rPr lang="en-US" altLang="zh-CN" sz="2000" dirty="0">
                <a:latin typeface="Comic Sans MS" pitchFamily="66" charset="0"/>
                <a:ea typeface="宋体" pitchFamily="2" charset="-122"/>
                <a:sym typeface="Webdings" pitchFamily="18" charset="2"/>
              </a:rPr>
              <a:t>(</a:t>
            </a:r>
            <a:r>
              <a:rPr lang="en-US" altLang="zh-CN" sz="2000" dirty="0" err="1">
                <a:latin typeface="Comic Sans MS" pitchFamily="66" charset="0"/>
                <a:ea typeface="宋体" pitchFamily="2" charset="-122"/>
                <a:sym typeface="Webdings" pitchFamily="18" charset="2"/>
              </a:rPr>
              <a:t>int</a:t>
            </a:r>
            <a:r>
              <a:rPr lang="en-US" altLang="zh-CN" sz="2000" dirty="0">
                <a:latin typeface="Comic Sans MS" pitchFamily="66" charset="0"/>
                <a:ea typeface="宋体" pitchFamily="2" charset="-122"/>
                <a:sym typeface="Webdings" pitchFamily="18" charset="2"/>
              </a:rPr>
              <a:t> k, T&amp; x) </a:t>
            </a:r>
            <a:r>
              <a:rPr lang="en-US" altLang="zh-CN" sz="2000" dirty="0" err="1">
                <a:latin typeface="Comic Sans MS" pitchFamily="66" charset="0"/>
                <a:ea typeface="宋体" pitchFamily="2" charset="-122"/>
                <a:sym typeface="Webdings" pitchFamily="18" charset="2"/>
              </a:rPr>
              <a:t>const</a:t>
            </a:r>
            <a:endParaRPr lang="en-US" altLang="zh-CN" sz="2000" dirty="0">
              <a:latin typeface="Comic Sans MS" pitchFamily="66" charset="0"/>
              <a:ea typeface="宋体" pitchFamily="2" charset="-122"/>
              <a:sym typeface="Webdings" pitchFamily="18" charset="2"/>
            </a:endParaRP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a:t>
            </a:r>
            <a:r>
              <a:rPr lang="zh-CN" altLang="en-US" sz="2000" dirty="0">
                <a:latin typeface="Comic Sans MS" pitchFamily="66" charset="0"/>
                <a:ea typeface="宋体" pitchFamily="2" charset="-122"/>
                <a:sym typeface="Webdings" pitchFamily="18" charset="2"/>
              </a:rPr>
              <a:t>如果存在第</a:t>
            </a:r>
            <a:r>
              <a:rPr lang="en-US" altLang="zh-CN" sz="2000" dirty="0">
                <a:latin typeface="Comic Sans MS" pitchFamily="66" charset="0"/>
                <a:ea typeface="宋体" pitchFamily="2" charset="-122"/>
                <a:sym typeface="Webdings" pitchFamily="18" charset="2"/>
              </a:rPr>
              <a:t>k</a:t>
            </a:r>
            <a:r>
              <a:rPr lang="zh-CN" altLang="en-US" sz="2000" dirty="0">
                <a:latin typeface="Comic Sans MS" pitchFamily="66" charset="0"/>
                <a:ea typeface="宋体" pitchFamily="2" charset="-122"/>
                <a:sym typeface="Webdings" pitchFamily="18" charset="2"/>
              </a:rPr>
              <a:t>个元素，将其用</a:t>
            </a:r>
            <a:r>
              <a:rPr lang="en-US" altLang="zh-CN" sz="2000" dirty="0">
                <a:latin typeface="Comic Sans MS" pitchFamily="66" charset="0"/>
                <a:ea typeface="宋体" pitchFamily="2" charset="-122"/>
                <a:sym typeface="Webdings" pitchFamily="18" charset="2"/>
              </a:rPr>
              <a:t>x</a:t>
            </a:r>
            <a:r>
              <a:rPr lang="zh-CN" altLang="en-US" sz="2000" dirty="0">
                <a:latin typeface="Comic Sans MS" pitchFamily="66" charset="0"/>
                <a:ea typeface="宋体" pitchFamily="2" charset="-122"/>
                <a:sym typeface="Webdings" pitchFamily="18" charset="2"/>
              </a:rPr>
              <a:t>传回，否则返回</a:t>
            </a:r>
            <a:r>
              <a:rPr lang="en-US" altLang="zh-CN" sz="2000" dirty="0">
                <a:latin typeface="Comic Sans MS" pitchFamily="66" charset="0"/>
                <a:ea typeface="宋体" pitchFamily="2" charset="-122"/>
                <a:sym typeface="Webdings" pitchFamily="18" charset="2"/>
              </a:rPr>
              <a:t>false</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if (k &lt; 1) return false;</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a:t>
            </a:r>
            <a:r>
              <a:rPr lang="en-US" altLang="zh-CN" sz="2000" dirty="0" err="1">
                <a:latin typeface="Comic Sans MS" pitchFamily="66" charset="0"/>
                <a:ea typeface="宋体" pitchFamily="2" charset="-122"/>
                <a:sym typeface="Webdings" pitchFamily="18" charset="2"/>
              </a:rPr>
              <a:t>ChainNode</a:t>
            </a:r>
            <a:r>
              <a:rPr lang="en-US" altLang="zh-CN" sz="2000" dirty="0">
                <a:latin typeface="Comic Sans MS" pitchFamily="66" charset="0"/>
                <a:ea typeface="宋体" pitchFamily="2" charset="-122"/>
                <a:sym typeface="Webdings" pitchFamily="18" charset="2"/>
              </a:rPr>
              <a:t>&lt;T&gt; *current = first;</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a:t>
            </a:r>
            <a:r>
              <a:rPr lang="en-US" altLang="zh-CN" sz="2000" dirty="0" err="1">
                <a:latin typeface="Comic Sans MS" pitchFamily="66" charset="0"/>
                <a:ea typeface="宋体" pitchFamily="2" charset="-122"/>
                <a:sym typeface="Webdings" pitchFamily="18" charset="2"/>
              </a:rPr>
              <a:t>int</a:t>
            </a:r>
            <a:r>
              <a:rPr lang="en-US" altLang="zh-CN" sz="2000" dirty="0">
                <a:latin typeface="Comic Sans MS" pitchFamily="66" charset="0"/>
                <a:ea typeface="宋体" pitchFamily="2" charset="-122"/>
                <a:sym typeface="Webdings" pitchFamily="18" charset="2"/>
              </a:rPr>
              <a:t> index = 1;  // index of current</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while (index &lt; k &amp;&amp; current) {</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current = current-&gt;link;</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index++;</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if (current) {x = current-&gt;data;   return true;}</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   return false; // no </a:t>
            </a:r>
            <a:r>
              <a:rPr lang="en-US" altLang="zh-CN" sz="2000" dirty="0" err="1">
                <a:latin typeface="Comic Sans MS" pitchFamily="66" charset="0"/>
                <a:ea typeface="宋体" pitchFamily="2" charset="-122"/>
                <a:sym typeface="Webdings" pitchFamily="18" charset="2"/>
              </a:rPr>
              <a:t>k'th</a:t>
            </a:r>
            <a:r>
              <a:rPr lang="en-US" altLang="zh-CN" sz="2000" dirty="0">
                <a:latin typeface="Comic Sans MS" pitchFamily="66" charset="0"/>
                <a:ea typeface="宋体" pitchFamily="2" charset="-122"/>
                <a:sym typeface="Webdings" pitchFamily="18" charset="2"/>
              </a:rPr>
              <a:t> element</a:t>
            </a:r>
          </a:p>
          <a:p>
            <a:pPr eaLnBrk="1" hangingPunct="1">
              <a:buFont typeface="Wingdings" pitchFamily="2" charset="2"/>
              <a:buNone/>
            </a:pPr>
            <a:r>
              <a:rPr lang="en-US" altLang="zh-CN" sz="2000" dirty="0">
                <a:latin typeface="Comic Sans MS" pitchFamily="66" charset="0"/>
                <a:ea typeface="宋体" pitchFamily="2" charset="-122"/>
                <a:sym typeface="Webdings" pitchFamily="18" charset="2"/>
              </a:rPr>
              <a:t>}//Program 3-11</a:t>
            </a:r>
            <a:endParaRPr lang="zh-CN" altLang="en-US" sz="2000" dirty="0">
              <a:latin typeface="Comic Sans MS" pitchFamily="66" charset="0"/>
              <a:ea typeface="宋体" pitchFamily="2" charset="-122"/>
              <a:sym typeface="Webdings" pitchFamily="18" charset="2"/>
            </a:endParaRPr>
          </a:p>
        </p:txBody>
      </p:sp>
      <p:sp>
        <p:nvSpPr>
          <p:cNvPr id="497668" name="AutoShape 4"/>
          <p:cNvSpPr>
            <a:spLocks noChangeArrowheads="1"/>
          </p:cNvSpPr>
          <p:nvPr/>
        </p:nvSpPr>
        <p:spPr bwMode="auto">
          <a:xfrm>
            <a:off x="5795963" y="3429000"/>
            <a:ext cx="1225550" cy="504825"/>
          </a:xfrm>
          <a:prstGeom prst="wedgeRoundRectCallout">
            <a:avLst>
              <a:gd name="adj1" fmla="val -135620"/>
              <a:gd name="adj2" fmla="val 112264"/>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(k)</a:t>
            </a:r>
            <a:endParaRPr kumimoji="1" lang="zh-CN" altLang="el-GR" sz="24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7667">
                                            <p:txEl>
                                              <p:pRg st="3" end="3"/>
                                            </p:txEl>
                                          </p:spTgt>
                                        </p:tgtEl>
                                        <p:attrNameLst>
                                          <p:attrName>style.visibility</p:attrName>
                                        </p:attrNameLst>
                                      </p:cBhvr>
                                      <p:to>
                                        <p:strVal val="visible"/>
                                      </p:to>
                                    </p:set>
                                    <p:anim calcmode="lin" valueType="num">
                                      <p:cBhvr additive="base">
                                        <p:cTn id="7" dur="500" fill="hold"/>
                                        <p:tgtEl>
                                          <p:spTgt spid="4976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76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7667">
                                            <p:txEl>
                                              <p:pRg st="4" end="4"/>
                                            </p:txEl>
                                          </p:spTgt>
                                        </p:tgtEl>
                                        <p:attrNameLst>
                                          <p:attrName>style.visibility</p:attrName>
                                        </p:attrNameLst>
                                      </p:cBhvr>
                                      <p:to>
                                        <p:strVal val="visible"/>
                                      </p:to>
                                    </p:set>
                                    <p:anim calcmode="lin" valueType="num">
                                      <p:cBhvr additive="base">
                                        <p:cTn id="11" dur="500" fill="hold"/>
                                        <p:tgtEl>
                                          <p:spTgt spid="49766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766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7667">
                                            <p:txEl>
                                              <p:pRg st="5" end="5"/>
                                            </p:txEl>
                                          </p:spTgt>
                                        </p:tgtEl>
                                        <p:attrNameLst>
                                          <p:attrName>style.visibility</p:attrName>
                                        </p:attrNameLst>
                                      </p:cBhvr>
                                      <p:to>
                                        <p:strVal val="visible"/>
                                      </p:to>
                                    </p:set>
                                    <p:anim calcmode="lin" valueType="num">
                                      <p:cBhvr additive="base">
                                        <p:cTn id="15" dur="500" fill="hold"/>
                                        <p:tgtEl>
                                          <p:spTgt spid="49766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766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7667">
                                            <p:txEl>
                                              <p:pRg st="6" end="6"/>
                                            </p:txEl>
                                          </p:spTgt>
                                        </p:tgtEl>
                                        <p:attrNameLst>
                                          <p:attrName>style.visibility</p:attrName>
                                        </p:attrNameLst>
                                      </p:cBhvr>
                                      <p:to>
                                        <p:strVal val="visible"/>
                                      </p:to>
                                    </p:set>
                                    <p:anim calcmode="lin" valueType="num">
                                      <p:cBhvr additive="base">
                                        <p:cTn id="19" dur="500" fill="hold"/>
                                        <p:tgtEl>
                                          <p:spTgt spid="49766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7667">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7667">
                                            <p:txEl>
                                              <p:pRg st="7" end="7"/>
                                            </p:txEl>
                                          </p:spTgt>
                                        </p:tgtEl>
                                        <p:attrNameLst>
                                          <p:attrName>style.visibility</p:attrName>
                                        </p:attrNameLst>
                                      </p:cBhvr>
                                      <p:to>
                                        <p:strVal val="visible"/>
                                      </p:to>
                                    </p:set>
                                    <p:anim calcmode="lin" valueType="num">
                                      <p:cBhvr additive="base">
                                        <p:cTn id="23" dur="500" fill="hold"/>
                                        <p:tgtEl>
                                          <p:spTgt spid="497667">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7667">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7667">
                                            <p:txEl>
                                              <p:pRg st="8" end="8"/>
                                            </p:txEl>
                                          </p:spTgt>
                                        </p:tgtEl>
                                        <p:attrNameLst>
                                          <p:attrName>style.visibility</p:attrName>
                                        </p:attrNameLst>
                                      </p:cBhvr>
                                      <p:to>
                                        <p:strVal val="visible"/>
                                      </p:to>
                                    </p:set>
                                    <p:anim calcmode="lin" valueType="num">
                                      <p:cBhvr additive="base">
                                        <p:cTn id="27" dur="500" fill="hold"/>
                                        <p:tgtEl>
                                          <p:spTgt spid="497667">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7667">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7667">
                                            <p:txEl>
                                              <p:pRg st="9" end="9"/>
                                            </p:txEl>
                                          </p:spTgt>
                                        </p:tgtEl>
                                        <p:attrNameLst>
                                          <p:attrName>style.visibility</p:attrName>
                                        </p:attrNameLst>
                                      </p:cBhvr>
                                      <p:to>
                                        <p:strVal val="visible"/>
                                      </p:to>
                                    </p:set>
                                    <p:anim calcmode="lin" valueType="num">
                                      <p:cBhvr additive="base">
                                        <p:cTn id="31" dur="500" fill="hold"/>
                                        <p:tgtEl>
                                          <p:spTgt spid="497667">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7667">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97667">
                                            <p:txEl>
                                              <p:pRg st="10" end="10"/>
                                            </p:txEl>
                                          </p:spTgt>
                                        </p:tgtEl>
                                        <p:attrNameLst>
                                          <p:attrName>style.visibility</p:attrName>
                                        </p:attrNameLst>
                                      </p:cBhvr>
                                      <p:to>
                                        <p:strVal val="visible"/>
                                      </p:to>
                                    </p:set>
                                    <p:anim calcmode="lin" valueType="num">
                                      <p:cBhvr additive="base">
                                        <p:cTn id="35" dur="500" fill="hold"/>
                                        <p:tgtEl>
                                          <p:spTgt spid="497667">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7667">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7667">
                                            <p:txEl>
                                              <p:pRg st="11" end="11"/>
                                            </p:txEl>
                                          </p:spTgt>
                                        </p:tgtEl>
                                        <p:attrNameLst>
                                          <p:attrName>style.visibility</p:attrName>
                                        </p:attrNameLst>
                                      </p:cBhvr>
                                      <p:to>
                                        <p:strVal val="visible"/>
                                      </p:to>
                                    </p:set>
                                    <p:anim calcmode="lin" valueType="num">
                                      <p:cBhvr additive="base">
                                        <p:cTn id="39" dur="500" fill="hold"/>
                                        <p:tgtEl>
                                          <p:spTgt spid="497667">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7667">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7667">
                                            <p:txEl>
                                              <p:pRg st="12" end="12"/>
                                            </p:txEl>
                                          </p:spTgt>
                                        </p:tgtEl>
                                        <p:attrNameLst>
                                          <p:attrName>style.visibility</p:attrName>
                                        </p:attrNameLst>
                                      </p:cBhvr>
                                      <p:to>
                                        <p:strVal val="visible"/>
                                      </p:to>
                                    </p:set>
                                    <p:anim calcmode="lin" valueType="num">
                                      <p:cBhvr additive="base">
                                        <p:cTn id="43" dur="500" fill="hold"/>
                                        <p:tgtEl>
                                          <p:spTgt spid="497667">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76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497668"/>
                                        </p:tgtEl>
                                        <p:attrNameLst>
                                          <p:attrName>style.visibility</p:attrName>
                                        </p:attrNameLst>
                                      </p:cBhvr>
                                      <p:to>
                                        <p:strVal val="visible"/>
                                      </p:to>
                                    </p:set>
                                    <p:anim by="(-#ppt_w*2)" calcmode="lin" valueType="num">
                                      <p:cBhvr rctx="PPT">
                                        <p:cTn id="49" dur="500" autoRev="1" fill="hold">
                                          <p:stCondLst>
                                            <p:cond delay="0"/>
                                          </p:stCondLst>
                                        </p:cTn>
                                        <p:tgtEl>
                                          <p:spTgt spid="497668"/>
                                        </p:tgtEl>
                                        <p:attrNameLst>
                                          <p:attrName>ppt_w</p:attrName>
                                        </p:attrNameLst>
                                      </p:cBhvr>
                                    </p:anim>
                                    <p:anim by="(#ppt_w*0.50)" calcmode="lin" valueType="num">
                                      <p:cBhvr>
                                        <p:cTn id="50" dur="500" decel="50000" autoRev="1" fill="hold">
                                          <p:stCondLst>
                                            <p:cond delay="0"/>
                                          </p:stCondLst>
                                        </p:cTn>
                                        <p:tgtEl>
                                          <p:spTgt spid="497668"/>
                                        </p:tgtEl>
                                        <p:attrNameLst>
                                          <p:attrName>ppt_x</p:attrName>
                                        </p:attrNameLst>
                                      </p:cBhvr>
                                    </p:anim>
                                    <p:anim from="(-#ppt_h/2)" to="(#ppt_y)" calcmode="lin" valueType="num">
                                      <p:cBhvr>
                                        <p:cTn id="51" dur="1000" fill="hold">
                                          <p:stCondLst>
                                            <p:cond delay="0"/>
                                          </p:stCondLst>
                                        </p:cTn>
                                        <p:tgtEl>
                                          <p:spTgt spid="497668"/>
                                        </p:tgtEl>
                                        <p:attrNameLst>
                                          <p:attrName>ppt_y</p:attrName>
                                        </p:attrNameLst>
                                      </p:cBhvr>
                                    </p:anim>
                                    <p:animRot by="21600000">
                                      <p:cBhvr>
                                        <p:cTn id="52" dur="1000" fill="hold">
                                          <p:stCondLst>
                                            <p:cond delay="0"/>
                                          </p:stCondLst>
                                        </p:cTn>
                                        <p:tgtEl>
                                          <p:spTgt spid="4976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miter lim="800000"/>
            <a:headEnd/>
            <a:tailEnd/>
          </a:ln>
        </p:spPr>
        <p:txBody>
          <a:bodyPr/>
          <a:lstStyle/>
          <a:p>
            <a:fld id="{2281B8AA-93B5-4177-B4DC-B1665C518843}" type="datetime7">
              <a:rPr lang="zh-CN" altLang="en-US" smtClean="0"/>
              <a:pPr/>
              <a:t>19.9.25</a:t>
            </a:fld>
            <a:endParaRPr lang="en-US" altLang="zh-CN"/>
          </a:p>
        </p:txBody>
      </p:sp>
      <p:sp>
        <p:nvSpPr>
          <p:cNvPr id="34819" name="灯片编号占位符 5"/>
          <p:cNvSpPr>
            <a:spLocks noGrp="1"/>
          </p:cNvSpPr>
          <p:nvPr>
            <p:ph type="sldNum" sz="quarter" idx="12"/>
          </p:nvPr>
        </p:nvSpPr>
        <p:spPr>
          <a:noFill/>
          <a:ln>
            <a:miter lim="800000"/>
            <a:headEnd/>
            <a:tailEnd/>
          </a:ln>
        </p:spPr>
        <p:txBody>
          <a:bodyPr/>
          <a:lstStyle/>
          <a:p>
            <a:fld id="{E9FDDEB5-987E-433D-B08A-768983AB2148}" type="slidenum">
              <a:rPr lang="zh-CN" altLang="en-US" smtClean="0"/>
              <a:pPr/>
              <a:t>29</a:t>
            </a:fld>
            <a:endParaRPr lang="en-US" altLang="zh-CN"/>
          </a:p>
        </p:txBody>
      </p:sp>
      <p:sp>
        <p:nvSpPr>
          <p:cNvPr id="3482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Search</a:t>
            </a:r>
            <a:endParaRPr lang="zh-CN" altLang="en-US">
              <a:solidFill>
                <a:schemeClr val="hlink"/>
              </a:solidFill>
              <a:ea typeface="宋体" pitchFamily="2" charset="-122"/>
              <a:sym typeface="Webdings" pitchFamily="18" charset="2"/>
            </a:endParaRPr>
          </a:p>
        </p:txBody>
      </p:sp>
      <p:sp>
        <p:nvSpPr>
          <p:cNvPr id="34821" name="Rectangle 3"/>
          <p:cNvSpPr>
            <a:spLocks noGrp="1" noChangeArrowheads="1"/>
          </p:cNvSpPr>
          <p:nvPr>
            <p:ph type="body" idx="1"/>
          </p:nvPr>
        </p:nvSpPr>
        <p:spPr>
          <a:xfrm>
            <a:off x="595313" y="1739900"/>
            <a:ext cx="8032750" cy="4349750"/>
          </a:xfrm>
        </p:spPr>
        <p:txBody>
          <a:bodyPr/>
          <a:lstStyle/>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int Chain&lt;T&gt;::</a:t>
            </a:r>
            <a:r>
              <a:rPr lang="en-US" altLang="zh-CN" sz="2400">
                <a:solidFill>
                  <a:schemeClr val="hlink"/>
                </a:solidFill>
                <a:latin typeface="Comic Sans MS" pitchFamily="66" charset="0"/>
                <a:ea typeface="宋体" pitchFamily="2" charset="-122"/>
                <a:sym typeface="Webdings" pitchFamily="18" charset="2"/>
              </a:rPr>
              <a:t>Search</a:t>
            </a:r>
            <a:r>
              <a:rPr lang="en-US" altLang="zh-CN" sz="2400">
                <a:latin typeface="Comic Sans MS" pitchFamily="66" charset="0"/>
                <a:ea typeface="宋体" pitchFamily="2" charset="-122"/>
                <a:sym typeface="Webdings" pitchFamily="18" charset="2"/>
              </a:rPr>
              <a:t>(const T&amp; x) const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r>
              <a:rPr lang="zh-CN" altLang="en-US" sz="2400">
                <a:latin typeface="Comic Sans MS" pitchFamily="66" charset="0"/>
                <a:ea typeface="宋体" pitchFamily="2" charset="-122"/>
                <a:sym typeface="Webdings" pitchFamily="18" charset="2"/>
              </a:rPr>
              <a:t>如果找到</a:t>
            </a:r>
            <a:r>
              <a:rPr lang="en-US" altLang="zh-CN" sz="2400">
                <a:latin typeface="Comic Sans MS" pitchFamily="66" charset="0"/>
                <a:ea typeface="宋体" pitchFamily="2" charset="-122"/>
                <a:sym typeface="Webdings" pitchFamily="18" charset="2"/>
              </a:rPr>
              <a:t>x</a:t>
            </a:r>
            <a:r>
              <a:rPr lang="zh-CN" altLang="en-US" sz="2400">
                <a:latin typeface="Comic Sans MS" pitchFamily="66" charset="0"/>
                <a:ea typeface="宋体" pitchFamily="2" charset="-122"/>
                <a:sym typeface="Webdings" pitchFamily="18" charset="2"/>
              </a:rPr>
              <a:t>； 返回其地址</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ChainNode&lt;T&gt; *current = first;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int index = 1;  // index of current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while (current &amp;&amp; current-&gt;data != x)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current = current-&gt;link;</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index++;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if (current) return index;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return 0;</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}//Program 3-12</a:t>
            </a:r>
            <a:endParaRPr lang="zh-CN" altLang="en-US" sz="2400">
              <a:latin typeface="Comic Sans MS" pitchFamily="66" charset="0"/>
              <a:ea typeface="宋体" pitchFamily="2" charset="-122"/>
              <a:sym typeface="Webdings" pitchFamily="18" charset="2"/>
            </a:endParaRPr>
          </a:p>
        </p:txBody>
      </p:sp>
      <p:sp>
        <p:nvSpPr>
          <p:cNvPr id="34822" name="AutoShape 4"/>
          <p:cNvSpPr>
            <a:spLocks noChangeArrowheads="1"/>
          </p:cNvSpPr>
          <p:nvPr/>
        </p:nvSpPr>
        <p:spPr bwMode="auto">
          <a:xfrm>
            <a:off x="6011863" y="4508500"/>
            <a:ext cx="1584325" cy="504825"/>
          </a:xfrm>
          <a:prstGeom prst="wedgeRoundRectCallout">
            <a:avLst>
              <a:gd name="adj1" fmla="val -107616"/>
              <a:gd name="adj2" fmla="val -90565"/>
              <a:gd name="adj3" fmla="val 16667"/>
            </a:avLst>
          </a:prstGeom>
          <a:solidFill>
            <a:schemeClr val="accent1"/>
          </a:solidFill>
          <a:ln w="9525">
            <a:solidFill>
              <a:schemeClr val="tx1"/>
            </a:solidFill>
            <a:miter lim="800000"/>
            <a:headEnd/>
            <a:tailEnd/>
          </a:ln>
          <a:effectLst/>
        </p:spPr>
        <p:txBody>
          <a:bodyPr/>
          <a:lstStyle/>
          <a:p>
            <a:pPr algn="ctr"/>
            <a:r>
              <a:rPr kumimoji="1" lang="zh-CN" altLang="en-US" sz="2400" b="1" dirty="0">
                <a:latin typeface="Comic Sans MS" pitchFamily="66" charset="0"/>
              </a:rPr>
              <a:t>最坏</a:t>
            </a:r>
            <a:r>
              <a:rPr lang="el-GR" altLang="zh-CN" sz="2400" dirty="0">
                <a:latin typeface="Comic Sans MS" pitchFamily="66" charset="0"/>
                <a:cs typeface="Times New Roman" pitchFamily="18" charset="0"/>
              </a:rPr>
              <a:t>Θ</a:t>
            </a:r>
            <a:r>
              <a:rPr kumimoji="1" lang="en-US" altLang="zh-CN" sz="2400" b="1" dirty="0">
                <a:latin typeface="Comic Sans MS" pitchFamily="66" charset="0"/>
              </a:rPr>
              <a:t>(n)</a:t>
            </a:r>
            <a:endParaRPr kumimoji="1" lang="zh-CN" altLang="el-GR" sz="2400" b="1"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miter lim="800000"/>
            <a:headEnd/>
            <a:tailEnd/>
          </a:ln>
        </p:spPr>
        <p:txBody>
          <a:bodyPr/>
          <a:lstStyle/>
          <a:p>
            <a:fld id="{CB901E7B-E12A-4027-9EE4-435531C0271A}" type="datetime7">
              <a:rPr lang="zh-CN" altLang="en-US" smtClean="0"/>
              <a:pPr/>
              <a:t>19.9.25</a:t>
            </a:fld>
            <a:endParaRPr lang="en-US" altLang="zh-CN"/>
          </a:p>
        </p:txBody>
      </p:sp>
      <p:sp>
        <p:nvSpPr>
          <p:cNvPr id="6147" name="灯片编号占位符 5"/>
          <p:cNvSpPr>
            <a:spLocks noGrp="1"/>
          </p:cNvSpPr>
          <p:nvPr>
            <p:ph type="sldNum" sz="quarter" idx="12"/>
          </p:nvPr>
        </p:nvSpPr>
        <p:spPr>
          <a:noFill/>
          <a:ln>
            <a:miter lim="800000"/>
            <a:headEnd/>
            <a:tailEnd/>
          </a:ln>
        </p:spPr>
        <p:txBody>
          <a:bodyPr/>
          <a:lstStyle/>
          <a:p>
            <a:fld id="{2EAEC9A3-40B1-4E1E-AE68-545BF57E3F88}" type="slidenum">
              <a:rPr lang="zh-CN" altLang="en-US" smtClean="0"/>
              <a:pPr/>
              <a:t>3</a:t>
            </a:fld>
            <a:endParaRPr lang="en-US" altLang="zh-CN"/>
          </a:p>
        </p:txBody>
      </p:sp>
      <p:sp>
        <p:nvSpPr>
          <p:cNvPr id="6148" name="Rectangle 2"/>
          <p:cNvSpPr>
            <a:spLocks noGrp="1" noChangeArrowheads="1"/>
          </p:cNvSpPr>
          <p:nvPr>
            <p:ph type="title"/>
          </p:nvPr>
        </p:nvSpPr>
        <p:spPr>
          <a:xfrm>
            <a:off x="457200" y="493713"/>
            <a:ext cx="8229600" cy="923925"/>
          </a:xfrm>
        </p:spPr>
        <p:txBody>
          <a:bodyPr/>
          <a:lstStyle/>
          <a:p>
            <a:pPr eaLnBrk="1" hangingPunct="1"/>
            <a:r>
              <a:rPr lang="en-US" altLang="zh-CN">
                <a:ea typeface="宋体" pitchFamily="2" charset="-122"/>
              </a:rPr>
              <a:t>3.1	Introduction</a:t>
            </a:r>
            <a:endParaRPr lang="zh-CN" altLang="en-US">
              <a:ea typeface="宋体" pitchFamily="2" charset="-122"/>
            </a:endParaRPr>
          </a:p>
        </p:txBody>
      </p:sp>
      <p:sp>
        <p:nvSpPr>
          <p:cNvPr id="452611" name="Rectangle 3"/>
          <p:cNvSpPr>
            <a:spLocks noGrp="1" noChangeArrowheads="1"/>
          </p:cNvSpPr>
          <p:nvPr>
            <p:ph type="body" idx="1"/>
          </p:nvPr>
        </p:nvSpPr>
        <p:spPr>
          <a:xfrm>
            <a:off x="595313" y="1600200"/>
            <a:ext cx="8091487" cy="3308350"/>
          </a:xfrm>
        </p:spPr>
        <p:txBody>
          <a:bodyPr/>
          <a:lstStyle/>
          <a:p>
            <a:pPr eaLnBrk="1" hangingPunct="1">
              <a:lnSpc>
                <a:spcPct val="110000"/>
              </a:lnSpc>
            </a:pPr>
            <a:r>
              <a:rPr lang="zh-CN" altLang="en-US" sz="2400">
                <a:latin typeface="Comic Sans MS" pitchFamily="66" charset="0"/>
                <a:ea typeface="宋体" pitchFamily="2" charset="-122"/>
              </a:rPr>
              <a:t>我们借助数学公式来确定元素表中的每个元素分别存储在何处，这种描述数据的方式称为</a:t>
            </a:r>
            <a:r>
              <a:rPr lang="zh-CN" altLang="en-US" sz="2400">
                <a:solidFill>
                  <a:schemeClr val="tx2"/>
                </a:solidFill>
                <a:latin typeface="Comic Sans MS" pitchFamily="66" charset="0"/>
                <a:ea typeface="宋体" pitchFamily="2" charset="-122"/>
              </a:rPr>
              <a:t>公式化描述</a:t>
            </a:r>
            <a:r>
              <a:rPr lang="zh-CN" altLang="en-US" sz="2400">
                <a:latin typeface="Comic Sans MS" pitchFamily="66" charset="0"/>
                <a:ea typeface="宋体" pitchFamily="2" charset="-122"/>
              </a:rPr>
              <a:t>。最简单的情形就是把所有元素依次连接存储在一片连续的存储空间中，这就是通常所说的</a:t>
            </a:r>
            <a:r>
              <a:rPr lang="zh-CN" altLang="en-US" sz="2400">
                <a:solidFill>
                  <a:schemeClr val="tx2"/>
                </a:solidFill>
                <a:latin typeface="Comic Sans MS" pitchFamily="66" charset="0"/>
                <a:ea typeface="宋体" pitchFamily="2" charset="-122"/>
              </a:rPr>
              <a:t>连续线性表（也称为</a:t>
            </a:r>
            <a:r>
              <a:rPr lang="zh-CN" altLang="en-US" sz="2400">
                <a:solidFill>
                  <a:schemeClr val="hlink"/>
                </a:solidFill>
                <a:latin typeface="Comic Sans MS" pitchFamily="66" charset="0"/>
                <a:ea typeface="宋体" pitchFamily="2" charset="-122"/>
              </a:rPr>
              <a:t>顺序表</a:t>
            </a:r>
            <a:r>
              <a:rPr lang="zh-CN" altLang="en-US" sz="2400">
                <a:solidFill>
                  <a:schemeClr val="tx2"/>
                </a:solidFill>
                <a:latin typeface="Comic Sans MS" pitchFamily="66" charset="0"/>
                <a:ea typeface="宋体" pitchFamily="2" charset="-122"/>
              </a:rPr>
              <a:t>）</a:t>
            </a:r>
            <a:r>
              <a:rPr lang="zh-CN" altLang="en-US" sz="2400">
                <a:latin typeface="Comic Sans MS" pitchFamily="66" charset="0"/>
                <a:ea typeface="宋体" pitchFamily="2" charset="-122"/>
              </a:rPr>
              <a:t>。</a:t>
            </a:r>
          </a:p>
          <a:p>
            <a:pPr eaLnBrk="1" hangingPunct="1">
              <a:lnSpc>
                <a:spcPct val="110000"/>
              </a:lnSpc>
            </a:pPr>
            <a:r>
              <a:rPr lang="zh-CN" altLang="en-US" sz="2400" dirty="0">
                <a:latin typeface="Comic Sans MS" pitchFamily="66" charset="0"/>
                <a:ea typeface="宋体" pitchFamily="2" charset="-122"/>
              </a:rPr>
              <a:t>当元素表中的每个元素存储在存储器的不同区域时，我们使用上述方法很难描述清楚，这时使用</a:t>
            </a:r>
            <a:r>
              <a:rPr lang="zh-CN" altLang="en-US" sz="2400" dirty="0">
                <a:solidFill>
                  <a:schemeClr val="tx2"/>
                </a:solidFill>
                <a:latin typeface="Comic Sans MS" pitchFamily="66" charset="0"/>
                <a:ea typeface="宋体" pitchFamily="2" charset="-122"/>
              </a:rPr>
              <a:t>链接描述（也称为链式描述）</a:t>
            </a:r>
            <a:r>
              <a:rPr lang="zh-CN" altLang="en-US" sz="2400" dirty="0">
                <a:latin typeface="Comic Sans MS" pitchFamily="66" charset="0"/>
                <a:ea typeface="宋体" pitchFamily="2" charset="-122"/>
              </a:rPr>
              <a:t>比较合适，方法是在每个元素都包含一个指向下一个元素的指针，通过指针把所有的元素链接起来。也简称为</a:t>
            </a:r>
            <a:r>
              <a:rPr lang="zh-CN" altLang="en-US" sz="2400" dirty="0">
                <a:solidFill>
                  <a:schemeClr val="hlink"/>
                </a:solidFill>
                <a:latin typeface="Comic Sans MS" pitchFamily="66" charset="0"/>
                <a:ea typeface="宋体" pitchFamily="2" charset="-122"/>
              </a:rPr>
              <a:t>链表。</a:t>
            </a:r>
          </a:p>
        </p:txBody>
      </p:sp>
      <p:sp>
        <p:nvSpPr>
          <p:cNvPr id="452612" name="Rectangle 4"/>
          <p:cNvSpPr>
            <a:spLocks noChangeArrowheads="1"/>
          </p:cNvSpPr>
          <p:nvPr/>
        </p:nvSpPr>
        <p:spPr bwMode="auto">
          <a:xfrm>
            <a:off x="1908175"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a:t>
            </a:r>
          </a:p>
        </p:txBody>
      </p:sp>
      <p:sp>
        <p:nvSpPr>
          <p:cNvPr id="452613" name="Rectangle 5"/>
          <p:cNvSpPr>
            <a:spLocks noChangeArrowheads="1"/>
          </p:cNvSpPr>
          <p:nvPr/>
        </p:nvSpPr>
        <p:spPr bwMode="auto">
          <a:xfrm>
            <a:off x="2339975"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B</a:t>
            </a:r>
          </a:p>
        </p:txBody>
      </p:sp>
      <p:sp>
        <p:nvSpPr>
          <p:cNvPr id="452614" name="Rectangle 6"/>
          <p:cNvSpPr>
            <a:spLocks noChangeArrowheads="1"/>
          </p:cNvSpPr>
          <p:nvPr/>
        </p:nvSpPr>
        <p:spPr bwMode="auto">
          <a:xfrm>
            <a:off x="2771775"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C</a:t>
            </a:r>
          </a:p>
        </p:txBody>
      </p:sp>
      <p:sp>
        <p:nvSpPr>
          <p:cNvPr id="452615" name="Rectangle 7"/>
          <p:cNvSpPr>
            <a:spLocks noChangeArrowheads="1"/>
          </p:cNvSpPr>
          <p:nvPr/>
        </p:nvSpPr>
        <p:spPr bwMode="auto">
          <a:xfrm>
            <a:off x="3203575"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D</a:t>
            </a:r>
          </a:p>
        </p:txBody>
      </p:sp>
      <p:sp>
        <p:nvSpPr>
          <p:cNvPr id="452616" name="Rectangle 8"/>
          <p:cNvSpPr>
            <a:spLocks noChangeArrowheads="1"/>
          </p:cNvSpPr>
          <p:nvPr/>
        </p:nvSpPr>
        <p:spPr bwMode="auto">
          <a:xfrm>
            <a:off x="3636963"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p>
        </p:txBody>
      </p:sp>
      <p:sp>
        <p:nvSpPr>
          <p:cNvPr id="452617" name="Rectangle 9"/>
          <p:cNvSpPr>
            <a:spLocks noChangeArrowheads="1"/>
          </p:cNvSpPr>
          <p:nvPr/>
        </p:nvSpPr>
        <p:spPr bwMode="auto">
          <a:xfrm>
            <a:off x="4068763"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F</a:t>
            </a:r>
          </a:p>
        </p:txBody>
      </p:sp>
      <p:sp>
        <p:nvSpPr>
          <p:cNvPr id="452618" name="Rectangle 10"/>
          <p:cNvSpPr>
            <a:spLocks noChangeArrowheads="1"/>
          </p:cNvSpPr>
          <p:nvPr/>
        </p:nvSpPr>
        <p:spPr bwMode="auto">
          <a:xfrm>
            <a:off x="4500563" y="3429000"/>
            <a:ext cx="431800"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G</a:t>
            </a:r>
          </a:p>
        </p:txBody>
      </p:sp>
      <p:grpSp>
        <p:nvGrpSpPr>
          <p:cNvPr id="452621" name="Group 13"/>
          <p:cNvGrpSpPr>
            <a:grpSpLocks/>
          </p:cNvGrpSpPr>
          <p:nvPr/>
        </p:nvGrpSpPr>
        <p:grpSpPr bwMode="auto">
          <a:xfrm>
            <a:off x="755650" y="6165850"/>
            <a:ext cx="792163" cy="360363"/>
            <a:chOff x="567" y="3793"/>
            <a:chExt cx="499" cy="227"/>
          </a:xfrm>
        </p:grpSpPr>
        <p:sp>
          <p:nvSpPr>
            <p:cNvPr id="6194" name="Rectangle 11"/>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a:t>
              </a:r>
            </a:p>
          </p:txBody>
        </p:sp>
        <p:sp>
          <p:nvSpPr>
            <p:cNvPr id="6195" name="Rectangle 12"/>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22" name="Group 14"/>
          <p:cNvGrpSpPr>
            <a:grpSpLocks/>
          </p:cNvGrpSpPr>
          <p:nvPr/>
        </p:nvGrpSpPr>
        <p:grpSpPr bwMode="auto">
          <a:xfrm>
            <a:off x="2051050" y="5876925"/>
            <a:ext cx="792163" cy="360363"/>
            <a:chOff x="567" y="3793"/>
            <a:chExt cx="499" cy="227"/>
          </a:xfrm>
        </p:grpSpPr>
        <p:sp>
          <p:nvSpPr>
            <p:cNvPr id="6192" name="Rectangle 15"/>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B</a:t>
              </a:r>
            </a:p>
          </p:txBody>
        </p:sp>
        <p:sp>
          <p:nvSpPr>
            <p:cNvPr id="6193" name="Rectangle 16"/>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25" name="Group 17"/>
          <p:cNvGrpSpPr>
            <a:grpSpLocks/>
          </p:cNvGrpSpPr>
          <p:nvPr/>
        </p:nvGrpSpPr>
        <p:grpSpPr bwMode="auto">
          <a:xfrm>
            <a:off x="3276600" y="6308725"/>
            <a:ext cx="792163" cy="360363"/>
            <a:chOff x="567" y="3793"/>
            <a:chExt cx="499" cy="227"/>
          </a:xfrm>
        </p:grpSpPr>
        <p:sp>
          <p:nvSpPr>
            <p:cNvPr id="6190" name="Rectangle 18"/>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C</a:t>
              </a:r>
            </a:p>
          </p:txBody>
        </p:sp>
        <p:sp>
          <p:nvSpPr>
            <p:cNvPr id="6191" name="Rectangle 19"/>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28" name="Group 20"/>
          <p:cNvGrpSpPr>
            <a:grpSpLocks/>
          </p:cNvGrpSpPr>
          <p:nvPr/>
        </p:nvGrpSpPr>
        <p:grpSpPr bwMode="auto">
          <a:xfrm>
            <a:off x="4427538" y="5734050"/>
            <a:ext cx="792162" cy="360363"/>
            <a:chOff x="567" y="3793"/>
            <a:chExt cx="499" cy="227"/>
          </a:xfrm>
        </p:grpSpPr>
        <p:sp>
          <p:nvSpPr>
            <p:cNvPr id="6188" name="Rectangle 21"/>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D</a:t>
              </a:r>
            </a:p>
          </p:txBody>
        </p:sp>
        <p:sp>
          <p:nvSpPr>
            <p:cNvPr id="6189" name="Rectangle 22"/>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31" name="Group 23"/>
          <p:cNvGrpSpPr>
            <a:grpSpLocks/>
          </p:cNvGrpSpPr>
          <p:nvPr/>
        </p:nvGrpSpPr>
        <p:grpSpPr bwMode="auto">
          <a:xfrm>
            <a:off x="5795963" y="5300663"/>
            <a:ext cx="792162" cy="360362"/>
            <a:chOff x="567" y="3793"/>
            <a:chExt cx="499" cy="227"/>
          </a:xfrm>
        </p:grpSpPr>
        <p:sp>
          <p:nvSpPr>
            <p:cNvPr id="6186" name="Rectangle 24"/>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p>
          </p:txBody>
        </p:sp>
        <p:sp>
          <p:nvSpPr>
            <p:cNvPr id="6187" name="Rectangle 25"/>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34" name="Group 26"/>
          <p:cNvGrpSpPr>
            <a:grpSpLocks/>
          </p:cNvGrpSpPr>
          <p:nvPr/>
        </p:nvGrpSpPr>
        <p:grpSpPr bwMode="auto">
          <a:xfrm>
            <a:off x="7235825" y="4941888"/>
            <a:ext cx="792163" cy="360362"/>
            <a:chOff x="567" y="3793"/>
            <a:chExt cx="499" cy="227"/>
          </a:xfrm>
        </p:grpSpPr>
        <p:sp>
          <p:nvSpPr>
            <p:cNvPr id="6184" name="Rectangle 27"/>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F</a:t>
              </a:r>
            </a:p>
          </p:txBody>
        </p:sp>
        <p:sp>
          <p:nvSpPr>
            <p:cNvPr id="6185" name="Rectangle 28"/>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grpSp>
        <p:nvGrpSpPr>
          <p:cNvPr id="452637" name="Group 29"/>
          <p:cNvGrpSpPr>
            <a:grpSpLocks/>
          </p:cNvGrpSpPr>
          <p:nvPr/>
        </p:nvGrpSpPr>
        <p:grpSpPr bwMode="auto">
          <a:xfrm>
            <a:off x="7885113" y="6092825"/>
            <a:ext cx="792162" cy="360363"/>
            <a:chOff x="567" y="3793"/>
            <a:chExt cx="499" cy="227"/>
          </a:xfrm>
        </p:grpSpPr>
        <p:sp>
          <p:nvSpPr>
            <p:cNvPr id="6182" name="Rectangle 30"/>
            <p:cNvSpPr>
              <a:spLocks noChangeArrowheads="1"/>
            </p:cNvSpPr>
            <p:nvPr/>
          </p:nvSpPr>
          <p:spPr bwMode="auto">
            <a:xfrm>
              <a:off x="567" y="3793"/>
              <a:ext cx="272"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G</a:t>
              </a:r>
            </a:p>
          </p:txBody>
        </p:sp>
        <p:sp>
          <p:nvSpPr>
            <p:cNvPr id="6183" name="Rectangle 31"/>
            <p:cNvSpPr>
              <a:spLocks noChangeArrowheads="1"/>
            </p:cNvSpPr>
            <p:nvPr/>
          </p:nvSpPr>
          <p:spPr bwMode="auto">
            <a:xfrm>
              <a:off x="839" y="3793"/>
              <a:ext cx="227"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400" b="1">
                  <a:latin typeface="Tahoma" pitchFamily="34" charset="0"/>
                </a:rPr>
                <a:t>^</a:t>
              </a:r>
            </a:p>
          </p:txBody>
        </p:sp>
      </p:grpSp>
      <p:sp>
        <p:nvSpPr>
          <p:cNvPr id="452640" name="Line 32"/>
          <p:cNvSpPr>
            <a:spLocks noChangeShapeType="1"/>
          </p:cNvSpPr>
          <p:nvPr/>
        </p:nvSpPr>
        <p:spPr bwMode="auto">
          <a:xfrm flipV="1">
            <a:off x="1331913" y="6021388"/>
            <a:ext cx="719137" cy="287337"/>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4" name="Line 36"/>
          <p:cNvSpPr>
            <a:spLocks noChangeShapeType="1"/>
          </p:cNvSpPr>
          <p:nvPr/>
        </p:nvSpPr>
        <p:spPr bwMode="auto">
          <a:xfrm>
            <a:off x="2700338" y="6021388"/>
            <a:ext cx="576262" cy="431800"/>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5" name="Line 37"/>
          <p:cNvSpPr>
            <a:spLocks noChangeShapeType="1"/>
          </p:cNvSpPr>
          <p:nvPr/>
        </p:nvSpPr>
        <p:spPr bwMode="auto">
          <a:xfrm flipV="1">
            <a:off x="3924300" y="5949950"/>
            <a:ext cx="503238" cy="503238"/>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6" name="Line 38"/>
          <p:cNvSpPr>
            <a:spLocks noChangeShapeType="1"/>
          </p:cNvSpPr>
          <p:nvPr/>
        </p:nvSpPr>
        <p:spPr bwMode="auto">
          <a:xfrm flipV="1">
            <a:off x="5076825" y="5516563"/>
            <a:ext cx="719138" cy="431800"/>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7" name="Line 39"/>
          <p:cNvSpPr>
            <a:spLocks noChangeShapeType="1"/>
          </p:cNvSpPr>
          <p:nvPr/>
        </p:nvSpPr>
        <p:spPr bwMode="auto">
          <a:xfrm flipV="1">
            <a:off x="6443663" y="5084763"/>
            <a:ext cx="792162" cy="360362"/>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8" name="Line 40"/>
          <p:cNvSpPr>
            <a:spLocks noChangeShapeType="1"/>
          </p:cNvSpPr>
          <p:nvPr/>
        </p:nvSpPr>
        <p:spPr bwMode="auto">
          <a:xfrm>
            <a:off x="7885113" y="5156200"/>
            <a:ext cx="142875" cy="865188"/>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452649" name="Text Box 41"/>
          <p:cNvSpPr txBox="1">
            <a:spLocks noChangeArrowheads="1"/>
          </p:cNvSpPr>
          <p:nvPr/>
        </p:nvSpPr>
        <p:spPr bwMode="auto">
          <a:xfrm>
            <a:off x="1908175" y="3141663"/>
            <a:ext cx="3024188"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Comic Sans MS" pitchFamily="66" charset="0"/>
              </a:rPr>
              <a:t>1    2    3   4    5   6    7</a:t>
            </a:r>
          </a:p>
        </p:txBody>
      </p:sp>
      <p:sp>
        <p:nvSpPr>
          <p:cNvPr id="452650" name="Text Box 42"/>
          <p:cNvSpPr txBox="1">
            <a:spLocks noChangeArrowheads="1"/>
          </p:cNvSpPr>
          <p:nvPr/>
        </p:nvSpPr>
        <p:spPr bwMode="auto">
          <a:xfrm>
            <a:off x="1042988" y="6521450"/>
            <a:ext cx="287337"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1</a:t>
            </a:r>
          </a:p>
        </p:txBody>
      </p:sp>
      <p:sp>
        <p:nvSpPr>
          <p:cNvPr id="452651" name="Text Box 43"/>
          <p:cNvSpPr txBox="1">
            <a:spLocks noChangeArrowheads="1"/>
          </p:cNvSpPr>
          <p:nvPr/>
        </p:nvSpPr>
        <p:spPr bwMode="auto">
          <a:xfrm>
            <a:off x="2339975" y="6261100"/>
            <a:ext cx="287338"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2</a:t>
            </a:r>
          </a:p>
        </p:txBody>
      </p:sp>
      <p:sp>
        <p:nvSpPr>
          <p:cNvPr id="452652" name="Text Box 44"/>
          <p:cNvSpPr txBox="1">
            <a:spLocks noChangeArrowheads="1"/>
          </p:cNvSpPr>
          <p:nvPr/>
        </p:nvSpPr>
        <p:spPr bwMode="auto">
          <a:xfrm>
            <a:off x="3563938" y="5972175"/>
            <a:ext cx="287337"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3</a:t>
            </a:r>
          </a:p>
        </p:txBody>
      </p:sp>
      <p:sp>
        <p:nvSpPr>
          <p:cNvPr id="452653" name="Text Box 45"/>
          <p:cNvSpPr txBox="1">
            <a:spLocks noChangeArrowheads="1"/>
          </p:cNvSpPr>
          <p:nvPr/>
        </p:nvSpPr>
        <p:spPr bwMode="auto">
          <a:xfrm>
            <a:off x="4716463" y="6092825"/>
            <a:ext cx="287337"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4</a:t>
            </a:r>
          </a:p>
        </p:txBody>
      </p:sp>
      <p:sp>
        <p:nvSpPr>
          <p:cNvPr id="452654" name="Text Box 46"/>
          <p:cNvSpPr txBox="1">
            <a:spLocks noChangeArrowheads="1"/>
          </p:cNvSpPr>
          <p:nvPr/>
        </p:nvSpPr>
        <p:spPr bwMode="auto">
          <a:xfrm>
            <a:off x="6084888" y="5661025"/>
            <a:ext cx="287337"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5</a:t>
            </a:r>
          </a:p>
        </p:txBody>
      </p:sp>
      <p:sp>
        <p:nvSpPr>
          <p:cNvPr id="452655" name="Text Box 47"/>
          <p:cNvSpPr txBox="1">
            <a:spLocks noChangeArrowheads="1"/>
          </p:cNvSpPr>
          <p:nvPr/>
        </p:nvSpPr>
        <p:spPr bwMode="auto">
          <a:xfrm>
            <a:off x="7524750" y="5300663"/>
            <a:ext cx="287338"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6</a:t>
            </a:r>
          </a:p>
        </p:txBody>
      </p:sp>
      <p:sp>
        <p:nvSpPr>
          <p:cNvPr id="452656" name="Text Box 48"/>
          <p:cNvSpPr txBox="1">
            <a:spLocks noChangeArrowheads="1"/>
          </p:cNvSpPr>
          <p:nvPr/>
        </p:nvSpPr>
        <p:spPr bwMode="auto">
          <a:xfrm>
            <a:off x="8101013" y="6521450"/>
            <a:ext cx="358775" cy="336550"/>
          </a:xfrm>
          <a:prstGeom prst="rect">
            <a:avLst/>
          </a:prstGeom>
          <a:noFill/>
          <a:ln w="9525">
            <a:noFill/>
            <a:miter lim="800000"/>
            <a:headEnd/>
            <a:tailEnd/>
          </a:ln>
          <a:effectLst/>
        </p:spPr>
        <p:txBody>
          <a:bodyPr>
            <a:spAutoFit/>
          </a:bodyPr>
          <a:lstStyle/>
          <a:p>
            <a:pPr>
              <a:spcBef>
                <a:spcPct val="50000"/>
              </a:spcBef>
            </a:pPr>
            <a:r>
              <a:rPr kumimoji="1" lang="en-US" altLang="zh-CN" sz="1600" b="1">
                <a:solidFill>
                  <a:schemeClr val="hlink"/>
                </a:solidFill>
                <a:latin typeface="Comic Sans MS" pitchFamily="66" charset="0"/>
              </a:rPr>
              <a:t>7</a:t>
            </a:r>
          </a:p>
        </p:txBody>
      </p:sp>
      <p:sp>
        <p:nvSpPr>
          <p:cNvPr id="452657" name="Text Box 49"/>
          <p:cNvSpPr txBox="1">
            <a:spLocks noChangeArrowheads="1"/>
          </p:cNvSpPr>
          <p:nvPr/>
        </p:nvSpPr>
        <p:spPr bwMode="auto">
          <a:xfrm>
            <a:off x="5580063" y="4941888"/>
            <a:ext cx="865187" cy="366712"/>
          </a:xfrm>
          <a:prstGeom prst="rect">
            <a:avLst/>
          </a:prstGeom>
          <a:noFill/>
          <a:ln w="9525">
            <a:noFill/>
            <a:miter lim="800000"/>
            <a:headEnd/>
            <a:tailEnd/>
          </a:ln>
          <a:effectLst/>
        </p:spPr>
        <p:txBody>
          <a:bodyPr>
            <a:spAutoFit/>
          </a:bodyPr>
          <a:lstStyle/>
          <a:p>
            <a:pPr>
              <a:spcBef>
                <a:spcPct val="50000"/>
              </a:spcBef>
            </a:pPr>
            <a:r>
              <a:rPr kumimoji="1" lang="en-US" altLang="zh-CN" b="1">
                <a:latin typeface="Comic Sans MS" pitchFamily="66" charset="0"/>
              </a:rPr>
              <a:t>data</a:t>
            </a:r>
          </a:p>
        </p:txBody>
      </p:sp>
      <p:sp>
        <p:nvSpPr>
          <p:cNvPr id="452658" name="Text Box 50"/>
          <p:cNvSpPr txBox="1">
            <a:spLocks noChangeArrowheads="1"/>
          </p:cNvSpPr>
          <p:nvPr/>
        </p:nvSpPr>
        <p:spPr bwMode="auto">
          <a:xfrm>
            <a:off x="6227763" y="4941888"/>
            <a:ext cx="865187" cy="366712"/>
          </a:xfrm>
          <a:prstGeom prst="rect">
            <a:avLst/>
          </a:prstGeom>
          <a:noFill/>
          <a:ln w="9525">
            <a:noFill/>
            <a:miter lim="800000"/>
            <a:headEnd/>
            <a:tailEnd/>
          </a:ln>
          <a:effectLst/>
        </p:spPr>
        <p:txBody>
          <a:bodyPr>
            <a:spAutoFit/>
          </a:bodyPr>
          <a:lstStyle/>
          <a:p>
            <a:pPr>
              <a:spcBef>
                <a:spcPct val="50000"/>
              </a:spcBef>
            </a:pPr>
            <a:r>
              <a:rPr kumimoji="1" lang="en-US" altLang="zh-CN" b="1">
                <a:latin typeface="Comic Sans MS" pitchFamily="66" charset="0"/>
              </a:rPr>
              <a:t>link</a:t>
            </a:r>
          </a:p>
        </p:txBody>
      </p:sp>
      <p:sp>
        <p:nvSpPr>
          <p:cNvPr id="452659" name="Text Box 51"/>
          <p:cNvSpPr txBox="1">
            <a:spLocks noChangeArrowheads="1"/>
          </p:cNvSpPr>
          <p:nvPr/>
        </p:nvSpPr>
        <p:spPr bwMode="auto">
          <a:xfrm>
            <a:off x="0" y="5589588"/>
            <a:ext cx="865188"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hlink"/>
                </a:solidFill>
                <a:latin typeface="Comic Sans MS" pitchFamily="66" charset="0"/>
              </a:rPr>
              <a:t>frist</a:t>
            </a:r>
          </a:p>
        </p:txBody>
      </p:sp>
      <p:sp>
        <p:nvSpPr>
          <p:cNvPr id="452660" name="Line 52"/>
          <p:cNvSpPr>
            <a:spLocks noChangeShapeType="1"/>
          </p:cNvSpPr>
          <p:nvPr/>
        </p:nvSpPr>
        <p:spPr bwMode="auto">
          <a:xfrm>
            <a:off x="179388" y="5876925"/>
            <a:ext cx="576262" cy="431800"/>
          </a:xfrm>
          <a:prstGeom prst="line">
            <a:avLst/>
          </a:prstGeom>
          <a:noFill/>
          <a:ln w="19050">
            <a:solidFill>
              <a:schemeClr val="tx1"/>
            </a:solidFill>
            <a:miter lim="800000"/>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500" fill="hold"/>
                                        <p:tgtEl>
                                          <p:spTgt spid="452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2649"/>
                                        </p:tgtEl>
                                        <p:attrNameLst>
                                          <p:attrName>style.visibility</p:attrName>
                                        </p:attrNameLst>
                                      </p:cBhvr>
                                      <p:to>
                                        <p:strVal val="visible"/>
                                      </p:to>
                                    </p:set>
                                    <p:anim calcmode="lin" valueType="num">
                                      <p:cBhvr additive="base">
                                        <p:cTn id="13" dur="500" fill="hold"/>
                                        <p:tgtEl>
                                          <p:spTgt spid="452649"/>
                                        </p:tgtEl>
                                        <p:attrNameLst>
                                          <p:attrName>ppt_x</p:attrName>
                                        </p:attrNameLst>
                                      </p:cBhvr>
                                      <p:tavLst>
                                        <p:tav tm="0">
                                          <p:val>
                                            <p:strVal val="#ppt_x"/>
                                          </p:val>
                                        </p:tav>
                                        <p:tav tm="100000">
                                          <p:val>
                                            <p:strVal val="#ppt_x"/>
                                          </p:val>
                                        </p:tav>
                                      </p:tavLst>
                                    </p:anim>
                                    <p:anim calcmode="lin" valueType="num">
                                      <p:cBhvr additive="base">
                                        <p:cTn id="14" dur="500" fill="hold"/>
                                        <p:tgtEl>
                                          <p:spTgt spid="452649"/>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452612"/>
                                        </p:tgtEl>
                                        <p:attrNameLst>
                                          <p:attrName>style.visibility</p:attrName>
                                        </p:attrNameLst>
                                      </p:cBhvr>
                                      <p:to>
                                        <p:strVal val="visible"/>
                                      </p:to>
                                    </p:set>
                                    <p:anim by="(-#ppt_w*2)" calcmode="lin" valueType="num">
                                      <p:cBhvr rctx="PPT">
                                        <p:cTn id="18" dur="500" autoRev="1" fill="hold">
                                          <p:stCondLst>
                                            <p:cond delay="0"/>
                                          </p:stCondLst>
                                        </p:cTn>
                                        <p:tgtEl>
                                          <p:spTgt spid="452612"/>
                                        </p:tgtEl>
                                        <p:attrNameLst>
                                          <p:attrName>ppt_w</p:attrName>
                                        </p:attrNameLst>
                                      </p:cBhvr>
                                    </p:anim>
                                    <p:anim by="(#ppt_w*0.50)" calcmode="lin" valueType="num">
                                      <p:cBhvr>
                                        <p:cTn id="19" dur="500" decel="50000" autoRev="1" fill="hold">
                                          <p:stCondLst>
                                            <p:cond delay="0"/>
                                          </p:stCondLst>
                                        </p:cTn>
                                        <p:tgtEl>
                                          <p:spTgt spid="452612"/>
                                        </p:tgtEl>
                                        <p:attrNameLst>
                                          <p:attrName>ppt_x</p:attrName>
                                        </p:attrNameLst>
                                      </p:cBhvr>
                                    </p:anim>
                                    <p:anim from="(-#ppt_h/2)" to="(#ppt_y)" calcmode="lin" valueType="num">
                                      <p:cBhvr>
                                        <p:cTn id="20" dur="1000" fill="hold">
                                          <p:stCondLst>
                                            <p:cond delay="0"/>
                                          </p:stCondLst>
                                        </p:cTn>
                                        <p:tgtEl>
                                          <p:spTgt spid="452612"/>
                                        </p:tgtEl>
                                        <p:attrNameLst>
                                          <p:attrName>ppt_y</p:attrName>
                                        </p:attrNameLst>
                                      </p:cBhvr>
                                    </p:anim>
                                    <p:animRot by="21600000">
                                      <p:cBhvr>
                                        <p:cTn id="21" dur="1000" fill="hold">
                                          <p:stCondLst>
                                            <p:cond delay="0"/>
                                          </p:stCondLst>
                                        </p:cTn>
                                        <p:tgtEl>
                                          <p:spTgt spid="452612"/>
                                        </p:tgtEl>
                                        <p:attrNameLst>
                                          <p:attrName>r</p:attrName>
                                        </p:attrNameLst>
                                      </p:cBhvr>
                                    </p:animRot>
                                  </p:childTnLst>
                                </p:cTn>
                              </p:par>
                              <p:par>
                                <p:cTn id="22" presetID="56" presetClass="entr" presetSubtype="0" fill="hold" nodeType="withEffect">
                                  <p:stCondLst>
                                    <p:cond delay="0"/>
                                  </p:stCondLst>
                                  <p:iterate type="lt">
                                    <p:tmPct val="10000"/>
                                  </p:iterate>
                                  <p:childTnLst>
                                    <p:set>
                                      <p:cBhvr>
                                        <p:cTn id="23" dur="1" fill="hold">
                                          <p:stCondLst>
                                            <p:cond delay="0"/>
                                          </p:stCondLst>
                                        </p:cTn>
                                        <p:tgtEl>
                                          <p:spTgt spid="452613"/>
                                        </p:tgtEl>
                                        <p:attrNameLst>
                                          <p:attrName>style.visibility</p:attrName>
                                        </p:attrNameLst>
                                      </p:cBhvr>
                                      <p:to>
                                        <p:strVal val="visible"/>
                                      </p:to>
                                    </p:set>
                                    <p:anim by="(-#ppt_w*2)" calcmode="lin" valueType="num">
                                      <p:cBhvr rctx="PPT">
                                        <p:cTn id="24" dur="500" autoRev="1" fill="hold">
                                          <p:stCondLst>
                                            <p:cond delay="0"/>
                                          </p:stCondLst>
                                        </p:cTn>
                                        <p:tgtEl>
                                          <p:spTgt spid="452613"/>
                                        </p:tgtEl>
                                        <p:attrNameLst>
                                          <p:attrName>ppt_w</p:attrName>
                                        </p:attrNameLst>
                                      </p:cBhvr>
                                    </p:anim>
                                    <p:anim by="(#ppt_w*0.50)" calcmode="lin" valueType="num">
                                      <p:cBhvr>
                                        <p:cTn id="25" dur="500" decel="50000" autoRev="1" fill="hold">
                                          <p:stCondLst>
                                            <p:cond delay="0"/>
                                          </p:stCondLst>
                                        </p:cTn>
                                        <p:tgtEl>
                                          <p:spTgt spid="452613"/>
                                        </p:tgtEl>
                                        <p:attrNameLst>
                                          <p:attrName>ppt_x</p:attrName>
                                        </p:attrNameLst>
                                      </p:cBhvr>
                                    </p:anim>
                                    <p:anim from="(-#ppt_h/2)" to="(#ppt_y)" calcmode="lin" valueType="num">
                                      <p:cBhvr>
                                        <p:cTn id="26" dur="1000" fill="hold">
                                          <p:stCondLst>
                                            <p:cond delay="0"/>
                                          </p:stCondLst>
                                        </p:cTn>
                                        <p:tgtEl>
                                          <p:spTgt spid="452613"/>
                                        </p:tgtEl>
                                        <p:attrNameLst>
                                          <p:attrName>ppt_y</p:attrName>
                                        </p:attrNameLst>
                                      </p:cBhvr>
                                    </p:anim>
                                    <p:animRot by="21600000">
                                      <p:cBhvr>
                                        <p:cTn id="27" dur="1000" fill="hold">
                                          <p:stCondLst>
                                            <p:cond delay="0"/>
                                          </p:stCondLst>
                                        </p:cTn>
                                        <p:tgtEl>
                                          <p:spTgt spid="452613"/>
                                        </p:tgtEl>
                                        <p:attrNameLst>
                                          <p:attrName>r</p:attrName>
                                        </p:attrNameLst>
                                      </p:cBhvr>
                                    </p:animRot>
                                  </p:childTnLst>
                                </p:cTn>
                              </p:par>
                              <p:par>
                                <p:cTn id="28" presetID="56" presetClass="entr" presetSubtype="0" fill="hold" nodeType="withEffect">
                                  <p:stCondLst>
                                    <p:cond delay="0"/>
                                  </p:stCondLst>
                                  <p:iterate type="lt">
                                    <p:tmPct val="10000"/>
                                  </p:iterate>
                                  <p:childTnLst>
                                    <p:set>
                                      <p:cBhvr>
                                        <p:cTn id="29" dur="1" fill="hold">
                                          <p:stCondLst>
                                            <p:cond delay="0"/>
                                          </p:stCondLst>
                                        </p:cTn>
                                        <p:tgtEl>
                                          <p:spTgt spid="452614"/>
                                        </p:tgtEl>
                                        <p:attrNameLst>
                                          <p:attrName>style.visibility</p:attrName>
                                        </p:attrNameLst>
                                      </p:cBhvr>
                                      <p:to>
                                        <p:strVal val="visible"/>
                                      </p:to>
                                    </p:set>
                                    <p:anim by="(-#ppt_w*2)" calcmode="lin" valueType="num">
                                      <p:cBhvr rctx="PPT">
                                        <p:cTn id="30" dur="500" autoRev="1" fill="hold">
                                          <p:stCondLst>
                                            <p:cond delay="0"/>
                                          </p:stCondLst>
                                        </p:cTn>
                                        <p:tgtEl>
                                          <p:spTgt spid="452614"/>
                                        </p:tgtEl>
                                        <p:attrNameLst>
                                          <p:attrName>ppt_w</p:attrName>
                                        </p:attrNameLst>
                                      </p:cBhvr>
                                    </p:anim>
                                    <p:anim by="(#ppt_w*0.50)" calcmode="lin" valueType="num">
                                      <p:cBhvr>
                                        <p:cTn id="31" dur="500" decel="50000" autoRev="1" fill="hold">
                                          <p:stCondLst>
                                            <p:cond delay="0"/>
                                          </p:stCondLst>
                                        </p:cTn>
                                        <p:tgtEl>
                                          <p:spTgt spid="452614"/>
                                        </p:tgtEl>
                                        <p:attrNameLst>
                                          <p:attrName>ppt_x</p:attrName>
                                        </p:attrNameLst>
                                      </p:cBhvr>
                                    </p:anim>
                                    <p:anim from="(-#ppt_h/2)" to="(#ppt_y)" calcmode="lin" valueType="num">
                                      <p:cBhvr>
                                        <p:cTn id="32" dur="1000" fill="hold">
                                          <p:stCondLst>
                                            <p:cond delay="0"/>
                                          </p:stCondLst>
                                        </p:cTn>
                                        <p:tgtEl>
                                          <p:spTgt spid="452614"/>
                                        </p:tgtEl>
                                        <p:attrNameLst>
                                          <p:attrName>ppt_y</p:attrName>
                                        </p:attrNameLst>
                                      </p:cBhvr>
                                    </p:anim>
                                    <p:animRot by="21600000">
                                      <p:cBhvr>
                                        <p:cTn id="33" dur="1000" fill="hold">
                                          <p:stCondLst>
                                            <p:cond delay="0"/>
                                          </p:stCondLst>
                                        </p:cTn>
                                        <p:tgtEl>
                                          <p:spTgt spid="452614"/>
                                        </p:tgtEl>
                                        <p:attrNameLst>
                                          <p:attrName>r</p:attrName>
                                        </p:attrNameLst>
                                      </p:cBhvr>
                                    </p:animRot>
                                  </p:childTnLst>
                                </p:cTn>
                              </p:par>
                              <p:par>
                                <p:cTn id="34" presetID="56" presetClass="entr" presetSubtype="0" fill="hold" nodeType="withEffect">
                                  <p:stCondLst>
                                    <p:cond delay="0"/>
                                  </p:stCondLst>
                                  <p:iterate type="lt">
                                    <p:tmPct val="10000"/>
                                  </p:iterate>
                                  <p:childTnLst>
                                    <p:set>
                                      <p:cBhvr>
                                        <p:cTn id="35" dur="1" fill="hold">
                                          <p:stCondLst>
                                            <p:cond delay="0"/>
                                          </p:stCondLst>
                                        </p:cTn>
                                        <p:tgtEl>
                                          <p:spTgt spid="452615"/>
                                        </p:tgtEl>
                                        <p:attrNameLst>
                                          <p:attrName>style.visibility</p:attrName>
                                        </p:attrNameLst>
                                      </p:cBhvr>
                                      <p:to>
                                        <p:strVal val="visible"/>
                                      </p:to>
                                    </p:set>
                                    <p:anim by="(-#ppt_w*2)" calcmode="lin" valueType="num">
                                      <p:cBhvr rctx="PPT">
                                        <p:cTn id="36" dur="500" autoRev="1" fill="hold">
                                          <p:stCondLst>
                                            <p:cond delay="0"/>
                                          </p:stCondLst>
                                        </p:cTn>
                                        <p:tgtEl>
                                          <p:spTgt spid="452615"/>
                                        </p:tgtEl>
                                        <p:attrNameLst>
                                          <p:attrName>ppt_w</p:attrName>
                                        </p:attrNameLst>
                                      </p:cBhvr>
                                    </p:anim>
                                    <p:anim by="(#ppt_w*0.50)" calcmode="lin" valueType="num">
                                      <p:cBhvr>
                                        <p:cTn id="37" dur="500" decel="50000" autoRev="1" fill="hold">
                                          <p:stCondLst>
                                            <p:cond delay="0"/>
                                          </p:stCondLst>
                                        </p:cTn>
                                        <p:tgtEl>
                                          <p:spTgt spid="452615"/>
                                        </p:tgtEl>
                                        <p:attrNameLst>
                                          <p:attrName>ppt_x</p:attrName>
                                        </p:attrNameLst>
                                      </p:cBhvr>
                                    </p:anim>
                                    <p:anim from="(-#ppt_h/2)" to="(#ppt_y)" calcmode="lin" valueType="num">
                                      <p:cBhvr>
                                        <p:cTn id="38" dur="1000" fill="hold">
                                          <p:stCondLst>
                                            <p:cond delay="0"/>
                                          </p:stCondLst>
                                        </p:cTn>
                                        <p:tgtEl>
                                          <p:spTgt spid="452615"/>
                                        </p:tgtEl>
                                        <p:attrNameLst>
                                          <p:attrName>ppt_y</p:attrName>
                                        </p:attrNameLst>
                                      </p:cBhvr>
                                    </p:anim>
                                    <p:animRot by="21600000">
                                      <p:cBhvr>
                                        <p:cTn id="39" dur="1000" fill="hold">
                                          <p:stCondLst>
                                            <p:cond delay="0"/>
                                          </p:stCondLst>
                                        </p:cTn>
                                        <p:tgtEl>
                                          <p:spTgt spid="452615"/>
                                        </p:tgtEl>
                                        <p:attrNameLst>
                                          <p:attrName>r</p:attrName>
                                        </p:attrNameLst>
                                      </p:cBhvr>
                                    </p:animRot>
                                  </p:childTnLst>
                                </p:cTn>
                              </p:par>
                              <p:par>
                                <p:cTn id="40" presetID="56" presetClass="entr" presetSubtype="0" fill="hold" nodeType="withEffect">
                                  <p:stCondLst>
                                    <p:cond delay="0"/>
                                  </p:stCondLst>
                                  <p:iterate type="lt">
                                    <p:tmPct val="10000"/>
                                  </p:iterate>
                                  <p:childTnLst>
                                    <p:set>
                                      <p:cBhvr>
                                        <p:cTn id="41" dur="1" fill="hold">
                                          <p:stCondLst>
                                            <p:cond delay="0"/>
                                          </p:stCondLst>
                                        </p:cTn>
                                        <p:tgtEl>
                                          <p:spTgt spid="452616"/>
                                        </p:tgtEl>
                                        <p:attrNameLst>
                                          <p:attrName>style.visibility</p:attrName>
                                        </p:attrNameLst>
                                      </p:cBhvr>
                                      <p:to>
                                        <p:strVal val="visible"/>
                                      </p:to>
                                    </p:set>
                                    <p:anim by="(-#ppt_w*2)" calcmode="lin" valueType="num">
                                      <p:cBhvr rctx="PPT">
                                        <p:cTn id="42" dur="500" autoRev="1" fill="hold">
                                          <p:stCondLst>
                                            <p:cond delay="0"/>
                                          </p:stCondLst>
                                        </p:cTn>
                                        <p:tgtEl>
                                          <p:spTgt spid="452616"/>
                                        </p:tgtEl>
                                        <p:attrNameLst>
                                          <p:attrName>ppt_w</p:attrName>
                                        </p:attrNameLst>
                                      </p:cBhvr>
                                    </p:anim>
                                    <p:anim by="(#ppt_w*0.50)" calcmode="lin" valueType="num">
                                      <p:cBhvr>
                                        <p:cTn id="43" dur="500" decel="50000" autoRev="1" fill="hold">
                                          <p:stCondLst>
                                            <p:cond delay="0"/>
                                          </p:stCondLst>
                                        </p:cTn>
                                        <p:tgtEl>
                                          <p:spTgt spid="452616"/>
                                        </p:tgtEl>
                                        <p:attrNameLst>
                                          <p:attrName>ppt_x</p:attrName>
                                        </p:attrNameLst>
                                      </p:cBhvr>
                                    </p:anim>
                                    <p:anim from="(-#ppt_h/2)" to="(#ppt_y)" calcmode="lin" valueType="num">
                                      <p:cBhvr>
                                        <p:cTn id="44" dur="1000" fill="hold">
                                          <p:stCondLst>
                                            <p:cond delay="0"/>
                                          </p:stCondLst>
                                        </p:cTn>
                                        <p:tgtEl>
                                          <p:spTgt spid="452616"/>
                                        </p:tgtEl>
                                        <p:attrNameLst>
                                          <p:attrName>ppt_y</p:attrName>
                                        </p:attrNameLst>
                                      </p:cBhvr>
                                    </p:anim>
                                    <p:animRot by="21600000">
                                      <p:cBhvr>
                                        <p:cTn id="45" dur="1000" fill="hold">
                                          <p:stCondLst>
                                            <p:cond delay="0"/>
                                          </p:stCondLst>
                                        </p:cTn>
                                        <p:tgtEl>
                                          <p:spTgt spid="452616"/>
                                        </p:tgtEl>
                                        <p:attrNameLst>
                                          <p:attrName>r</p:attrName>
                                        </p:attrNameLst>
                                      </p:cBhvr>
                                    </p:animRot>
                                  </p:childTnLst>
                                </p:cTn>
                              </p:par>
                              <p:par>
                                <p:cTn id="46" presetID="56" presetClass="entr" presetSubtype="0" fill="hold" nodeType="withEffect">
                                  <p:stCondLst>
                                    <p:cond delay="0"/>
                                  </p:stCondLst>
                                  <p:iterate type="lt">
                                    <p:tmPct val="10000"/>
                                  </p:iterate>
                                  <p:childTnLst>
                                    <p:set>
                                      <p:cBhvr>
                                        <p:cTn id="47" dur="1" fill="hold">
                                          <p:stCondLst>
                                            <p:cond delay="0"/>
                                          </p:stCondLst>
                                        </p:cTn>
                                        <p:tgtEl>
                                          <p:spTgt spid="452617"/>
                                        </p:tgtEl>
                                        <p:attrNameLst>
                                          <p:attrName>style.visibility</p:attrName>
                                        </p:attrNameLst>
                                      </p:cBhvr>
                                      <p:to>
                                        <p:strVal val="visible"/>
                                      </p:to>
                                    </p:set>
                                    <p:anim by="(-#ppt_w*2)" calcmode="lin" valueType="num">
                                      <p:cBhvr rctx="PPT">
                                        <p:cTn id="48" dur="500" autoRev="1" fill="hold">
                                          <p:stCondLst>
                                            <p:cond delay="0"/>
                                          </p:stCondLst>
                                        </p:cTn>
                                        <p:tgtEl>
                                          <p:spTgt spid="452617"/>
                                        </p:tgtEl>
                                        <p:attrNameLst>
                                          <p:attrName>ppt_w</p:attrName>
                                        </p:attrNameLst>
                                      </p:cBhvr>
                                    </p:anim>
                                    <p:anim by="(#ppt_w*0.50)" calcmode="lin" valueType="num">
                                      <p:cBhvr>
                                        <p:cTn id="49" dur="500" decel="50000" autoRev="1" fill="hold">
                                          <p:stCondLst>
                                            <p:cond delay="0"/>
                                          </p:stCondLst>
                                        </p:cTn>
                                        <p:tgtEl>
                                          <p:spTgt spid="452617"/>
                                        </p:tgtEl>
                                        <p:attrNameLst>
                                          <p:attrName>ppt_x</p:attrName>
                                        </p:attrNameLst>
                                      </p:cBhvr>
                                    </p:anim>
                                    <p:anim from="(-#ppt_h/2)" to="(#ppt_y)" calcmode="lin" valueType="num">
                                      <p:cBhvr>
                                        <p:cTn id="50" dur="1000" fill="hold">
                                          <p:stCondLst>
                                            <p:cond delay="0"/>
                                          </p:stCondLst>
                                        </p:cTn>
                                        <p:tgtEl>
                                          <p:spTgt spid="452617"/>
                                        </p:tgtEl>
                                        <p:attrNameLst>
                                          <p:attrName>ppt_y</p:attrName>
                                        </p:attrNameLst>
                                      </p:cBhvr>
                                    </p:anim>
                                    <p:animRot by="21600000">
                                      <p:cBhvr>
                                        <p:cTn id="51" dur="1000" fill="hold">
                                          <p:stCondLst>
                                            <p:cond delay="0"/>
                                          </p:stCondLst>
                                        </p:cTn>
                                        <p:tgtEl>
                                          <p:spTgt spid="452617"/>
                                        </p:tgtEl>
                                        <p:attrNameLst>
                                          <p:attrName>r</p:attrName>
                                        </p:attrNameLst>
                                      </p:cBhvr>
                                    </p:animRot>
                                  </p:childTnLst>
                                </p:cTn>
                              </p:par>
                              <p:par>
                                <p:cTn id="52" presetID="56" presetClass="entr" presetSubtype="0" fill="hold" nodeType="withEffect">
                                  <p:stCondLst>
                                    <p:cond delay="0"/>
                                  </p:stCondLst>
                                  <p:iterate type="lt">
                                    <p:tmPct val="10000"/>
                                  </p:iterate>
                                  <p:childTnLst>
                                    <p:set>
                                      <p:cBhvr>
                                        <p:cTn id="53" dur="1" fill="hold">
                                          <p:stCondLst>
                                            <p:cond delay="0"/>
                                          </p:stCondLst>
                                        </p:cTn>
                                        <p:tgtEl>
                                          <p:spTgt spid="452618"/>
                                        </p:tgtEl>
                                        <p:attrNameLst>
                                          <p:attrName>style.visibility</p:attrName>
                                        </p:attrNameLst>
                                      </p:cBhvr>
                                      <p:to>
                                        <p:strVal val="visible"/>
                                      </p:to>
                                    </p:set>
                                    <p:anim by="(-#ppt_w*2)" calcmode="lin" valueType="num">
                                      <p:cBhvr rctx="PPT">
                                        <p:cTn id="54" dur="500" autoRev="1" fill="hold">
                                          <p:stCondLst>
                                            <p:cond delay="0"/>
                                          </p:stCondLst>
                                        </p:cTn>
                                        <p:tgtEl>
                                          <p:spTgt spid="452618"/>
                                        </p:tgtEl>
                                        <p:attrNameLst>
                                          <p:attrName>ppt_w</p:attrName>
                                        </p:attrNameLst>
                                      </p:cBhvr>
                                    </p:anim>
                                    <p:anim by="(#ppt_w*0.50)" calcmode="lin" valueType="num">
                                      <p:cBhvr>
                                        <p:cTn id="55" dur="500" decel="50000" autoRev="1" fill="hold">
                                          <p:stCondLst>
                                            <p:cond delay="0"/>
                                          </p:stCondLst>
                                        </p:cTn>
                                        <p:tgtEl>
                                          <p:spTgt spid="452618"/>
                                        </p:tgtEl>
                                        <p:attrNameLst>
                                          <p:attrName>ppt_x</p:attrName>
                                        </p:attrNameLst>
                                      </p:cBhvr>
                                    </p:anim>
                                    <p:anim from="(-#ppt_h/2)" to="(#ppt_y)" calcmode="lin" valueType="num">
                                      <p:cBhvr>
                                        <p:cTn id="56" dur="1000" fill="hold">
                                          <p:stCondLst>
                                            <p:cond delay="0"/>
                                          </p:stCondLst>
                                        </p:cTn>
                                        <p:tgtEl>
                                          <p:spTgt spid="452618"/>
                                        </p:tgtEl>
                                        <p:attrNameLst>
                                          <p:attrName>ppt_y</p:attrName>
                                        </p:attrNameLst>
                                      </p:cBhvr>
                                    </p:anim>
                                    <p:animRot by="21600000">
                                      <p:cBhvr>
                                        <p:cTn id="57" dur="1000" fill="hold">
                                          <p:stCondLst>
                                            <p:cond delay="0"/>
                                          </p:stCondLst>
                                        </p:cTn>
                                        <p:tgtEl>
                                          <p:spTgt spid="452618"/>
                                        </p:tgtEl>
                                        <p:attrNameLst>
                                          <p:attrName>r</p:attrName>
                                        </p:attrNameLst>
                                      </p:cBhvr>
                                    </p:animRo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52611">
                                            <p:txEl>
                                              <p:pRg st="1" end="1"/>
                                            </p:txEl>
                                          </p:spTgt>
                                        </p:tgtEl>
                                        <p:attrNameLst>
                                          <p:attrName>style.visibility</p:attrName>
                                        </p:attrNameLst>
                                      </p:cBhvr>
                                      <p:to>
                                        <p:strVal val="visible"/>
                                      </p:to>
                                    </p:set>
                                    <p:anim calcmode="lin" valueType="num">
                                      <p:cBhvr additive="base">
                                        <p:cTn id="62" dur="500" fill="hold"/>
                                        <p:tgtEl>
                                          <p:spTgt spid="452611">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52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452621"/>
                                        </p:tgtEl>
                                        <p:attrNameLst>
                                          <p:attrName>style.visibility</p:attrName>
                                        </p:attrNameLst>
                                      </p:cBhvr>
                                      <p:to>
                                        <p:strVal val="visible"/>
                                      </p:to>
                                    </p:set>
                                    <p:animEffect transition="in" filter="box(in)">
                                      <p:cBhvr>
                                        <p:cTn id="68" dur="500"/>
                                        <p:tgtEl>
                                          <p:spTgt spid="452621"/>
                                        </p:tgtEl>
                                      </p:cBhvr>
                                    </p:animEffect>
                                  </p:childTnLst>
                                </p:cTn>
                              </p:par>
                              <p:par>
                                <p:cTn id="69" presetID="4" presetClass="entr" presetSubtype="16" fill="hold" nodeType="withEffect">
                                  <p:stCondLst>
                                    <p:cond delay="0"/>
                                  </p:stCondLst>
                                  <p:childTnLst>
                                    <p:set>
                                      <p:cBhvr>
                                        <p:cTn id="70" dur="1" fill="hold">
                                          <p:stCondLst>
                                            <p:cond delay="0"/>
                                          </p:stCondLst>
                                        </p:cTn>
                                        <p:tgtEl>
                                          <p:spTgt spid="452622"/>
                                        </p:tgtEl>
                                        <p:attrNameLst>
                                          <p:attrName>style.visibility</p:attrName>
                                        </p:attrNameLst>
                                      </p:cBhvr>
                                      <p:to>
                                        <p:strVal val="visible"/>
                                      </p:to>
                                    </p:set>
                                    <p:animEffect transition="in" filter="box(in)">
                                      <p:cBhvr>
                                        <p:cTn id="71" dur="500"/>
                                        <p:tgtEl>
                                          <p:spTgt spid="452622"/>
                                        </p:tgtEl>
                                      </p:cBhvr>
                                    </p:animEffect>
                                  </p:childTnLst>
                                </p:cTn>
                              </p:par>
                              <p:par>
                                <p:cTn id="72" presetID="4" presetClass="entr" presetSubtype="16" fill="hold" nodeType="withEffect">
                                  <p:stCondLst>
                                    <p:cond delay="0"/>
                                  </p:stCondLst>
                                  <p:childTnLst>
                                    <p:set>
                                      <p:cBhvr>
                                        <p:cTn id="73" dur="1" fill="hold">
                                          <p:stCondLst>
                                            <p:cond delay="0"/>
                                          </p:stCondLst>
                                        </p:cTn>
                                        <p:tgtEl>
                                          <p:spTgt spid="452625"/>
                                        </p:tgtEl>
                                        <p:attrNameLst>
                                          <p:attrName>style.visibility</p:attrName>
                                        </p:attrNameLst>
                                      </p:cBhvr>
                                      <p:to>
                                        <p:strVal val="visible"/>
                                      </p:to>
                                    </p:set>
                                    <p:animEffect transition="in" filter="box(in)">
                                      <p:cBhvr>
                                        <p:cTn id="74" dur="500"/>
                                        <p:tgtEl>
                                          <p:spTgt spid="452625"/>
                                        </p:tgtEl>
                                      </p:cBhvr>
                                    </p:animEffect>
                                  </p:childTnLst>
                                </p:cTn>
                              </p:par>
                              <p:par>
                                <p:cTn id="75" presetID="4" presetClass="entr" presetSubtype="16" fill="hold" nodeType="withEffect">
                                  <p:stCondLst>
                                    <p:cond delay="0"/>
                                  </p:stCondLst>
                                  <p:childTnLst>
                                    <p:set>
                                      <p:cBhvr>
                                        <p:cTn id="76" dur="1" fill="hold">
                                          <p:stCondLst>
                                            <p:cond delay="0"/>
                                          </p:stCondLst>
                                        </p:cTn>
                                        <p:tgtEl>
                                          <p:spTgt spid="452628"/>
                                        </p:tgtEl>
                                        <p:attrNameLst>
                                          <p:attrName>style.visibility</p:attrName>
                                        </p:attrNameLst>
                                      </p:cBhvr>
                                      <p:to>
                                        <p:strVal val="visible"/>
                                      </p:to>
                                    </p:set>
                                    <p:animEffect transition="in" filter="box(in)">
                                      <p:cBhvr>
                                        <p:cTn id="77" dur="500"/>
                                        <p:tgtEl>
                                          <p:spTgt spid="452628"/>
                                        </p:tgtEl>
                                      </p:cBhvr>
                                    </p:animEffect>
                                  </p:childTnLst>
                                </p:cTn>
                              </p:par>
                              <p:par>
                                <p:cTn id="78" presetID="4" presetClass="entr" presetSubtype="16" fill="hold" nodeType="withEffect">
                                  <p:stCondLst>
                                    <p:cond delay="0"/>
                                  </p:stCondLst>
                                  <p:childTnLst>
                                    <p:set>
                                      <p:cBhvr>
                                        <p:cTn id="79" dur="1" fill="hold">
                                          <p:stCondLst>
                                            <p:cond delay="0"/>
                                          </p:stCondLst>
                                        </p:cTn>
                                        <p:tgtEl>
                                          <p:spTgt spid="452637"/>
                                        </p:tgtEl>
                                        <p:attrNameLst>
                                          <p:attrName>style.visibility</p:attrName>
                                        </p:attrNameLst>
                                      </p:cBhvr>
                                      <p:to>
                                        <p:strVal val="visible"/>
                                      </p:to>
                                    </p:set>
                                    <p:animEffect transition="in" filter="box(in)">
                                      <p:cBhvr>
                                        <p:cTn id="80" dur="500"/>
                                        <p:tgtEl>
                                          <p:spTgt spid="452637"/>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452640"/>
                                        </p:tgtEl>
                                        <p:attrNameLst>
                                          <p:attrName>style.visibility</p:attrName>
                                        </p:attrNameLst>
                                      </p:cBhvr>
                                      <p:to>
                                        <p:strVal val="visible"/>
                                      </p:to>
                                    </p:set>
                                    <p:animEffect transition="in" filter="box(in)">
                                      <p:cBhvr>
                                        <p:cTn id="83" dur="500"/>
                                        <p:tgtEl>
                                          <p:spTgt spid="452640"/>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452644"/>
                                        </p:tgtEl>
                                        <p:attrNameLst>
                                          <p:attrName>style.visibility</p:attrName>
                                        </p:attrNameLst>
                                      </p:cBhvr>
                                      <p:to>
                                        <p:strVal val="visible"/>
                                      </p:to>
                                    </p:set>
                                    <p:animEffect transition="in" filter="box(in)">
                                      <p:cBhvr>
                                        <p:cTn id="86" dur="500"/>
                                        <p:tgtEl>
                                          <p:spTgt spid="452644"/>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52645"/>
                                        </p:tgtEl>
                                        <p:attrNameLst>
                                          <p:attrName>style.visibility</p:attrName>
                                        </p:attrNameLst>
                                      </p:cBhvr>
                                      <p:to>
                                        <p:strVal val="visible"/>
                                      </p:to>
                                    </p:set>
                                    <p:animEffect transition="in" filter="box(in)">
                                      <p:cBhvr>
                                        <p:cTn id="89" dur="500"/>
                                        <p:tgtEl>
                                          <p:spTgt spid="452645"/>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52646"/>
                                        </p:tgtEl>
                                        <p:attrNameLst>
                                          <p:attrName>style.visibility</p:attrName>
                                        </p:attrNameLst>
                                      </p:cBhvr>
                                      <p:to>
                                        <p:strVal val="visible"/>
                                      </p:to>
                                    </p:set>
                                    <p:animEffect transition="in" filter="box(in)">
                                      <p:cBhvr>
                                        <p:cTn id="92" dur="500"/>
                                        <p:tgtEl>
                                          <p:spTgt spid="452646"/>
                                        </p:tgtEl>
                                      </p:cBhvr>
                                    </p:animEffect>
                                  </p:childTnLst>
                                </p:cTn>
                              </p:par>
                              <p:par>
                                <p:cTn id="93" presetID="4" presetClass="entr" presetSubtype="16" fill="hold" nodeType="withEffect">
                                  <p:stCondLst>
                                    <p:cond delay="0"/>
                                  </p:stCondLst>
                                  <p:childTnLst>
                                    <p:set>
                                      <p:cBhvr>
                                        <p:cTn id="94" dur="1" fill="hold">
                                          <p:stCondLst>
                                            <p:cond delay="0"/>
                                          </p:stCondLst>
                                        </p:cTn>
                                        <p:tgtEl>
                                          <p:spTgt spid="452631"/>
                                        </p:tgtEl>
                                        <p:attrNameLst>
                                          <p:attrName>style.visibility</p:attrName>
                                        </p:attrNameLst>
                                      </p:cBhvr>
                                      <p:to>
                                        <p:strVal val="visible"/>
                                      </p:to>
                                    </p:set>
                                    <p:animEffect transition="in" filter="box(in)">
                                      <p:cBhvr>
                                        <p:cTn id="95" dur="500"/>
                                        <p:tgtEl>
                                          <p:spTgt spid="452631"/>
                                        </p:tgtEl>
                                      </p:cBhvr>
                                    </p:animEffect>
                                  </p:childTnLst>
                                </p:cTn>
                              </p:par>
                              <p:par>
                                <p:cTn id="96" presetID="4" presetClass="entr" presetSubtype="16" fill="hold" nodeType="withEffect">
                                  <p:stCondLst>
                                    <p:cond delay="0"/>
                                  </p:stCondLst>
                                  <p:childTnLst>
                                    <p:set>
                                      <p:cBhvr>
                                        <p:cTn id="97" dur="1" fill="hold">
                                          <p:stCondLst>
                                            <p:cond delay="0"/>
                                          </p:stCondLst>
                                        </p:cTn>
                                        <p:tgtEl>
                                          <p:spTgt spid="452634"/>
                                        </p:tgtEl>
                                        <p:attrNameLst>
                                          <p:attrName>style.visibility</p:attrName>
                                        </p:attrNameLst>
                                      </p:cBhvr>
                                      <p:to>
                                        <p:strVal val="visible"/>
                                      </p:to>
                                    </p:set>
                                    <p:animEffect transition="in" filter="box(in)">
                                      <p:cBhvr>
                                        <p:cTn id="98" dur="500"/>
                                        <p:tgtEl>
                                          <p:spTgt spid="452634"/>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452648"/>
                                        </p:tgtEl>
                                        <p:attrNameLst>
                                          <p:attrName>style.visibility</p:attrName>
                                        </p:attrNameLst>
                                      </p:cBhvr>
                                      <p:to>
                                        <p:strVal val="visible"/>
                                      </p:to>
                                    </p:set>
                                    <p:animEffect transition="in" filter="box(in)">
                                      <p:cBhvr>
                                        <p:cTn id="101" dur="500"/>
                                        <p:tgtEl>
                                          <p:spTgt spid="452648"/>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452647"/>
                                        </p:tgtEl>
                                        <p:attrNameLst>
                                          <p:attrName>style.visibility</p:attrName>
                                        </p:attrNameLst>
                                      </p:cBhvr>
                                      <p:to>
                                        <p:strVal val="visible"/>
                                      </p:to>
                                    </p:set>
                                    <p:animEffect transition="in" filter="box(in)">
                                      <p:cBhvr>
                                        <p:cTn id="104" dur="500"/>
                                        <p:tgtEl>
                                          <p:spTgt spid="452647"/>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452652"/>
                                        </p:tgtEl>
                                        <p:attrNameLst>
                                          <p:attrName>style.visibility</p:attrName>
                                        </p:attrNameLst>
                                      </p:cBhvr>
                                      <p:to>
                                        <p:strVal val="visible"/>
                                      </p:to>
                                    </p:set>
                                    <p:animEffect transition="in" filter="box(in)">
                                      <p:cBhvr>
                                        <p:cTn id="107" dur="500"/>
                                        <p:tgtEl>
                                          <p:spTgt spid="452652"/>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452651"/>
                                        </p:tgtEl>
                                        <p:attrNameLst>
                                          <p:attrName>style.visibility</p:attrName>
                                        </p:attrNameLst>
                                      </p:cBhvr>
                                      <p:to>
                                        <p:strVal val="visible"/>
                                      </p:to>
                                    </p:set>
                                    <p:animEffect transition="in" filter="box(in)">
                                      <p:cBhvr>
                                        <p:cTn id="110" dur="500"/>
                                        <p:tgtEl>
                                          <p:spTgt spid="452651"/>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452650"/>
                                        </p:tgtEl>
                                        <p:attrNameLst>
                                          <p:attrName>style.visibility</p:attrName>
                                        </p:attrNameLst>
                                      </p:cBhvr>
                                      <p:to>
                                        <p:strVal val="visible"/>
                                      </p:to>
                                    </p:set>
                                    <p:animEffect transition="in" filter="box(in)">
                                      <p:cBhvr>
                                        <p:cTn id="113" dur="500"/>
                                        <p:tgtEl>
                                          <p:spTgt spid="452650"/>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452653"/>
                                        </p:tgtEl>
                                        <p:attrNameLst>
                                          <p:attrName>style.visibility</p:attrName>
                                        </p:attrNameLst>
                                      </p:cBhvr>
                                      <p:to>
                                        <p:strVal val="visible"/>
                                      </p:to>
                                    </p:set>
                                    <p:animEffect transition="in" filter="box(in)">
                                      <p:cBhvr>
                                        <p:cTn id="116" dur="500"/>
                                        <p:tgtEl>
                                          <p:spTgt spid="452653"/>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452654"/>
                                        </p:tgtEl>
                                        <p:attrNameLst>
                                          <p:attrName>style.visibility</p:attrName>
                                        </p:attrNameLst>
                                      </p:cBhvr>
                                      <p:to>
                                        <p:strVal val="visible"/>
                                      </p:to>
                                    </p:set>
                                    <p:animEffect transition="in" filter="box(in)">
                                      <p:cBhvr>
                                        <p:cTn id="119" dur="500"/>
                                        <p:tgtEl>
                                          <p:spTgt spid="452654"/>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452655"/>
                                        </p:tgtEl>
                                        <p:attrNameLst>
                                          <p:attrName>style.visibility</p:attrName>
                                        </p:attrNameLst>
                                      </p:cBhvr>
                                      <p:to>
                                        <p:strVal val="visible"/>
                                      </p:to>
                                    </p:set>
                                    <p:animEffect transition="in" filter="box(in)">
                                      <p:cBhvr>
                                        <p:cTn id="122" dur="500"/>
                                        <p:tgtEl>
                                          <p:spTgt spid="452655"/>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452656"/>
                                        </p:tgtEl>
                                        <p:attrNameLst>
                                          <p:attrName>style.visibility</p:attrName>
                                        </p:attrNameLst>
                                      </p:cBhvr>
                                      <p:to>
                                        <p:strVal val="visible"/>
                                      </p:to>
                                    </p:set>
                                    <p:animEffect transition="in" filter="box(in)">
                                      <p:cBhvr>
                                        <p:cTn id="125" dur="500"/>
                                        <p:tgtEl>
                                          <p:spTgt spid="452656"/>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452658"/>
                                        </p:tgtEl>
                                        <p:attrNameLst>
                                          <p:attrName>style.visibility</p:attrName>
                                        </p:attrNameLst>
                                      </p:cBhvr>
                                      <p:to>
                                        <p:strVal val="visible"/>
                                      </p:to>
                                    </p:set>
                                    <p:animEffect transition="in" filter="box(in)">
                                      <p:cBhvr>
                                        <p:cTn id="128" dur="500"/>
                                        <p:tgtEl>
                                          <p:spTgt spid="452658"/>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452657"/>
                                        </p:tgtEl>
                                        <p:attrNameLst>
                                          <p:attrName>style.visibility</p:attrName>
                                        </p:attrNameLst>
                                      </p:cBhvr>
                                      <p:to>
                                        <p:strVal val="visible"/>
                                      </p:to>
                                    </p:set>
                                    <p:animEffect transition="in" filter="box(in)">
                                      <p:cBhvr>
                                        <p:cTn id="131" dur="500"/>
                                        <p:tgtEl>
                                          <p:spTgt spid="452657"/>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452659"/>
                                        </p:tgtEl>
                                        <p:attrNameLst>
                                          <p:attrName>style.visibility</p:attrName>
                                        </p:attrNameLst>
                                      </p:cBhvr>
                                      <p:to>
                                        <p:strVal val="visible"/>
                                      </p:to>
                                    </p:set>
                                    <p:animEffect transition="in" filter="box(in)">
                                      <p:cBhvr>
                                        <p:cTn id="134" dur="500"/>
                                        <p:tgtEl>
                                          <p:spTgt spid="452659"/>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452660"/>
                                        </p:tgtEl>
                                        <p:attrNameLst>
                                          <p:attrName>style.visibility</p:attrName>
                                        </p:attrNameLst>
                                      </p:cBhvr>
                                      <p:to>
                                        <p:strVal val="visible"/>
                                      </p:to>
                                    </p:set>
                                    <p:animEffect transition="in" filter="box(in)">
                                      <p:cBhvr>
                                        <p:cTn id="137" dur="500"/>
                                        <p:tgtEl>
                                          <p:spTgt spid="45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p:bldP spid="452640" grpId="0" animBg="1"/>
      <p:bldP spid="452644" grpId="0" animBg="1"/>
      <p:bldP spid="452645" grpId="0" animBg="1"/>
      <p:bldP spid="452646" grpId="0" animBg="1"/>
      <p:bldP spid="452647" grpId="0" animBg="1"/>
      <p:bldP spid="452648" grpId="0" animBg="1"/>
      <p:bldP spid="452649" grpId="0"/>
      <p:bldP spid="452650" grpId="0"/>
      <p:bldP spid="452651" grpId="0"/>
      <p:bldP spid="452652" grpId="0"/>
      <p:bldP spid="452653" grpId="0"/>
      <p:bldP spid="452654" grpId="0"/>
      <p:bldP spid="452655" grpId="0"/>
      <p:bldP spid="452656" grpId="0"/>
      <p:bldP spid="452657" grpId="0"/>
      <p:bldP spid="452658" grpId="0"/>
      <p:bldP spid="452659" grpId="0"/>
      <p:bldP spid="4526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miter lim="800000"/>
            <a:headEnd/>
            <a:tailEnd/>
          </a:ln>
        </p:spPr>
        <p:txBody>
          <a:bodyPr/>
          <a:lstStyle/>
          <a:p>
            <a:fld id="{8AB66E36-05C0-4741-8285-6E0813221D32}" type="datetime7">
              <a:rPr lang="zh-CN" altLang="en-US" smtClean="0"/>
              <a:pPr/>
              <a:t>19.9.25</a:t>
            </a:fld>
            <a:endParaRPr lang="en-US" altLang="zh-CN"/>
          </a:p>
        </p:txBody>
      </p:sp>
      <p:sp>
        <p:nvSpPr>
          <p:cNvPr id="35843" name="灯片编号占位符 5"/>
          <p:cNvSpPr>
            <a:spLocks noGrp="1"/>
          </p:cNvSpPr>
          <p:nvPr>
            <p:ph type="sldNum" sz="quarter" idx="12"/>
          </p:nvPr>
        </p:nvSpPr>
        <p:spPr>
          <a:noFill/>
          <a:ln>
            <a:miter lim="800000"/>
            <a:headEnd/>
            <a:tailEnd/>
          </a:ln>
        </p:spPr>
        <p:txBody>
          <a:bodyPr/>
          <a:lstStyle/>
          <a:p>
            <a:fld id="{2CDB1C7E-CA18-4F9E-888C-D7FC14E41CDD}" type="slidenum">
              <a:rPr lang="zh-CN" altLang="en-US" smtClean="0"/>
              <a:pPr/>
              <a:t>30</a:t>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Output</a:t>
            </a:r>
            <a:endParaRPr lang="zh-CN" altLang="en-US">
              <a:solidFill>
                <a:schemeClr val="hlink"/>
              </a:solidFill>
              <a:ea typeface="宋体" pitchFamily="2" charset="-122"/>
              <a:sym typeface="Webdings" pitchFamily="18" charset="2"/>
            </a:endParaRPr>
          </a:p>
        </p:txBody>
      </p:sp>
      <p:sp>
        <p:nvSpPr>
          <p:cNvPr id="35845" name="Rectangle 3"/>
          <p:cNvSpPr>
            <a:spLocks noGrp="1" noChangeArrowheads="1"/>
          </p:cNvSpPr>
          <p:nvPr>
            <p:ph type="body" idx="1"/>
          </p:nvPr>
        </p:nvSpPr>
        <p:spPr>
          <a:xfrm>
            <a:off x="250825" y="1503363"/>
            <a:ext cx="8569325" cy="5094287"/>
          </a:xfrm>
        </p:spPr>
        <p:txBody>
          <a:bodyPr/>
          <a:lstStyle/>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template&lt;class T&gt;</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void Chain&lt;T&gt;::</a:t>
            </a:r>
            <a:r>
              <a:rPr lang="en-US" altLang="zh-CN" sz="2800" dirty="0">
                <a:solidFill>
                  <a:schemeClr val="hlink"/>
                </a:solidFill>
                <a:latin typeface="Comic Sans MS" pitchFamily="66" charset="0"/>
                <a:ea typeface="宋体" pitchFamily="2" charset="-122"/>
                <a:sym typeface="Webdings" pitchFamily="18" charset="2"/>
              </a:rPr>
              <a:t>Output</a:t>
            </a:r>
            <a:r>
              <a:rPr lang="en-US" altLang="zh-CN" sz="2800" dirty="0">
                <a:latin typeface="Comic Sans MS" pitchFamily="66" charset="0"/>
                <a:ea typeface="宋体" pitchFamily="2" charset="-122"/>
                <a:sym typeface="Webdings" pitchFamily="18" charset="2"/>
              </a:rPr>
              <a:t>(</a:t>
            </a:r>
            <a:r>
              <a:rPr lang="en-US" altLang="zh-CN" sz="2800" dirty="0" err="1">
                <a:latin typeface="Comic Sans MS" pitchFamily="66" charset="0"/>
                <a:ea typeface="宋体" pitchFamily="2" charset="-122"/>
                <a:sym typeface="Webdings" pitchFamily="18" charset="2"/>
              </a:rPr>
              <a:t>ostream</a:t>
            </a:r>
            <a:r>
              <a:rPr lang="en-US" altLang="zh-CN" sz="2800" dirty="0">
                <a:latin typeface="Comic Sans MS" pitchFamily="66" charset="0"/>
                <a:ea typeface="宋体" pitchFamily="2" charset="-122"/>
                <a:sym typeface="Webdings" pitchFamily="18" charset="2"/>
              </a:rPr>
              <a:t>&amp; out) </a:t>
            </a:r>
            <a:r>
              <a:rPr lang="en-US" altLang="zh-CN" sz="2800" dirty="0" err="1">
                <a:latin typeface="Comic Sans MS" pitchFamily="66" charset="0"/>
                <a:ea typeface="宋体" pitchFamily="2" charset="-122"/>
                <a:sym typeface="Webdings" pitchFamily="18" charset="2"/>
              </a:rPr>
              <a:t>const</a:t>
            </a:r>
            <a:endParaRPr lang="en-US" altLang="zh-CN" sz="2800" dirty="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a:t>
            </a:r>
            <a:r>
              <a:rPr lang="zh-CN" altLang="en-US" sz="2800" dirty="0">
                <a:latin typeface="Comic Sans MS" pitchFamily="66" charset="0"/>
                <a:ea typeface="宋体" pitchFamily="2" charset="-122"/>
                <a:sym typeface="Webdings" pitchFamily="18" charset="2"/>
              </a:rPr>
              <a:t>将链表元素发送到输出流</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a:t>
            </a:r>
            <a:r>
              <a:rPr lang="en-US" altLang="zh-CN" sz="2800" dirty="0" err="1">
                <a:latin typeface="Comic Sans MS" pitchFamily="66" charset="0"/>
                <a:ea typeface="宋体" pitchFamily="2" charset="-122"/>
                <a:sym typeface="Webdings" pitchFamily="18" charset="2"/>
              </a:rPr>
              <a:t>ChainNode</a:t>
            </a:r>
            <a:r>
              <a:rPr lang="en-US" altLang="zh-CN" sz="2800" dirty="0">
                <a:latin typeface="Comic Sans MS" pitchFamily="66" charset="0"/>
                <a:ea typeface="宋体" pitchFamily="2" charset="-122"/>
                <a:sym typeface="Webdings" pitchFamily="18" charset="2"/>
              </a:rPr>
              <a:t>&lt;T&gt; *current;</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for ( current=first; current;</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current=current-&gt;link)</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out &lt;&lt; current-&gt;data &lt;&lt; "  ";</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template &lt;class T&gt;</a:t>
            </a:r>
          </a:p>
          <a:p>
            <a:pPr eaLnBrk="1" hangingPunct="1">
              <a:lnSpc>
                <a:spcPct val="80000"/>
              </a:lnSpc>
              <a:buFont typeface="Wingdings" pitchFamily="2" charset="2"/>
              <a:buNone/>
            </a:pPr>
            <a:r>
              <a:rPr lang="en-US" altLang="zh-CN" sz="2800" dirty="0" err="1">
                <a:latin typeface="Comic Sans MS" pitchFamily="66" charset="0"/>
                <a:ea typeface="宋体" pitchFamily="2" charset="-122"/>
                <a:sym typeface="Webdings" pitchFamily="18" charset="2"/>
              </a:rPr>
              <a:t>ostream</a:t>
            </a:r>
            <a:r>
              <a:rPr lang="en-US" altLang="zh-CN" sz="2800" dirty="0">
                <a:latin typeface="Comic Sans MS" pitchFamily="66" charset="0"/>
                <a:ea typeface="宋体" pitchFamily="2" charset="-122"/>
                <a:sym typeface="Webdings" pitchFamily="18" charset="2"/>
              </a:rPr>
              <a:t>&amp; </a:t>
            </a:r>
            <a:r>
              <a:rPr lang="en-US" altLang="zh-CN" sz="2800" dirty="0">
                <a:solidFill>
                  <a:schemeClr val="hlink"/>
                </a:solidFill>
                <a:latin typeface="Comic Sans MS" pitchFamily="66" charset="0"/>
                <a:ea typeface="宋体" pitchFamily="2" charset="-122"/>
                <a:sym typeface="Webdings" pitchFamily="18" charset="2"/>
              </a:rPr>
              <a:t>operator&lt;&lt;</a:t>
            </a:r>
            <a:r>
              <a:rPr lang="en-US" altLang="zh-CN" sz="2800" dirty="0">
                <a:latin typeface="Comic Sans MS" pitchFamily="66" charset="0"/>
                <a:ea typeface="宋体" pitchFamily="2" charset="-122"/>
                <a:sym typeface="Webdings" pitchFamily="18" charset="2"/>
              </a:rPr>
              <a:t> (</a:t>
            </a:r>
            <a:r>
              <a:rPr lang="en-US" altLang="zh-CN" sz="2800" dirty="0" err="1">
                <a:latin typeface="Comic Sans MS" pitchFamily="66" charset="0"/>
                <a:ea typeface="宋体" pitchFamily="2" charset="-122"/>
                <a:sym typeface="Webdings" pitchFamily="18" charset="2"/>
              </a:rPr>
              <a:t>ostream</a:t>
            </a:r>
            <a:r>
              <a:rPr lang="en-US" altLang="zh-CN" sz="2800" dirty="0">
                <a:latin typeface="Comic Sans MS" pitchFamily="66" charset="0"/>
                <a:ea typeface="宋体" pitchFamily="2" charset="-122"/>
                <a:sym typeface="Webdings" pitchFamily="18" charset="2"/>
              </a:rPr>
              <a:t>&amp; out, </a:t>
            </a:r>
            <a:r>
              <a:rPr lang="en-US" altLang="zh-CN" sz="2800" dirty="0" err="1">
                <a:latin typeface="Comic Sans MS" pitchFamily="66" charset="0"/>
                <a:ea typeface="宋体" pitchFamily="2" charset="-122"/>
                <a:sym typeface="Webdings" pitchFamily="18" charset="2"/>
              </a:rPr>
              <a:t>const</a:t>
            </a:r>
            <a:r>
              <a:rPr lang="en-US" altLang="zh-CN" sz="2800" dirty="0">
                <a:latin typeface="Comic Sans MS" pitchFamily="66" charset="0"/>
                <a:ea typeface="宋体" pitchFamily="2" charset="-122"/>
                <a:sym typeface="Webdings" pitchFamily="18" charset="2"/>
              </a:rPr>
              <a:t> Chain&lt;T&gt;&amp; x)</a:t>
            </a:r>
          </a:p>
          <a:p>
            <a:pPr eaLnBrk="1" hangingPunct="1">
              <a:lnSpc>
                <a:spcPct val="80000"/>
              </a:lnSpc>
              <a:buFont typeface="Wingdings" pitchFamily="2" charset="2"/>
              <a:buNone/>
            </a:pPr>
            <a:r>
              <a:rPr lang="en-US" altLang="zh-CN" sz="2800" dirty="0">
                <a:latin typeface="Comic Sans MS" pitchFamily="66" charset="0"/>
                <a:ea typeface="宋体" pitchFamily="2" charset="-122"/>
                <a:sym typeface="Webdings" pitchFamily="18" charset="2"/>
              </a:rPr>
              <a:t>   {</a:t>
            </a:r>
            <a:r>
              <a:rPr lang="en-US" altLang="zh-CN" sz="2800" dirty="0" err="1">
                <a:latin typeface="Comic Sans MS" pitchFamily="66" charset="0"/>
                <a:ea typeface="宋体" pitchFamily="2" charset="-122"/>
                <a:sym typeface="Webdings" pitchFamily="18" charset="2"/>
              </a:rPr>
              <a:t>x.Output</a:t>
            </a:r>
            <a:r>
              <a:rPr lang="en-US" altLang="zh-CN" sz="2800" dirty="0">
                <a:latin typeface="Comic Sans MS" pitchFamily="66" charset="0"/>
                <a:ea typeface="宋体" pitchFamily="2" charset="-122"/>
                <a:sym typeface="Webdings" pitchFamily="18" charset="2"/>
              </a:rPr>
              <a:t>(out); return out;} //Program 3-13</a:t>
            </a:r>
          </a:p>
        </p:txBody>
      </p:sp>
      <p:sp>
        <p:nvSpPr>
          <p:cNvPr id="35846" name="AutoShape 4"/>
          <p:cNvSpPr>
            <a:spLocks noChangeArrowheads="1"/>
          </p:cNvSpPr>
          <p:nvPr/>
        </p:nvSpPr>
        <p:spPr bwMode="auto">
          <a:xfrm>
            <a:off x="6732588" y="2708275"/>
            <a:ext cx="1368425" cy="504825"/>
          </a:xfrm>
          <a:prstGeom prst="wedgeRoundRectCallout">
            <a:avLst>
              <a:gd name="adj1" fmla="val -102782"/>
              <a:gd name="adj2" fmla="val 100630"/>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(n)</a:t>
            </a:r>
            <a:endParaRPr kumimoji="1" lang="zh-CN" altLang="el-GR" sz="2400" b="1" dirty="0">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miter lim="800000"/>
            <a:headEnd/>
            <a:tailEnd/>
          </a:ln>
        </p:spPr>
        <p:txBody>
          <a:bodyPr/>
          <a:lstStyle/>
          <a:p>
            <a:fld id="{C8824934-C23F-4596-9FD1-6E5866BE3CAE}" type="datetime7">
              <a:rPr lang="zh-CN" altLang="en-US" smtClean="0"/>
              <a:pPr/>
              <a:t>19.9.25</a:t>
            </a:fld>
            <a:endParaRPr lang="en-US" altLang="zh-CN"/>
          </a:p>
        </p:txBody>
      </p:sp>
      <p:sp>
        <p:nvSpPr>
          <p:cNvPr id="36867" name="灯片编号占位符 5"/>
          <p:cNvSpPr>
            <a:spLocks noGrp="1"/>
          </p:cNvSpPr>
          <p:nvPr>
            <p:ph type="sldNum" sz="quarter" idx="12"/>
          </p:nvPr>
        </p:nvSpPr>
        <p:spPr>
          <a:noFill/>
          <a:ln>
            <a:miter lim="800000"/>
            <a:headEnd/>
            <a:tailEnd/>
          </a:ln>
        </p:spPr>
        <p:txBody>
          <a:bodyPr/>
          <a:lstStyle/>
          <a:p>
            <a:fld id="{D26737DD-F140-46D8-A0E9-52A6594A1A9D}" type="slidenum">
              <a:rPr lang="zh-CN" altLang="en-US" smtClean="0"/>
              <a:pPr/>
              <a:t>31</a:t>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Delete</a:t>
            </a:r>
            <a:endParaRPr lang="zh-CN" altLang="en-US">
              <a:solidFill>
                <a:schemeClr val="hlink"/>
              </a:solidFill>
              <a:ea typeface="宋体" pitchFamily="2" charset="-122"/>
              <a:sym typeface="Webdings" pitchFamily="18" charset="2"/>
            </a:endParaRPr>
          </a:p>
        </p:txBody>
      </p:sp>
      <p:sp>
        <p:nvSpPr>
          <p:cNvPr id="503811" name="Rectangle 3"/>
          <p:cNvSpPr>
            <a:spLocks noGrp="1" noChangeArrowheads="1"/>
          </p:cNvSpPr>
          <p:nvPr>
            <p:ph type="body" idx="1"/>
          </p:nvPr>
        </p:nvSpPr>
        <p:spPr>
          <a:xfrm>
            <a:off x="461963" y="1787525"/>
            <a:ext cx="8229600" cy="1622425"/>
          </a:xfrm>
        </p:spPr>
        <p:txBody>
          <a:bodyPr/>
          <a:lstStyle/>
          <a:p>
            <a:pPr eaLnBrk="1" hangingPunct="1">
              <a:lnSpc>
                <a:spcPct val="90000"/>
              </a:lnSpc>
            </a:pPr>
            <a:r>
              <a:rPr lang="en-US" altLang="zh-CN" sz="2800">
                <a:latin typeface="Comic Sans MS" pitchFamily="66" charset="0"/>
                <a:ea typeface="宋体" pitchFamily="2" charset="-122"/>
              </a:rPr>
              <a:t>1. </a:t>
            </a:r>
            <a:r>
              <a:rPr lang="zh-CN" altLang="en-US" sz="2800">
                <a:latin typeface="Comic Sans MS" pitchFamily="66" charset="0"/>
                <a:ea typeface="宋体" pitchFamily="2" charset="-122"/>
              </a:rPr>
              <a:t>删除节点不存在（包括链表为空），</a:t>
            </a:r>
            <a:r>
              <a:rPr lang="zh-CN" altLang="en-US" sz="2800">
                <a:latin typeface="Comic Sans MS" pitchFamily="66" charset="0"/>
                <a:ea typeface="宋体" pitchFamily="2" charset="-122"/>
                <a:sym typeface="Webdings" pitchFamily="18" charset="2"/>
              </a:rPr>
              <a:t>引发</a:t>
            </a:r>
            <a:r>
              <a:rPr lang="en-US" altLang="zh-CN" sz="2800">
                <a:latin typeface="Comic Sans MS" pitchFamily="66" charset="0"/>
                <a:ea typeface="宋体" pitchFamily="2" charset="-122"/>
                <a:sym typeface="Webdings" pitchFamily="18" charset="2"/>
              </a:rPr>
              <a:t>OutOfBounds</a:t>
            </a:r>
            <a:r>
              <a:rPr lang="zh-CN" altLang="en-US" sz="2800">
                <a:latin typeface="Comic Sans MS" pitchFamily="66" charset="0"/>
                <a:ea typeface="宋体" pitchFamily="2" charset="-122"/>
                <a:sym typeface="Webdings" pitchFamily="18" charset="2"/>
              </a:rPr>
              <a:t>异常</a:t>
            </a:r>
            <a:endParaRPr lang="zh-CN" altLang="en-US" sz="2800">
              <a:latin typeface="Comic Sans MS" pitchFamily="66" charset="0"/>
              <a:ea typeface="宋体" pitchFamily="2" charset="-122"/>
            </a:endParaRPr>
          </a:p>
          <a:p>
            <a:pPr eaLnBrk="1" hangingPunct="1">
              <a:lnSpc>
                <a:spcPct val="90000"/>
              </a:lnSpc>
            </a:pPr>
            <a:r>
              <a:rPr lang="en-US" altLang="zh-CN" sz="2800">
                <a:latin typeface="Comic Sans MS" pitchFamily="66" charset="0"/>
                <a:ea typeface="宋体" pitchFamily="2" charset="-122"/>
              </a:rPr>
              <a:t>2. </a:t>
            </a:r>
            <a:r>
              <a:rPr lang="zh-CN" altLang="en-US" sz="2800">
                <a:latin typeface="Comic Sans MS" pitchFamily="66" charset="0"/>
                <a:ea typeface="宋体" pitchFamily="2" charset="-122"/>
              </a:rPr>
              <a:t>删除首节点</a:t>
            </a:r>
          </a:p>
          <a:p>
            <a:pPr eaLnBrk="1" hangingPunct="1">
              <a:lnSpc>
                <a:spcPct val="90000"/>
              </a:lnSpc>
            </a:pPr>
            <a:r>
              <a:rPr lang="en-US" altLang="zh-CN" sz="2800">
                <a:latin typeface="Comic Sans MS" pitchFamily="66" charset="0"/>
                <a:ea typeface="宋体" pitchFamily="2" charset="-122"/>
              </a:rPr>
              <a:t>3. </a:t>
            </a:r>
            <a:r>
              <a:rPr lang="zh-CN" altLang="en-US" sz="2800">
                <a:latin typeface="Comic Sans MS" pitchFamily="66" charset="0"/>
                <a:ea typeface="宋体" pitchFamily="2" charset="-122"/>
              </a:rPr>
              <a:t>删除中间节点</a:t>
            </a:r>
          </a:p>
        </p:txBody>
      </p:sp>
      <p:sp>
        <p:nvSpPr>
          <p:cNvPr id="503812" name="Line 4"/>
          <p:cNvSpPr>
            <a:spLocks noChangeShapeType="1"/>
          </p:cNvSpPr>
          <p:nvPr/>
        </p:nvSpPr>
        <p:spPr bwMode="auto">
          <a:xfrm flipV="1">
            <a:off x="1258888" y="4149725"/>
            <a:ext cx="504825" cy="431800"/>
          </a:xfrm>
          <a:prstGeom prst="line">
            <a:avLst/>
          </a:prstGeom>
          <a:noFill/>
          <a:ln w="28575">
            <a:solidFill>
              <a:schemeClr val="tx1"/>
            </a:solidFill>
            <a:round/>
            <a:headEnd/>
            <a:tailEnd type="arrow" w="med" len="med"/>
          </a:ln>
          <a:effectLst/>
        </p:spPr>
        <p:txBody>
          <a:bodyPr/>
          <a:lstStyle/>
          <a:p>
            <a:endParaRPr lang="zh-CN" altLang="en-US"/>
          </a:p>
        </p:txBody>
      </p:sp>
      <p:sp>
        <p:nvSpPr>
          <p:cNvPr id="503813" name="Rectangle 5"/>
          <p:cNvSpPr>
            <a:spLocks noChangeArrowheads="1"/>
          </p:cNvSpPr>
          <p:nvPr/>
        </p:nvSpPr>
        <p:spPr bwMode="auto">
          <a:xfrm>
            <a:off x="1835150" y="4365625"/>
            <a:ext cx="2087563"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first = p-&gt;link </a:t>
            </a:r>
          </a:p>
        </p:txBody>
      </p:sp>
      <p:sp>
        <p:nvSpPr>
          <p:cNvPr id="503814" name="Rectangle 6"/>
          <p:cNvSpPr>
            <a:spLocks noChangeArrowheads="1"/>
          </p:cNvSpPr>
          <p:nvPr/>
        </p:nvSpPr>
        <p:spPr bwMode="auto">
          <a:xfrm>
            <a:off x="4140200" y="4365625"/>
            <a:ext cx="3024188"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x=p-&gt;data; delete(p);</a:t>
            </a:r>
          </a:p>
        </p:txBody>
      </p:sp>
      <p:sp>
        <p:nvSpPr>
          <p:cNvPr id="503815" name="Line 7"/>
          <p:cNvSpPr>
            <a:spLocks noChangeShapeType="1"/>
          </p:cNvSpPr>
          <p:nvPr/>
        </p:nvSpPr>
        <p:spPr bwMode="auto">
          <a:xfrm>
            <a:off x="1260475" y="4006850"/>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503816" name="Rectangle 8"/>
          <p:cNvSpPr>
            <a:spLocks noChangeArrowheads="1"/>
          </p:cNvSpPr>
          <p:nvPr/>
        </p:nvSpPr>
        <p:spPr bwMode="auto">
          <a:xfrm>
            <a:off x="468313" y="3790950"/>
            <a:ext cx="720725"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first</a:t>
            </a:r>
          </a:p>
        </p:txBody>
      </p:sp>
      <p:grpSp>
        <p:nvGrpSpPr>
          <p:cNvPr id="503817" name="Group 9"/>
          <p:cNvGrpSpPr>
            <a:grpSpLocks/>
          </p:cNvGrpSpPr>
          <p:nvPr/>
        </p:nvGrpSpPr>
        <p:grpSpPr bwMode="auto">
          <a:xfrm>
            <a:off x="1836738" y="3862388"/>
            <a:ext cx="863600" cy="360362"/>
            <a:chOff x="1202" y="2931"/>
            <a:chExt cx="1088" cy="227"/>
          </a:xfrm>
        </p:grpSpPr>
        <p:sp>
          <p:nvSpPr>
            <p:cNvPr id="36920" name="Rectangle 10"/>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21" name="Rectangle 11"/>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503820" name="Line 12"/>
          <p:cNvSpPr>
            <a:spLocks noChangeShapeType="1"/>
          </p:cNvSpPr>
          <p:nvPr/>
        </p:nvSpPr>
        <p:spPr bwMode="auto">
          <a:xfrm>
            <a:off x="2628900" y="4006850"/>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503821" name="Rectangle 13"/>
          <p:cNvSpPr>
            <a:spLocks noChangeArrowheads="1"/>
          </p:cNvSpPr>
          <p:nvPr/>
        </p:nvSpPr>
        <p:spPr bwMode="auto">
          <a:xfrm>
            <a:off x="6948488" y="3789363"/>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grpSp>
        <p:nvGrpSpPr>
          <p:cNvPr id="503822" name="Group 14"/>
          <p:cNvGrpSpPr>
            <a:grpSpLocks/>
          </p:cNvGrpSpPr>
          <p:nvPr/>
        </p:nvGrpSpPr>
        <p:grpSpPr bwMode="auto">
          <a:xfrm>
            <a:off x="3205163" y="3862388"/>
            <a:ext cx="863600" cy="360362"/>
            <a:chOff x="1202" y="2931"/>
            <a:chExt cx="1088" cy="227"/>
          </a:xfrm>
        </p:grpSpPr>
        <p:sp>
          <p:nvSpPr>
            <p:cNvPr id="36918" name="Rectangle 15"/>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19" name="Rectangle 16"/>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503825" name="Line 17"/>
          <p:cNvSpPr>
            <a:spLocks noChangeShapeType="1"/>
          </p:cNvSpPr>
          <p:nvPr/>
        </p:nvSpPr>
        <p:spPr bwMode="auto">
          <a:xfrm>
            <a:off x="3997325" y="4006850"/>
            <a:ext cx="576263" cy="0"/>
          </a:xfrm>
          <a:prstGeom prst="line">
            <a:avLst/>
          </a:prstGeom>
          <a:noFill/>
          <a:ln w="28575">
            <a:solidFill>
              <a:schemeClr val="tx1"/>
            </a:solidFill>
            <a:round/>
            <a:headEnd/>
            <a:tailEnd type="arrow" w="med" len="med"/>
          </a:ln>
          <a:effectLst/>
        </p:spPr>
        <p:txBody>
          <a:bodyPr/>
          <a:lstStyle/>
          <a:p>
            <a:endParaRPr lang="zh-CN" altLang="en-US"/>
          </a:p>
        </p:txBody>
      </p:sp>
      <p:grpSp>
        <p:nvGrpSpPr>
          <p:cNvPr id="503826" name="Group 18"/>
          <p:cNvGrpSpPr>
            <a:grpSpLocks/>
          </p:cNvGrpSpPr>
          <p:nvPr/>
        </p:nvGrpSpPr>
        <p:grpSpPr bwMode="auto">
          <a:xfrm>
            <a:off x="5724525" y="3860800"/>
            <a:ext cx="863600" cy="360363"/>
            <a:chOff x="1202" y="2931"/>
            <a:chExt cx="1088" cy="227"/>
          </a:xfrm>
        </p:grpSpPr>
        <p:sp>
          <p:nvSpPr>
            <p:cNvPr id="36916" name="Rectangle 19"/>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17" name="Rectangle 20"/>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503829" name="Line 21"/>
          <p:cNvSpPr>
            <a:spLocks noChangeShapeType="1"/>
          </p:cNvSpPr>
          <p:nvPr/>
        </p:nvSpPr>
        <p:spPr bwMode="auto">
          <a:xfrm>
            <a:off x="6445250" y="4005263"/>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503830" name="Line 22"/>
          <p:cNvSpPr>
            <a:spLocks noChangeShapeType="1"/>
          </p:cNvSpPr>
          <p:nvPr/>
        </p:nvSpPr>
        <p:spPr bwMode="auto">
          <a:xfrm>
            <a:off x="5148263" y="4003675"/>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503831" name="Rectangle 23"/>
          <p:cNvSpPr>
            <a:spLocks noChangeArrowheads="1"/>
          </p:cNvSpPr>
          <p:nvPr/>
        </p:nvSpPr>
        <p:spPr bwMode="auto">
          <a:xfrm>
            <a:off x="4500563" y="3789363"/>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a:t>
            </a:r>
          </a:p>
        </p:txBody>
      </p:sp>
      <p:sp>
        <p:nvSpPr>
          <p:cNvPr id="503832" name="Rectangle 24"/>
          <p:cNvSpPr>
            <a:spLocks noChangeArrowheads="1"/>
          </p:cNvSpPr>
          <p:nvPr/>
        </p:nvSpPr>
        <p:spPr bwMode="auto">
          <a:xfrm>
            <a:off x="827088" y="4365625"/>
            <a:ext cx="360362"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p</a:t>
            </a:r>
          </a:p>
        </p:txBody>
      </p:sp>
      <p:sp>
        <p:nvSpPr>
          <p:cNvPr id="503833" name="Line 25"/>
          <p:cNvSpPr>
            <a:spLocks noChangeShapeType="1"/>
          </p:cNvSpPr>
          <p:nvPr/>
        </p:nvSpPr>
        <p:spPr bwMode="auto">
          <a:xfrm>
            <a:off x="1260475" y="4005263"/>
            <a:ext cx="1943100" cy="0"/>
          </a:xfrm>
          <a:prstGeom prst="line">
            <a:avLst/>
          </a:prstGeom>
          <a:noFill/>
          <a:ln w="28575">
            <a:solidFill>
              <a:srgbClr val="FF0066"/>
            </a:solidFill>
            <a:round/>
            <a:headEnd/>
            <a:tailEnd type="arrow" w="med" len="med"/>
          </a:ln>
          <a:effectLst/>
        </p:spPr>
        <p:txBody>
          <a:bodyPr/>
          <a:lstStyle/>
          <a:p>
            <a:endParaRPr lang="zh-CN" altLang="en-US"/>
          </a:p>
        </p:txBody>
      </p:sp>
      <p:sp>
        <p:nvSpPr>
          <p:cNvPr id="503834" name="Line 26"/>
          <p:cNvSpPr>
            <a:spLocks noChangeShapeType="1"/>
          </p:cNvSpPr>
          <p:nvPr/>
        </p:nvSpPr>
        <p:spPr bwMode="auto">
          <a:xfrm flipV="1">
            <a:off x="4930775" y="5805488"/>
            <a:ext cx="504825" cy="431800"/>
          </a:xfrm>
          <a:prstGeom prst="line">
            <a:avLst/>
          </a:prstGeom>
          <a:noFill/>
          <a:ln w="28575">
            <a:solidFill>
              <a:schemeClr val="tx1"/>
            </a:solidFill>
            <a:round/>
            <a:headEnd/>
            <a:tailEnd type="arrow" w="med" len="med"/>
          </a:ln>
          <a:effectLst/>
        </p:spPr>
        <p:txBody>
          <a:bodyPr/>
          <a:lstStyle/>
          <a:p>
            <a:endParaRPr lang="zh-CN" altLang="en-US"/>
          </a:p>
        </p:txBody>
      </p:sp>
      <p:sp>
        <p:nvSpPr>
          <p:cNvPr id="503835" name="Rectangle 27"/>
          <p:cNvSpPr>
            <a:spLocks noChangeArrowheads="1"/>
          </p:cNvSpPr>
          <p:nvPr/>
        </p:nvSpPr>
        <p:spPr bwMode="auto">
          <a:xfrm>
            <a:off x="4572000" y="5013325"/>
            <a:ext cx="2519363"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q-&gt;link = p-&gt;link </a:t>
            </a:r>
          </a:p>
        </p:txBody>
      </p:sp>
      <p:sp>
        <p:nvSpPr>
          <p:cNvPr id="503836" name="Rectangle 28"/>
          <p:cNvSpPr>
            <a:spLocks noChangeArrowheads="1"/>
          </p:cNvSpPr>
          <p:nvPr/>
        </p:nvSpPr>
        <p:spPr bwMode="auto">
          <a:xfrm>
            <a:off x="250825" y="6165850"/>
            <a:ext cx="2881313" cy="288925"/>
          </a:xfrm>
          <a:prstGeom prst="rect">
            <a:avLst/>
          </a:prstGeom>
          <a:solidFill>
            <a:srgbClr val="CCFFCC"/>
          </a:solid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x=p-&gt;data; delete(p);</a:t>
            </a:r>
          </a:p>
        </p:txBody>
      </p:sp>
      <p:sp>
        <p:nvSpPr>
          <p:cNvPr id="36889" name="Line 29"/>
          <p:cNvSpPr>
            <a:spLocks noChangeShapeType="1"/>
          </p:cNvSpPr>
          <p:nvPr/>
        </p:nvSpPr>
        <p:spPr bwMode="auto">
          <a:xfrm>
            <a:off x="1008063" y="5662613"/>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6890" name="Rectangle 30"/>
          <p:cNvSpPr>
            <a:spLocks noChangeArrowheads="1"/>
          </p:cNvSpPr>
          <p:nvPr/>
        </p:nvSpPr>
        <p:spPr bwMode="auto">
          <a:xfrm>
            <a:off x="215900" y="5446713"/>
            <a:ext cx="720725"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first</a:t>
            </a:r>
          </a:p>
        </p:txBody>
      </p:sp>
      <p:grpSp>
        <p:nvGrpSpPr>
          <p:cNvPr id="36891" name="Group 31"/>
          <p:cNvGrpSpPr>
            <a:grpSpLocks/>
          </p:cNvGrpSpPr>
          <p:nvPr/>
        </p:nvGrpSpPr>
        <p:grpSpPr bwMode="auto">
          <a:xfrm>
            <a:off x="1584325" y="5518150"/>
            <a:ext cx="863600" cy="360363"/>
            <a:chOff x="1202" y="2931"/>
            <a:chExt cx="1088" cy="227"/>
          </a:xfrm>
        </p:grpSpPr>
        <p:sp>
          <p:nvSpPr>
            <p:cNvPr id="36914" name="Rectangle 32"/>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15" name="Rectangle 33"/>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6892" name="Line 34"/>
          <p:cNvSpPr>
            <a:spLocks noChangeShapeType="1"/>
          </p:cNvSpPr>
          <p:nvPr/>
        </p:nvSpPr>
        <p:spPr bwMode="auto">
          <a:xfrm>
            <a:off x="2376488" y="5662613"/>
            <a:ext cx="576262" cy="0"/>
          </a:xfrm>
          <a:prstGeom prst="line">
            <a:avLst/>
          </a:prstGeom>
          <a:noFill/>
          <a:ln w="28575">
            <a:solidFill>
              <a:schemeClr val="tx1"/>
            </a:solidFill>
            <a:round/>
            <a:headEnd/>
            <a:tailEnd type="arrow" w="med" len="med"/>
          </a:ln>
          <a:effectLst/>
        </p:spPr>
        <p:txBody>
          <a:bodyPr/>
          <a:lstStyle/>
          <a:p>
            <a:endParaRPr lang="zh-CN" altLang="en-US"/>
          </a:p>
        </p:txBody>
      </p:sp>
      <p:grpSp>
        <p:nvGrpSpPr>
          <p:cNvPr id="36893" name="Group 35"/>
          <p:cNvGrpSpPr>
            <a:grpSpLocks/>
          </p:cNvGrpSpPr>
          <p:nvPr/>
        </p:nvGrpSpPr>
        <p:grpSpPr bwMode="auto">
          <a:xfrm>
            <a:off x="3922713" y="5518150"/>
            <a:ext cx="863600" cy="360363"/>
            <a:chOff x="1202" y="2931"/>
            <a:chExt cx="1088" cy="227"/>
          </a:xfrm>
        </p:grpSpPr>
        <p:sp>
          <p:nvSpPr>
            <p:cNvPr id="36912" name="Rectangle 36"/>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13" name="Rectangle 37"/>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6894" name="Line 38"/>
          <p:cNvSpPr>
            <a:spLocks noChangeShapeType="1"/>
          </p:cNvSpPr>
          <p:nvPr/>
        </p:nvSpPr>
        <p:spPr bwMode="auto">
          <a:xfrm>
            <a:off x="3346450" y="5661025"/>
            <a:ext cx="576263" cy="0"/>
          </a:xfrm>
          <a:prstGeom prst="line">
            <a:avLst/>
          </a:prstGeom>
          <a:noFill/>
          <a:ln w="28575">
            <a:solidFill>
              <a:schemeClr val="tx1"/>
            </a:solidFill>
            <a:round/>
            <a:headEnd/>
            <a:tailEnd type="arrow" w="med" len="med"/>
          </a:ln>
          <a:effectLst/>
        </p:spPr>
        <p:txBody>
          <a:bodyPr/>
          <a:lstStyle/>
          <a:p>
            <a:endParaRPr lang="zh-CN" altLang="en-US"/>
          </a:p>
        </p:txBody>
      </p:sp>
      <p:grpSp>
        <p:nvGrpSpPr>
          <p:cNvPr id="503847" name="Group 39"/>
          <p:cNvGrpSpPr>
            <a:grpSpLocks/>
          </p:cNvGrpSpPr>
          <p:nvPr/>
        </p:nvGrpSpPr>
        <p:grpSpPr bwMode="auto">
          <a:xfrm>
            <a:off x="5435600" y="5518150"/>
            <a:ext cx="863600" cy="360363"/>
            <a:chOff x="1202" y="2931"/>
            <a:chExt cx="1088" cy="227"/>
          </a:xfrm>
        </p:grpSpPr>
        <p:sp>
          <p:nvSpPr>
            <p:cNvPr id="36910" name="Rectangle 40"/>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11" name="Rectangle 41"/>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503850" name="Line 42"/>
          <p:cNvSpPr>
            <a:spLocks noChangeShapeType="1"/>
          </p:cNvSpPr>
          <p:nvPr/>
        </p:nvSpPr>
        <p:spPr bwMode="auto">
          <a:xfrm>
            <a:off x="6156325" y="5662613"/>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503851" name="Line 43"/>
          <p:cNvSpPr>
            <a:spLocks noChangeShapeType="1"/>
          </p:cNvSpPr>
          <p:nvPr/>
        </p:nvSpPr>
        <p:spPr bwMode="auto">
          <a:xfrm>
            <a:off x="4859338" y="5661025"/>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6898" name="Rectangle 44"/>
          <p:cNvSpPr>
            <a:spLocks noChangeArrowheads="1"/>
          </p:cNvSpPr>
          <p:nvPr/>
        </p:nvSpPr>
        <p:spPr bwMode="auto">
          <a:xfrm>
            <a:off x="2770188" y="5445125"/>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a:t>
            </a:r>
          </a:p>
        </p:txBody>
      </p:sp>
      <p:sp>
        <p:nvSpPr>
          <p:cNvPr id="503853" name="Rectangle 45"/>
          <p:cNvSpPr>
            <a:spLocks noChangeArrowheads="1"/>
          </p:cNvSpPr>
          <p:nvPr/>
        </p:nvSpPr>
        <p:spPr bwMode="auto">
          <a:xfrm>
            <a:off x="4427538" y="6237288"/>
            <a:ext cx="1008062"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p</a:t>
            </a:r>
          </a:p>
        </p:txBody>
      </p:sp>
      <p:sp>
        <p:nvSpPr>
          <p:cNvPr id="503854" name="Line 46"/>
          <p:cNvSpPr>
            <a:spLocks noChangeShapeType="1"/>
          </p:cNvSpPr>
          <p:nvPr/>
        </p:nvSpPr>
        <p:spPr bwMode="auto">
          <a:xfrm>
            <a:off x="4786313" y="5661025"/>
            <a:ext cx="1943100" cy="0"/>
          </a:xfrm>
          <a:prstGeom prst="line">
            <a:avLst/>
          </a:prstGeom>
          <a:noFill/>
          <a:ln w="28575">
            <a:solidFill>
              <a:srgbClr val="FF0066"/>
            </a:solidFill>
            <a:round/>
            <a:headEnd/>
            <a:tailEnd type="arrow" w="med" len="med"/>
          </a:ln>
          <a:effectLst/>
        </p:spPr>
        <p:txBody>
          <a:bodyPr/>
          <a:lstStyle/>
          <a:p>
            <a:endParaRPr lang="zh-CN" altLang="en-US"/>
          </a:p>
        </p:txBody>
      </p:sp>
      <p:sp>
        <p:nvSpPr>
          <p:cNvPr id="36901" name="Rectangle 47"/>
          <p:cNvSpPr>
            <a:spLocks noChangeArrowheads="1"/>
          </p:cNvSpPr>
          <p:nvPr/>
        </p:nvSpPr>
        <p:spPr bwMode="auto">
          <a:xfrm>
            <a:off x="7954963" y="5445125"/>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grpSp>
        <p:nvGrpSpPr>
          <p:cNvPr id="36902" name="Group 48"/>
          <p:cNvGrpSpPr>
            <a:grpSpLocks/>
          </p:cNvGrpSpPr>
          <p:nvPr/>
        </p:nvGrpSpPr>
        <p:grpSpPr bwMode="auto">
          <a:xfrm>
            <a:off x="6731000" y="5516563"/>
            <a:ext cx="863600" cy="360362"/>
            <a:chOff x="1202" y="2931"/>
            <a:chExt cx="1088" cy="227"/>
          </a:xfrm>
        </p:grpSpPr>
        <p:sp>
          <p:nvSpPr>
            <p:cNvPr id="36908" name="Rectangle 49"/>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6909" name="Rectangle 50"/>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6903" name="Line 51"/>
          <p:cNvSpPr>
            <a:spLocks noChangeShapeType="1"/>
          </p:cNvSpPr>
          <p:nvPr/>
        </p:nvSpPr>
        <p:spPr bwMode="auto">
          <a:xfrm>
            <a:off x="7451725" y="5661025"/>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503860" name="Line 52"/>
          <p:cNvSpPr>
            <a:spLocks noChangeShapeType="1"/>
          </p:cNvSpPr>
          <p:nvPr/>
        </p:nvSpPr>
        <p:spPr bwMode="auto">
          <a:xfrm flipV="1">
            <a:off x="3346450" y="5805488"/>
            <a:ext cx="504825" cy="431800"/>
          </a:xfrm>
          <a:prstGeom prst="line">
            <a:avLst/>
          </a:prstGeom>
          <a:noFill/>
          <a:ln w="28575">
            <a:solidFill>
              <a:schemeClr val="tx1"/>
            </a:solidFill>
            <a:round/>
            <a:headEnd/>
            <a:tailEnd type="arrow" w="med" len="med"/>
          </a:ln>
          <a:effectLst/>
        </p:spPr>
        <p:txBody>
          <a:bodyPr/>
          <a:lstStyle/>
          <a:p>
            <a:endParaRPr lang="zh-CN" altLang="en-US"/>
          </a:p>
        </p:txBody>
      </p:sp>
      <p:sp>
        <p:nvSpPr>
          <p:cNvPr id="503861" name="Rectangle 53"/>
          <p:cNvSpPr>
            <a:spLocks noChangeArrowheads="1"/>
          </p:cNvSpPr>
          <p:nvPr/>
        </p:nvSpPr>
        <p:spPr bwMode="auto">
          <a:xfrm>
            <a:off x="2914650" y="6237288"/>
            <a:ext cx="1008063"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q</a:t>
            </a:r>
          </a:p>
        </p:txBody>
      </p:sp>
      <p:sp>
        <p:nvSpPr>
          <p:cNvPr id="503862" name="Line 54"/>
          <p:cNvSpPr>
            <a:spLocks noChangeShapeType="1"/>
          </p:cNvSpPr>
          <p:nvPr/>
        </p:nvSpPr>
        <p:spPr bwMode="auto">
          <a:xfrm flipV="1">
            <a:off x="6226175" y="5805488"/>
            <a:ext cx="504825" cy="431800"/>
          </a:xfrm>
          <a:prstGeom prst="line">
            <a:avLst/>
          </a:prstGeom>
          <a:noFill/>
          <a:ln w="28575">
            <a:solidFill>
              <a:schemeClr val="tx1"/>
            </a:solidFill>
            <a:round/>
            <a:headEnd/>
            <a:tailEnd type="arrow" w="med" len="med"/>
          </a:ln>
          <a:effectLst/>
        </p:spPr>
        <p:txBody>
          <a:bodyPr/>
          <a:lstStyle/>
          <a:p>
            <a:endParaRPr lang="zh-CN" altLang="en-US"/>
          </a:p>
        </p:txBody>
      </p:sp>
      <p:sp>
        <p:nvSpPr>
          <p:cNvPr id="503863" name="Rectangle 55"/>
          <p:cNvSpPr>
            <a:spLocks noChangeArrowheads="1"/>
          </p:cNvSpPr>
          <p:nvPr/>
        </p:nvSpPr>
        <p:spPr bwMode="auto">
          <a:xfrm>
            <a:off x="5722938" y="6237288"/>
            <a:ext cx="2305050"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p-&gt;link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 calcmode="lin" valueType="num">
                                      <p:cBhvr additive="base">
                                        <p:cTn id="7" dur="500" fill="hold"/>
                                        <p:tgtEl>
                                          <p:spTgt spid="503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3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3811">
                                            <p:txEl>
                                              <p:pRg st="1" end="1"/>
                                            </p:txEl>
                                          </p:spTgt>
                                        </p:tgtEl>
                                        <p:attrNameLst>
                                          <p:attrName>style.visibility</p:attrName>
                                        </p:attrNameLst>
                                      </p:cBhvr>
                                      <p:to>
                                        <p:strVal val="visible"/>
                                      </p:to>
                                    </p:set>
                                    <p:anim calcmode="lin" valueType="num">
                                      <p:cBhvr additive="base">
                                        <p:cTn id="13" dur="500" fill="hold"/>
                                        <p:tgtEl>
                                          <p:spTgt spid="503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3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3812"/>
                                        </p:tgtEl>
                                        <p:attrNameLst>
                                          <p:attrName>style.visibility</p:attrName>
                                        </p:attrNameLst>
                                      </p:cBhvr>
                                      <p:to>
                                        <p:strVal val="visible"/>
                                      </p:to>
                                    </p:set>
                                    <p:anim calcmode="lin" valueType="num">
                                      <p:cBhvr additive="base">
                                        <p:cTn id="19" dur="500" fill="hold"/>
                                        <p:tgtEl>
                                          <p:spTgt spid="503812"/>
                                        </p:tgtEl>
                                        <p:attrNameLst>
                                          <p:attrName>ppt_x</p:attrName>
                                        </p:attrNameLst>
                                      </p:cBhvr>
                                      <p:tavLst>
                                        <p:tav tm="0">
                                          <p:val>
                                            <p:strVal val="#ppt_x"/>
                                          </p:val>
                                        </p:tav>
                                        <p:tav tm="100000">
                                          <p:val>
                                            <p:strVal val="#ppt_x"/>
                                          </p:val>
                                        </p:tav>
                                      </p:tavLst>
                                    </p:anim>
                                    <p:anim calcmode="lin" valueType="num">
                                      <p:cBhvr additive="base">
                                        <p:cTn id="20" dur="500" fill="hold"/>
                                        <p:tgtEl>
                                          <p:spTgt spid="5038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3815"/>
                                        </p:tgtEl>
                                        <p:attrNameLst>
                                          <p:attrName>style.visibility</p:attrName>
                                        </p:attrNameLst>
                                      </p:cBhvr>
                                      <p:to>
                                        <p:strVal val="visible"/>
                                      </p:to>
                                    </p:set>
                                    <p:anim calcmode="lin" valueType="num">
                                      <p:cBhvr additive="base">
                                        <p:cTn id="23" dur="500" fill="hold"/>
                                        <p:tgtEl>
                                          <p:spTgt spid="503815"/>
                                        </p:tgtEl>
                                        <p:attrNameLst>
                                          <p:attrName>ppt_x</p:attrName>
                                        </p:attrNameLst>
                                      </p:cBhvr>
                                      <p:tavLst>
                                        <p:tav tm="0">
                                          <p:val>
                                            <p:strVal val="#ppt_x"/>
                                          </p:val>
                                        </p:tav>
                                        <p:tav tm="100000">
                                          <p:val>
                                            <p:strVal val="#ppt_x"/>
                                          </p:val>
                                        </p:tav>
                                      </p:tavLst>
                                    </p:anim>
                                    <p:anim calcmode="lin" valueType="num">
                                      <p:cBhvr additive="base">
                                        <p:cTn id="24" dur="500" fill="hold"/>
                                        <p:tgtEl>
                                          <p:spTgt spid="5038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3816"/>
                                        </p:tgtEl>
                                        <p:attrNameLst>
                                          <p:attrName>style.visibility</p:attrName>
                                        </p:attrNameLst>
                                      </p:cBhvr>
                                      <p:to>
                                        <p:strVal val="visible"/>
                                      </p:to>
                                    </p:set>
                                    <p:anim calcmode="lin" valueType="num">
                                      <p:cBhvr additive="base">
                                        <p:cTn id="27" dur="500" fill="hold"/>
                                        <p:tgtEl>
                                          <p:spTgt spid="503816"/>
                                        </p:tgtEl>
                                        <p:attrNameLst>
                                          <p:attrName>ppt_x</p:attrName>
                                        </p:attrNameLst>
                                      </p:cBhvr>
                                      <p:tavLst>
                                        <p:tav tm="0">
                                          <p:val>
                                            <p:strVal val="#ppt_x"/>
                                          </p:val>
                                        </p:tav>
                                        <p:tav tm="100000">
                                          <p:val>
                                            <p:strVal val="#ppt_x"/>
                                          </p:val>
                                        </p:tav>
                                      </p:tavLst>
                                    </p:anim>
                                    <p:anim calcmode="lin" valueType="num">
                                      <p:cBhvr additive="base">
                                        <p:cTn id="28" dur="500" fill="hold"/>
                                        <p:tgtEl>
                                          <p:spTgt spid="5038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3817"/>
                                        </p:tgtEl>
                                        <p:attrNameLst>
                                          <p:attrName>style.visibility</p:attrName>
                                        </p:attrNameLst>
                                      </p:cBhvr>
                                      <p:to>
                                        <p:strVal val="visible"/>
                                      </p:to>
                                    </p:set>
                                    <p:anim calcmode="lin" valueType="num">
                                      <p:cBhvr additive="base">
                                        <p:cTn id="31" dur="500" fill="hold"/>
                                        <p:tgtEl>
                                          <p:spTgt spid="503817"/>
                                        </p:tgtEl>
                                        <p:attrNameLst>
                                          <p:attrName>ppt_x</p:attrName>
                                        </p:attrNameLst>
                                      </p:cBhvr>
                                      <p:tavLst>
                                        <p:tav tm="0">
                                          <p:val>
                                            <p:strVal val="#ppt_x"/>
                                          </p:val>
                                        </p:tav>
                                        <p:tav tm="100000">
                                          <p:val>
                                            <p:strVal val="#ppt_x"/>
                                          </p:val>
                                        </p:tav>
                                      </p:tavLst>
                                    </p:anim>
                                    <p:anim calcmode="lin" valueType="num">
                                      <p:cBhvr additive="base">
                                        <p:cTn id="32" dur="500" fill="hold"/>
                                        <p:tgtEl>
                                          <p:spTgt spid="5038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3820"/>
                                        </p:tgtEl>
                                        <p:attrNameLst>
                                          <p:attrName>style.visibility</p:attrName>
                                        </p:attrNameLst>
                                      </p:cBhvr>
                                      <p:to>
                                        <p:strVal val="visible"/>
                                      </p:to>
                                    </p:set>
                                    <p:anim calcmode="lin" valueType="num">
                                      <p:cBhvr additive="base">
                                        <p:cTn id="35" dur="500" fill="hold"/>
                                        <p:tgtEl>
                                          <p:spTgt spid="503820"/>
                                        </p:tgtEl>
                                        <p:attrNameLst>
                                          <p:attrName>ppt_x</p:attrName>
                                        </p:attrNameLst>
                                      </p:cBhvr>
                                      <p:tavLst>
                                        <p:tav tm="0">
                                          <p:val>
                                            <p:strVal val="#ppt_x"/>
                                          </p:val>
                                        </p:tav>
                                        <p:tav tm="100000">
                                          <p:val>
                                            <p:strVal val="#ppt_x"/>
                                          </p:val>
                                        </p:tav>
                                      </p:tavLst>
                                    </p:anim>
                                    <p:anim calcmode="lin" valueType="num">
                                      <p:cBhvr additive="base">
                                        <p:cTn id="36" dur="500" fill="hold"/>
                                        <p:tgtEl>
                                          <p:spTgt spid="5038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3821"/>
                                        </p:tgtEl>
                                        <p:attrNameLst>
                                          <p:attrName>style.visibility</p:attrName>
                                        </p:attrNameLst>
                                      </p:cBhvr>
                                      <p:to>
                                        <p:strVal val="visible"/>
                                      </p:to>
                                    </p:set>
                                    <p:anim calcmode="lin" valueType="num">
                                      <p:cBhvr additive="base">
                                        <p:cTn id="39" dur="500" fill="hold"/>
                                        <p:tgtEl>
                                          <p:spTgt spid="503821"/>
                                        </p:tgtEl>
                                        <p:attrNameLst>
                                          <p:attrName>ppt_x</p:attrName>
                                        </p:attrNameLst>
                                      </p:cBhvr>
                                      <p:tavLst>
                                        <p:tav tm="0">
                                          <p:val>
                                            <p:strVal val="#ppt_x"/>
                                          </p:val>
                                        </p:tav>
                                        <p:tav tm="100000">
                                          <p:val>
                                            <p:strVal val="#ppt_x"/>
                                          </p:val>
                                        </p:tav>
                                      </p:tavLst>
                                    </p:anim>
                                    <p:anim calcmode="lin" valueType="num">
                                      <p:cBhvr additive="base">
                                        <p:cTn id="40" dur="500" fill="hold"/>
                                        <p:tgtEl>
                                          <p:spTgt spid="50382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3822"/>
                                        </p:tgtEl>
                                        <p:attrNameLst>
                                          <p:attrName>style.visibility</p:attrName>
                                        </p:attrNameLst>
                                      </p:cBhvr>
                                      <p:to>
                                        <p:strVal val="visible"/>
                                      </p:to>
                                    </p:set>
                                    <p:anim calcmode="lin" valueType="num">
                                      <p:cBhvr additive="base">
                                        <p:cTn id="43" dur="500" fill="hold"/>
                                        <p:tgtEl>
                                          <p:spTgt spid="503822"/>
                                        </p:tgtEl>
                                        <p:attrNameLst>
                                          <p:attrName>ppt_x</p:attrName>
                                        </p:attrNameLst>
                                      </p:cBhvr>
                                      <p:tavLst>
                                        <p:tav tm="0">
                                          <p:val>
                                            <p:strVal val="#ppt_x"/>
                                          </p:val>
                                        </p:tav>
                                        <p:tav tm="100000">
                                          <p:val>
                                            <p:strVal val="#ppt_x"/>
                                          </p:val>
                                        </p:tav>
                                      </p:tavLst>
                                    </p:anim>
                                    <p:anim calcmode="lin" valueType="num">
                                      <p:cBhvr additive="base">
                                        <p:cTn id="44" dur="500" fill="hold"/>
                                        <p:tgtEl>
                                          <p:spTgt spid="5038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03825"/>
                                        </p:tgtEl>
                                        <p:attrNameLst>
                                          <p:attrName>style.visibility</p:attrName>
                                        </p:attrNameLst>
                                      </p:cBhvr>
                                      <p:to>
                                        <p:strVal val="visible"/>
                                      </p:to>
                                    </p:set>
                                    <p:anim calcmode="lin" valueType="num">
                                      <p:cBhvr additive="base">
                                        <p:cTn id="47" dur="500" fill="hold"/>
                                        <p:tgtEl>
                                          <p:spTgt spid="503825"/>
                                        </p:tgtEl>
                                        <p:attrNameLst>
                                          <p:attrName>ppt_x</p:attrName>
                                        </p:attrNameLst>
                                      </p:cBhvr>
                                      <p:tavLst>
                                        <p:tav tm="0">
                                          <p:val>
                                            <p:strVal val="#ppt_x"/>
                                          </p:val>
                                        </p:tav>
                                        <p:tav tm="100000">
                                          <p:val>
                                            <p:strVal val="#ppt_x"/>
                                          </p:val>
                                        </p:tav>
                                      </p:tavLst>
                                    </p:anim>
                                    <p:anim calcmode="lin" valueType="num">
                                      <p:cBhvr additive="base">
                                        <p:cTn id="48" dur="500" fill="hold"/>
                                        <p:tgtEl>
                                          <p:spTgt spid="5038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03826"/>
                                        </p:tgtEl>
                                        <p:attrNameLst>
                                          <p:attrName>style.visibility</p:attrName>
                                        </p:attrNameLst>
                                      </p:cBhvr>
                                      <p:to>
                                        <p:strVal val="visible"/>
                                      </p:to>
                                    </p:set>
                                    <p:anim calcmode="lin" valueType="num">
                                      <p:cBhvr additive="base">
                                        <p:cTn id="51" dur="500" fill="hold"/>
                                        <p:tgtEl>
                                          <p:spTgt spid="503826"/>
                                        </p:tgtEl>
                                        <p:attrNameLst>
                                          <p:attrName>ppt_x</p:attrName>
                                        </p:attrNameLst>
                                      </p:cBhvr>
                                      <p:tavLst>
                                        <p:tav tm="0">
                                          <p:val>
                                            <p:strVal val="#ppt_x"/>
                                          </p:val>
                                        </p:tav>
                                        <p:tav tm="100000">
                                          <p:val>
                                            <p:strVal val="#ppt_x"/>
                                          </p:val>
                                        </p:tav>
                                      </p:tavLst>
                                    </p:anim>
                                    <p:anim calcmode="lin" valueType="num">
                                      <p:cBhvr additive="base">
                                        <p:cTn id="52" dur="500" fill="hold"/>
                                        <p:tgtEl>
                                          <p:spTgt spid="5038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03829"/>
                                        </p:tgtEl>
                                        <p:attrNameLst>
                                          <p:attrName>style.visibility</p:attrName>
                                        </p:attrNameLst>
                                      </p:cBhvr>
                                      <p:to>
                                        <p:strVal val="visible"/>
                                      </p:to>
                                    </p:set>
                                    <p:anim calcmode="lin" valueType="num">
                                      <p:cBhvr additive="base">
                                        <p:cTn id="55" dur="500" fill="hold"/>
                                        <p:tgtEl>
                                          <p:spTgt spid="503829"/>
                                        </p:tgtEl>
                                        <p:attrNameLst>
                                          <p:attrName>ppt_x</p:attrName>
                                        </p:attrNameLst>
                                      </p:cBhvr>
                                      <p:tavLst>
                                        <p:tav tm="0">
                                          <p:val>
                                            <p:strVal val="#ppt_x"/>
                                          </p:val>
                                        </p:tav>
                                        <p:tav tm="100000">
                                          <p:val>
                                            <p:strVal val="#ppt_x"/>
                                          </p:val>
                                        </p:tav>
                                      </p:tavLst>
                                    </p:anim>
                                    <p:anim calcmode="lin" valueType="num">
                                      <p:cBhvr additive="base">
                                        <p:cTn id="56" dur="500" fill="hold"/>
                                        <p:tgtEl>
                                          <p:spTgt spid="5038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3830"/>
                                        </p:tgtEl>
                                        <p:attrNameLst>
                                          <p:attrName>style.visibility</p:attrName>
                                        </p:attrNameLst>
                                      </p:cBhvr>
                                      <p:to>
                                        <p:strVal val="visible"/>
                                      </p:to>
                                    </p:set>
                                    <p:anim calcmode="lin" valueType="num">
                                      <p:cBhvr additive="base">
                                        <p:cTn id="59" dur="500" fill="hold"/>
                                        <p:tgtEl>
                                          <p:spTgt spid="503830"/>
                                        </p:tgtEl>
                                        <p:attrNameLst>
                                          <p:attrName>ppt_x</p:attrName>
                                        </p:attrNameLst>
                                      </p:cBhvr>
                                      <p:tavLst>
                                        <p:tav tm="0">
                                          <p:val>
                                            <p:strVal val="#ppt_x"/>
                                          </p:val>
                                        </p:tav>
                                        <p:tav tm="100000">
                                          <p:val>
                                            <p:strVal val="#ppt_x"/>
                                          </p:val>
                                        </p:tav>
                                      </p:tavLst>
                                    </p:anim>
                                    <p:anim calcmode="lin" valueType="num">
                                      <p:cBhvr additive="base">
                                        <p:cTn id="60" dur="500" fill="hold"/>
                                        <p:tgtEl>
                                          <p:spTgt spid="5038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03831"/>
                                        </p:tgtEl>
                                        <p:attrNameLst>
                                          <p:attrName>style.visibility</p:attrName>
                                        </p:attrNameLst>
                                      </p:cBhvr>
                                      <p:to>
                                        <p:strVal val="visible"/>
                                      </p:to>
                                    </p:set>
                                    <p:anim calcmode="lin" valueType="num">
                                      <p:cBhvr additive="base">
                                        <p:cTn id="63" dur="500" fill="hold"/>
                                        <p:tgtEl>
                                          <p:spTgt spid="503831"/>
                                        </p:tgtEl>
                                        <p:attrNameLst>
                                          <p:attrName>ppt_x</p:attrName>
                                        </p:attrNameLst>
                                      </p:cBhvr>
                                      <p:tavLst>
                                        <p:tav tm="0">
                                          <p:val>
                                            <p:strVal val="#ppt_x"/>
                                          </p:val>
                                        </p:tav>
                                        <p:tav tm="100000">
                                          <p:val>
                                            <p:strVal val="#ppt_x"/>
                                          </p:val>
                                        </p:tav>
                                      </p:tavLst>
                                    </p:anim>
                                    <p:anim calcmode="lin" valueType="num">
                                      <p:cBhvr additive="base">
                                        <p:cTn id="64" dur="500" fill="hold"/>
                                        <p:tgtEl>
                                          <p:spTgt spid="5038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3832"/>
                                        </p:tgtEl>
                                        <p:attrNameLst>
                                          <p:attrName>style.visibility</p:attrName>
                                        </p:attrNameLst>
                                      </p:cBhvr>
                                      <p:to>
                                        <p:strVal val="visible"/>
                                      </p:to>
                                    </p:set>
                                    <p:anim calcmode="lin" valueType="num">
                                      <p:cBhvr additive="base">
                                        <p:cTn id="67" dur="500" fill="hold"/>
                                        <p:tgtEl>
                                          <p:spTgt spid="503832"/>
                                        </p:tgtEl>
                                        <p:attrNameLst>
                                          <p:attrName>ppt_x</p:attrName>
                                        </p:attrNameLst>
                                      </p:cBhvr>
                                      <p:tavLst>
                                        <p:tav tm="0">
                                          <p:val>
                                            <p:strVal val="#ppt_x"/>
                                          </p:val>
                                        </p:tav>
                                        <p:tav tm="100000">
                                          <p:val>
                                            <p:strVal val="#ppt_x"/>
                                          </p:val>
                                        </p:tav>
                                      </p:tavLst>
                                    </p:anim>
                                    <p:anim calcmode="lin" valueType="num">
                                      <p:cBhvr additive="base">
                                        <p:cTn id="68" dur="500" fill="hold"/>
                                        <p:tgtEl>
                                          <p:spTgt spid="50383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503813"/>
                                        </p:tgtEl>
                                        <p:attrNameLst>
                                          <p:attrName>style.visibility</p:attrName>
                                        </p:attrNameLst>
                                      </p:cBhvr>
                                      <p:to>
                                        <p:strVal val="visible"/>
                                      </p:to>
                                    </p:set>
                                    <p:anim calcmode="lin" valueType="num">
                                      <p:cBhvr>
                                        <p:cTn id="73" dur="1000" fill="hold"/>
                                        <p:tgtEl>
                                          <p:spTgt spid="503813"/>
                                        </p:tgtEl>
                                        <p:attrNameLst>
                                          <p:attrName>ppt_w</p:attrName>
                                        </p:attrNameLst>
                                      </p:cBhvr>
                                      <p:tavLst>
                                        <p:tav tm="0">
                                          <p:val>
                                            <p:strVal val="#ppt_w*0.70"/>
                                          </p:val>
                                        </p:tav>
                                        <p:tav tm="100000">
                                          <p:val>
                                            <p:strVal val="#ppt_w"/>
                                          </p:val>
                                        </p:tav>
                                      </p:tavLst>
                                    </p:anim>
                                    <p:anim calcmode="lin" valueType="num">
                                      <p:cBhvr>
                                        <p:cTn id="74" dur="1000" fill="hold"/>
                                        <p:tgtEl>
                                          <p:spTgt spid="503813"/>
                                        </p:tgtEl>
                                        <p:attrNameLst>
                                          <p:attrName>ppt_h</p:attrName>
                                        </p:attrNameLst>
                                      </p:cBhvr>
                                      <p:tavLst>
                                        <p:tav tm="0">
                                          <p:val>
                                            <p:strVal val="#ppt_h"/>
                                          </p:val>
                                        </p:tav>
                                        <p:tav tm="100000">
                                          <p:val>
                                            <p:strVal val="#ppt_h"/>
                                          </p:val>
                                        </p:tav>
                                      </p:tavLst>
                                    </p:anim>
                                    <p:animEffect transition="in" filter="fade">
                                      <p:cBhvr>
                                        <p:cTn id="75" dur="1000"/>
                                        <p:tgtEl>
                                          <p:spTgt spid="5038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503833"/>
                                        </p:tgtEl>
                                        <p:attrNameLst>
                                          <p:attrName>style.visibility</p:attrName>
                                        </p:attrNameLst>
                                      </p:cBhvr>
                                      <p:to>
                                        <p:strVal val="visible"/>
                                      </p:to>
                                    </p:set>
                                    <p:anim calcmode="lin" valueType="num">
                                      <p:cBhvr additive="base">
                                        <p:cTn id="80" dur="500" fill="hold"/>
                                        <p:tgtEl>
                                          <p:spTgt spid="503833"/>
                                        </p:tgtEl>
                                        <p:attrNameLst>
                                          <p:attrName>ppt_x</p:attrName>
                                        </p:attrNameLst>
                                      </p:cBhvr>
                                      <p:tavLst>
                                        <p:tav tm="0">
                                          <p:val>
                                            <p:strVal val="0-#ppt_w/2"/>
                                          </p:val>
                                        </p:tav>
                                        <p:tav tm="100000">
                                          <p:val>
                                            <p:strVal val="#ppt_x"/>
                                          </p:val>
                                        </p:tav>
                                      </p:tavLst>
                                    </p:anim>
                                    <p:anim calcmode="lin" valueType="num">
                                      <p:cBhvr additive="base">
                                        <p:cTn id="81" dur="500" fill="hold"/>
                                        <p:tgtEl>
                                          <p:spTgt spid="503833"/>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503814"/>
                                        </p:tgtEl>
                                        <p:attrNameLst>
                                          <p:attrName>style.visibility</p:attrName>
                                        </p:attrNameLst>
                                      </p:cBhvr>
                                      <p:to>
                                        <p:strVal val="visible"/>
                                      </p:to>
                                    </p:set>
                                    <p:anim calcmode="lin" valueType="num">
                                      <p:cBhvr>
                                        <p:cTn id="86" dur="1000" fill="hold"/>
                                        <p:tgtEl>
                                          <p:spTgt spid="503814"/>
                                        </p:tgtEl>
                                        <p:attrNameLst>
                                          <p:attrName>ppt_w</p:attrName>
                                        </p:attrNameLst>
                                      </p:cBhvr>
                                      <p:tavLst>
                                        <p:tav tm="0">
                                          <p:val>
                                            <p:strVal val="#ppt_w*0.70"/>
                                          </p:val>
                                        </p:tav>
                                        <p:tav tm="100000">
                                          <p:val>
                                            <p:strVal val="#ppt_w"/>
                                          </p:val>
                                        </p:tav>
                                      </p:tavLst>
                                    </p:anim>
                                    <p:anim calcmode="lin" valueType="num">
                                      <p:cBhvr>
                                        <p:cTn id="87" dur="1000" fill="hold"/>
                                        <p:tgtEl>
                                          <p:spTgt spid="503814"/>
                                        </p:tgtEl>
                                        <p:attrNameLst>
                                          <p:attrName>ppt_h</p:attrName>
                                        </p:attrNameLst>
                                      </p:cBhvr>
                                      <p:tavLst>
                                        <p:tav tm="0">
                                          <p:val>
                                            <p:strVal val="#ppt_h"/>
                                          </p:val>
                                        </p:tav>
                                        <p:tav tm="100000">
                                          <p:val>
                                            <p:strVal val="#ppt_h"/>
                                          </p:val>
                                        </p:tav>
                                      </p:tavLst>
                                    </p:anim>
                                    <p:animEffect transition="in" filter="fade">
                                      <p:cBhvr>
                                        <p:cTn id="88" dur="1000"/>
                                        <p:tgtEl>
                                          <p:spTgt spid="5038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 presetClass="exit" presetSubtype="10" fill="hold" grpId="1" nodeType="clickEffect">
                                  <p:stCondLst>
                                    <p:cond delay="0"/>
                                  </p:stCondLst>
                                  <p:childTnLst>
                                    <p:animEffect transition="out" filter="checkerboard(across)">
                                      <p:cBhvr>
                                        <p:cTn id="92" dur="500"/>
                                        <p:tgtEl>
                                          <p:spTgt spid="503832"/>
                                        </p:tgtEl>
                                      </p:cBhvr>
                                    </p:animEffect>
                                    <p:set>
                                      <p:cBhvr>
                                        <p:cTn id="93" dur="1" fill="hold">
                                          <p:stCondLst>
                                            <p:cond delay="499"/>
                                          </p:stCondLst>
                                        </p:cTn>
                                        <p:tgtEl>
                                          <p:spTgt spid="503832"/>
                                        </p:tgtEl>
                                        <p:attrNameLst>
                                          <p:attrName>style.visibility</p:attrName>
                                        </p:attrNameLst>
                                      </p:cBhvr>
                                      <p:to>
                                        <p:strVal val="hidden"/>
                                      </p:to>
                                    </p:set>
                                  </p:childTnLst>
                                </p:cTn>
                              </p:par>
                              <p:par>
                                <p:cTn id="94" presetID="5" presetClass="exit" presetSubtype="10" fill="hold" grpId="1" nodeType="withEffect">
                                  <p:stCondLst>
                                    <p:cond delay="0"/>
                                  </p:stCondLst>
                                  <p:childTnLst>
                                    <p:animEffect transition="out" filter="checkerboard(across)">
                                      <p:cBhvr>
                                        <p:cTn id="95" dur="500"/>
                                        <p:tgtEl>
                                          <p:spTgt spid="503815"/>
                                        </p:tgtEl>
                                      </p:cBhvr>
                                    </p:animEffect>
                                    <p:set>
                                      <p:cBhvr>
                                        <p:cTn id="96" dur="1" fill="hold">
                                          <p:stCondLst>
                                            <p:cond delay="499"/>
                                          </p:stCondLst>
                                        </p:cTn>
                                        <p:tgtEl>
                                          <p:spTgt spid="503815"/>
                                        </p:tgtEl>
                                        <p:attrNameLst>
                                          <p:attrName>style.visibility</p:attrName>
                                        </p:attrNameLst>
                                      </p:cBhvr>
                                      <p:to>
                                        <p:strVal val="hidden"/>
                                      </p:to>
                                    </p:set>
                                  </p:childTnLst>
                                </p:cTn>
                              </p:par>
                              <p:par>
                                <p:cTn id="97" presetID="5" presetClass="exit" presetSubtype="10" fill="hold" nodeType="withEffect">
                                  <p:stCondLst>
                                    <p:cond delay="0"/>
                                  </p:stCondLst>
                                  <p:childTnLst>
                                    <p:animEffect transition="out" filter="checkerboard(across)">
                                      <p:cBhvr>
                                        <p:cTn id="98" dur="500"/>
                                        <p:tgtEl>
                                          <p:spTgt spid="503817"/>
                                        </p:tgtEl>
                                      </p:cBhvr>
                                    </p:animEffect>
                                    <p:set>
                                      <p:cBhvr>
                                        <p:cTn id="99" dur="1" fill="hold">
                                          <p:stCondLst>
                                            <p:cond delay="499"/>
                                          </p:stCondLst>
                                        </p:cTn>
                                        <p:tgtEl>
                                          <p:spTgt spid="503817"/>
                                        </p:tgtEl>
                                        <p:attrNameLst>
                                          <p:attrName>style.visibility</p:attrName>
                                        </p:attrNameLst>
                                      </p:cBhvr>
                                      <p:to>
                                        <p:strVal val="hidden"/>
                                      </p:to>
                                    </p:set>
                                  </p:childTnLst>
                                </p:cTn>
                              </p:par>
                              <p:par>
                                <p:cTn id="100" presetID="5" presetClass="exit" presetSubtype="10" fill="hold" grpId="1" nodeType="withEffect">
                                  <p:stCondLst>
                                    <p:cond delay="0"/>
                                  </p:stCondLst>
                                  <p:childTnLst>
                                    <p:animEffect transition="out" filter="checkerboard(across)">
                                      <p:cBhvr>
                                        <p:cTn id="101" dur="500"/>
                                        <p:tgtEl>
                                          <p:spTgt spid="503820"/>
                                        </p:tgtEl>
                                      </p:cBhvr>
                                    </p:animEffect>
                                    <p:set>
                                      <p:cBhvr>
                                        <p:cTn id="102" dur="1" fill="hold">
                                          <p:stCondLst>
                                            <p:cond delay="499"/>
                                          </p:stCondLst>
                                        </p:cTn>
                                        <p:tgtEl>
                                          <p:spTgt spid="503820"/>
                                        </p:tgtEl>
                                        <p:attrNameLst>
                                          <p:attrName>style.visibility</p:attrName>
                                        </p:attrNameLst>
                                      </p:cBhvr>
                                      <p:to>
                                        <p:strVal val="hidden"/>
                                      </p:to>
                                    </p:set>
                                  </p:childTnLst>
                                </p:cTn>
                              </p:par>
                              <p:par>
                                <p:cTn id="103" presetID="5" presetClass="exit" presetSubtype="10" fill="hold" grpId="1" nodeType="withEffect">
                                  <p:stCondLst>
                                    <p:cond delay="0"/>
                                  </p:stCondLst>
                                  <p:childTnLst>
                                    <p:animEffect transition="out" filter="checkerboard(across)">
                                      <p:cBhvr>
                                        <p:cTn id="104" dur="500"/>
                                        <p:tgtEl>
                                          <p:spTgt spid="503812"/>
                                        </p:tgtEl>
                                      </p:cBhvr>
                                    </p:animEffect>
                                    <p:set>
                                      <p:cBhvr>
                                        <p:cTn id="105" dur="1" fill="hold">
                                          <p:stCondLst>
                                            <p:cond delay="499"/>
                                          </p:stCondLst>
                                        </p:cTn>
                                        <p:tgtEl>
                                          <p:spTgt spid="503812"/>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nodeType="clickEffect">
                                  <p:stCondLst>
                                    <p:cond delay="0"/>
                                  </p:stCondLst>
                                  <p:childTnLst>
                                    <p:set>
                                      <p:cBhvr>
                                        <p:cTn id="109" dur="1" fill="hold">
                                          <p:stCondLst>
                                            <p:cond delay="0"/>
                                          </p:stCondLst>
                                        </p:cTn>
                                        <p:tgtEl>
                                          <p:spTgt spid="503811">
                                            <p:txEl>
                                              <p:pRg st="2" end="2"/>
                                            </p:txEl>
                                          </p:spTgt>
                                        </p:tgtEl>
                                        <p:attrNameLst>
                                          <p:attrName>style.visibility</p:attrName>
                                        </p:attrNameLst>
                                      </p:cBhvr>
                                      <p:to>
                                        <p:strVal val="visible"/>
                                      </p:to>
                                    </p:set>
                                    <p:anim calcmode="lin" valueType="num">
                                      <p:cBhvr additive="base">
                                        <p:cTn id="110" dur="500" fill="hold"/>
                                        <p:tgtEl>
                                          <p:spTgt spid="503811">
                                            <p:txEl>
                                              <p:pRg st="2" end="2"/>
                                            </p:txEl>
                                          </p:spTgt>
                                        </p:tgtEl>
                                        <p:attrNameLst>
                                          <p:attrName>ppt_x</p:attrName>
                                        </p:attrNameLst>
                                      </p:cBhvr>
                                      <p:tavLst>
                                        <p:tav tm="0">
                                          <p:val>
                                            <p:strVal val="0-#ppt_w/2"/>
                                          </p:val>
                                        </p:tav>
                                        <p:tav tm="100000">
                                          <p:val>
                                            <p:strVal val="#ppt_x"/>
                                          </p:val>
                                        </p:tav>
                                      </p:tavLst>
                                    </p:anim>
                                    <p:anim calcmode="lin" valueType="num">
                                      <p:cBhvr additive="base">
                                        <p:cTn id="111" dur="500" fill="hold"/>
                                        <p:tgtEl>
                                          <p:spTgt spid="503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503834"/>
                                        </p:tgtEl>
                                        <p:attrNameLst>
                                          <p:attrName>style.visibility</p:attrName>
                                        </p:attrNameLst>
                                      </p:cBhvr>
                                      <p:to>
                                        <p:strVal val="visible"/>
                                      </p:to>
                                    </p:set>
                                    <p:anim calcmode="lin" valueType="num">
                                      <p:cBhvr additive="base">
                                        <p:cTn id="116" dur="500" fill="hold"/>
                                        <p:tgtEl>
                                          <p:spTgt spid="503834"/>
                                        </p:tgtEl>
                                        <p:attrNameLst>
                                          <p:attrName>ppt_x</p:attrName>
                                        </p:attrNameLst>
                                      </p:cBhvr>
                                      <p:tavLst>
                                        <p:tav tm="0">
                                          <p:val>
                                            <p:strVal val="#ppt_x"/>
                                          </p:val>
                                        </p:tav>
                                        <p:tav tm="100000">
                                          <p:val>
                                            <p:strVal val="#ppt_x"/>
                                          </p:val>
                                        </p:tav>
                                      </p:tavLst>
                                    </p:anim>
                                    <p:anim calcmode="lin" valueType="num">
                                      <p:cBhvr additive="base">
                                        <p:cTn id="117" dur="500" fill="hold"/>
                                        <p:tgtEl>
                                          <p:spTgt spid="503834"/>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503853"/>
                                        </p:tgtEl>
                                        <p:attrNameLst>
                                          <p:attrName>style.visibility</p:attrName>
                                        </p:attrNameLst>
                                      </p:cBhvr>
                                      <p:to>
                                        <p:strVal val="visible"/>
                                      </p:to>
                                    </p:set>
                                    <p:anim calcmode="lin" valueType="num">
                                      <p:cBhvr additive="base">
                                        <p:cTn id="120" dur="500" fill="hold"/>
                                        <p:tgtEl>
                                          <p:spTgt spid="503853"/>
                                        </p:tgtEl>
                                        <p:attrNameLst>
                                          <p:attrName>ppt_x</p:attrName>
                                        </p:attrNameLst>
                                      </p:cBhvr>
                                      <p:tavLst>
                                        <p:tav tm="0">
                                          <p:val>
                                            <p:strVal val="#ppt_x"/>
                                          </p:val>
                                        </p:tav>
                                        <p:tav tm="100000">
                                          <p:val>
                                            <p:strVal val="#ppt_x"/>
                                          </p:val>
                                        </p:tav>
                                      </p:tavLst>
                                    </p:anim>
                                    <p:anim calcmode="lin" valueType="num">
                                      <p:cBhvr additive="base">
                                        <p:cTn id="121" dur="500" fill="hold"/>
                                        <p:tgtEl>
                                          <p:spTgt spid="503853"/>
                                        </p:tgtEl>
                                        <p:attrNameLst>
                                          <p:attrName>ppt_y</p:attrName>
                                        </p:attrNameLst>
                                      </p:cBhvr>
                                      <p:tavLst>
                                        <p:tav tm="0">
                                          <p:val>
                                            <p:strVal val="1+#ppt_h/2"/>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503860"/>
                                        </p:tgtEl>
                                        <p:attrNameLst>
                                          <p:attrName>style.visibility</p:attrName>
                                        </p:attrNameLst>
                                      </p:cBhvr>
                                      <p:to>
                                        <p:strVal val="visible"/>
                                      </p:to>
                                    </p:set>
                                    <p:anim calcmode="lin" valueType="num">
                                      <p:cBhvr additive="base">
                                        <p:cTn id="126" dur="500" fill="hold"/>
                                        <p:tgtEl>
                                          <p:spTgt spid="503860"/>
                                        </p:tgtEl>
                                        <p:attrNameLst>
                                          <p:attrName>ppt_x</p:attrName>
                                        </p:attrNameLst>
                                      </p:cBhvr>
                                      <p:tavLst>
                                        <p:tav tm="0">
                                          <p:val>
                                            <p:strVal val="#ppt_x"/>
                                          </p:val>
                                        </p:tav>
                                        <p:tav tm="100000">
                                          <p:val>
                                            <p:strVal val="#ppt_x"/>
                                          </p:val>
                                        </p:tav>
                                      </p:tavLst>
                                    </p:anim>
                                    <p:anim calcmode="lin" valueType="num">
                                      <p:cBhvr additive="base">
                                        <p:cTn id="127" dur="500" fill="hold"/>
                                        <p:tgtEl>
                                          <p:spTgt spid="503860"/>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503861"/>
                                        </p:tgtEl>
                                        <p:attrNameLst>
                                          <p:attrName>style.visibility</p:attrName>
                                        </p:attrNameLst>
                                      </p:cBhvr>
                                      <p:to>
                                        <p:strVal val="visible"/>
                                      </p:to>
                                    </p:set>
                                    <p:anim calcmode="lin" valueType="num">
                                      <p:cBhvr additive="base">
                                        <p:cTn id="130" dur="500" fill="hold"/>
                                        <p:tgtEl>
                                          <p:spTgt spid="503861"/>
                                        </p:tgtEl>
                                        <p:attrNameLst>
                                          <p:attrName>ppt_x</p:attrName>
                                        </p:attrNameLst>
                                      </p:cBhvr>
                                      <p:tavLst>
                                        <p:tav tm="0">
                                          <p:val>
                                            <p:strVal val="#ppt_x"/>
                                          </p:val>
                                        </p:tav>
                                        <p:tav tm="100000">
                                          <p:val>
                                            <p:strVal val="#ppt_x"/>
                                          </p:val>
                                        </p:tav>
                                      </p:tavLst>
                                    </p:anim>
                                    <p:anim calcmode="lin" valueType="num">
                                      <p:cBhvr additive="base">
                                        <p:cTn id="131" dur="500" fill="hold"/>
                                        <p:tgtEl>
                                          <p:spTgt spid="503861"/>
                                        </p:tgtEl>
                                        <p:attrNameLst>
                                          <p:attrName>ppt_y</p:attrName>
                                        </p:attrNameLst>
                                      </p:cBhvr>
                                      <p:tavLst>
                                        <p:tav tm="0">
                                          <p:val>
                                            <p:strVal val="1+#ppt_h/2"/>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503862"/>
                                        </p:tgtEl>
                                        <p:attrNameLst>
                                          <p:attrName>style.visibility</p:attrName>
                                        </p:attrNameLst>
                                      </p:cBhvr>
                                      <p:to>
                                        <p:strVal val="visible"/>
                                      </p:to>
                                    </p:set>
                                    <p:anim calcmode="lin" valueType="num">
                                      <p:cBhvr additive="base">
                                        <p:cTn id="136" dur="500" fill="hold"/>
                                        <p:tgtEl>
                                          <p:spTgt spid="503862"/>
                                        </p:tgtEl>
                                        <p:attrNameLst>
                                          <p:attrName>ppt_x</p:attrName>
                                        </p:attrNameLst>
                                      </p:cBhvr>
                                      <p:tavLst>
                                        <p:tav tm="0">
                                          <p:val>
                                            <p:strVal val="#ppt_x"/>
                                          </p:val>
                                        </p:tav>
                                        <p:tav tm="100000">
                                          <p:val>
                                            <p:strVal val="#ppt_x"/>
                                          </p:val>
                                        </p:tav>
                                      </p:tavLst>
                                    </p:anim>
                                    <p:anim calcmode="lin" valueType="num">
                                      <p:cBhvr additive="base">
                                        <p:cTn id="137" dur="500" fill="hold"/>
                                        <p:tgtEl>
                                          <p:spTgt spid="503862"/>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03863"/>
                                        </p:tgtEl>
                                        <p:attrNameLst>
                                          <p:attrName>style.visibility</p:attrName>
                                        </p:attrNameLst>
                                      </p:cBhvr>
                                      <p:to>
                                        <p:strVal val="visible"/>
                                      </p:to>
                                    </p:set>
                                    <p:anim calcmode="lin" valueType="num">
                                      <p:cBhvr additive="base">
                                        <p:cTn id="140" dur="500" fill="hold"/>
                                        <p:tgtEl>
                                          <p:spTgt spid="503863"/>
                                        </p:tgtEl>
                                        <p:attrNameLst>
                                          <p:attrName>ppt_x</p:attrName>
                                        </p:attrNameLst>
                                      </p:cBhvr>
                                      <p:tavLst>
                                        <p:tav tm="0">
                                          <p:val>
                                            <p:strVal val="#ppt_x"/>
                                          </p:val>
                                        </p:tav>
                                        <p:tav tm="100000">
                                          <p:val>
                                            <p:strVal val="#ppt_x"/>
                                          </p:val>
                                        </p:tav>
                                      </p:tavLst>
                                    </p:anim>
                                    <p:anim calcmode="lin" valueType="num">
                                      <p:cBhvr additive="base">
                                        <p:cTn id="141" dur="500" fill="hold"/>
                                        <p:tgtEl>
                                          <p:spTgt spid="503863"/>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8" fill="hold" grpId="0" nodeType="clickEffect">
                                  <p:stCondLst>
                                    <p:cond delay="0"/>
                                  </p:stCondLst>
                                  <p:childTnLst>
                                    <p:set>
                                      <p:cBhvr>
                                        <p:cTn id="145" dur="1" fill="hold">
                                          <p:stCondLst>
                                            <p:cond delay="0"/>
                                          </p:stCondLst>
                                        </p:cTn>
                                        <p:tgtEl>
                                          <p:spTgt spid="503835"/>
                                        </p:tgtEl>
                                        <p:attrNameLst>
                                          <p:attrName>style.visibility</p:attrName>
                                        </p:attrNameLst>
                                      </p:cBhvr>
                                      <p:to>
                                        <p:strVal val="visible"/>
                                      </p:to>
                                    </p:set>
                                    <p:anim calcmode="lin" valueType="num">
                                      <p:cBhvr additive="base">
                                        <p:cTn id="146" dur="500" fill="hold"/>
                                        <p:tgtEl>
                                          <p:spTgt spid="503835"/>
                                        </p:tgtEl>
                                        <p:attrNameLst>
                                          <p:attrName>ppt_x</p:attrName>
                                        </p:attrNameLst>
                                      </p:cBhvr>
                                      <p:tavLst>
                                        <p:tav tm="0">
                                          <p:val>
                                            <p:strVal val="0-#ppt_w/2"/>
                                          </p:val>
                                        </p:tav>
                                        <p:tav tm="100000">
                                          <p:val>
                                            <p:strVal val="#ppt_x"/>
                                          </p:val>
                                        </p:tav>
                                      </p:tavLst>
                                    </p:anim>
                                    <p:anim calcmode="lin" valueType="num">
                                      <p:cBhvr additive="base">
                                        <p:cTn id="147" dur="500" fill="hold"/>
                                        <p:tgtEl>
                                          <p:spTgt spid="503835"/>
                                        </p:tgtEl>
                                        <p:attrNameLst>
                                          <p:attrName>ppt_y</p:attrName>
                                        </p:attrNameLst>
                                      </p:cBhvr>
                                      <p:tavLst>
                                        <p:tav tm="0">
                                          <p:val>
                                            <p:strVal val="#ppt_y"/>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grpId="0" nodeType="clickEffect">
                                  <p:stCondLst>
                                    <p:cond delay="0"/>
                                  </p:stCondLst>
                                  <p:childTnLst>
                                    <p:set>
                                      <p:cBhvr>
                                        <p:cTn id="151" dur="1" fill="hold">
                                          <p:stCondLst>
                                            <p:cond delay="0"/>
                                          </p:stCondLst>
                                        </p:cTn>
                                        <p:tgtEl>
                                          <p:spTgt spid="503854"/>
                                        </p:tgtEl>
                                        <p:attrNameLst>
                                          <p:attrName>style.visibility</p:attrName>
                                        </p:attrNameLst>
                                      </p:cBhvr>
                                      <p:to>
                                        <p:strVal val="visible"/>
                                      </p:to>
                                    </p:set>
                                    <p:anim calcmode="lin" valueType="num">
                                      <p:cBhvr additive="base">
                                        <p:cTn id="152" dur="500" fill="hold"/>
                                        <p:tgtEl>
                                          <p:spTgt spid="503854"/>
                                        </p:tgtEl>
                                        <p:attrNameLst>
                                          <p:attrName>ppt_x</p:attrName>
                                        </p:attrNameLst>
                                      </p:cBhvr>
                                      <p:tavLst>
                                        <p:tav tm="0">
                                          <p:val>
                                            <p:strVal val="0-#ppt_w/2"/>
                                          </p:val>
                                        </p:tav>
                                        <p:tav tm="100000">
                                          <p:val>
                                            <p:strVal val="#ppt_x"/>
                                          </p:val>
                                        </p:tav>
                                      </p:tavLst>
                                    </p:anim>
                                    <p:anim calcmode="lin" valueType="num">
                                      <p:cBhvr additive="base">
                                        <p:cTn id="153" dur="500" fill="hold"/>
                                        <p:tgtEl>
                                          <p:spTgt spid="503854"/>
                                        </p:tgtEl>
                                        <p:attrNameLst>
                                          <p:attrName>ppt_y</p:attrName>
                                        </p:attrNameLst>
                                      </p:cBhvr>
                                      <p:tavLst>
                                        <p:tav tm="0">
                                          <p:val>
                                            <p:strVal val="#ppt_y"/>
                                          </p:val>
                                        </p:tav>
                                        <p:tav tm="100000">
                                          <p:val>
                                            <p:strVal val="#ppt_y"/>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8" fill="hold" grpId="0" nodeType="clickEffect">
                                  <p:stCondLst>
                                    <p:cond delay="0"/>
                                  </p:stCondLst>
                                  <p:childTnLst>
                                    <p:set>
                                      <p:cBhvr>
                                        <p:cTn id="157" dur="1" fill="hold">
                                          <p:stCondLst>
                                            <p:cond delay="0"/>
                                          </p:stCondLst>
                                        </p:cTn>
                                        <p:tgtEl>
                                          <p:spTgt spid="503836"/>
                                        </p:tgtEl>
                                        <p:attrNameLst>
                                          <p:attrName>style.visibility</p:attrName>
                                        </p:attrNameLst>
                                      </p:cBhvr>
                                      <p:to>
                                        <p:strVal val="visible"/>
                                      </p:to>
                                    </p:set>
                                    <p:anim calcmode="lin" valueType="num">
                                      <p:cBhvr additive="base">
                                        <p:cTn id="158" dur="500" fill="hold"/>
                                        <p:tgtEl>
                                          <p:spTgt spid="503836"/>
                                        </p:tgtEl>
                                        <p:attrNameLst>
                                          <p:attrName>ppt_x</p:attrName>
                                        </p:attrNameLst>
                                      </p:cBhvr>
                                      <p:tavLst>
                                        <p:tav tm="0">
                                          <p:val>
                                            <p:strVal val="0-#ppt_w/2"/>
                                          </p:val>
                                        </p:tav>
                                        <p:tav tm="100000">
                                          <p:val>
                                            <p:strVal val="#ppt_x"/>
                                          </p:val>
                                        </p:tav>
                                      </p:tavLst>
                                    </p:anim>
                                    <p:anim calcmode="lin" valueType="num">
                                      <p:cBhvr additive="base">
                                        <p:cTn id="159" dur="500" fill="hold"/>
                                        <p:tgtEl>
                                          <p:spTgt spid="503836"/>
                                        </p:tgtEl>
                                        <p:attrNameLst>
                                          <p:attrName>ppt_y</p:attrName>
                                        </p:attrNameLst>
                                      </p:cBhvr>
                                      <p:tavLst>
                                        <p:tav tm="0">
                                          <p:val>
                                            <p:strVal val="#ppt_y"/>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5" presetClass="exit" presetSubtype="10" fill="hold" grpId="1" nodeType="clickEffect">
                                  <p:stCondLst>
                                    <p:cond delay="0"/>
                                  </p:stCondLst>
                                  <p:childTnLst>
                                    <p:animEffect transition="out" filter="checkerboard(across)">
                                      <p:cBhvr>
                                        <p:cTn id="163" dur="500"/>
                                        <p:tgtEl>
                                          <p:spTgt spid="503834"/>
                                        </p:tgtEl>
                                      </p:cBhvr>
                                    </p:animEffect>
                                    <p:set>
                                      <p:cBhvr>
                                        <p:cTn id="164" dur="1" fill="hold">
                                          <p:stCondLst>
                                            <p:cond delay="499"/>
                                          </p:stCondLst>
                                        </p:cTn>
                                        <p:tgtEl>
                                          <p:spTgt spid="503834"/>
                                        </p:tgtEl>
                                        <p:attrNameLst>
                                          <p:attrName>style.visibility</p:attrName>
                                        </p:attrNameLst>
                                      </p:cBhvr>
                                      <p:to>
                                        <p:strVal val="hidden"/>
                                      </p:to>
                                    </p:set>
                                  </p:childTnLst>
                                </p:cTn>
                              </p:par>
                              <p:par>
                                <p:cTn id="165" presetID="5" presetClass="exit" presetSubtype="10" fill="hold" grpId="1" nodeType="withEffect">
                                  <p:stCondLst>
                                    <p:cond delay="0"/>
                                  </p:stCondLst>
                                  <p:childTnLst>
                                    <p:animEffect transition="out" filter="checkerboard(across)">
                                      <p:cBhvr>
                                        <p:cTn id="166" dur="500"/>
                                        <p:tgtEl>
                                          <p:spTgt spid="503853"/>
                                        </p:tgtEl>
                                      </p:cBhvr>
                                    </p:animEffect>
                                    <p:set>
                                      <p:cBhvr>
                                        <p:cTn id="167" dur="1" fill="hold">
                                          <p:stCondLst>
                                            <p:cond delay="499"/>
                                          </p:stCondLst>
                                        </p:cTn>
                                        <p:tgtEl>
                                          <p:spTgt spid="503853"/>
                                        </p:tgtEl>
                                        <p:attrNameLst>
                                          <p:attrName>style.visibility</p:attrName>
                                        </p:attrNameLst>
                                      </p:cBhvr>
                                      <p:to>
                                        <p:strVal val="hidden"/>
                                      </p:to>
                                    </p:set>
                                  </p:childTnLst>
                                </p:cTn>
                              </p:par>
                              <p:par>
                                <p:cTn id="168" presetID="5" presetClass="exit" presetSubtype="10" fill="hold" nodeType="withEffect">
                                  <p:stCondLst>
                                    <p:cond delay="0"/>
                                  </p:stCondLst>
                                  <p:childTnLst>
                                    <p:animEffect transition="out" filter="checkerboard(across)">
                                      <p:cBhvr>
                                        <p:cTn id="169" dur="500"/>
                                        <p:tgtEl>
                                          <p:spTgt spid="503847"/>
                                        </p:tgtEl>
                                      </p:cBhvr>
                                    </p:animEffect>
                                    <p:set>
                                      <p:cBhvr>
                                        <p:cTn id="170" dur="1" fill="hold">
                                          <p:stCondLst>
                                            <p:cond delay="499"/>
                                          </p:stCondLst>
                                        </p:cTn>
                                        <p:tgtEl>
                                          <p:spTgt spid="503847"/>
                                        </p:tgtEl>
                                        <p:attrNameLst>
                                          <p:attrName>style.visibility</p:attrName>
                                        </p:attrNameLst>
                                      </p:cBhvr>
                                      <p:to>
                                        <p:strVal val="hidden"/>
                                      </p:to>
                                    </p:set>
                                  </p:childTnLst>
                                </p:cTn>
                              </p:par>
                              <p:par>
                                <p:cTn id="171" presetID="5" presetClass="exit" presetSubtype="10" fill="hold" grpId="0" nodeType="withEffect">
                                  <p:stCondLst>
                                    <p:cond delay="0"/>
                                  </p:stCondLst>
                                  <p:childTnLst>
                                    <p:animEffect transition="out" filter="checkerboard(across)">
                                      <p:cBhvr>
                                        <p:cTn id="172" dur="500"/>
                                        <p:tgtEl>
                                          <p:spTgt spid="503851"/>
                                        </p:tgtEl>
                                      </p:cBhvr>
                                    </p:animEffect>
                                    <p:set>
                                      <p:cBhvr>
                                        <p:cTn id="173" dur="1" fill="hold">
                                          <p:stCondLst>
                                            <p:cond delay="499"/>
                                          </p:stCondLst>
                                        </p:cTn>
                                        <p:tgtEl>
                                          <p:spTgt spid="503851"/>
                                        </p:tgtEl>
                                        <p:attrNameLst>
                                          <p:attrName>style.visibility</p:attrName>
                                        </p:attrNameLst>
                                      </p:cBhvr>
                                      <p:to>
                                        <p:strVal val="hidden"/>
                                      </p:to>
                                    </p:set>
                                  </p:childTnLst>
                                </p:cTn>
                              </p:par>
                              <p:par>
                                <p:cTn id="174" presetID="5" presetClass="exit" presetSubtype="10" fill="hold" grpId="0" nodeType="withEffect">
                                  <p:stCondLst>
                                    <p:cond delay="0"/>
                                  </p:stCondLst>
                                  <p:childTnLst>
                                    <p:animEffect transition="out" filter="checkerboard(across)">
                                      <p:cBhvr>
                                        <p:cTn id="175" dur="500"/>
                                        <p:tgtEl>
                                          <p:spTgt spid="503850"/>
                                        </p:tgtEl>
                                      </p:cBhvr>
                                    </p:animEffect>
                                    <p:set>
                                      <p:cBhvr>
                                        <p:cTn id="176" dur="1" fill="hold">
                                          <p:stCondLst>
                                            <p:cond delay="499"/>
                                          </p:stCondLst>
                                        </p:cTn>
                                        <p:tgtEl>
                                          <p:spTgt spid="503850"/>
                                        </p:tgtEl>
                                        <p:attrNameLst>
                                          <p:attrName>style.visibility</p:attrName>
                                        </p:attrNameLst>
                                      </p:cBhvr>
                                      <p:to>
                                        <p:strVal val="hidden"/>
                                      </p:to>
                                    </p:set>
                                  </p:childTnLst>
                                </p:cTn>
                              </p:par>
                              <p:par>
                                <p:cTn id="177" presetID="5" presetClass="exit" presetSubtype="10" fill="hold" grpId="1" nodeType="withEffect">
                                  <p:stCondLst>
                                    <p:cond delay="0"/>
                                  </p:stCondLst>
                                  <p:childTnLst>
                                    <p:animEffect transition="out" filter="checkerboard(across)">
                                      <p:cBhvr>
                                        <p:cTn id="178" dur="500"/>
                                        <p:tgtEl>
                                          <p:spTgt spid="503862"/>
                                        </p:tgtEl>
                                      </p:cBhvr>
                                    </p:animEffect>
                                    <p:set>
                                      <p:cBhvr>
                                        <p:cTn id="179" dur="1" fill="hold">
                                          <p:stCondLst>
                                            <p:cond delay="499"/>
                                          </p:stCondLst>
                                        </p:cTn>
                                        <p:tgtEl>
                                          <p:spTgt spid="503862"/>
                                        </p:tgtEl>
                                        <p:attrNameLst>
                                          <p:attrName>style.visibility</p:attrName>
                                        </p:attrNameLst>
                                      </p:cBhvr>
                                      <p:to>
                                        <p:strVal val="hidden"/>
                                      </p:to>
                                    </p:set>
                                  </p:childTnLst>
                                </p:cTn>
                              </p:par>
                              <p:par>
                                <p:cTn id="180" presetID="5" presetClass="exit" presetSubtype="10" fill="hold" grpId="1" nodeType="withEffect">
                                  <p:stCondLst>
                                    <p:cond delay="0"/>
                                  </p:stCondLst>
                                  <p:childTnLst>
                                    <p:animEffect transition="out" filter="checkerboard(across)">
                                      <p:cBhvr>
                                        <p:cTn id="181" dur="500"/>
                                        <p:tgtEl>
                                          <p:spTgt spid="503863"/>
                                        </p:tgtEl>
                                      </p:cBhvr>
                                    </p:animEffect>
                                    <p:set>
                                      <p:cBhvr>
                                        <p:cTn id="182" dur="1" fill="hold">
                                          <p:stCondLst>
                                            <p:cond delay="499"/>
                                          </p:stCondLst>
                                        </p:cTn>
                                        <p:tgtEl>
                                          <p:spTgt spid="503863"/>
                                        </p:tgtEl>
                                        <p:attrNameLst>
                                          <p:attrName>style.visibility</p:attrName>
                                        </p:attrNameLst>
                                      </p:cBhvr>
                                      <p:to>
                                        <p:strVal val="hidden"/>
                                      </p:to>
                                    </p:set>
                                  </p:childTnLst>
                                </p:cTn>
                              </p:par>
                              <p:par>
                                <p:cTn id="183" presetID="5" presetClass="exit" presetSubtype="10" fill="hold" grpId="1" nodeType="withEffect">
                                  <p:stCondLst>
                                    <p:cond delay="0"/>
                                  </p:stCondLst>
                                  <p:childTnLst>
                                    <p:animEffect transition="out" filter="checkerboard(across)">
                                      <p:cBhvr>
                                        <p:cTn id="184" dur="500"/>
                                        <p:tgtEl>
                                          <p:spTgt spid="503860"/>
                                        </p:tgtEl>
                                      </p:cBhvr>
                                    </p:animEffect>
                                    <p:set>
                                      <p:cBhvr>
                                        <p:cTn id="185" dur="1" fill="hold">
                                          <p:stCondLst>
                                            <p:cond delay="499"/>
                                          </p:stCondLst>
                                        </p:cTn>
                                        <p:tgtEl>
                                          <p:spTgt spid="503860"/>
                                        </p:tgtEl>
                                        <p:attrNameLst>
                                          <p:attrName>style.visibility</p:attrName>
                                        </p:attrNameLst>
                                      </p:cBhvr>
                                      <p:to>
                                        <p:strVal val="hidden"/>
                                      </p:to>
                                    </p:set>
                                  </p:childTnLst>
                                </p:cTn>
                              </p:par>
                              <p:par>
                                <p:cTn id="186" presetID="5" presetClass="exit" presetSubtype="10" fill="hold" grpId="1" nodeType="withEffect">
                                  <p:stCondLst>
                                    <p:cond delay="0"/>
                                  </p:stCondLst>
                                  <p:childTnLst>
                                    <p:animEffect transition="out" filter="checkerboard(across)">
                                      <p:cBhvr>
                                        <p:cTn id="187" dur="500"/>
                                        <p:tgtEl>
                                          <p:spTgt spid="503861"/>
                                        </p:tgtEl>
                                      </p:cBhvr>
                                    </p:animEffect>
                                    <p:set>
                                      <p:cBhvr>
                                        <p:cTn id="188" dur="1" fill="hold">
                                          <p:stCondLst>
                                            <p:cond delay="499"/>
                                          </p:stCondLst>
                                        </p:cTn>
                                        <p:tgtEl>
                                          <p:spTgt spid="5038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503812" grpId="1" animBg="1"/>
      <p:bldP spid="503813" grpId="0" animBg="1"/>
      <p:bldP spid="503814" grpId="0" animBg="1"/>
      <p:bldP spid="503815" grpId="0" animBg="1"/>
      <p:bldP spid="503815" grpId="1" animBg="1"/>
      <p:bldP spid="503816" grpId="0"/>
      <p:bldP spid="503820" grpId="0" animBg="1"/>
      <p:bldP spid="503820" grpId="1" animBg="1"/>
      <p:bldP spid="503821" grpId="0"/>
      <p:bldP spid="503825" grpId="0" animBg="1"/>
      <p:bldP spid="503829" grpId="0" animBg="1"/>
      <p:bldP spid="503830" grpId="0" animBg="1"/>
      <p:bldP spid="503831" grpId="0"/>
      <p:bldP spid="503832" grpId="0"/>
      <p:bldP spid="503832" grpId="1"/>
      <p:bldP spid="503833" grpId="0" animBg="1"/>
      <p:bldP spid="503834" grpId="0" animBg="1"/>
      <p:bldP spid="503834" grpId="1" animBg="1"/>
      <p:bldP spid="503835" grpId="0" animBg="1"/>
      <p:bldP spid="503836" grpId="0" animBg="1"/>
      <p:bldP spid="503850" grpId="0" animBg="1"/>
      <p:bldP spid="503851" grpId="0" animBg="1"/>
      <p:bldP spid="503853" grpId="0"/>
      <p:bldP spid="503853" grpId="1"/>
      <p:bldP spid="503854" grpId="0" animBg="1"/>
      <p:bldP spid="503860" grpId="0" animBg="1"/>
      <p:bldP spid="503860" grpId="1" animBg="1"/>
      <p:bldP spid="503861" grpId="0"/>
      <p:bldP spid="503861" grpId="1"/>
      <p:bldP spid="503862" grpId="0" animBg="1"/>
      <p:bldP spid="503862" grpId="1" animBg="1"/>
      <p:bldP spid="503863" grpId="0"/>
      <p:bldP spid="50386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miter lim="800000"/>
            <a:headEnd/>
            <a:tailEnd/>
          </a:ln>
        </p:spPr>
        <p:txBody>
          <a:bodyPr/>
          <a:lstStyle/>
          <a:p>
            <a:fld id="{ABA8D9CE-7672-43C2-8BAD-C7131E457C84}" type="datetime7">
              <a:rPr lang="zh-CN" altLang="en-US" smtClean="0"/>
              <a:pPr/>
              <a:t>19.9.25</a:t>
            </a:fld>
            <a:endParaRPr lang="en-US" altLang="zh-CN"/>
          </a:p>
        </p:txBody>
      </p:sp>
      <p:sp>
        <p:nvSpPr>
          <p:cNvPr id="37891" name="灯片编号占位符 5"/>
          <p:cNvSpPr>
            <a:spLocks noGrp="1"/>
          </p:cNvSpPr>
          <p:nvPr>
            <p:ph type="sldNum" sz="quarter" idx="12"/>
          </p:nvPr>
        </p:nvSpPr>
        <p:spPr>
          <a:noFill/>
          <a:ln>
            <a:miter lim="800000"/>
            <a:headEnd/>
            <a:tailEnd/>
          </a:ln>
        </p:spPr>
        <p:txBody>
          <a:bodyPr/>
          <a:lstStyle/>
          <a:p>
            <a:fld id="{96A18FF7-159D-40D5-96E5-CFCF431A5241}" type="slidenum">
              <a:rPr lang="zh-CN" altLang="en-US" smtClean="0"/>
              <a:pPr/>
              <a:t>32</a:t>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sz="3400" b="1">
                <a:ea typeface="宋体" pitchFamily="2" charset="-122"/>
              </a:rPr>
              <a:t>2.</a:t>
            </a:r>
            <a:r>
              <a:rPr lang="zh-CN" altLang="en-US" sz="3400" b="1">
                <a:ea typeface="宋体" pitchFamily="2" charset="-122"/>
              </a:rPr>
              <a:t> </a:t>
            </a:r>
            <a:r>
              <a:rPr lang="en-US" altLang="zh-CN" sz="3400" b="1">
                <a:ea typeface="宋体" pitchFamily="2" charset="-122"/>
              </a:rPr>
              <a:t>Operations</a:t>
            </a:r>
            <a:r>
              <a:rPr lang="zh-CN" altLang="en-US" sz="3400" b="1">
                <a:ea typeface="宋体" pitchFamily="2" charset="-122"/>
              </a:rPr>
              <a:t>：</a:t>
            </a:r>
            <a:r>
              <a:rPr lang="en-US" altLang="zh-CN" sz="3400">
                <a:solidFill>
                  <a:schemeClr val="hlink"/>
                </a:solidFill>
                <a:ea typeface="宋体" pitchFamily="2" charset="-122"/>
                <a:sym typeface="Webdings" pitchFamily="18" charset="2"/>
              </a:rPr>
              <a:t>Delete</a:t>
            </a:r>
            <a:endParaRPr lang="zh-CN" altLang="en-US" sz="3400">
              <a:solidFill>
                <a:schemeClr val="hlink"/>
              </a:solidFill>
              <a:ea typeface="宋体" pitchFamily="2" charset="-122"/>
              <a:sym typeface="Webdings" pitchFamily="18" charset="2"/>
            </a:endParaRPr>
          </a:p>
        </p:txBody>
      </p:sp>
      <p:sp>
        <p:nvSpPr>
          <p:cNvPr id="37893" name="Rectangle 3"/>
          <p:cNvSpPr>
            <a:spLocks noGrp="1" noChangeArrowheads="1"/>
          </p:cNvSpPr>
          <p:nvPr>
            <p:ph type="body" idx="1"/>
          </p:nvPr>
        </p:nvSpPr>
        <p:spPr>
          <a:xfrm>
            <a:off x="250825" y="115888"/>
            <a:ext cx="8713788" cy="6553200"/>
          </a:xfrm>
          <a:solidFill>
            <a:srgbClr val="CCECFF"/>
          </a:solidFill>
        </p:spPr>
        <p:txBody>
          <a:bodyPr/>
          <a:lstStyle/>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template&lt;class T&gt;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Chain&lt;T&gt;&amp; Chain&lt;T&gt;::</a:t>
            </a:r>
            <a:r>
              <a:rPr lang="en-US" altLang="zh-CN" sz="2000">
                <a:solidFill>
                  <a:schemeClr val="hlink"/>
                </a:solidFill>
                <a:latin typeface="Comic Sans MS" pitchFamily="66" charset="0"/>
                <a:ea typeface="宋体" pitchFamily="2" charset="-122"/>
                <a:sym typeface="Webdings" pitchFamily="18" charset="2"/>
              </a:rPr>
              <a:t>Delete</a:t>
            </a:r>
            <a:r>
              <a:rPr lang="en-US" altLang="zh-CN" sz="2000">
                <a:latin typeface="Comic Sans MS" pitchFamily="66" charset="0"/>
                <a:ea typeface="宋体" pitchFamily="2" charset="-122"/>
                <a:sym typeface="Webdings" pitchFamily="18" charset="2"/>
              </a:rPr>
              <a:t>(int k, T&amp; x)</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a:t>
            </a:r>
            <a:r>
              <a:rPr lang="zh-CN" altLang="en-US" sz="2000">
                <a:latin typeface="Comic Sans MS" pitchFamily="66" charset="0"/>
                <a:ea typeface="宋体" pitchFamily="2" charset="-122"/>
                <a:sym typeface="Webdings" pitchFamily="18" charset="2"/>
              </a:rPr>
              <a:t>取第</a:t>
            </a:r>
            <a:r>
              <a:rPr lang="en-US" altLang="zh-CN" sz="2000">
                <a:latin typeface="Comic Sans MS" pitchFamily="66" charset="0"/>
                <a:ea typeface="宋体" pitchFamily="2" charset="-122"/>
                <a:sym typeface="Webdings" pitchFamily="18" charset="2"/>
              </a:rPr>
              <a:t>k</a:t>
            </a:r>
            <a:r>
              <a:rPr lang="zh-CN" altLang="en-US" sz="2000">
                <a:latin typeface="Comic Sans MS" pitchFamily="66" charset="0"/>
                <a:ea typeface="宋体" pitchFamily="2" charset="-122"/>
                <a:sym typeface="Webdings" pitchFamily="18" charset="2"/>
              </a:rPr>
              <a:t>个元素放入</a:t>
            </a:r>
            <a:r>
              <a:rPr lang="en-US" altLang="zh-CN" sz="2000">
                <a:latin typeface="Comic Sans MS" pitchFamily="66" charset="0"/>
                <a:ea typeface="宋体" pitchFamily="2" charset="-122"/>
                <a:sym typeface="Webdings" pitchFamily="18" charset="2"/>
              </a:rPr>
              <a:t>x</a:t>
            </a:r>
            <a:r>
              <a:rPr lang="zh-CN" altLang="en-US" sz="2000">
                <a:latin typeface="Comic Sans MS" pitchFamily="66" charset="0"/>
                <a:ea typeface="宋体" pitchFamily="2" charset="-122"/>
                <a:sym typeface="Webdings" pitchFamily="18" charset="2"/>
              </a:rPr>
              <a:t>，并删除链表第</a:t>
            </a:r>
            <a:r>
              <a:rPr lang="en-US" altLang="zh-CN" sz="2000">
                <a:latin typeface="Comic Sans MS" pitchFamily="66" charset="0"/>
                <a:ea typeface="宋体" pitchFamily="2" charset="-122"/>
                <a:sym typeface="Webdings" pitchFamily="18" charset="2"/>
              </a:rPr>
              <a:t>k</a:t>
            </a:r>
            <a:r>
              <a:rPr lang="zh-CN" altLang="en-US" sz="2000">
                <a:latin typeface="Comic Sans MS" pitchFamily="66" charset="0"/>
                <a:ea typeface="宋体" pitchFamily="2" charset="-122"/>
                <a:sym typeface="Webdings" pitchFamily="18" charset="2"/>
              </a:rPr>
              <a:t>项，如没找到则引发</a:t>
            </a:r>
            <a:r>
              <a:rPr lang="en-US" altLang="zh-CN" sz="2000">
                <a:latin typeface="Comic Sans MS" pitchFamily="66" charset="0"/>
                <a:ea typeface="宋体" pitchFamily="2" charset="-122"/>
                <a:sym typeface="Webdings" pitchFamily="18" charset="2"/>
              </a:rPr>
              <a:t> OutOfBounds</a:t>
            </a:r>
            <a:r>
              <a:rPr lang="zh-CN" altLang="en-US" sz="2000">
                <a:latin typeface="Comic Sans MS" pitchFamily="66" charset="0"/>
                <a:ea typeface="宋体" pitchFamily="2" charset="-122"/>
                <a:sym typeface="Webdings" pitchFamily="18" charset="2"/>
              </a:rPr>
              <a:t>异常</a:t>
            </a:r>
            <a:r>
              <a:rPr lang="en-US" altLang="zh-CN" sz="2000">
                <a:latin typeface="Comic Sans MS" pitchFamily="66" charset="0"/>
                <a:ea typeface="宋体" pitchFamily="2" charset="-122"/>
                <a:sym typeface="Webdings" pitchFamily="18" charset="2"/>
              </a:rPr>
              <a: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if (k &lt; 1 || !first)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throw OutOfBounds(); 	  // no k'th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ChainNode&lt;T&gt; *p = first;   //</a:t>
            </a:r>
            <a:r>
              <a:rPr lang="zh-CN" altLang="en-US" sz="2000">
                <a:latin typeface="Comic Sans MS" pitchFamily="66" charset="0"/>
                <a:ea typeface="宋体" pitchFamily="2" charset="-122"/>
                <a:sym typeface="Webdings" pitchFamily="18" charset="2"/>
              </a:rPr>
              <a:t>使用</a:t>
            </a:r>
            <a:r>
              <a:rPr lang="en-US" altLang="zh-CN" sz="2000">
                <a:latin typeface="Comic Sans MS" pitchFamily="66" charset="0"/>
                <a:ea typeface="宋体" pitchFamily="2" charset="-122"/>
                <a:sym typeface="Webdings" pitchFamily="18" charset="2"/>
              </a:rPr>
              <a:t>p</a:t>
            </a:r>
            <a:r>
              <a:rPr lang="zh-CN" altLang="en-US" sz="2000">
                <a:latin typeface="Comic Sans MS" pitchFamily="66" charset="0"/>
                <a:ea typeface="宋体" pitchFamily="2" charset="-122"/>
                <a:sym typeface="Webdings" pitchFamily="18" charset="2"/>
              </a:rPr>
              <a:t>指向第</a:t>
            </a:r>
            <a:r>
              <a:rPr lang="en-US" altLang="zh-CN" sz="2000">
                <a:latin typeface="Comic Sans MS" pitchFamily="66" charset="0"/>
                <a:ea typeface="宋体" pitchFamily="2" charset="-122"/>
                <a:sym typeface="Webdings" pitchFamily="18" charset="2"/>
              </a:rPr>
              <a:t>k</a:t>
            </a:r>
            <a:r>
              <a:rPr lang="zh-CN" altLang="en-US" sz="2000">
                <a:latin typeface="Comic Sans MS" pitchFamily="66" charset="0"/>
                <a:ea typeface="宋体" pitchFamily="2" charset="-122"/>
                <a:sym typeface="Webdings" pitchFamily="18" charset="2"/>
              </a:rPr>
              <a:t>个元素</a:t>
            </a:r>
            <a:endParaRPr lang="en-US" altLang="zh-CN" sz="200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if (k == 1) 			  // p already at k'th</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first = first-&gt;link; 	  // remove</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else </a:t>
            </a:r>
            <a:r>
              <a:rPr lang="en-US" altLang="zh-CN" sz="2000">
                <a:solidFill>
                  <a:schemeClr val="hlink"/>
                </a:solidFill>
                <a:latin typeface="Comic Sans MS" pitchFamily="66" charset="0"/>
                <a:ea typeface="宋体" pitchFamily="2" charset="-122"/>
                <a:sym typeface="Webdings" pitchFamily="18" charset="2"/>
              </a:rPr>
              <a:t>{			  </a:t>
            </a:r>
            <a:r>
              <a:rPr lang="en-US" altLang="zh-CN" sz="2000">
                <a:latin typeface="Comic Sans MS" pitchFamily="66" charset="0"/>
                <a:ea typeface="宋体" pitchFamily="2" charset="-122"/>
                <a:sym typeface="Webdings" pitchFamily="18" charset="2"/>
              </a:rPr>
              <a:t>// q</a:t>
            </a:r>
            <a:r>
              <a:rPr lang="zh-CN" altLang="en-US" sz="2000">
                <a:latin typeface="Comic Sans MS" pitchFamily="66" charset="0"/>
                <a:ea typeface="宋体" pitchFamily="2" charset="-122"/>
                <a:sym typeface="Webdings" pitchFamily="18" charset="2"/>
              </a:rPr>
              <a:t>指向第</a:t>
            </a:r>
            <a:r>
              <a:rPr lang="en-US" altLang="zh-CN" sz="2000">
                <a:latin typeface="Comic Sans MS" pitchFamily="66" charset="0"/>
                <a:ea typeface="宋体" pitchFamily="2" charset="-122"/>
                <a:sym typeface="Webdings" pitchFamily="18" charset="2"/>
              </a:rPr>
              <a:t>k-1</a:t>
            </a:r>
            <a:r>
              <a:rPr lang="zh-CN" altLang="en-US" sz="2000">
                <a:latin typeface="Comic Sans MS" pitchFamily="66" charset="0"/>
                <a:ea typeface="宋体" pitchFamily="2" charset="-122"/>
                <a:sym typeface="Webdings" pitchFamily="18" charset="2"/>
              </a:rPr>
              <a:t>个元素</a:t>
            </a:r>
            <a:endParaRPr lang="en-US" altLang="zh-CN" sz="200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ChainNode&lt;T&gt; *q = first;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for (int index = 1;  index &lt; k - 1 &amp;&amp; q; index++)</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q = q-&gt;link;</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if (!q || !q-&gt;link)</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throw OutOfBounds();  // no k'th</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p = q-&gt;link; 		    // k'th</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q-&gt;link = p-&gt;link;</a:t>
            </a:r>
            <a:r>
              <a:rPr lang="en-US" altLang="zh-CN" sz="2000">
                <a:solidFill>
                  <a:schemeClr val="hlink"/>
                </a:solidFill>
                <a:latin typeface="Comic Sans MS" pitchFamily="66" charset="0"/>
                <a:ea typeface="宋体" pitchFamily="2" charset="-122"/>
                <a:sym typeface="Webdings" pitchFamily="18" charset="2"/>
              </a:rPr>
              <a:t>}</a:t>
            </a:r>
            <a:r>
              <a:rPr lang="en-US" altLang="zh-CN" sz="2000">
                <a:latin typeface="Comic Sans MS" pitchFamily="66" charset="0"/>
                <a:ea typeface="宋体" pitchFamily="2" charset="-122"/>
                <a:sym typeface="Webdings" pitchFamily="18" charset="2"/>
              </a:rPr>
              <a:t>   	    // remove from chain</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x = p-&gt;data;  	            //</a:t>
            </a:r>
            <a:r>
              <a:rPr lang="zh-CN" altLang="en-US" sz="2000">
                <a:latin typeface="Comic Sans MS" pitchFamily="66" charset="0"/>
                <a:ea typeface="宋体" pitchFamily="2" charset="-122"/>
                <a:sym typeface="Webdings" pitchFamily="18" charset="2"/>
              </a:rPr>
              <a:t>把找到的放入</a:t>
            </a:r>
            <a:r>
              <a:rPr lang="en-US" altLang="zh-CN" sz="2000">
                <a:latin typeface="Comic Sans MS" pitchFamily="66" charset="0"/>
                <a:ea typeface="宋体" pitchFamily="2" charset="-122"/>
                <a:sym typeface="Webdings" pitchFamily="18" charset="2"/>
              </a:rPr>
              <a:t>x</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delete p;			    // free node p</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return *this;</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//Program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miter lim="800000"/>
            <a:headEnd/>
            <a:tailEnd/>
          </a:ln>
        </p:spPr>
        <p:txBody>
          <a:bodyPr/>
          <a:lstStyle/>
          <a:p>
            <a:fld id="{391CDDB2-71B4-4444-A981-A1D69D21BC5C}" type="datetime7">
              <a:rPr lang="zh-CN" altLang="en-US" smtClean="0"/>
              <a:pPr/>
              <a:t>19.9.25</a:t>
            </a:fld>
            <a:endParaRPr lang="en-US" altLang="zh-CN"/>
          </a:p>
        </p:txBody>
      </p:sp>
      <p:sp>
        <p:nvSpPr>
          <p:cNvPr id="38915" name="灯片编号占位符 5"/>
          <p:cNvSpPr>
            <a:spLocks noGrp="1"/>
          </p:cNvSpPr>
          <p:nvPr>
            <p:ph type="sldNum" sz="quarter" idx="12"/>
          </p:nvPr>
        </p:nvSpPr>
        <p:spPr>
          <a:noFill/>
          <a:ln>
            <a:miter lim="800000"/>
            <a:headEnd/>
            <a:tailEnd/>
          </a:ln>
        </p:spPr>
        <p:txBody>
          <a:bodyPr/>
          <a:lstStyle/>
          <a:p>
            <a:fld id="{5AE1DD53-7E8B-439A-8238-FCE4806A28BE}" type="slidenum">
              <a:rPr lang="zh-CN" altLang="en-US" smtClean="0"/>
              <a:pPr/>
              <a:t>33</a:t>
            </a:fld>
            <a:endParaRPr lang="en-US" altLang="zh-CN"/>
          </a:p>
        </p:txBody>
      </p:sp>
      <p:sp>
        <p:nvSpPr>
          <p:cNvPr id="3891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2.</a:t>
            </a:r>
            <a:r>
              <a:rPr lang="zh-CN" altLang="en-US">
                <a:ea typeface="宋体" pitchFamily="2" charset="-122"/>
              </a:rPr>
              <a:t> </a:t>
            </a:r>
            <a:r>
              <a:rPr lang="en-US" altLang="zh-CN">
                <a:ea typeface="宋体" pitchFamily="2" charset="-122"/>
              </a:rPr>
              <a:t>Operations</a:t>
            </a:r>
            <a:r>
              <a:rPr lang="zh-CN" altLang="en-US">
                <a:ea typeface="宋体" pitchFamily="2" charset="-122"/>
              </a:rPr>
              <a:t>：</a:t>
            </a:r>
            <a:r>
              <a:rPr lang="en-US" altLang="zh-CN">
                <a:solidFill>
                  <a:schemeClr val="hlink"/>
                </a:solidFill>
                <a:ea typeface="宋体" pitchFamily="2" charset="-122"/>
                <a:sym typeface="Webdings" pitchFamily="18" charset="2"/>
              </a:rPr>
              <a:t>Insert</a:t>
            </a:r>
            <a:endParaRPr lang="zh-CN" altLang="en-US">
              <a:solidFill>
                <a:schemeClr val="hlink"/>
              </a:solidFill>
              <a:ea typeface="宋体" pitchFamily="2" charset="-122"/>
              <a:sym typeface="Webdings" pitchFamily="18" charset="2"/>
            </a:endParaRPr>
          </a:p>
        </p:txBody>
      </p:sp>
      <p:sp>
        <p:nvSpPr>
          <p:cNvPr id="507907" name="Rectangle 3"/>
          <p:cNvSpPr>
            <a:spLocks noGrp="1" noChangeArrowheads="1"/>
          </p:cNvSpPr>
          <p:nvPr>
            <p:ph type="body" idx="1"/>
          </p:nvPr>
        </p:nvSpPr>
        <p:spPr>
          <a:xfrm>
            <a:off x="323850" y="1484313"/>
            <a:ext cx="8631238" cy="1800225"/>
          </a:xfrm>
        </p:spPr>
        <p:txBody>
          <a:bodyPr/>
          <a:lstStyle/>
          <a:p>
            <a:pPr eaLnBrk="1" hangingPunct="1">
              <a:lnSpc>
                <a:spcPct val="90000"/>
              </a:lnSpc>
            </a:pPr>
            <a:r>
              <a:rPr lang="en-US" altLang="zh-CN" sz="2800">
                <a:latin typeface="Comic Sans MS" pitchFamily="66" charset="0"/>
                <a:ea typeface="宋体" pitchFamily="2" charset="-122"/>
              </a:rPr>
              <a:t>1. </a:t>
            </a:r>
            <a:r>
              <a:rPr lang="zh-CN" altLang="en-US" sz="2800">
                <a:latin typeface="Comic Sans MS" pitchFamily="66" charset="0"/>
                <a:ea typeface="宋体" pitchFamily="2" charset="-122"/>
              </a:rPr>
              <a:t>插入节点不存在，</a:t>
            </a:r>
            <a:r>
              <a:rPr lang="zh-CN" altLang="en-US" sz="2800">
                <a:latin typeface="Comic Sans MS" pitchFamily="66" charset="0"/>
                <a:ea typeface="宋体" pitchFamily="2" charset="-122"/>
                <a:sym typeface="Webdings" pitchFamily="18" charset="2"/>
              </a:rPr>
              <a:t>引发</a:t>
            </a:r>
            <a:r>
              <a:rPr lang="en-US" altLang="zh-CN" sz="2800">
                <a:latin typeface="Comic Sans MS" pitchFamily="66" charset="0"/>
                <a:ea typeface="宋体" pitchFamily="2" charset="-122"/>
                <a:sym typeface="Webdings" pitchFamily="18" charset="2"/>
              </a:rPr>
              <a:t>OutOfBounds</a:t>
            </a:r>
            <a:r>
              <a:rPr lang="zh-CN" altLang="en-US" sz="2800">
                <a:latin typeface="Comic Sans MS" pitchFamily="66" charset="0"/>
                <a:ea typeface="宋体" pitchFamily="2" charset="-122"/>
                <a:sym typeface="Webdings" pitchFamily="18" charset="2"/>
              </a:rPr>
              <a:t>异常，内存不够引发</a:t>
            </a:r>
            <a:r>
              <a:rPr lang="en-US" altLang="zh-CN" sz="2800">
                <a:latin typeface="Comic Sans MS" pitchFamily="66" charset="0"/>
                <a:ea typeface="宋体" pitchFamily="2" charset="-122"/>
                <a:sym typeface="Webdings" pitchFamily="18" charset="2"/>
              </a:rPr>
              <a:t>NoMem</a:t>
            </a:r>
            <a:endParaRPr lang="en-US" altLang="zh-CN" sz="2800">
              <a:latin typeface="Comic Sans MS" pitchFamily="66" charset="0"/>
              <a:ea typeface="宋体" pitchFamily="2" charset="-122"/>
            </a:endParaRPr>
          </a:p>
          <a:p>
            <a:pPr eaLnBrk="1" hangingPunct="1">
              <a:lnSpc>
                <a:spcPct val="90000"/>
              </a:lnSpc>
            </a:pPr>
            <a:r>
              <a:rPr lang="en-US" altLang="zh-CN" sz="2800">
                <a:latin typeface="Comic Sans MS" pitchFamily="66" charset="0"/>
                <a:ea typeface="宋体" pitchFamily="2" charset="-122"/>
              </a:rPr>
              <a:t>2. </a:t>
            </a:r>
            <a:r>
              <a:rPr lang="zh-CN" altLang="en-US" sz="2800">
                <a:latin typeface="Comic Sans MS" pitchFamily="66" charset="0"/>
                <a:ea typeface="宋体" pitchFamily="2" charset="-122"/>
              </a:rPr>
              <a:t>插入在首节点</a:t>
            </a:r>
          </a:p>
          <a:p>
            <a:pPr eaLnBrk="1" hangingPunct="1">
              <a:lnSpc>
                <a:spcPct val="90000"/>
              </a:lnSpc>
            </a:pPr>
            <a:r>
              <a:rPr lang="en-US" altLang="zh-CN" sz="2800">
                <a:latin typeface="Comic Sans MS" pitchFamily="66" charset="0"/>
                <a:ea typeface="宋体" pitchFamily="2" charset="-122"/>
              </a:rPr>
              <a:t>3. </a:t>
            </a:r>
            <a:r>
              <a:rPr lang="zh-CN" altLang="en-US" sz="2800">
                <a:latin typeface="Comic Sans MS" pitchFamily="66" charset="0"/>
                <a:ea typeface="宋体" pitchFamily="2" charset="-122"/>
              </a:rPr>
              <a:t>插入在中间节点</a:t>
            </a:r>
          </a:p>
        </p:txBody>
      </p:sp>
      <p:grpSp>
        <p:nvGrpSpPr>
          <p:cNvPr id="38918" name="Group 4"/>
          <p:cNvGrpSpPr>
            <a:grpSpLocks/>
          </p:cNvGrpSpPr>
          <p:nvPr/>
        </p:nvGrpSpPr>
        <p:grpSpPr bwMode="auto">
          <a:xfrm>
            <a:off x="1908175" y="3789363"/>
            <a:ext cx="863600" cy="360362"/>
            <a:chOff x="1202" y="2931"/>
            <a:chExt cx="1088" cy="227"/>
          </a:xfrm>
        </p:grpSpPr>
        <p:sp>
          <p:nvSpPr>
            <p:cNvPr id="38983" name="Rectangle 5"/>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84" name="Rectangle 6"/>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19" name="Line 7"/>
          <p:cNvSpPr>
            <a:spLocks noChangeShapeType="1"/>
          </p:cNvSpPr>
          <p:nvPr/>
        </p:nvSpPr>
        <p:spPr bwMode="auto">
          <a:xfrm>
            <a:off x="1331913" y="3933825"/>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507912" name="Line 8"/>
          <p:cNvSpPr>
            <a:spLocks noChangeShapeType="1"/>
          </p:cNvSpPr>
          <p:nvPr/>
        </p:nvSpPr>
        <p:spPr bwMode="auto">
          <a:xfrm>
            <a:off x="2700338" y="3933825"/>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21" name="Rectangle 9"/>
          <p:cNvSpPr>
            <a:spLocks noChangeArrowheads="1"/>
          </p:cNvSpPr>
          <p:nvPr/>
        </p:nvSpPr>
        <p:spPr bwMode="auto">
          <a:xfrm>
            <a:off x="828675" y="3717925"/>
            <a:ext cx="431800"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y</a:t>
            </a:r>
          </a:p>
        </p:txBody>
      </p:sp>
      <p:sp>
        <p:nvSpPr>
          <p:cNvPr id="507914" name="Rectangle 10"/>
          <p:cNvSpPr>
            <a:spLocks noChangeArrowheads="1"/>
          </p:cNvSpPr>
          <p:nvPr/>
        </p:nvSpPr>
        <p:spPr bwMode="auto">
          <a:xfrm>
            <a:off x="3205163" y="3717925"/>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sp>
        <p:nvSpPr>
          <p:cNvPr id="507915" name="Rectangle 11"/>
          <p:cNvSpPr>
            <a:spLocks noChangeArrowheads="1"/>
          </p:cNvSpPr>
          <p:nvPr/>
        </p:nvSpPr>
        <p:spPr bwMode="auto">
          <a:xfrm>
            <a:off x="3924300" y="3933825"/>
            <a:ext cx="2376488"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1) y-&gt;link = first;</a:t>
            </a:r>
          </a:p>
        </p:txBody>
      </p:sp>
      <p:sp>
        <p:nvSpPr>
          <p:cNvPr id="507916" name="Rectangle 12"/>
          <p:cNvSpPr>
            <a:spLocks noChangeArrowheads="1"/>
          </p:cNvSpPr>
          <p:nvPr/>
        </p:nvSpPr>
        <p:spPr bwMode="auto">
          <a:xfrm>
            <a:off x="6804025" y="3933825"/>
            <a:ext cx="1655763"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2) first = y;</a:t>
            </a:r>
          </a:p>
        </p:txBody>
      </p:sp>
      <p:sp>
        <p:nvSpPr>
          <p:cNvPr id="507917" name="Line 13"/>
          <p:cNvSpPr>
            <a:spLocks noChangeShapeType="1"/>
          </p:cNvSpPr>
          <p:nvPr/>
        </p:nvSpPr>
        <p:spPr bwMode="auto">
          <a:xfrm>
            <a:off x="1763713" y="4725988"/>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26" name="Rectangle 14"/>
          <p:cNvSpPr>
            <a:spLocks noChangeArrowheads="1"/>
          </p:cNvSpPr>
          <p:nvPr/>
        </p:nvSpPr>
        <p:spPr bwMode="auto">
          <a:xfrm>
            <a:off x="971550" y="4510088"/>
            <a:ext cx="720725"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first</a:t>
            </a:r>
          </a:p>
        </p:txBody>
      </p:sp>
      <p:grpSp>
        <p:nvGrpSpPr>
          <p:cNvPr id="38927" name="Group 15"/>
          <p:cNvGrpSpPr>
            <a:grpSpLocks/>
          </p:cNvGrpSpPr>
          <p:nvPr/>
        </p:nvGrpSpPr>
        <p:grpSpPr bwMode="auto">
          <a:xfrm>
            <a:off x="2339975" y="4508500"/>
            <a:ext cx="5830888" cy="433388"/>
            <a:chOff x="1656" y="3203"/>
            <a:chExt cx="3673" cy="273"/>
          </a:xfrm>
        </p:grpSpPr>
        <p:grpSp>
          <p:nvGrpSpPr>
            <p:cNvPr id="38968" name="Group 16"/>
            <p:cNvGrpSpPr>
              <a:grpSpLocks/>
            </p:cNvGrpSpPr>
            <p:nvPr/>
          </p:nvGrpSpPr>
          <p:grpSpPr bwMode="auto">
            <a:xfrm>
              <a:off x="1656" y="3249"/>
              <a:ext cx="544" cy="227"/>
              <a:chOff x="1202" y="2931"/>
              <a:chExt cx="1088" cy="227"/>
            </a:xfrm>
          </p:grpSpPr>
          <p:sp>
            <p:nvSpPr>
              <p:cNvPr id="38981" name="Rectangle 17"/>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82" name="Rectangle 18"/>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69" name="Line 19"/>
            <p:cNvSpPr>
              <a:spLocks noChangeShapeType="1"/>
            </p:cNvSpPr>
            <p:nvPr/>
          </p:nvSpPr>
          <p:spPr bwMode="auto">
            <a:xfrm>
              <a:off x="2155" y="3340"/>
              <a:ext cx="363" cy="0"/>
            </a:xfrm>
            <a:prstGeom prst="line">
              <a:avLst/>
            </a:prstGeom>
            <a:noFill/>
            <a:ln w="28575">
              <a:solidFill>
                <a:schemeClr val="tx1"/>
              </a:solidFill>
              <a:round/>
              <a:headEnd/>
              <a:tailEnd type="arrow" w="med" len="med"/>
            </a:ln>
            <a:effectLst/>
          </p:spPr>
          <p:txBody>
            <a:bodyPr/>
            <a:lstStyle/>
            <a:p>
              <a:endParaRPr lang="zh-CN" altLang="en-US"/>
            </a:p>
          </p:txBody>
        </p:sp>
        <p:sp>
          <p:nvSpPr>
            <p:cNvPr id="38970" name="Rectangle 20"/>
            <p:cNvSpPr>
              <a:spLocks noChangeArrowheads="1"/>
            </p:cNvSpPr>
            <p:nvPr/>
          </p:nvSpPr>
          <p:spPr bwMode="auto">
            <a:xfrm>
              <a:off x="4876" y="3203"/>
              <a:ext cx="453" cy="226"/>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grpSp>
          <p:nvGrpSpPr>
            <p:cNvPr id="38971" name="Group 21"/>
            <p:cNvGrpSpPr>
              <a:grpSpLocks/>
            </p:cNvGrpSpPr>
            <p:nvPr/>
          </p:nvGrpSpPr>
          <p:grpSpPr bwMode="auto">
            <a:xfrm>
              <a:off x="2518" y="3249"/>
              <a:ext cx="544" cy="227"/>
              <a:chOff x="1202" y="2931"/>
              <a:chExt cx="1088" cy="227"/>
            </a:xfrm>
          </p:grpSpPr>
          <p:sp>
            <p:nvSpPr>
              <p:cNvPr id="38979" name="Rectangle 22"/>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80" name="Rectangle 23"/>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72" name="Line 24"/>
            <p:cNvSpPr>
              <a:spLocks noChangeShapeType="1"/>
            </p:cNvSpPr>
            <p:nvPr/>
          </p:nvSpPr>
          <p:spPr bwMode="auto">
            <a:xfrm>
              <a:off x="3017" y="3340"/>
              <a:ext cx="363" cy="0"/>
            </a:xfrm>
            <a:prstGeom prst="line">
              <a:avLst/>
            </a:prstGeom>
            <a:noFill/>
            <a:ln w="28575">
              <a:solidFill>
                <a:schemeClr val="tx1"/>
              </a:solidFill>
              <a:round/>
              <a:headEnd/>
              <a:tailEnd type="arrow" w="med" len="med"/>
            </a:ln>
            <a:effectLst/>
          </p:spPr>
          <p:txBody>
            <a:bodyPr/>
            <a:lstStyle/>
            <a:p>
              <a:endParaRPr lang="zh-CN" altLang="en-US"/>
            </a:p>
          </p:txBody>
        </p:sp>
        <p:grpSp>
          <p:nvGrpSpPr>
            <p:cNvPr id="38973" name="Group 25"/>
            <p:cNvGrpSpPr>
              <a:grpSpLocks/>
            </p:cNvGrpSpPr>
            <p:nvPr/>
          </p:nvGrpSpPr>
          <p:grpSpPr bwMode="auto">
            <a:xfrm>
              <a:off x="4105" y="3248"/>
              <a:ext cx="544" cy="227"/>
              <a:chOff x="1202" y="2931"/>
              <a:chExt cx="1088" cy="227"/>
            </a:xfrm>
          </p:grpSpPr>
          <p:sp>
            <p:nvSpPr>
              <p:cNvPr id="38977" name="Rectangle 26"/>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78" name="Rectangle 27"/>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74" name="Line 28"/>
            <p:cNvSpPr>
              <a:spLocks noChangeShapeType="1"/>
            </p:cNvSpPr>
            <p:nvPr/>
          </p:nvSpPr>
          <p:spPr bwMode="auto">
            <a:xfrm>
              <a:off x="4559" y="3339"/>
              <a:ext cx="363" cy="0"/>
            </a:xfrm>
            <a:prstGeom prst="line">
              <a:avLst/>
            </a:prstGeom>
            <a:noFill/>
            <a:ln w="28575">
              <a:solidFill>
                <a:schemeClr val="tx1"/>
              </a:solidFill>
              <a:round/>
              <a:headEnd/>
              <a:tailEnd type="arrow" w="med" len="med"/>
            </a:ln>
            <a:effectLst/>
          </p:spPr>
          <p:txBody>
            <a:bodyPr/>
            <a:lstStyle/>
            <a:p>
              <a:endParaRPr lang="zh-CN" altLang="en-US"/>
            </a:p>
          </p:txBody>
        </p:sp>
        <p:sp>
          <p:nvSpPr>
            <p:cNvPr id="38975" name="Line 29"/>
            <p:cNvSpPr>
              <a:spLocks noChangeShapeType="1"/>
            </p:cNvSpPr>
            <p:nvPr/>
          </p:nvSpPr>
          <p:spPr bwMode="auto">
            <a:xfrm>
              <a:off x="3742" y="3338"/>
              <a:ext cx="363" cy="0"/>
            </a:xfrm>
            <a:prstGeom prst="line">
              <a:avLst/>
            </a:prstGeom>
            <a:noFill/>
            <a:ln w="28575">
              <a:solidFill>
                <a:schemeClr val="tx1"/>
              </a:solidFill>
              <a:round/>
              <a:headEnd/>
              <a:tailEnd type="arrow" w="med" len="med"/>
            </a:ln>
            <a:effectLst/>
          </p:spPr>
          <p:txBody>
            <a:bodyPr/>
            <a:lstStyle/>
            <a:p>
              <a:endParaRPr lang="zh-CN" altLang="en-US"/>
            </a:p>
          </p:txBody>
        </p:sp>
        <p:sp>
          <p:nvSpPr>
            <p:cNvPr id="38976" name="Rectangle 30"/>
            <p:cNvSpPr>
              <a:spLocks noChangeArrowheads="1"/>
            </p:cNvSpPr>
            <p:nvPr/>
          </p:nvSpPr>
          <p:spPr bwMode="auto">
            <a:xfrm>
              <a:off x="3334" y="3203"/>
              <a:ext cx="453" cy="226"/>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a:t>
              </a:r>
            </a:p>
          </p:txBody>
        </p:sp>
      </p:grpSp>
      <p:sp>
        <p:nvSpPr>
          <p:cNvPr id="507935" name="Line 31"/>
          <p:cNvSpPr>
            <a:spLocks noChangeShapeType="1"/>
          </p:cNvSpPr>
          <p:nvPr/>
        </p:nvSpPr>
        <p:spPr bwMode="auto">
          <a:xfrm flipH="1">
            <a:off x="2482850" y="4149725"/>
            <a:ext cx="1588" cy="431800"/>
          </a:xfrm>
          <a:prstGeom prst="line">
            <a:avLst/>
          </a:prstGeom>
          <a:noFill/>
          <a:ln w="28575">
            <a:solidFill>
              <a:schemeClr val="tx1"/>
            </a:solidFill>
            <a:prstDash val="sysDot"/>
            <a:round/>
            <a:headEnd/>
            <a:tailEnd type="arrow" w="med" len="med"/>
          </a:ln>
          <a:effectLst/>
        </p:spPr>
        <p:txBody>
          <a:bodyPr/>
          <a:lstStyle/>
          <a:p>
            <a:endParaRPr lang="zh-CN" altLang="en-US"/>
          </a:p>
        </p:txBody>
      </p:sp>
      <p:sp>
        <p:nvSpPr>
          <p:cNvPr id="507936" name="Line 32"/>
          <p:cNvSpPr>
            <a:spLocks noChangeShapeType="1"/>
          </p:cNvSpPr>
          <p:nvPr/>
        </p:nvSpPr>
        <p:spPr bwMode="auto">
          <a:xfrm flipV="1">
            <a:off x="1331913" y="4076700"/>
            <a:ext cx="503237" cy="504825"/>
          </a:xfrm>
          <a:prstGeom prst="line">
            <a:avLst/>
          </a:prstGeom>
          <a:noFill/>
          <a:ln w="28575">
            <a:solidFill>
              <a:schemeClr val="tx1"/>
            </a:solidFill>
            <a:prstDash val="sysDot"/>
            <a:round/>
            <a:headEnd/>
            <a:tailEnd type="arrow" w="med" len="med"/>
          </a:ln>
          <a:effectLst/>
        </p:spPr>
        <p:txBody>
          <a:bodyPr/>
          <a:lstStyle/>
          <a:p>
            <a:endParaRPr lang="zh-CN" altLang="en-US"/>
          </a:p>
        </p:txBody>
      </p:sp>
      <p:grpSp>
        <p:nvGrpSpPr>
          <p:cNvPr id="38930" name="Group 33"/>
          <p:cNvGrpSpPr>
            <a:grpSpLocks/>
          </p:cNvGrpSpPr>
          <p:nvPr/>
        </p:nvGrpSpPr>
        <p:grpSpPr bwMode="auto">
          <a:xfrm>
            <a:off x="3851275" y="5229225"/>
            <a:ext cx="863600" cy="360363"/>
            <a:chOff x="1202" y="2931"/>
            <a:chExt cx="1088" cy="227"/>
          </a:xfrm>
        </p:grpSpPr>
        <p:sp>
          <p:nvSpPr>
            <p:cNvPr id="38966" name="Rectangle 34"/>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67" name="Rectangle 35"/>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31" name="Line 36"/>
          <p:cNvSpPr>
            <a:spLocks noChangeShapeType="1"/>
          </p:cNvSpPr>
          <p:nvPr/>
        </p:nvSpPr>
        <p:spPr bwMode="auto">
          <a:xfrm>
            <a:off x="3275013" y="5373688"/>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507941" name="Line 37"/>
          <p:cNvSpPr>
            <a:spLocks noChangeShapeType="1"/>
          </p:cNvSpPr>
          <p:nvPr/>
        </p:nvSpPr>
        <p:spPr bwMode="auto">
          <a:xfrm>
            <a:off x="4643438" y="5373688"/>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33" name="Rectangle 38"/>
          <p:cNvSpPr>
            <a:spLocks noChangeArrowheads="1"/>
          </p:cNvSpPr>
          <p:nvPr/>
        </p:nvSpPr>
        <p:spPr bwMode="auto">
          <a:xfrm>
            <a:off x="2914650" y="5157788"/>
            <a:ext cx="288925"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y</a:t>
            </a:r>
          </a:p>
        </p:txBody>
      </p:sp>
      <p:sp>
        <p:nvSpPr>
          <p:cNvPr id="507943" name="Rectangle 39"/>
          <p:cNvSpPr>
            <a:spLocks noChangeArrowheads="1"/>
          </p:cNvSpPr>
          <p:nvPr/>
        </p:nvSpPr>
        <p:spPr bwMode="auto">
          <a:xfrm>
            <a:off x="5148263" y="5157788"/>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sp>
        <p:nvSpPr>
          <p:cNvPr id="38935" name="Line 40"/>
          <p:cNvSpPr>
            <a:spLocks noChangeShapeType="1"/>
          </p:cNvSpPr>
          <p:nvPr/>
        </p:nvSpPr>
        <p:spPr bwMode="auto">
          <a:xfrm flipV="1">
            <a:off x="2554288" y="6237288"/>
            <a:ext cx="504825" cy="287337"/>
          </a:xfrm>
          <a:prstGeom prst="line">
            <a:avLst/>
          </a:prstGeom>
          <a:noFill/>
          <a:ln w="28575">
            <a:solidFill>
              <a:schemeClr val="tx1"/>
            </a:solidFill>
            <a:round/>
            <a:headEnd/>
            <a:tailEnd type="arrow" w="med" len="med"/>
          </a:ln>
          <a:effectLst/>
        </p:spPr>
        <p:txBody>
          <a:bodyPr/>
          <a:lstStyle/>
          <a:p>
            <a:endParaRPr lang="zh-CN" altLang="en-US"/>
          </a:p>
        </p:txBody>
      </p:sp>
      <p:sp>
        <p:nvSpPr>
          <p:cNvPr id="507945" name="Rectangle 41"/>
          <p:cNvSpPr>
            <a:spLocks noChangeArrowheads="1"/>
          </p:cNvSpPr>
          <p:nvPr/>
        </p:nvSpPr>
        <p:spPr bwMode="auto">
          <a:xfrm>
            <a:off x="4932363" y="5445125"/>
            <a:ext cx="2592387" cy="360363"/>
          </a:xfrm>
          <a:prstGeom prst="rect">
            <a:avLst/>
          </a:prstGeom>
          <a:solidFill>
            <a:srgbClr val="CCFFCC"/>
          </a:solidFill>
          <a:ln w="9525" algn="ctr">
            <a:noFill/>
            <a:miter lim="800000"/>
            <a:headEnd/>
            <a:tailEnd/>
          </a:ln>
          <a:effectLst/>
        </p:spPr>
        <p:txBody>
          <a:bodyPr wrap="none" anchor="ctr"/>
          <a:lstStyle/>
          <a:p>
            <a:pP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1) y-&gt;link=p-&gt;link;</a:t>
            </a:r>
          </a:p>
        </p:txBody>
      </p:sp>
      <p:sp>
        <p:nvSpPr>
          <p:cNvPr id="507946" name="Rectangle 42"/>
          <p:cNvSpPr>
            <a:spLocks noChangeArrowheads="1"/>
          </p:cNvSpPr>
          <p:nvPr/>
        </p:nvSpPr>
        <p:spPr bwMode="auto">
          <a:xfrm>
            <a:off x="1187450" y="5445125"/>
            <a:ext cx="1800225" cy="360363"/>
          </a:xfrm>
          <a:prstGeom prst="rect">
            <a:avLst/>
          </a:prstGeom>
          <a:solidFill>
            <a:srgbClr val="CCFFCC"/>
          </a:solid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2) p-&gt;link=y;</a:t>
            </a:r>
          </a:p>
        </p:txBody>
      </p:sp>
      <p:sp>
        <p:nvSpPr>
          <p:cNvPr id="38938" name="Line 43"/>
          <p:cNvSpPr>
            <a:spLocks noChangeShapeType="1"/>
          </p:cNvSpPr>
          <p:nvPr/>
        </p:nvSpPr>
        <p:spPr bwMode="auto">
          <a:xfrm>
            <a:off x="1150938" y="6094413"/>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39" name="Rectangle 44"/>
          <p:cNvSpPr>
            <a:spLocks noChangeArrowheads="1"/>
          </p:cNvSpPr>
          <p:nvPr/>
        </p:nvSpPr>
        <p:spPr bwMode="auto">
          <a:xfrm>
            <a:off x="358775" y="5878513"/>
            <a:ext cx="720725"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first</a:t>
            </a:r>
          </a:p>
        </p:txBody>
      </p:sp>
      <p:grpSp>
        <p:nvGrpSpPr>
          <p:cNvPr id="38940" name="Group 45"/>
          <p:cNvGrpSpPr>
            <a:grpSpLocks/>
          </p:cNvGrpSpPr>
          <p:nvPr/>
        </p:nvGrpSpPr>
        <p:grpSpPr bwMode="auto">
          <a:xfrm>
            <a:off x="1727200" y="5949950"/>
            <a:ext cx="863600" cy="360363"/>
            <a:chOff x="1202" y="2931"/>
            <a:chExt cx="1088" cy="227"/>
          </a:xfrm>
        </p:grpSpPr>
        <p:sp>
          <p:nvSpPr>
            <p:cNvPr id="38964" name="Rectangle 46"/>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65" name="Rectangle 47"/>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41" name="Line 48"/>
          <p:cNvSpPr>
            <a:spLocks noChangeShapeType="1"/>
          </p:cNvSpPr>
          <p:nvPr/>
        </p:nvSpPr>
        <p:spPr bwMode="auto">
          <a:xfrm>
            <a:off x="2519363" y="6094413"/>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42" name="Rectangle 49"/>
          <p:cNvSpPr>
            <a:spLocks noChangeArrowheads="1"/>
          </p:cNvSpPr>
          <p:nvPr/>
        </p:nvSpPr>
        <p:spPr bwMode="auto">
          <a:xfrm>
            <a:off x="8135938" y="5878513"/>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Null</a:t>
            </a:r>
          </a:p>
        </p:txBody>
      </p:sp>
      <p:grpSp>
        <p:nvGrpSpPr>
          <p:cNvPr id="38943" name="Group 50"/>
          <p:cNvGrpSpPr>
            <a:grpSpLocks/>
          </p:cNvGrpSpPr>
          <p:nvPr/>
        </p:nvGrpSpPr>
        <p:grpSpPr bwMode="auto">
          <a:xfrm>
            <a:off x="3095625" y="5949950"/>
            <a:ext cx="863600" cy="360363"/>
            <a:chOff x="1202" y="2931"/>
            <a:chExt cx="1088" cy="227"/>
          </a:xfrm>
        </p:grpSpPr>
        <p:sp>
          <p:nvSpPr>
            <p:cNvPr id="38962" name="Rectangle 51"/>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63" name="Rectangle 52"/>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507957" name="Line 53"/>
          <p:cNvSpPr>
            <a:spLocks noChangeShapeType="1"/>
          </p:cNvSpPr>
          <p:nvPr/>
        </p:nvSpPr>
        <p:spPr bwMode="auto">
          <a:xfrm>
            <a:off x="3887788" y="6094413"/>
            <a:ext cx="576262" cy="0"/>
          </a:xfrm>
          <a:prstGeom prst="line">
            <a:avLst/>
          </a:prstGeom>
          <a:noFill/>
          <a:ln w="28575">
            <a:solidFill>
              <a:schemeClr val="tx1"/>
            </a:solidFill>
            <a:round/>
            <a:headEnd/>
            <a:tailEnd type="arrow" w="med" len="med"/>
          </a:ln>
          <a:effectLst/>
        </p:spPr>
        <p:txBody>
          <a:bodyPr/>
          <a:lstStyle/>
          <a:p>
            <a:endParaRPr lang="zh-CN" altLang="en-US"/>
          </a:p>
        </p:txBody>
      </p:sp>
      <p:grpSp>
        <p:nvGrpSpPr>
          <p:cNvPr id="38945" name="Group 54"/>
          <p:cNvGrpSpPr>
            <a:grpSpLocks/>
          </p:cNvGrpSpPr>
          <p:nvPr/>
        </p:nvGrpSpPr>
        <p:grpSpPr bwMode="auto">
          <a:xfrm>
            <a:off x="6911975" y="5949950"/>
            <a:ext cx="863600" cy="360363"/>
            <a:chOff x="1202" y="2931"/>
            <a:chExt cx="1088" cy="227"/>
          </a:xfrm>
        </p:grpSpPr>
        <p:sp>
          <p:nvSpPr>
            <p:cNvPr id="38960" name="Rectangle 55"/>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61" name="Rectangle 56"/>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46" name="Line 57"/>
          <p:cNvSpPr>
            <a:spLocks noChangeShapeType="1"/>
          </p:cNvSpPr>
          <p:nvPr/>
        </p:nvSpPr>
        <p:spPr bwMode="auto">
          <a:xfrm>
            <a:off x="7632700" y="6094413"/>
            <a:ext cx="576263" cy="0"/>
          </a:xfrm>
          <a:prstGeom prst="line">
            <a:avLst/>
          </a:prstGeom>
          <a:noFill/>
          <a:ln w="28575">
            <a:solidFill>
              <a:schemeClr val="tx1"/>
            </a:solidFill>
            <a:round/>
            <a:headEnd/>
            <a:tailEnd type="arrow" w="med" len="med"/>
          </a:ln>
          <a:effectLst/>
        </p:spPr>
        <p:txBody>
          <a:bodyPr/>
          <a:lstStyle/>
          <a:p>
            <a:endParaRPr lang="zh-CN" altLang="en-US"/>
          </a:p>
        </p:txBody>
      </p:sp>
      <p:sp>
        <p:nvSpPr>
          <p:cNvPr id="38947" name="Line 58"/>
          <p:cNvSpPr>
            <a:spLocks noChangeShapeType="1"/>
          </p:cNvSpPr>
          <p:nvPr/>
        </p:nvSpPr>
        <p:spPr bwMode="auto">
          <a:xfrm>
            <a:off x="6335713" y="6092825"/>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38948" name="Rectangle 59"/>
          <p:cNvSpPr>
            <a:spLocks noChangeArrowheads="1"/>
          </p:cNvSpPr>
          <p:nvPr/>
        </p:nvSpPr>
        <p:spPr bwMode="auto">
          <a:xfrm>
            <a:off x="5688013" y="5878513"/>
            <a:ext cx="71913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a:t>
            </a:r>
          </a:p>
        </p:txBody>
      </p:sp>
      <p:sp>
        <p:nvSpPr>
          <p:cNvPr id="38949" name="Rectangle 60"/>
          <p:cNvSpPr>
            <a:spLocks noChangeArrowheads="1"/>
          </p:cNvSpPr>
          <p:nvPr/>
        </p:nvSpPr>
        <p:spPr bwMode="auto">
          <a:xfrm>
            <a:off x="2266950" y="6308725"/>
            <a:ext cx="360363"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p</a:t>
            </a:r>
          </a:p>
        </p:txBody>
      </p:sp>
      <p:sp>
        <p:nvSpPr>
          <p:cNvPr id="507965" name="Line 61"/>
          <p:cNvSpPr>
            <a:spLocks noChangeShapeType="1"/>
          </p:cNvSpPr>
          <p:nvPr/>
        </p:nvSpPr>
        <p:spPr bwMode="auto">
          <a:xfrm>
            <a:off x="4498975" y="5589588"/>
            <a:ext cx="214313" cy="358775"/>
          </a:xfrm>
          <a:prstGeom prst="line">
            <a:avLst/>
          </a:prstGeom>
          <a:noFill/>
          <a:ln w="28575">
            <a:solidFill>
              <a:schemeClr val="tx1"/>
            </a:solidFill>
            <a:prstDash val="sysDot"/>
            <a:round/>
            <a:headEnd/>
            <a:tailEnd type="arrow" w="med" len="med"/>
          </a:ln>
          <a:effectLst/>
        </p:spPr>
        <p:txBody>
          <a:bodyPr/>
          <a:lstStyle/>
          <a:p>
            <a:endParaRPr lang="zh-CN" altLang="en-US"/>
          </a:p>
        </p:txBody>
      </p:sp>
      <p:sp>
        <p:nvSpPr>
          <p:cNvPr id="507966" name="Line 62"/>
          <p:cNvSpPr>
            <a:spLocks noChangeShapeType="1"/>
          </p:cNvSpPr>
          <p:nvPr/>
        </p:nvSpPr>
        <p:spPr bwMode="auto">
          <a:xfrm flipV="1">
            <a:off x="3705225" y="5589588"/>
            <a:ext cx="290513" cy="360362"/>
          </a:xfrm>
          <a:prstGeom prst="line">
            <a:avLst/>
          </a:prstGeom>
          <a:noFill/>
          <a:ln w="28575">
            <a:solidFill>
              <a:schemeClr val="tx1"/>
            </a:solidFill>
            <a:prstDash val="sysDot"/>
            <a:round/>
            <a:headEnd/>
            <a:tailEnd type="arrow" w="med" len="med"/>
          </a:ln>
          <a:effectLst/>
        </p:spPr>
        <p:txBody>
          <a:bodyPr/>
          <a:lstStyle/>
          <a:p>
            <a:endParaRPr lang="zh-CN" altLang="en-US"/>
          </a:p>
        </p:txBody>
      </p:sp>
      <p:grpSp>
        <p:nvGrpSpPr>
          <p:cNvPr id="38952" name="Group 63"/>
          <p:cNvGrpSpPr>
            <a:grpSpLocks/>
          </p:cNvGrpSpPr>
          <p:nvPr/>
        </p:nvGrpSpPr>
        <p:grpSpPr bwMode="auto">
          <a:xfrm>
            <a:off x="4464050" y="5949950"/>
            <a:ext cx="863600" cy="360363"/>
            <a:chOff x="1202" y="2931"/>
            <a:chExt cx="1088" cy="227"/>
          </a:xfrm>
        </p:grpSpPr>
        <p:sp>
          <p:nvSpPr>
            <p:cNvPr id="38958" name="Rectangle 64"/>
            <p:cNvSpPr>
              <a:spLocks noChangeArrowheads="1"/>
            </p:cNvSpPr>
            <p:nvPr/>
          </p:nvSpPr>
          <p:spPr bwMode="auto">
            <a:xfrm>
              <a:off x="1746" y="2931"/>
              <a:ext cx="544"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38959" name="Rectangle 65"/>
            <p:cNvSpPr>
              <a:spLocks noChangeArrowheads="1"/>
            </p:cNvSpPr>
            <p:nvPr/>
          </p:nvSpPr>
          <p:spPr bwMode="auto">
            <a:xfrm>
              <a:off x="1202" y="2931"/>
              <a:ext cx="544"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endParaRPr kumimoji="1" lang="zh-CN" altLang="en-US" sz="2000" b="1">
                <a:latin typeface="Comic Sans MS" pitchFamily="66" charset="0"/>
              </a:endParaRPr>
            </a:p>
          </p:txBody>
        </p:sp>
      </p:grpSp>
      <p:sp>
        <p:nvSpPr>
          <p:cNvPr id="38953" name="Line 66"/>
          <p:cNvSpPr>
            <a:spLocks noChangeShapeType="1"/>
          </p:cNvSpPr>
          <p:nvPr/>
        </p:nvSpPr>
        <p:spPr bwMode="auto">
          <a:xfrm>
            <a:off x="5256213" y="6094413"/>
            <a:ext cx="576262" cy="0"/>
          </a:xfrm>
          <a:prstGeom prst="line">
            <a:avLst/>
          </a:prstGeom>
          <a:noFill/>
          <a:ln w="28575">
            <a:solidFill>
              <a:schemeClr val="tx1"/>
            </a:solidFill>
            <a:round/>
            <a:headEnd/>
            <a:tailEnd type="arrow" w="med" len="med"/>
          </a:ln>
          <a:effectLst/>
        </p:spPr>
        <p:txBody>
          <a:bodyPr/>
          <a:lstStyle/>
          <a:p>
            <a:endParaRPr lang="zh-CN" altLang="en-US"/>
          </a:p>
        </p:txBody>
      </p:sp>
      <p:sp>
        <p:nvSpPr>
          <p:cNvPr id="507971" name="Line 67"/>
          <p:cNvSpPr>
            <a:spLocks noChangeShapeType="1"/>
          </p:cNvSpPr>
          <p:nvPr/>
        </p:nvSpPr>
        <p:spPr bwMode="auto">
          <a:xfrm flipV="1">
            <a:off x="4138613" y="6164263"/>
            <a:ext cx="288925" cy="360362"/>
          </a:xfrm>
          <a:prstGeom prst="line">
            <a:avLst/>
          </a:prstGeom>
          <a:noFill/>
          <a:ln w="28575">
            <a:solidFill>
              <a:schemeClr val="tx1"/>
            </a:solidFill>
            <a:round/>
            <a:headEnd/>
            <a:tailEnd type="arrow" w="med" len="med"/>
          </a:ln>
          <a:effectLst/>
        </p:spPr>
        <p:txBody>
          <a:bodyPr/>
          <a:lstStyle/>
          <a:p>
            <a:endParaRPr lang="zh-CN" altLang="en-US"/>
          </a:p>
        </p:txBody>
      </p:sp>
      <p:sp>
        <p:nvSpPr>
          <p:cNvPr id="507972" name="Rectangle 68"/>
          <p:cNvSpPr>
            <a:spLocks noChangeArrowheads="1"/>
          </p:cNvSpPr>
          <p:nvPr/>
        </p:nvSpPr>
        <p:spPr bwMode="auto">
          <a:xfrm>
            <a:off x="3059113" y="6308725"/>
            <a:ext cx="1081087" cy="358775"/>
          </a:xfrm>
          <a:prstGeom prst="rect">
            <a:avLst/>
          </a:prstGeom>
          <a:noFill/>
          <a:ln w="9525" algn="ctr">
            <a:no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Comic Sans MS" pitchFamily="66" charset="0"/>
              </a:rPr>
              <a:t>p-&gt;link</a:t>
            </a:r>
          </a:p>
        </p:txBody>
      </p:sp>
      <p:sp>
        <p:nvSpPr>
          <p:cNvPr id="38956" name="Line 69"/>
          <p:cNvSpPr>
            <a:spLocks noChangeShapeType="1"/>
          </p:cNvSpPr>
          <p:nvPr/>
        </p:nvSpPr>
        <p:spPr bwMode="auto">
          <a:xfrm>
            <a:off x="323850" y="5084763"/>
            <a:ext cx="8424863" cy="0"/>
          </a:xfrm>
          <a:prstGeom prst="line">
            <a:avLst/>
          </a:prstGeom>
          <a:noFill/>
          <a:ln w="9525">
            <a:solidFill>
              <a:schemeClr val="tx1"/>
            </a:solidFill>
            <a:prstDash val="dashDot"/>
            <a:miter lim="800000"/>
            <a:headEnd/>
            <a:tailEnd/>
          </a:ln>
          <a:effectLst/>
        </p:spPr>
        <p:txBody>
          <a:bodyPr wrap="none"/>
          <a:lstStyle/>
          <a:p>
            <a:endParaRPr lang="zh-CN" altLang="en-US"/>
          </a:p>
        </p:txBody>
      </p:sp>
      <p:sp>
        <p:nvSpPr>
          <p:cNvPr id="38957" name="Line 70"/>
          <p:cNvSpPr>
            <a:spLocks noChangeShapeType="1"/>
          </p:cNvSpPr>
          <p:nvPr/>
        </p:nvSpPr>
        <p:spPr bwMode="auto">
          <a:xfrm>
            <a:off x="323850" y="3573463"/>
            <a:ext cx="8424863" cy="0"/>
          </a:xfrm>
          <a:prstGeom prst="line">
            <a:avLst/>
          </a:prstGeom>
          <a:noFill/>
          <a:ln w="9525">
            <a:solidFill>
              <a:schemeClr val="tx1"/>
            </a:solidFill>
            <a:prstDash val="dashDot"/>
            <a:miter lim="800000"/>
            <a:headEnd/>
            <a:tailEn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 calcmode="lin" valueType="num">
                                      <p:cBhvr additive="base">
                                        <p:cTn id="7" dur="500" fill="hold"/>
                                        <p:tgtEl>
                                          <p:spTgt spid="507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7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7907">
                                            <p:txEl>
                                              <p:pRg st="1" end="1"/>
                                            </p:txEl>
                                          </p:spTgt>
                                        </p:tgtEl>
                                        <p:attrNameLst>
                                          <p:attrName>style.visibility</p:attrName>
                                        </p:attrNameLst>
                                      </p:cBhvr>
                                      <p:to>
                                        <p:strVal val="visible"/>
                                      </p:to>
                                    </p:set>
                                    <p:anim calcmode="lin" valueType="num">
                                      <p:cBhvr additive="base">
                                        <p:cTn id="13" dur="500" fill="hold"/>
                                        <p:tgtEl>
                                          <p:spTgt spid="507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7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iterate type="lt">
                                    <p:tmPct val="10000"/>
                                  </p:iterate>
                                  <p:childTnLst>
                                    <p:set>
                                      <p:cBhvr>
                                        <p:cTn id="18" dur="1" fill="hold">
                                          <p:stCondLst>
                                            <p:cond delay="0"/>
                                          </p:stCondLst>
                                        </p:cTn>
                                        <p:tgtEl>
                                          <p:spTgt spid="507915"/>
                                        </p:tgtEl>
                                        <p:attrNameLst>
                                          <p:attrName>style.visibility</p:attrName>
                                        </p:attrNameLst>
                                      </p:cBhvr>
                                      <p:to>
                                        <p:strVal val="visible"/>
                                      </p:to>
                                    </p:set>
                                    <p:anim calcmode="lin" valueType="num">
                                      <p:cBhvr>
                                        <p:cTn id="19" dur="500" fill="hold"/>
                                        <p:tgtEl>
                                          <p:spTgt spid="507915"/>
                                        </p:tgtEl>
                                        <p:attrNameLst>
                                          <p:attrName>ppt_w</p:attrName>
                                        </p:attrNameLst>
                                      </p:cBhvr>
                                      <p:tavLst>
                                        <p:tav tm="0">
                                          <p:val>
                                            <p:strVal val="#ppt_w*0.70"/>
                                          </p:val>
                                        </p:tav>
                                        <p:tav tm="100000">
                                          <p:val>
                                            <p:strVal val="#ppt_w"/>
                                          </p:val>
                                        </p:tav>
                                      </p:tavLst>
                                    </p:anim>
                                    <p:anim calcmode="lin" valueType="num">
                                      <p:cBhvr>
                                        <p:cTn id="20" dur="500" fill="hold"/>
                                        <p:tgtEl>
                                          <p:spTgt spid="507915"/>
                                        </p:tgtEl>
                                        <p:attrNameLst>
                                          <p:attrName>ppt_h</p:attrName>
                                        </p:attrNameLst>
                                      </p:cBhvr>
                                      <p:tavLst>
                                        <p:tav tm="0">
                                          <p:val>
                                            <p:strVal val="#ppt_h"/>
                                          </p:val>
                                        </p:tav>
                                        <p:tav tm="100000">
                                          <p:val>
                                            <p:strVal val="#ppt_h"/>
                                          </p:val>
                                        </p:tav>
                                      </p:tavLst>
                                    </p:anim>
                                    <p:animEffect transition="in" filter="fade">
                                      <p:cBhvr>
                                        <p:cTn id="21" dur="500"/>
                                        <p:tgtEl>
                                          <p:spTgt spid="5079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xit" presetSubtype="10" fill="hold" grpId="0" nodeType="clickEffect">
                                  <p:stCondLst>
                                    <p:cond delay="0"/>
                                  </p:stCondLst>
                                  <p:childTnLst>
                                    <p:animEffect transition="out" filter="checkerboard(across)">
                                      <p:cBhvr>
                                        <p:cTn id="25" dur="500"/>
                                        <p:tgtEl>
                                          <p:spTgt spid="507912"/>
                                        </p:tgtEl>
                                      </p:cBhvr>
                                    </p:animEffect>
                                    <p:set>
                                      <p:cBhvr>
                                        <p:cTn id="26" dur="1" fill="hold">
                                          <p:stCondLst>
                                            <p:cond delay="499"/>
                                          </p:stCondLst>
                                        </p:cTn>
                                        <p:tgtEl>
                                          <p:spTgt spid="507912"/>
                                        </p:tgtEl>
                                        <p:attrNameLst>
                                          <p:attrName>style.visibility</p:attrName>
                                        </p:attrNameLst>
                                      </p:cBhvr>
                                      <p:to>
                                        <p:strVal val="hidden"/>
                                      </p:to>
                                    </p:set>
                                  </p:childTnLst>
                                </p:cTn>
                              </p:par>
                              <p:par>
                                <p:cTn id="27" presetID="5" presetClass="exit" presetSubtype="10" fill="hold" grpId="0" nodeType="withEffect">
                                  <p:stCondLst>
                                    <p:cond delay="0"/>
                                  </p:stCondLst>
                                  <p:childTnLst>
                                    <p:animEffect transition="out" filter="checkerboard(across)">
                                      <p:cBhvr>
                                        <p:cTn id="28" dur="500"/>
                                        <p:tgtEl>
                                          <p:spTgt spid="507914"/>
                                        </p:tgtEl>
                                      </p:cBhvr>
                                    </p:animEffect>
                                    <p:set>
                                      <p:cBhvr>
                                        <p:cTn id="29" dur="1" fill="hold">
                                          <p:stCondLst>
                                            <p:cond delay="499"/>
                                          </p:stCondLst>
                                        </p:cTn>
                                        <p:tgtEl>
                                          <p:spTgt spid="507914"/>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0793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iterate type="lt">
                                    <p:tmPct val="10000"/>
                                  </p:iterate>
                                  <p:childTnLst>
                                    <p:set>
                                      <p:cBhvr>
                                        <p:cTn id="37" dur="1" fill="hold">
                                          <p:stCondLst>
                                            <p:cond delay="0"/>
                                          </p:stCondLst>
                                        </p:cTn>
                                        <p:tgtEl>
                                          <p:spTgt spid="507916"/>
                                        </p:tgtEl>
                                        <p:attrNameLst>
                                          <p:attrName>style.visibility</p:attrName>
                                        </p:attrNameLst>
                                      </p:cBhvr>
                                      <p:to>
                                        <p:strVal val="visible"/>
                                      </p:to>
                                    </p:set>
                                    <p:anim calcmode="lin" valueType="num">
                                      <p:cBhvr>
                                        <p:cTn id="38" dur="500" fill="hold"/>
                                        <p:tgtEl>
                                          <p:spTgt spid="507916"/>
                                        </p:tgtEl>
                                        <p:attrNameLst>
                                          <p:attrName>ppt_w</p:attrName>
                                        </p:attrNameLst>
                                      </p:cBhvr>
                                      <p:tavLst>
                                        <p:tav tm="0">
                                          <p:val>
                                            <p:strVal val="#ppt_w*0.70"/>
                                          </p:val>
                                        </p:tav>
                                        <p:tav tm="100000">
                                          <p:val>
                                            <p:strVal val="#ppt_w"/>
                                          </p:val>
                                        </p:tav>
                                      </p:tavLst>
                                    </p:anim>
                                    <p:anim calcmode="lin" valueType="num">
                                      <p:cBhvr>
                                        <p:cTn id="39" dur="500" fill="hold"/>
                                        <p:tgtEl>
                                          <p:spTgt spid="507916"/>
                                        </p:tgtEl>
                                        <p:attrNameLst>
                                          <p:attrName>ppt_h</p:attrName>
                                        </p:attrNameLst>
                                      </p:cBhvr>
                                      <p:tavLst>
                                        <p:tav tm="0">
                                          <p:val>
                                            <p:strVal val="#ppt_h"/>
                                          </p:val>
                                        </p:tav>
                                        <p:tav tm="100000">
                                          <p:val>
                                            <p:strVal val="#ppt_h"/>
                                          </p:val>
                                        </p:tav>
                                      </p:tavLst>
                                    </p:anim>
                                    <p:animEffect transition="in" filter="fade">
                                      <p:cBhvr>
                                        <p:cTn id="40" dur="500"/>
                                        <p:tgtEl>
                                          <p:spTgt spid="5079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xit" presetSubtype="10" fill="hold" grpId="0" nodeType="clickEffect">
                                  <p:stCondLst>
                                    <p:cond delay="0"/>
                                  </p:stCondLst>
                                  <p:childTnLst>
                                    <p:animEffect transition="out" filter="checkerboard(across)">
                                      <p:cBhvr>
                                        <p:cTn id="44" dur="500"/>
                                        <p:tgtEl>
                                          <p:spTgt spid="507917"/>
                                        </p:tgtEl>
                                      </p:cBhvr>
                                    </p:animEffect>
                                    <p:set>
                                      <p:cBhvr>
                                        <p:cTn id="45" dur="1" fill="hold">
                                          <p:stCondLst>
                                            <p:cond delay="499"/>
                                          </p:stCondLst>
                                        </p:cTn>
                                        <p:tgtEl>
                                          <p:spTgt spid="507917"/>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0793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507907">
                                            <p:txEl>
                                              <p:pRg st="2" end="2"/>
                                            </p:txEl>
                                          </p:spTgt>
                                        </p:tgtEl>
                                        <p:attrNameLst>
                                          <p:attrName>style.visibility</p:attrName>
                                        </p:attrNameLst>
                                      </p:cBhvr>
                                      <p:to>
                                        <p:strVal val="visible"/>
                                      </p:to>
                                    </p:set>
                                    <p:anim calcmode="lin" valueType="num">
                                      <p:cBhvr additive="base">
                                        <p:cTn id="54" dur="500" fill="hold"/>
                                        <p:tgtEl>
                                          <p:spTgt spid="507907">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507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55" presetClass="entr" presetSubtype="0" fill="hold" grpId="0" nodeType="clickEffect">
                                  <p:stCondLst>
                                    <p:cond delay="0"/>
                                  </p:stCondLst>
                                  <p:iterate type="wd">
                                    <p:tmPct val="10000"/>
                                  </p:iterate>
                                  <p:childTnLst>
                                    <p:set>
                                      <p:cBhvr>
                                        <p:cTn id="59" dur="1" fill="hold">
                                          <p:stCondLst>
                                            <p:cond delay="0"/>
                                          </p:stCondLst>
                                        </p:cTn>
                                        <p:tgtEl>
                                          <p:spTgt spid="507945"/>
                                        </p:tgtEl>
                                        <p:attrNameLst>
                                          <p:attrName>style.visibility</p:attrName>
                                        </p:attrNameLst>
                                      </p:cBhvr>
                                      <p:to>
                                        <p:strVal val="visible"/>
                                      </p:to>
                                    </p:set>
                                    <p:anim calcmode="lin" valueType="num">
                                      <p:cBhvr>
                                        <p:cTn id="60" dur="500" fill="hold"/>
                                        <p:tgtEl>
                                          <p:spTgt spid="507945"/>
                                        </p:tgtEl>
                                        <p:attrNameLst>
                                          <p:attrName>ppt_w</p:attrName>
                                        </p:attrNameLst>
                                      </p:cBhvr>
                                      <p:tavLst>
                                        <p:tav tm="0">
                                          <p:val>
                                            <p:strVal val="#ppt_w*0.70"/>
                                          </p:val>
                                        </p:tav>
                                        <p:tav tm="100000">
                                          <p:val>
                                            <p:strVal val="#ppt_w"/>
                                          </p:val>
                                        </p:tav>
                                      </p:tavLst>
                                    </p:anim>
                                    <p:anim calcmode="lin" valueType="num">
                                      <p:cBhvr>
                                        <p:cTn id="61" dur="500" fill="hold"/>
                                        <p:tgtEl>
                                          <p:spTgt spid="507945"/>
                                        </p:tgtEl>
                                        <p:attrNameLst>
                                          <p:attrName>ppt_h</p:attrName>
                                        </p:attrNameLst>
                                      </p:cBhvr>
                                      <p:tavLst>
                                        <p:tav tm="0">
                                          <p:val>
                                            <p:strVal val="#ppt_h"/>
                                          </p:val>
                                        </p:tav>
                                        <p:tav tm="100000">
                                          <p:val>
                                            <p:strVal val="#ppt_h"/>
                                          </p:val>
                                        </p:tav>
                                      </p:tavLst>
                                    </p:anim>
                                    <p:animEffect transition="in" filter="fade">
                                      <p:cBhvr>
                                        <p:cTn id="62" dur="500"/>
                                        <p:tgtEl>
                                          <p:spTgt spid="5079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grpId="0" nodeType="clickEffect">
                                  <p:stCondLst>
                                    <p:cond delay="0"/>
                                  </p:stCondLst>
                                  <p:childTnLst>
                                    <p:animEffect transition="out" filter="checkerboard(across)">
                                      <p:cBhvr>
                                        <p:cTn id="66" dur="500"/>
                                        <p:tgtEl>
                                          <p:spTgt spid="507941"/>
                                        </p:tgtEl>
                                      </p:cBhvr>
                                    </p:animEffect>
                                    <p:set>
                                      <p:cBhvr>
                                        <p:cTn id="67" dur="1" fill="hold">
                                          <p:stCondLst>
                                            <p:cond delay="499"/>
                                          </p:stCondLst>
                                        </p:cTn>
                                        <p:tgtEl>
                                          <p:spTgt spid="507941"/>
                                        </p:tgtEl>
                                        <p:attrNameLst>
                                          <p:attrName>style.visibility</p:attrName>
                                        </p:attrNameLst>
                                      </p:cBhvr>
                                      <p:to>
                                        <p:strVal val="hidden"/>
                                      </p:to>
                                    </p:set>
                                  </p:childTnLst>
                                </p:cTn>
                              </p:par>
                              <p:par>
                                <p:cTn id="68" presetID="5" presetClass="exit" presetSubtype="10" fill="hold" grpId="0" nodeType="withEffect">
                                  <p:stCondLst>
                                    <p:cond delay="0"/>
                                  </p:stCondLst>
                                  <p:childTnLst>
                                    <p:animEffect transition="out" filter="checkerboard(across)">
                                      <p:cBhvr>
                                        <p:cTn id="69" dur="500"/>
                                        <p:tgtEl>
                                          <p:spTgt spid="507943"/>
                                        </p:tgtEl>
                                      </p:cBhvr>
                                    </p:animEffect>
                                    <p:set>
                                      <p:cBhvr>
                                        <p:cTn id="70" dur="1" fill="hold">
                                          <p:stCondLst>
                                            <p:cond delay="499"/>
                                          </p:stCondLst>
                                        </p:cTn>
                                        <p:tgtEl>
                                          <p:spTgt spid="507943"/>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507965"/>
                                        </p:tgtEl>
                                        <p:attrNameLst>
                                          <p:attrName>style.visibility</p:attrName>
                                        </p:attrNameLst>
                                      </p:cBhvr>
                                      <p:to>
                                        <p:strVal val="visible"/>
                                      </p:to>
                                    </p:set>
                                    <p:anim calcmode="lin" valueType="num">
                                      <p:cBhvr>
                                        <p:cTn id="75" dur="1000" fill="hold"/>
                                        <p:tgtEl>
                                          <p:spTgt spid="507965"/>
                                        </p:tgtEl>
                                        <p:attrNameLst>
                                          <p:attrName>ppt_w</p:attrName>
                                        </p:attrNameLst>
                                      </p:cBhvr>
                                      <p:tavLst>
                                        <p:tav tm="0">
                                          <p:val>
                                            <p:strVal val="#ppt_w*0.70"/>
                                          </p:val>
                                        </p:tav>
                                        <p:tav tm="100000">
                                          <p:val>
                                            <p:strVal val="#ppt_w"/>
                                          </p:val>
                                        </p:tav>
                                      </p:tavLst>
                                    </p:anim>
                                    <p:anim calcmode="lin" valueType="num">
                                      <p:cBhvr>
                                        <p:cTn id="76" dur="1000" fill="hold"/>
                                        <p:tgtEl>
                                          <p:spTgt spid="507965"/>
                                        </p:tgtEl>
                                        <p:attrNameLst>
                                          <p:attrName>ppt_h</p:attrName>
                                        </p:attrNameLst>
                                      </p:cBhvr>
                                      <p:tavLst>
                                        <p:tav tm="0">
                                          <p:val>
                                            <p:strVal val="#ppt_h"/>
                                          </p:val>
                                        </p:tav>
                                        <p:tav tm="100000">
                                          <p:val>
                                            <p:strVal val="#ppt_h"/>
                                          </p:val>
                                        </p:tav>
                                      </p:tavLst>
                                    </p:anim>
                                    <p:animEffect transition="in" filter="fade">
                                      <p:cBhvr>
                                        <p:cTn id="77" dur="1000"/>
                                        <p:tgtEl>
                                          <p:spTgt spid="5079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5" presetClass="entr" presetSubtype="0" fill="hold" grpId="0" nodeType="clickEffect">
                                  <p:stCondLst>
                                    <p:cond delay="0"/>
                                  </p:stCondLst>
                                  <p:iterate type="wd">
                                    <p:tmPct val="10000"/>
                                  </p:iterate>
                                  <p:childTnLst>
                                    <p:set>
                                      <p:cBhvr>
                                        <p:cTn id="81" dur="1" fill="hold">
                                          <p:stCondLst>
                                            <p:cond delay="0"/>
                                          </p:stCondLst>
                                        </p:cTn>
                                        <p:tgtEl>
                                          <p:spTgt spid="507946"/>
                                        </p:tgtEl>
                                        <p:attrNameLst>
                                          <p:attrName>style.visibility</p:attrName>
                                        </p:attrNameLst>
                                      </p:cBhvr>
                                      <p:to>
                                        <p:strVal val="visible"/>
                                      </p:to>
                                    </p:set>
                                    <p:anim calcmode="lin" valueType="num">
                                      <p:cBhvr>
                                        <p:cTn id="82" dur="500" fill="hold"/>
                                        <p:tgtEl>
                                          <p:spTgt spid="507946"/>
                                        </p:tgtEl>
                                        <p:attrNameLst>
                                          <p:attrName>ppt_w</p:attrName>
                                        </p:attrNameLst>
                                      </p:cBhvr>
                                      <p:tavLst>
                                        <p:tav tm="0">
                                          <p:val>
                                            <p:strVal val="#ppt_w*0.70"/>
                                          </p:val>
                                        </p:tav>
                                        <p:tav tm="100000">
                                          <p:val>
                                            <p:strVal val="#ppt_w"/>
                                          </p:val>
                                        </p:tav>
                                      </p:tavLst>
                                    </p:anim>
                                    <p:anim calcmode="lin" valueType="num">
                                      <p:cBhvr>
                                        <p:cTn id="83" dur="500" fill="hold"/>
                                        <p:tgtEl>
                                          <p:spTgt spid="507946"/>
                                        </p:tgtEl>
                                        <p:attrNameLst>
                                          <p:attrName>ppt_h</p:attrName>
                                        </p:attrNameLst>
                                      </p:cBhvr>
                                      <p:tavLst>
                                        <p:tav tm="0">
                                          <p:val>
                                            <p:strVal val="#ppt_h"/>
                                          </p:val>
                                        </p:tav>
                                        <p:tav tm="100000">
                                          <p:val>
                                            <p:strVal val="#ppt_h"/>
                                          </p:val>
                                        </p:tav>
                                      </p:tavLst>
                                    </p:anim>
                                    <p:animEffect transition="in" filter="fade">
                                      <p:cBhvr>
                                        <p:cTn id="84" dur="500"/>
                                        <p:tgtEl>
                                          <p:spTgt spid="50794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507957"/>
                                        </p:tgtEl>
                                      </p:cBhvr>
                                    </p:animEffect>
                                    <p:set>
                                      <p:cBhvr>
                                        <p:cTn id="89" dur="1" fill="hold">
                                          <p:stCondLst>
                                            <p:cond delay="499"/>
                                          </p:stCondLst>
                                        </p:cTn>
                                        <p:tgtEl>
                                          <p:spTgt spid="507957"/>
                                        </p:tgtEl>
                                        <p:attrNameLst>
                                          <p:attrName>style.visibility</p:attrName>
                                        </p:attrNameLst>
                                      </p:cBhvr>
                                      <p:to>
                                        <p:strVal val="hidden"/>
                                      </p:to>
                                    </p:set>
                                  </p:childTnLst>
                                </p:cTn>
                              </p:par>
                              <p:par>
                                <p:cTn id="90" presetID="5" presetClass="exit" presetSubtype="10" fill="hold" grpId="0" nodeType="withEffect">
                                  <p:stCondLst>
                                    <p:cond delay="0"/>
                                  </p:stCondLst>
                                  <p:childTnLst>
                                    <p:animEffect transition="out" filter="checkerboard(across)">
                                      <p:cBhvr>
                                        <p:cTn id="91" dur="500"/>
                                        <p:tgtEl>
                                          <p:spTgt spid="507971"/>
                                        </p:tgtEl>
                                      </p:cBhvr>
                                    </p:animEffect>
                                    <p:set>
                                      <p:cBhvr>
                                        <p:cTn id="92" dur="1" fill="hold">
                                          <p:stCondLst>
                                            <p:cond delay="499"/>
                                          </p:stCondLst>
                                        </p:cTn>
                                        <p:tgtEl>
                                          <p:spTgt spid="507971"/>
                                        </p:tgtEl>
                                        <p:attrNameLst>
                                          <p:attrName>style.visibility</p:attrName>
                                        </p:attrNameLst>
                                      </p:cBhvr>
                                      <p:to>
                                        <p:strVal val="hidden"/>
                                      </p:to>
                                    </p:set>
                                  </p:childTnLst>
                                </p:cTn>
                              </p:par>
                              <p:par>
                                <p:cTn id="93" presetID="5" presetClass="exit" presetSubtype="10" fill="hold" grpId="0" nodeType="withEffect">
                                  <p:stCondLst>
                                    <p:cond delay="0"/>
                                  </p:stCondLst>
                                  <p:childTnLst>
                                    <p:animEffect transition="out" filter="checkerboard(across)">
                                      <p:cBhvr>
                                        <p:cTn id="94" dur="500"/>
                                        <p:tgtEl>
                                          <p:spTgt spid="507972"/>
                                        </p:tgtEl>
                                      </p:cBhvr>
                                    </p:animEffect>
                                    <p:set>
                                      <p:cBhvr>
                                        <p:cTn id="95" dur="1" fill="hold">
                                          <p:stCondLst>
                                            <p:cond delay="499"/>
                                          </p:stCondLst>
                                        </p:cTn>
                                        <p:tgtEl>
                                          <p:spTgt spid="507972"/>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55" presetClass="entr" presetSubtype="0" fill="hold" grpId="0" nodeType="clickEffect">
                                  <p:stCondLst>
                                    <p:cond delay="0"/>
                                  </p:stCondLst>
                                  <p:childTnLst>
                                    <p:set>
                                      <p:cBhvr>
                                        <p:cTn id="99" dur="1" fill="hold">
                                          <p:stCondLst>
                                            <p:cond delay="0"/>
                                          </p:stCondLst>
                                        </p:cTn>
                                        <p:tgtEl>
                                          <p:spTgt spid="507966"/>
                                        </p:tgtEl>
                                        <p:attrNameLst>
                                          <p:attrName>style.visibility</p:attrName>
                                        </p:attrNameLst>
                                      </p:cBhvr>
                                      <p:to>
                                        <p:strVal val="visible"/>
                                      </p:to>
                                    </p:set>
                                    <p:anim calcmode="lin" valueType="num">
                                      <p:cBhvr>
                                        <p:cTn id="100" dur="1000" fill="hold"/>
                                        <p:tgtEl>
                                          <p:spTgt spid="507966"/>
                                        </p:tgtEl>
                                        <p:attrNameLst>
                                          <p:attrName>ppt_w</p:attrName>
                                        </p:attrNameLst>
                                      </p:cBhvr>
                                      <p:tavLst>
                                        <p:tav tm="0">
                                          <p:val>
                                            <p:strVal val="#ppt_w*0.70"/>
                                          </p:val>
                                        </p:tav>
                                        <p:tav tm="100000">
                                          <p:val>
                                            <p:strVal val="#ppt_w"/>
                                          </p:val>
                                        </p:tav>
                                      </p:tavLst>
                                    </p:anim>
                                    <p:anim calcmode="lin" valueType="num">
                                      <p:cBhvr>
                                        <p:cTn id="101" dur="1000" fill="hold"/>
                                        <p:tgtEl>
                                          <p:spTgt spid="507966"/>
                                        </p:tgtEl>
                                        <p:attrNameLst>
                                          <p:attrName>ppt_h</p:attrName>
                                        </p:attrNameLst>
                                      </p:cBhvr>
                                      <p:tavLst>
                                        <p:tav tm="0">
                                          <p:val>
                                            <p:strVal val="#ppt_h"/>
                                          </p:val>
                                        </p:tav>
                                        <p:tav tm="100000">
                                          <p:val>
                                            <p:strVal val="#ppt_h"/>
                                          </p:val>
                                        </p:tav>
                                      </p:tavLst>
                                    </p:anim>
                                    <p:animEffect transition="in" filter="fade">
                                      <p:cBhvr>
                                        <p:cTn id="102" dur="1000"/>
                                        <p:tgtEl>
                                          <p:spTgt spid="507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12" grpId="0" animBg="1"/>
      <p:bldP spid="507914" grpId="0"/>
      <p:bldP spid="507915" grpId="0" animBg="1"/>
      <p:bldP spid="507916" grpId="0" animBg="1"/>
      <p:bldP spid="507917" grpId="0" animBg="1"/>
      <p:bldP spid="507935" grpId="0" animBg="1"/>
      <p:bldP spid="507936" grpId="0" animBg="1"/>
      <p:bldP spid="507941" grpId="0" animBg="1"/>
      <p:bldP spid="507943" grpId="0"/>
      <p:bldP spid="507945" grpId="0" animBg="1"/>
      <p:bldP spid="507946" grpId="0" animBg="1"/>
      <p:bldP spid="507957" grpId="0" animBg="1"/>
      <p:bldP spid="507965" grpId="0" animBg="1"/>
      <p:bldP spid="507966" grpId="0" animBg="1"/>
      <p:bldP spid="507971" grpId="0" animBg="1"/>
      <p:bldP spid="5079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miter lim="800000"/>
            <a:headEnd/>
            <a:tailEnd/>
          </a:ln>
        </p:spPr>
        <p:txBody>
          <a:bodyPr/>
          <a:lstStyle/>
          <a:p>
            <a:fld id="{1EFB7DA7-FC45-4488-B6C8-D80DF48FD894}" type="datetime7">
              <a:rPr lang="zh-CN" altLang="en-US" smtClean="0"/>
              <a:pPr/>
              <a:t>19.9.25</a:t>
            </a:fld>
            <a:endParaRPr lang="en-US" altLang="zh-CN"/>
          </a:p>
        </p:txBody>
      </p:sp>
      <p:sp>
        <p:nvSpPr>
          <p:cNvPr id="39939" name="灯片编号占位符 5"/>
          <p:cNvSpPr>
            <a:spLocks noGrp="1"/>
          </p:cNvSpPr>
          <p:nvPr>
            <p:ph type="sldNum" sz="quarter" idx="12"/>
          </p:nvPr>
        </p:nvSpPr>
        <p:spPr>
          <a:noFill/>
          <a:ln>
            <a:miter lim="800000"/>
            <a:headEnd/>
            <a:tailEnd/>
          </a:ln>
        </p:spPr>
        <p:txBody>
          <a:bodyPr/>
          <a:lstStyle/>
          <a:p>
            <a:fld id="{93661C53-1EEC-4209-B19D-4A2C35AFC4C1}" type="slidenum">
              <a:rPr lang="zh-CN" altLang="en-US" smtClean="0"/>
              <a:pPr/>
              <a:t>34</a:t>
            </a:fld>
            <a:endParaRPr lang="en-US" altLang="zh-CN"/>
          </a:p>
        </p:txBody>
      </p:sp>
      <p:sp>
        <p:nvSpPr>
          <p:cNvPr id="39940" name="Rectangle 2"/>
          <p:cNvSpPr>
            <a:spLocks noGrp="1" noChangeArrowheads="1"/>
          </p:cNvSpPr>
          <p:nvPr>
            <p:ph type="title"/>
          </p:nvPr>
        </p:nvSpPr>
        <p:spPr/>
        <p:txBody>
          <a:bodyPr/>
          <a:lstStyle/>
          <a:p>
            <a:pPr eaLnBrk="1" hangingPunct="1">
              <a:lnSpc>
                <a:spcPct val="90000"/>
              </a:lnSpc>
            </a:pPr>
            <a:r>
              <a:rPr lang="en-US" altLang="zh-CN" sz="3400" b="1">
                <a:ea typeface="宋体" pitchFamily="2" charset="-122"/>
              </a:rPr>
              <a:t>2.</a:t>
            </a:r>
            <a:r>
              <a:rPr lang="zh-CN" altLang="en-US" sz="3400" b="1">
                <a:ea typeface="宋体" pitchFamily="2" charset="-122"/>
              </a:rPr>
              <a:t> </a:t>
            </a:r>
            <a:r>
              <a:rPr lang="en-US" altLang="zh-CN" sz="3400" b="1">
                <a:ea typeface="宋体" pitchFamily="2" charset="-122"/>
              </a:rPr>
              <a:t>Operations</a:t>
            </a:r>
            <a:r>
              <a:rPr lang="zh-CN" altLang="en-US" sz="3400" b="1">
                <a:ea typeface="宋体" pitchFamily="2" charset="-122"/>
              </a:rPr>
              <a:t>：</a:t>
            </a:r>
            <a:r>
              <a:rPr lang="en-US" altLang="zh-CN" sz="3400">
                <a:solidFill>
                  <a:schemeClr val="hlink"/>
                </a:solidFill>
                <a:ea typeface="宋体" pitchFamily="2" charset="-122"/>
                <a:sym typeface="Webdings" pitchFamily="18" charset="2"/>
              </a:rPr>
              <a:t>Insert</a:t>
            </a:r>
            <a:endParaRPr lang="zh-CN" altLang="en-US" sz="3400">
              <a:solidFill>
                <a:schemeClr val="hlink"/>
              </a:solidFill>
              <a:ea typeface="宋体" pitchFamily="2" charset="-122"/>
              <a:sym typeface="Webdings" pitchFamily="18" charset="2"/>
            </a:endParaRPr>
          </a:p>
        </p:txBody>
      </p:sp>
      <p:sp>
        <p:nvSpPr>
          <p:cNvPr id="39941" name="Rectangle 3"/>
          <p:cNvSpPr>
            <a:spLocks noGrp="1" noChangeArrowheads="1"/>
          </p:cNvSpPr>
          <p:nvPr>
            <p:ph type="body" idx="1"/>
          </p:nvPr>
        </p:nvSpPr>
        <p:spPr>
          <a:xfrm>
            <a:off x="395288" y="115888"/>
            <a:ext cx="8424862" cy="6553200"/>
          </a:xfrm>
          <a:solidFill>
            <a:srgbClr val="CCECFF"/>
          </a:solidFill>
        </p:spPr>
        <p:txBody>
          <a:bodyPr/>
          <a:lstStyle/>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Chain&lt;T&gt;&amp; Chain&lt;T&gt;::</a:t>
            </a:r>
            <a:r>
              <a:rPr lang="en-US" altLang="zh-CN" sz="2400">
                <a:solidFill>
                  <a:schemeClr val="hlink"/>
                </a:solidFill>
                <a:latin typeface="Comic Sans MS" pitchFamily="66" charset="0"/>
                <a:ea typeface="宋体" pitchFamily="2" charset="-122"/>
                <a:sym typeface="Webdings" pitchFamily="18" charset="2"/>
              </a:rPr>
              <a:t>Insert</a:t>
            </a:r>
            <a:r>
              <a:rPr lang="en-US" altLang="zh-CN" sz="2400">
                <a:latin typeface="Comic Sans MS" pitchFamily="66" charset="0"/>
                <a:ea typeface="宋体" pitchFamily="2" charset="-122"/>
                <a:sym typeface="Webdings" pitchFamily="18" charset="2"/>
              </a:rPr>
              <a:t>(int k, const T&amp; 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a:t>
            </a:r>
            <a:r>
              <a:rPr lang="zh-CN" altLang="en-US" sz="2400">
                <a:latin typeface="Comic Sans MS" pitchFamily="66" charset="0"/>
                <a:ea typeface="宋体" pitchFamily="2" charset="-122"/>
                <a:sym typeface="Webdings" pitchFamily="18" charset="2"/>
              </a:rPr>
              <a:t>在第</a:t>
            </a:r>
            <a:r>
              <a:rPr lang="en-US" altLang="zh-CN" sz="2400">
                <a:latin typeface="Comic Sans MS" pitchFamily="66" charset="0"/>
                <a:ea typeface="宋体" pitchFamily="2" charset="-122"/>
                <a:sym typeface="Webdings" pitchFamily="18" charset="2"/>
              </a:rPr>
              <a:t>k</a:t>
            </a:r>
            <a:r>
              <a:rPr lang="zh-CN" altLang="en-US" sz="2400">
                <a:latin typeface="Comic Sans MS" pitchFamily="66" charset="0"/>
                <a:ea typeface="宋体" pitchFamily="2" charset="-122"/>
                <a:sym typeface="Webdings" pitchFamily="18" charset="2"/>
              </a:rPr>
              <a:t>个元素后插入</a:t>
            </a:r>
            <a:r>
              <a:rPr lang="en-US" altLang="zh-CN" sz="2400">
                <a:latin typeface="Comic Sans MS" pitchFamily="66" charset="0"/>
                <a:ea typeface="宋体" pitchFamily="2" charset="-122"/>
                <a:sym typeface="Webdings" pitchFamily="18" charset="2"/>
              </a:rPr>
              <a:t>x</a:t>
            </a:r>
            <a:r>
              <a:rPr lang="zh-CN" altLang="en-US" sz="2400">
                <a:latin typeface="Comic Sans MS" pitchFamily="66" charset="0"/>
                <a:ea typeface="宋体" pitchFamily="2" charset="-122"/>
                <a:sym typeface="Webdings" pitchFamily="18" charset="2"/>
              </a:rPr>
              <a:t>。注意触发异常</a:t>
            </a:r>
            <a:r>
              <a:rPr lang="en-US" altLang="zh-CN" sz="2400">
                <a:latin typeface="Comic Sans MS" pitchFamily="66" charset="0"/>
                <a:ea typeface="宋体" pitchFamily="2" charset="-122"/>
                <a:sym typeface="Webdings" pitchFamily="18" charset="2"/>
              </a:rPr>
              <a: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if (k &lt; 0) throw OutOfBounds();</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ChainNode&lt;T&gt; *p = first;  //</a:t>
            </a:r>
            <a:r>
              <a:rPr lang="zh-CN" altLang="en-US" sz="2400">
                <a:latin typeface="Comic Sans MS" pitchFamily="66" charset="0"/>
                <a:ea typeface="宋体" pitchFamily="2" charset="-122"/>
                <a:sym typeface="Webdings" pitchFamily="18" charset="2"/>
              </a:rPr>
              <a:t>使用</a:t>
            </a:r>
            <a:r>
              <a:rPr lang="en-US" altLang="zh-CN" sz="2400">
                <a:latin typeface="Comic Sans MS" pitchFamily="66" charset="0"/>
                <a:ea typeface="宋体" pitchFamily="2" charset="-122"/>
                <a:sym typeface="Webdings" pitchFamily="18" charset="2"/>
              </a:rPr>
              <a:t>p</a:t>
            </a:r>
            <a:r>
              <a:rPr lang="zh-CN" altLang="en-US" sz="2400">
                <a:latin typeface="Comic Sans MS" pitchFamily="66" charset="0"/>
                <a:ea typeface="宋体" pitchFamily="2" charset="-122"/>
                <a:sym typeface="Webdings" pitchFamily="18" charset="2"/>
              </a:rPr>
              <a:t>指向第</a:t>
            </a:r>
            <a:r>
              <a:rPr lang="en-US" altLang="zh-CN" sz="2400">
                <a:latin typeface="Comic Sans MS" pitchFamily="66" charset="0"/>
                <a:ea typeface="宋体" pitchFamily="2" charset="-122"/>
                <a:sym typeface="Webdings" pitchFamily="18" charset="2"/>
              </a:rPr>
              <a:t>k</a:t>
            </a:r>
            <a:r>
              <a:rPr lang="zh-CN" altLang="en-US" sz="2400">
                <a:latin typeface="Comic Sans MS" pitchFamily="66" charset="0"/>
                <a:ea typeface="宋体" pitchFamily="2" charset="-122"/>
                <a:sym typeface="Webdings" pitchFamily="18" charset="2"/>
              </a:rPr>
              <a:t>个元素</a:t>
            </a:r>
            <a:endParaRPr lang="en-US" altLang="zh-CN" sz="2400">
              <a:latin typeface="Comic Sans MS" pitchFamily="66" charset="0"/>
              <a:ea typeface="宋体" pitchFamily="2" charset="-122"/>
              <a:sym typeface="Webdings" pitchFamily="18" charset="2"/>
            </a:endParaRP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for (int index = 1; index &lt; k &amp;&amp; p; index++)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p = p-&gt;link;</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if (k &gt; 0 &amp;&amp; !p) throw OutOfBounds();  // no k'th</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ChainNode&lt;T&gt; *y = new ChainNode&lt;T&gt;; //</a:t>
            </a:r>
            <a:r>
              <a:rPr lang="zh-CN" altLang="en-US" sz="2400">
                <a:latin typeface="Comic Sans MS" pitchFamily="66" charset="0"/>
                <a:ea typeface="宋体" pitchFamily="2" charset="-122"/>
                <a:sym typeface="Webdings" pitchFamily="18" charset="2"/>
              </a:rPr>
              <a:t>插入</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y-&gt;data = x;</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if (k) { // insert after p</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y-&gt;link = p-&gt;link; p-&gt;link = y;}</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else { // insert as first element</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y-&gt;link = first;  first = y;}</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return *this;</a:t>
            </a:r>
          </a:p>
          <a:p>
            <a:pPr eaLnBrk="1" hangingPunct="1">
              <a:lnSpc>
                <a:spcPct val="90000"/>
              </a:lnSpc>
              <a:buFont typeface="Wingdings" pitchFamily="2" charset="2"/>
              <a:buNone/>
            </a:pPr>
            <a:r>
              <a:rPr lang="en-US" altLang="zh-CN" sz="2400">
                <a:latin typeface="Comic Sans MS" pitchFamily="66" charset="0"/>
                <a:ea typeface="宋体" pitchFamily="2" charset="-122"/>
                <a:sym typeface="Webdings" pitchFamily="18" charset="2"/>
              </a:rPr>
              <a:t>} //Program 3-15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miter lim="800000"/>
            <a:headEnd/>
            <a:tailEnd/>
          </a:ln>
        </p:spPr>
        <p:txBody>
          <a:bodyPr/>
          <a:lstStyle/>
          <a:p>
            <a:fld id="{8743BDF9-133C-4E78-9D57-9FE4BA8AA325}" type="datetime7">
              <a:rPr lang="zh-CN" altLang="en-US" smtClean="0"/>
              <a:pPr/>
              <a:t>19.9.25</a:t>
            </a:fld>
            <a:endParaRPr lang="en-US" altLang="zh-CN"/>
          </a:p>
        </p:txBody>
      </p:sp>
      <p:sp>
        <p:nvSpPr>
          <p:cNvPr id="40963" name="灯片编号占位符 5"/>
          <p:cNvSpPr>
            <a:spLocks noGrp="1"/>
          </p:cNvSpPr>
          <p:nvPr>
            <p:ph type="sldNum" sz="quarter" idx="12"/>
          </p:nvPr>
        </p:nvSpPr>
        <p:spPr>
          <a:noFill/>
          <a:ln>
            <a:miter lim="800000"/>
            <a:headEnd/>
            <a:tailEnd/>
          </a:ln>
        </p:spPr>
        <p:txBody>
          <a:bodyPr/>
          <a:lstStyle/>
          <a:p>
            <a:fld id="{D71AC7B3-75C8-4CA1-A55B-057C64DE31EF}" type="slidenum">
              <a:rPr lang="zh-CN" altLang="en-US" smtClean="0"/>
              <a:pPr/>
              <a:t>35</a:t>
            </a:fld>
            <a:endParaRPr lang="en-US" altLang="zh-CN"/>
          </a:p>
        </p:txBody>
      </p:sp>
      <p:sp>
        <p:nvSpPr>
          <p:cNvPr id="40964"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3. </a:t>
            </a:r>
            <a:r>
              <a:rPr lang="zh-CN" altLang="en-US">
                <a:ea typeface="宋体" pitchFamily="2" charset="-122"/>
                <a:sym typeface="Webdings" pitchFamily="18" charset="2"/>
              </a:rPr>
              <a:t>扩充类</a:t>
            </a:r>
            <a:r>
              <a:rPr lang="en-US" altLang="zh-CN">
                <a:ea typeface="宋体" pitchFamily="2" charset="-122"/>
                <a:sym typeface="Webdings" pitchFamily="18" charset="2"/>
              </a:rPr>
              <a:t>Chain</a:t>
            </a:r>
            <a:endParaRPr lang="zh-CN" altLang="en-US">
              <a:ea typeface="宋体" pitchFamily="2" charset="-122"/>
              <a:sym typeface="Webdings" pitchFamily="18" charset="2"/>
            </a:endParaRPr>
          </a:p>
        </p:txBody>
      </p:sp>
      <p:sp>
        <p:nvSpPr>
          <p:cNvPr id="512003" name="Rectangle 3"/>
          <p:cNvSpPr>
            <a:spLocks noGrp="1" noChangeArrowheads="1"/>
          </p:cNvSpPr>
          <p:nvPr>
            <p:ph type="body" idx="1"/>
          </p:nvPr>
        </p:nvSpPr>
        <p:spPr>
          <a:xfrm>
            <a:off x="179388" y="1412875"/>
            <a:ext cx="8785225" cy="5184775"/>
          </a:xfrm>
        </p:spPr>
        <p:txBody>
          <a:bodyPr/>
          <a:lstStyle/>
          <a:p>
            <a:pPr eaLnBrk="1" hangingPunct="1"/>
            <a:r>
              <a:rPr lang="zh-CN" altLang="en-US">
                <a:latin typeface="Comic Sans MS" pitchFamily="66" charset="0"/>
                <a:ea typeface="宋体" pitchFamily="2" charset="-122"/>
                <a:sym typeface="Webdings" pitchFamily="18" charset="2"/>
              </a:rPr>
              <a:t>前两小节我们实现的类</a:t>
            </a:r>
            <a:r>
              <a:rPr lang="en-US" altLang="zh-CN">
                <a:latin typeface="Comic Sans MS" pitchFamily="66" charset="0"/>
                <a:ea typeface="宋体" pitchFamily="2" charset="-122"/>
                <a:sym typeface="Webdings" pitchFamily="18" charset="2"/>
              </a:rPr>
              <a:t>Chain</a:t>
            </a:r>
            <a:r>
              <a:rPr lang="zh-CN" altLang="en-US">
                <a:latin typeface="Comic Sans MS" pitchFamily="66" charset="0"/>
                <a:ea typeface="宋体" pitchFamily="2" charset="-122"/>
                <a:sym typeface="Webdings" pitchFamily="18" charset="2"/>
              </a:rPr>
              <a:t>，包括了在抽象数据类型</a:t>
            </a:r>
            <a:r>
              <a:rPr lang="en-US" altLang="zh-CN">
                <a:latin typeface="Comic Sans MS" pitchFamily="66" charset="0"/>
                <a:ea typeface="宋体" pitchFamily="2" charset="-122"/>
                <a:sym typeface="Webdings" pitchFamily="18" charset="2"/>
              </a:rPr>
              <a:t>LinearList</a:t>
            </a:r>
            <a:r>
              <a:rPr lang="zh-CN" altLang="en-US">
                <a:latin typeface="Comic Sans MS" pitchFamily="66" charset="0"/>
                <a:ea typeface="宋体" pitchFamily="2" charset="-122"/>
                <a:sym typeface="Webdings" pitchFamily="18" charset="2"/>
              </a:rPr>
              <a:t>的全部操作。</a:t>
            </a:r>
          </a:p>
          <a:p>
            <a:pPr eaLnBrk="1" hangingPunct="1"/>
            <a:r>
              <a:rPr lang="zh-CN" altLang="en-US">
                <a:latin typeface="Comic Sans MS" pitchFamily="66" charset="0"/>
                <a:ea typeface="宋体" pitchFamily="2" charset="-122"/>
                <a:sym typeface="Webdings" pitchFamily="18" charset="2"/>
              </a:rPr>
              <a:t>在实际应用中，会用到的一些其他操作，如：</a:t>
            </a:r>
            <a:r>
              <a:rPr lang="en-US" altLang="zh-CN">
                <a:latin typeface="Comic Sans MS" pitchFamily="66" charset="0"/>
                <a:ea typeface="宋体" pitchFamily="2" charset="-122"/>
                <a:sym typeface="Webdings" pitchFamily="18" charset="2"/>
              </a:rPr>
              <a:t>Erase(</a:t>
            </a:r>
            <a:r>
              <a:rPr lang="zh-CN" altLang="en-US">
                <a:latin typeface="Comic Sans MS" pitchFamily="66" charset="0"/>
                <a:ea typeface="宋体" pitchFamily="2" charset="-122"/>
                <a:sym typeface="Webdings" pitchFamily="18" charset="2"/>
              </a:rPr>
              <a:t>删除全部节点</a:t>
            </a:r>
            <a:r>
              <a:rPr lang="en-US" altLang="zh-CN">
                <a:latin typeface="Comic Sans MS" pitchFamily="66" charset="0"/>
                <a:ea typeface="宋体" pitchFamily="2" charset="-122"/>
                <a:sym typeface="Webdings" pitchFamily="18" charset="2"/>
              </a:rPr>
              <a:t>)</a:t>
            </a:r>
            <a:r>
              <a:rPr lang="zh-CN" altLang="en-US">
                <a:latin typeface="Comic Sans MS" pitchFamily="66" charset="0"/>
                <a:ea typeface="宋体" pitchFamily="2" charset="-122"/>
                <a:sym typeface="Webdings" pitchFamily="18" charset="2"/>
              </a:rPr>
              <a:t>、</a:t>
            </a:r>
            <a:r>
              <a:rPr lang="en-US" altLang="zh-CN">
                <a:latin typeface="Comic Sans MS" pitchFamily="66" charset="0"/>
                <a:ea typeface="宋体" pitchFamily="2" charset="-122"/>
                <a:sym typeface="Webdings" pitchFamily="18" charset="2"/>
              </a:rPr>
              <a:t>Zero(</a:t>
            </a:r>
            <a:r>
              <a:rPr lang="zh-CN" altLang="en-US">
                <a:latin typeface="Comic Sans MS" pitchFamily="66" charset="0"/>
                <a:ea typeface="宋体" pitchFamily="2" charset="-122"/>
                <a:sym typeface="Webdings" pitchFamily="18" charset="2"/>
              </a:rPr>
              <a:t>将</a:t>
            </a:r>
            <a:r>
              <a:rPr lang="en-US" altLang="zh-CN">
                <a:latin typeface="Comic Sans MS" pitchFamily="66" charset="0"/>
                <a:ea typeface="宋体" pitchFamily="2" charset="-122"/>
                <a:sym typeface="Webdings" pitchFamily="18" charset="2"/>
              </a:rPr>
              <a:t>frist</a:t>
            </a:r>
            <a:r>
              <a:rPr lang="zh-CN" altLang="en-US">
                <a:latin typeface="Comic Sans MS" pitchFamily="66" charset="0"/>
                <a:ea typeface="宋体" pitchFamily="2" charset="-122"/>
                <a:sym typeface="Webdings" pitchFamily="18" charset="2"/>
              </a:rPr>
              <a:t>设为</a:t>
            </a:r>
            <a:r>
              <a:rPr lang="en-US" altLang="zh-CN">
                <a:latin typeface="Comic Sans MS" pitchFamily="66" charset="0"/>
                <a:ea typeface="宋体" pitchFamily="2" charset="-122"/>
                <a:sym typeface="Webdings" pitchFamily="18" charset="2"/>
              </a:rPr>
              <a:t>0)</a:t>
            </a:r>
            <a:r>
              <a:rPr lang="zh-CN" altLang="en-US">
                <a:latin typeface="Comic Sans MS" pitchFamily="66" charset="0"/>
                <a:ea typeface="宋体" pitchFamily="2" charset="-122"/>
                <a:sym typeface="Webdings" pitchFamily="18" charset="2"/>
              </a:rPr>
              <a:t>、</a:t>
            </a:r>
            <a:r>
              <a:rPr lang="en-US" altLang="zh-CN">
                <a:latin typeface="Comic Sans MS" pitchFamily="66" charset="0"/>
                <a:ea typeface="宋体" pitchFamily="2" charset="-122"/>
                <a:sym typeface="Webdings" pitchFamily="18" charset="2"/>
              </a:rPr>
              <a:t>Append(</a:t>
            </a:r>
            <a:r>
              <a:rPr lang="zh-CN" altLang="en-US">
                <a:latin typeface="Comic Sans MS" pitchFamily="66" charset="0"/>
                <a:ea typeface="宋体" pitchFamily="2" charset="-122"/>
                <a:sym typeface="Webdings" pitchFamily="18" charset="2"/>
              </a:rPr>
              <a:t>在链表结尾添加元素</a:t>
            </a:r>
            <a:r>
              <a:rPr lang="en-US" altLang="zh-CN">
                <a:latin typeface="Comic Sans MS" pitchFamily="66" charset="0"/>
                <a:ea typeface="宋体" pitchFamily="2" charset="-122"/>
                <a:sym typeface="Webdings" pitchFamily="18" charset="2"/>
              </a:rPr>
              <a:t>)</a:t>
            </a:r>
            <a:r>
              <a:rPr lang="zh-CN" altLang="en-US">
                <a:latin typeface="Comic Sans MS" pitchFamily="66" charset="0"/>
                <a:ea typeface="宋体" pitchFamily="2" charset="-122"/>
                <a:sym typeface="Webdings" pitchFamily="18" charset="2"/>
              </a:rPr>
              <a:t>等，这样就需要扩充</a:t>
            </a:r>
            <a:r>
              <a:rPr lang="en-US" altLang="zh-CN">
                <a:latin typeface="Comic Sans MS" pitchFamily="66" charset="0"/>
                <a:ea typeface="宋体" pitchFamily="2" charset="-122"/>
                <a:sym typeface="Webdings" pitchFamily="18" charset="2"/>
              </a:rPr>
              <a:t>Chain</a:t>
            </a:r>
            <a:r>
              <a:rPr lang="zh-CN" altLang="en-US">
                <a:latin typeface="Comic Sans MS" pitchFamily="66" charset="0"/>
                <a:ea typeface="宋体" pitchFamily="2" charset="-122"/>
                <a:sym typeface="Webdings" pitchFamily="18" charset="2"/>
              </a:rPr>
              <a:t>的类定义。</a:t>
            </a:r>
          </a:p>
          <a:p>
            <a:pPr eaLnBrk="1" hangingPunct="1"/>
            <a:r>
              <a:rPr lang="zh-CN" altLang="en-US">
                <a:latin typeface="Comic Sans MS" pitchFamily="66" charset="0"/>
                <a:ea typeface="宋体" pitchFamily="2" charset="-122"/>
                <a:sym typeface="Webdings" pitchFamily="18" charset="2"/>
              </a:rPr>
              <a:t>析构函数定义为调用</a:t>
            </a:r>
            <a:r>
              <a:rPr lang="en-US" altLang="zh-CN">
                <a:latin typeface="Comic Sans MS" pitchFamily="66" charset="0"/>
                <a:ea typeface="宋体" pitchFamily="2" charset="-122"/>
                <a:sym typeface="Webdings" pitchFamily="18" charset="2"/>
              </a:rPr>
              <a:t>Erase();</a:t>
            </a:r>
            <a:r>
              <a:rPr lang="zh-CN" altLang="en-US">
                <a:latin typeface="Comic Sans MS" pitchFamily="66" charset="0"/>
                <a:ea typeface="宋体" pitchFamily="2" charset="-122"/>
                <a:sym typeface="Webdings" pitchFamily="18" charset="2"/>
              </a:rPr>
              <a:t> </a:t>
            </a:r>
            <a:r>
              <a:rPr lang="en-US" altLang="zh-CN">
                <a:latin typeface="Comic Sans MS" pitchFamily="66" charset="0"/>
                <a:ea typeface="宋体" pitchFamily="2" charset="-122"/>
                <a:sym typeface="Webdings" pitchFamily="18" charset="2"/>
              </a:rPr>
              <a:t>Zero</a:t>
            </a:r>
            <a:r>
              <a:rPr lang="zh-CN" altLang="en-US">
                <a:latin typeface="Comic Sans MS" pitchFamily="66" charset="0"/>
                <a:ea typeface="宋体" pitchFamily="2" charset="-122"/>
                <a:sym typeface="Webdings" pitchFamily="18" charset="2"/>
              </a:rPr>
              <a:t>可定义为内联函数 </a:t>
            </a:r>
            <a:r>
              <a:rPr lang="en-US" altLang="zh-CN">
                <a:latin typeface="Comic Sans MS" pitchFamily="66" charset="0"/>
                <a:ea typeface="宋体" pitchFamily="2" charset="-122"/>
                <a:sym typeface="Webdings" pitchFamily="18" charset="2"/>
              </a:rPr>
              <a:t>void Zero() {frist =0;}</a:t>
            </a:r>
            <a:r>
              <a:rPr lang="zh-CN" altLang="en-US">
                <a:latin typeface="Comic Sans MS" pitchFamily="66" charset="0"/>
                <a:ea typeface="宋体" pitchFamily="2" charset="-122"/>
                <a:sym typeface="Webdings" pitchFamily="18" charset="2"/>
              </a:rPr>
              <a:t>。对</a:t>
            </a:r>
            <a:r>
              <a:rPr lang="en-US" altLang="zh-CN">
                <a:latin typeface="Comic Sans MS" pitchFamily="66" charset="0"/>
                <a:ea typeface="宋体" pitchFamily="2" charset="-122"/>
                <a:sym typeface="Webdings" pitchFamily="18" charset="2"/>
              </a:rPr>
              <a:t>Append</a:t>
            </a:r>
            <a:r>
              <a:rPr lang="zh-CN" altLang="en-US">
                <a:latin typeface="Comic Sans MS" pitchFamily="66" charset="0"/>
                <a:ea typeface="宋体" pitchFamily="2" charset="-122"/>
                <a:sym typeface="Webdings" pitchFamily="18" charset="2"/>
              </a:rPr>
              <a:t>，</a:t>
            </a:r>
            <a:r>
              <a:rPr lang="zh-CN" altLang="en-US">
                <a:solidFill>
                  <a:schemeClr val="hlink"/>
                </a:solidFill>
                <a:latin typeface="Comic Sans MS" pitchFamily="66" charset="0"/>
                <a:ea typeface="宋体" pitchFamily="2" charset="-122"/>
                <a:sym typeface="Webdings" pitchFamily="18" charset="2"/>
              </a:rPr>
              <a:t>如果</a:t>
            </a:r>
            <a:r>
              <a:rPr lang="zh-CN" altLang="en-US">
                <a:latin typeface="Comic Sans MS" pitchFamily="66" charset="0"/>
                <a:ea typeface="宋体" pitchFamily="2" charset="-122"/>
                <a:sym typeface="Webdings" pitchFamily="18" charset="2"/>
              </a:rPr>
              <a:t>我们增加一个私有成员</a:t>
            </a:r>
            <a:r>
              <a:rPr lang="en-US" altLang="zh-CN">
                <a:solidFill>
                  <a:schemeClr val="hlink"/>
                </a:solidFill>
                <a:latin typeface="Comic Sans MS" pitchFamily="66" charset="0"/>
                <a:ea typeface="宋体" pitchFamily="2" charset="-122"/>
                <a:sym typeface="Webdings" pitchFamily="18" charset="2"/>
              </a:rPr>
              <a:t>last</a:t>
            </a:r>
            <a:r>
              <a:rPr lang="en-US" altLang="zh-CN">
                <a:latin typeface="Comic Sans MS" pitchFamily="66" charset="0"/>
                <a:ea typeface="宋体" pitchFamily="2" charset="-122"/>
                <a:sym typeface="Webdings" pitchFamily="18" charset="2"/>
              </a:rPr>
              <a:t>; </a:t>
            </a:r>
            <a:r>
              <a:rPr lang="zh-CN" altLang="en-US">
                <a:latin typeface="Comic Sans MS" pitchFamily="66" charset="0"/>
                <a:ea typeface="宋体" pitchFamily="2" charset="-122"/>
                <a:sym typeface="Webdings" pitchFamily="18" charset="2"/>
              </a:rPr>
              <a:t>就可在</a:t>
            </a:r>
            <a:r>
              <a:rPr lang="el-GR" altLang="zh-CN">
                <a:latin typeface="Comic Sans MS" pitchFamily="66" charset="0"/>
                <a:sym typeface="Webdings" pitchFamily="18" charset="2"/>
              </a:rPr>
              <a:t>Θ</a:t>
            </a:r>
            <a:r>
              <a:rPr lang="en-US" altLang="zh-CN">
                <a:latin typeface="Comic Sans MS" pitchFamily="66" charset="0"/>
                <a:ea typeface="宋体" pitchFamily="2" charset="-122"/>
                <a:sym typeface="Webdings" pitchFamily="18" charset="2"/>
              </a:rPr>
              <a:t>(1)</a:t>
            </a:r>
            <a:r>
              <a:rPr lang="zh-CN" altLang="en-US">
                <a:latin typeface="Comic Sans MS" pitchFamily="66" charset="0"/>
                <a:ea typeface="宋体" pitchFamily="2" charset="-122"/>
                <a:sym typeface="Webdings" pitchFamily="18" charset="2"/>
              </a:rPr>
              <a:t>时间内添加一个元素。但其它函数需修改。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anim calcmode="lin" valueType="num">
                                      <p:cBhvr additive="base">
                                        <p:cTn id="7" dur="500" fill="hold"/>
                                        <p:tgtEl>
                                          <p:spTgt spid="512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03">
                                            <p:txEl>
                                              <p:pRg st="1" end="1"/>
                                            </p:txEl>
                                          </p:spTgt>
                                        </p:tgtEl>
                                        <p:attrNameLst>
                                          <p:attrName>style.visibility</p:attrName>
                                        </p:attrNameLst>
                                      </p:cBhvr>
                                      <p:to>
                                        <p:strVal val="visible"/>
                                      </p:to>
                                    </p:set>
                                    <p:anim calcmode="lin" valueType="num">
                                      <p:cBhvr additive="base">
                                        <p:cTn id="13" dur="500" fill="hold"/>
                                        <p:tgtEl>
                                          <p:spTgt spid="5120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03">
                                            <p:txEl>
                                              <p:pRg st="2" end="2"/>
                                            </p:txEl>
                                          </p:spTgt>
                                        </p:tgtEl>
                                        <p:attrNameLst>
                                          <p:attrName>style.visibility</p:attrName>
                                        </p:attrNameLst>
                                      </p:cBhvr>
                                      <p:to>
                                        <p:strVal val="visible"/>
                                      </p:to>
                                    </p:set>
                                    <p:anim calcmode="lin" valueType="num">
                                      <p:cBhvr additive="base">
                                        <p:cTn id="19" dur="500" fill="hold"/>
                                        <p:tgtEl>
                                          <p:spTgt spid="5120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miter lim="800000"/>
            <a:headEnd/>
            <a:tailEnd/>
          </a:ln>
        </p:spPr>
        <p:txBody>
          <a:bodyPr/>
          <a:lstStyle/>
          <a:p>
            <a:fld id="{DE301F9D-5889-4A58-BEE3-6EF894F1329D}" type="datetime7">
              <a:rPr lang="zh-CN" altLang="en-US" smtClean="0"/>
              <a:pPr/>
              <a:t>19.9.25</a:t>
            </a:fld>
            <a:endParaRPr lang="en-US" altLang="zh-CN"/>
          </a:p>
        </p:txBody>
      </p:sp>
      <p:sp>
        <p:nvSpPr>
          <p:cNvPr id="41987" name="灯片编号占位符 5"/>
          <p:cNvSpPr>
            <a:spLocks noGrp="1"/>
          </p:cNvSpPr>
          <p:nvPr>
            <p:ph type="sldNum" sz="quarter" idx="12"/>
          </p:nvPr>
        </p:nvSpPr>
        <p:spPr>
          <a:noFill/>
          <a:ln>
            <a:miter lim="800000"/>
            <a:headEnd/>
            <a:tailEnd/>
          </a:ln>
        </p:spPr>
        <p:txBody>
          <a:bodyPr/>
          <a:lstStyle/>
          <a:p>
            <a:fld id="{C53F9051-5BAD-473F-9156-653D234A773A}" type="slidenum">
              <a:rPr lang="zh-CN" altLang="en-US" smtClean="0"/>
              <a:pPr/>
              <a:t>36</a:t>
            </a:fld>
            <a:endParaRPr lang="en-US" altLang="zh-CN"/>
          </a:p>
        </p:txBody>
      </p:sp>
      <p:sp>
        <p:nvSpPr>
          <p:cNvPr id="41988"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3. </a:t>
            </a:r>
            <a:r>
              <a:rPr lang="zh-CN" altLang="en-US">
                <a:ea typeface="宋体" pitchFamily="2" charset="-122"/>
                <a:sym typeface="Webdings" pitchFamily="18" charset="2"/>
              </a:rPr>
              <a:t>扩充类</a:t>
            </a:r>
            <a:r>
              <a:rPr lang="en-US" altLang="zh-CN">
                <a:ea typeface="宋体" pitchFamily="2" charset="-122"/>
                <a:sym typeface="Webdings" pitchFamily="18" charset="2"/>
              </a:rPr>
              <a:t>Chain </a:t>
            </a:r>
            <a:r>
              <a:rPr lang="en-US" altLang="zh-CN">
                <a:solidFill>
                  <a:schemeClr val="hlink"/>
                </a:solidFill>
                <a:ea typeface="宋体" pitchFamily="2" charset="-122"/>
                <a:sym typeface="Webdings" pitchFamily="18" charset="2"/>
              </a:rPr>
              <a:t>Append</a:t>
            </a:r>
            <a:r>
              <a:rPr lang="en-US" altLang="zh-CN">
                <a:ea typeface="宋体" pitchFamily="2" charset="-122"/>
                <a:sym typeface="Webdings" pitchFamily="18" charset="2"/>
              </a:rPr>
              <a:t> </a:t>
            </a:r>
            <a:endParaRPr lang="zh-CN" altLang="en-US">
              <a:ea typeface="宋体" pitchFamily="2" charset="-122"/>
              <a:sym typeface="Webdings" pitchFamily="18" charset="2"/>
            </a:endParaRPr>
          </a:p>
        </p:txBody>
      </p:sp>
      <p:sp>
        <p:nvSpPr>
          <p:cNvPr id="41989" name="Rectangle 3"/>
          <p:cNvSpPr>
            <a:spLocks noGrp="1" noChangeArrowheads="1"/>
          </p:cNvSpPr>
          <p:nvPr>
            <p:ph type="body" idx="1"/>
          </p:nvPr>
        </p:nvSpPr>
        <p:spPr>
          <a:xfrm>
            <a:off x="395288" y="1484313"/>
            <a:ext cx="8424862" cy="5113337"/>
          </a:xfrm>
        </p:spPr>
        <p:txBody>
          <a:bodyPr/>
          <a:lstStyle/>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template&lt;class T&gt;</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Chain&lt;T&gt;&amp; Chain&lt;T&gt;::</a:t>
            </a:r>
            <a:r>
              <a:rPr lang="en-US" altLang="zh-CN" sz="2400">
                <a:solidFill>
                  <a:schemeClr val="hlink"/>
                </a:solidFill>
                <a:latin typeface="Comic Sans MS" pitchFamily="66" charset="0"/>
                <a:ea typeface="宋体" pitchFamily="2" charset="-122"/>
                <a:sym typeface="Webdings" pitchFamily="18" charset="2"/>
              </a:rPr>
              <a:t>Append</a:t>
            </a:r>
            <a:r>
              <a:rPr lang="en-US" altLang="zh-CN" sz="2400">
                <a:latin typeface="Comic Sans MS" pitchFamily="66" charset="0"/>
                <a:ea typeface="宋体" pitchFamily="2" charset="-122"/>
                <a:sym typeface="Webdings" pitchFamily="18" charset="2"/>
              </a:rPr>
              <a:t>(const T&amp; x)</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Add at right end.</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ChainNode&lt;T&gt; *y;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y = new ChainNode&lt;T&gt;;</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y-&gt;data = x; y-&gt;link = 0;</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if (first) {// chain is not empty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a:t>
            </a:r>
            <a:r>
              <a:rPr lang="en-US" altLang="zh-CN" sz="2400">
                <a:solidFill>
                  <a:schemeClr val="hlink"/>
                </a:solidFill>
                <a:latin typeface="Comic Sans MS" pitchFamily="66" charset="0"/>
                <a:ea typeface="宋体" pitchFamily="2" charset="-122"/>
                <a:sym typeface="Webdings" pitchFamily="18" charset="2"/>
              </a:rPr>
              <a:t>last</a:t>
            </a:r>
            <a:r>
              <a:rPr lang="en-US" altLang="zh-CN" sz="2400">
                <a:latin typeface="Comic Sans MS" pitchFamily="66" charset="0"/>
                <a:ea typeface="宋体" pitchFamily="2" charset="-122"/>
                <a:sym typeface="Webdings" pitchFamily="18" charset="2"/>
              </a:rPr>
              <a:t>-&gt;link = 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a:t>
            </a:r>
            <a:r>
              <a:rPr lang="en-US" altLang="zh-CN" sz="2400">
                <a:solidFill>
                  <a:schemeClr val="hlink"/>
                </a:solidFill>
                <a:latin typeface="Comic Sans MS" pitchFamily="66" charset="0"/>
                <a:ea typeface="宋体" pitchFamily="2" charset="-122"/>
                <a:sym typeface="Webdings" pitchFamily="18" charset="2"/>
              </a:rPr>
              <a:t>last</a:t>
            </a:r>
            <a:r>
              <a:rPr lang="en-US" altLang="zh-CN" sz="2400">
                <a:latin typeface="Comic Sans MS" pitchFamily="66" charset="0"/>
                <a:ea typeface="宋体" pitchFamily="2" charset="-122"/>
                <a:sym typeface="Webdings" pitchFamily="18" charset="2"/>
              </a:rPr>
              <a:t> = 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 else // chain is empty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first =</a:t>
            </a:r>
            <a:r>
              <a:rPr lang="en-US" altLang="zh-CN" sz="2400">
                <a:solidFill>
                  <a:schemeClr val="hlink"/>
                </a:solidFill>
                <a:latin typeface="Comic Sans MS" pitchFamily="66" charset="0"/>
                <a:ea typeface="宋体" pitchFamily="2" charset="-122"/>
                <a:sym typeface="Webdings" pitchFamily="18" charset="2"/>
              </a:rPr>
              <a:t> last</a:t>
            </a:r>
            <a:r>
              <a:rPr lang="en-US" altLang="zh-CN" sz="2400">
                <a:latin typeface="Comic Sans MS" pitchFamily="66" charset="0"/>
                <a:ea typeface="宋体" pitchFamily="2" charset="-122"/>
                <a:sym typeface="Webdings" pitchFamily="18" charset="2"/>
              </a:rPr>
              <a:t> = y;</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return *this;</a:t>
            </a:r>
          </a:p>
          <a:p>
            <a:pPr eaLnBrk="1" hangingPunct="1">
              <a:lnSpc>
                <a:spcPct val="80000"/>
              </a:lnSpc>
              <a:buFont typeface="Wingdings" pitchFamily="2" charset="2"/>
              <a:buNone/>
            </a:pPr>
            <a:r>
              <a:rPr lang="en-US" altLang="zh-CN" sz="2400">
                <a:latin typeface="Comic Sans MS" pitchFamily="66" charset="0"/>
                <a:ea typeface="宋体" pitchFamily="2" charset="-122"/>
                <a:sym typeface="Webdings" pitchFamily="18" charset="2"/>
              </a:rPr>
              <a:t>} //Program 3-16</a:t>
            </a:r>
          </a:p>
        </p:txBody>
      </p:sp>
      <p:sp>
        <p:nvSpPr>
          <p:cNvPr id="514052" name="AutoShape 4"/>
          <p:cNvSpPr>
            <a:spLocks noChangeArrowheads="1"/>
          </p:cNvSpPr>
          <p:nvPr/>
        </p:nvSpPr>
        <p:spPr bwMode="auto">
          <a:xfrm>
            <a:off x="6156325" y="2205038"/>
            <a:ext cx="2449513" cy="1728787"/>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r>
              <a:rPr kumimoji="1" lang="en-US" altLang="zh-CN" sz="2000" b="1">
                <a:latin typeface="Comic Sans MS" pitchFamily="66" charset="0"/>
              </a:rPr>
              <a:t>Delete</a:t>
            </a:r>
            <a:r>
              <a:rPr kumimoji="1" lang="zh-CN" altLang="en-US" sz="2000" b="1">
                <a:latin typeface="Comic Sans MS" pitchFamily="66" charset="0"/>
              </a:rPr>
              <a:t>函数</a:t>
            </a:r>
          </a:p>
          <a:p>
            <a:r>
              <a:rPr kumimoji="1" lang="en-US" altLang="zh-CN" sz="2000" b="1">
                <a:latin typeface="Comic Sans MS" pitchFamily="66" charset="0"/>
              </a:rPr>
              <a:t>p=q-&gt;link;</a:t>
            </a:r>
          </a:p>
          <a:p>
            <a:r>
              <a:rPr kumimoji="1" lang="en-US" altLang="zh-CN" sz="2000" b="1">
                <a:solidFill>
                  <a:schemeClr val="hlink"/>
                </a:solidFill>
                <a:latin typeface="Comic Sans MS" pitchFamily="66" charset="0"/>
              </a:rPr>
              <a:t>if(p==last)</a:t>
            </a:r>
          </a:p>
          <a:p>
            <a:r>
              <a:rPr kumimoji="1" lang="en-US" altLang="zh-CN" sz="2000" b="1">
                <a:solidFill>
                  <a:schemeClr val="hlink"/>
                </a:solidFill>
                <a:latin typeface="Comic Sans MS" pitchFamily="66" charset="0"/>
              </a:rPr>
              <a:t>   last = q;</a:t>
            </a:r>
          </a:p>
        </p:txBody>
      </p:sp>
      <p:sp>
        <p:nvSpPr>
          <p:cNvPr id="514053" name="AutoShape 5"/>
          <p:cNvSpPr>
            <a:spLocks noChangeArrowheads="1"/>
          </p:cNvSpPr>
          <p:nvPr/>
        </p:nvSpPr>
        <p:spPr bwMode="auto">
          <a:xfrm>
            <a:off x="6227763" y="4365625"/>
            <a:ext cx="2376487" cy="1655763"/>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r>
              <a:rPr kumimoji="1" lang="en-US" altLang="zh-CN" sz="2000" b="1">
                <a:latin typeface="Comic Sans MS" pitchFamily="66" charset="0"/>
              </a:rPr>
              <a:t>Insert</a:t>
            </a:r>
            <a:r>
              <a:rPr kumimoji="1" lang="zh-CN" altLang="en-US" sz="2000" b="1">
                <a:latin typeface="Comic Sans MS" pitchFamily="66" charset="0"/>
              </a:rPr>
              <a:t>函数</a:t>
            </a:r>
          </a:p>
          <a:p>
            <a:r>
              <a:rPr kumimoji="1" lang="en-US" altLang="zh-CN" sz="2000" b="1">
                <a:solidFill>
                  <a:schemeClr val="hlink"/>
                </a:solidFill>
                <a:latin typeface="Comic Sans MS" pitchFamily="66" charset="0"/>
              </a:rPr>
              <a:t>if(!y-&gt;link)</a:t>
            </a:r>
          </a:p>
          <a:p>
            <a:r>
              <a:rPr kumimoji="1" lang="en-US" altLang="zh-CN" sz="2000" b="1">
                <a:solidFill>
                  <a:schemeClr val="hlink"/>
                </a:solidFill>
                <a:latin typeface="Comic Sans MS" pitchFamily="66" charset="0"/>
              </a:rPr>
              <a:t>   last = y;</a:t>
            </a:r>
          </a:p>
          <a:p>
            <a:r>
              <a:rPr kumimoji="1" lang="en-US" altLang="zh-CN" sz="2000" b="1">
                <a:latin typeface="Comic Sans MS" pitchFamily="66" charset="0"/>
              </a:rPr>
              <a:t>Return *this;</a:t>
            </a:r>
          </a:p>
        </p:txBody>
      </p:sp>
      <p:sp>
        <p:nvSpPr>
          <p:cNvPr id="514054" name="AutoShape 6"/>
          <p:cNvSpPr>
            <a:spLocks noChangeArrowheads="1"/>
          </p:cNvSpPr>
          <p:nvPr/>
        </p:nvSpPr>
        <p:spPr bwMode="auto">
          <a:xfrm>
            <a:off x="7812088" y="333375"/>
            <a:ext cx="936625" cy="935038"/>
          </a:xfrm>
          <a:prstGeom prst="smileyFace">
            <a:avLst>
              <a:gd name="adj" fmla="val 4653"/>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FFCCCC"/>
                </a:solidFill>
                <a:effectDag name="">
                  <a:cont type="tree" name="">
                    <a:effect ref="fillLine"/>
                    <a:outerShdw dist="38100" dir="13500000" algn="br">
                      <a:srgbClr val="FFDDDD"/>
                    </a:outerShdw>
                  </a:cont>
                  <a:cont type="tree" name="">
                    <a:effect ref="fillLine"/>
                    <a:outerShdw dist="38100" dir="2700000" algn="tl">
                      <a:srgbClr val="997A7A"/>
                    </a:outerShdw>
                  </a:cont>
                  <a:effect ref="fillLine"/>
                </a:effectDag>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14054"/>
                                        </p:tgtEl>
                                        <p:attrNameLst>
                                          <p:attrName>style.visibility</p:attrName>
                                        </p:attrNameLst>
                                      </p:cBhvr>
                                      <p:to>
                                        <p:strVal val="visible"/>
                                      </p:to>
                                    </p:set>
                                    <p:anim to="" calcmode="lin" valueType="num">
                                      <p:cBhvr>
                                        <p:cTn id="7" dur="1" fill="hold"/>
                                        <p:tgtEl>
                                          <p:spTgt spid="51405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14052"/>
                                        </p:tgtEl>
                                        <p:attrNameLst>
                                          <p:attrName>style.visibility</p:attrName>
                                        </p:attrNameLst>
                                      </p:cBhvr>
                                      <p:to>
                                        <p:strVal val="visible"/>
                                      </p:to>
                                    </p:set>
                                    <p:anim to="" calcmode="lin" valueType="num">
                                      <p:cBhvr>
                                        <p:cTn id="12" dur="1" fill="hold"/>
                                        <p:tgtEl>
                                          <p:spTgt spid="51405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4053"/>
                                        </p:tgtEl>
                                        <p:attrNameLst>
                                          <p:attrName>style.visibility</p:attrName>
                                        </p:attrNameLst>
                                      </p:cBhvr>
                                      <p:to>
                                        <p:strVal val="visible"/>
                                      </p:to>
                                    </p:set>
                                    <p:anim to="" calcmode="lin" valueType="num">
                                      <p:cBhvr>
                                        <p:cTn id="17" dur="1" fill="hold"/>
                                        <p:tgtEl>
                                          <p:spTgt spid="5140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P spid="514053" grpId="0" animBg="1"/>
      <p:bldP spid="5140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miter lim="800000"/>
            <a:headEnd/>
            <a:tailEnd/>
          </a:ln>
        </p:spPr>
        <p:txBody>
          <a:bodyPr/>
          <a:lstStyle/>
          <a:p>
            <a:fld id="{F33DF8BC-8407-4635-A5A1-3A2DCD8E04B4}" type="datetime7">
              <a:rPr lang="zh-CN" altLang="en-US" smtClean="0"/>
              <a:pPr/>
              <a:t>19.9.25</a:t>
            </a:fld>
            <a:endParaRPr lang="en-US" altLang="zh-CN"/>
          </a:p>
        </p:txBody>
      </p:sp>
      <p:sp>
        <p:nvSpPr>
          <p:cNvPr id="43011" name="灯片编号占位符 5"/>
          <p:cNvSpPr>
            <a:spLocks noGrp="1"/>
          </p:cNvSpPr>
          <p:nvPr>
            <p:ph type="sldNum" sz="quarter" idx="12"/>
          </p:nvPr>
        </p:nvSpPr>
        <p:spPr>
          <a:noFill/>
          <a:ln>
            <a:miter lim="800000"/>
            <a:headEnd/>
            <a:tailEnd/>
          </a:ln>
        </p:spPr>
        <p:txBody>
          <a:bodyPr/>
          <a:lstStyle/>
          <a:p>
            <a:fld id="{D8ACF878-3700-457B-8100-8626C528A3B5}" type="slidenum">
              <a:rPr lang="zh-CN" altLang="en-US" smtClean="0"/>
              <a:pPr/>
              <a:t>37</a:t>
            </a:fld>
            <a:endParaRPr lang="en-US" altLang="zh-CN"/>
          </a:p>
        </p:txBody>
      </p:sp>
      <p:sp>
        <p:nvSpPr>
          <p:cNvPr id="43012"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4. </a:t>
            </a:r>
            <a:r>
              <a:rPr lang="zh-CN" altLang="en-US">
                <a:ea typeface="宋体" pitchFamily="2" charset="-122"/>
                <a:sym typeface="Webdings" pitchFamily="18" charset="2"/>
              </a:rPr>
              <a:t>链表遍历器</a:t>
            </a:r>
            <a:r>
              <a:rPr lang="en-US" altLang="zh-CN">
                <a:ea typeface="宋体" pitchFamily="2" charset="-122"/>
                <a:sym typeface="Webdings" pitchFamily="18" charset="2"/>
              </a:rPr>
              <a:t>Chain</a:t>
            </a:r>
            <a:endParaRPr lang="zh-CN" altLang="en-US">
              <a:ea typeface="宋体" pitchFamily="2" charset="-122"/>
              <a:sym typeface="Webdings" pitchFamily="18" charset="2"/>
            </a:endParaRPr>
          </a:p>
        </p:txBody>
      </p:sp>
      <p:sp>
        <p:nvSpPr>
          <p:cNvPr id="516099" name="Rectangle 3"/>
          <p:cNvSpPr>
            <a:spLocks noGrp="1" noChangeArrowheads="1"/>
          </p:cNvSpPr>
          <p:nvPr>
            <p:ph type="body" idx="1"/>
          </p:nvPr>
        </p:nvSpPr>
        <p:spPr>
          <a:xfrm>
            <a:off x="395288" y="1484313"/>
            <a:ext cx="8424862" cy="5113337"/>
          </a:xfrm>
        </p:spPr>
        <p:txBody>
          <a:bodyPr/>
          <a:lstStyle/>
          <a:p>
            <a:pPr eaLnBrk="1" hangingPunct="1"/>
            <a:r>
              <a:rPr lang="zh-CN" altLang="en-US" dirty="0">
                <a:latin typeface="Comic Sans MS" pitchFamily="66" charset="0"/>
                <a:ea typeface="宋体" pitchFamily="2" charset="-122"/>
                <a:sym typeface="Webdings" pitchFamily="18" charset="2"/>
              </a:rPr>
              <a:t>为了说明问题，先假设</a:t>
            </a:r>
            <a:r>
              <a:rPr lang="en-US" altLang="zh-CN" dirty="0">
                <a:latin typeface="Comic Sans MS" pitchFamily="66" charset="0"/>
                <a:ea typeface="宋体" pitchFamily="2" charset="-122"/>
                <a:sym typeface="Webdings" pitchFamily="18" charset="2"/>
              </a:rPr>
              <a:t>Output</a:t>
            </a:r>
            <a:r>
              <a:rPr lang="zh-CN" altLang="en-US" dirty="0">
                <a:latin typeface="Comic Sans MS" pitchFamily="66" charset="0"/>
                <a:ea typeface="宋体" pitchFamily="2" charset="-122"/>
                <a:sym typeface="Webdings" pitchFamily="18" charset="2"/>
              </a:rPr>
              <a:t>不是</a:t>
            </a:r>
            <a:r>
              <a:rPr lang="en-US" altLang="zh-CN" dirty="0">
                <a:latin typeface="Comic Sans MS" pitchFamily="66" charset="0"/>
                <a:ea typeface="宋体" pitchFamily="2" charset="-122"/>
                <a:sym typeface="Webdings" pitchFamily="18" charset="2"/>
              </a:rPr>
              <a:t>Chain</a:t>
            </a:r>
            <a:r>
              <a:rPr lang="zh-CN" altLang="en-US" dirty="0">
                <a:latin typeface="Comic Sans MS" pitchFamily="66" charset="0"/>
                <a:ea typeface="宋体" pitchFamily="2" charset="-122"/>
                <a:sym typeface="Webdings" pitchFamily="18" charset="2"/>
              </a:rPr>
              <a:t>类的成员函数，并且没有重载操作符</a:t>
            </a:r>
            <a:r>
              <a:rPr lang="en-US" altLang="zh-CN" dirty="0">
                <a:latin typeface="Comic Sans MS" pitchFamily="66" charset="0"/>
                <a:ea typeface="宋体" pitchFamily="2" charset="-122"/>
                <a:sym typeface="Webdings" pitchFamily="18" charset="2"/>
              </a:rPr>
              <a:t>&lt;&lt;</a:t>
            </a:r>
            <a:r>
              <a:rPr lang="zh-CN" altLang="en-US" dirty="0">
                <a:latin typeface="Comic Sans MS" pitchFamily="66" charset="0"/>
                <a:ea typeface="宋体" pitchFamily="2" charset="-122"/>
                <a:sym typeface="Webdings" pitchFamily="18" charset="2"/>
              </a:rPr>
              <a:t>。如何输出链表</a:t>
            </a:r>
            <a:r>
              <a:rPr lang="en-US" altLang="zh-CN" dirty="0">
                <a:latin typeface="Comic Sans MS" pitchFamily="66" charset="0"/>
                <a:ea typeface="宋体" pitchFamily="2" charset="-122"/>
                <a:sym typeface="Webdings" pitchFamily="18" charset="2"/>
              </a:rPr>
              <a:t>X</a:t>
            </a:r>
            <a:r>
              <a:rPr lang="zh-CN" altLang="en-US" dirty="0">
                <a:latin typeface="Comic Sans MS" pitchFamily="66" charset="0"/>
                <a:ea typeface="宋体" pitchFamily="2" charset="-122"/>
                <a:sym typeface="Webdings" pitchFamily="18" charset="2"/>
              </a:rPr>
              <a:t>？程序如何来写？</a:t>
            </a:r>
          </a:p>
          <a:p>
            <a:pPr eaLnBrk="1" hangingPunct="1">
              <a:buFont typeface="Wingdings" pitchFamily="2" charset="2"/>
              <a:buNone/>
            </a:pPr>
            <a:r>
              <a:rPr lang="en-US" altLang="zh-CN" dirty="0" err="1">
                <a:latin typeface="Comic Sans MS" pitchFamily="66" charset="0"/>
                <a:ea typeface="宋体" pitchFamily="2" charset="-122"/>
                <a:sym typeface="Webdings" pitchFamily="18" charset="2"/>
              </a:rPr>
              <a:t>int</a:t>
            </a:r>
            <a:r>
              <a:rPr lang="en-US" altLang="zh-CN" dirty="0">
                <a:latin typeface="Comic Sans MS" pitchFamily="66" charset="0"/>
                <a:ea typeface="宋体" pitchFamily="2" charset="-122"/>
                <a:sym typeface="Webdings" pitchFamily="18" charset="2"/>
              </a:rPr>
              <a:t> </a:t>
            </a:r>
            <a:r>
              <a:rPr lang="en-US" altLang="zh-CN" dirty="0" err="1">
                <a:latin typeface="Comic Sans MS" pitchFamily="66" charset="0"/>
                <a:ea typeface="宋体" pitchFamily="2" charset="-122"/>
                <a:sym typeface="Webdings" pitchFamily="18" charset="2"/>
              </a:rPr>
              <a:t>len</a:t>
            </a:r>
            <a:r>
              <a:rPr lang="en-US" altLang="zh-CN" dirty="0">
                <a:latin typeface="Comic Sans MS" pitchFamily="66" charset="0"/>
                <a:ea typeface="宋体" pitchFamily="2" charset="-122"/>
                <a:sym typeface="Webdings" pitchFamily="18" charset="2"/>
              </a:rPr>
              <a:t> = </a:t>
            </a:r>
            <a:r>
              <a:rPr lang="en-US" altLang="zh-CN" dirty="0" err="1">
                <a:latin typeface="Comic Sans MS" pitchFamily="66" charset="0"/>
                <a:ea typeface="宋体" pitchFamily="2" charset="-122"/>
                <a:sym typeface="Webdings" pitchFamily="18" charset="2"/>
              </a:rPr>
              <a:t>X.length</a:t>
            </a:r>
            <a:r>
              <a:rPr lang="en-US" altLang="zh-CN" dirty="0">
                <a:latin typeface="Comic Sans MS" pitchFamily="66" charset="0"/>
                <a:ea typeface="宋体" pitchFamily="2" charset="-122"/>
                <a:sym typeface="Webdings" pitchFamily="18" charset="2"/>
              </a:rPr>
              <a:t>();</a:t>
            </a:r>
          </a:p>
          <a:p>
            <a:pPr eaLnBrk="1" hangingPunct="1">
              <a:buFont typeface="Wingdings" pitchFamily="2" charset="2"/>
              <a:buNone/>
            </a:pPr>
            <a:r>
              <a:rPr lang="en-US" altLang="zh-CN" dirty="0">
                <a:latin typeface="Comic Sans MS" pitchFamily="66" charset="0"/>
                <a:ea typeface="宋体" pitchFamily="2" charset="-122"/>
                <a:sym typeface="Webdings" pitchFamily="18" charset="2"/>
              </a:rPr>
              <a:t>for (</a:t>
            </a:r>
            <a:r>
              <a:rPr lang="en-US" altLang="zh-CN" dirty="0" err="1">
                <a:latin typeface="Comic Sans MS" pitchFamily="66" charset="0"/>
                <a:ea typeface="宋体" pitchFamily="2" charset="-122"/>
                <a:sym typeface="Webdings" pitchFamily="18" charset="2"/>
              </a:rPr>
              <a:t>int</a:t>
            </a:r>
            <a:r>
              <a:rPr lang="en-US" altLang="zh-CN" dirty="0">
                <a:latin typeface="Comic Sans MS" pitchFamily="66" charset="0"/>
                <a:ea typeface="宋体" pitchFamily="2" charset="-122"/>
                <a:sym typeface="Webdings" pitchFamily="18" charset="2"/>
              </a:rPr>
              <a:t> </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 = 1; </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&lt;=</a:t>
            </a:r>
            <a:r>
              <a:rPr lang="en-US" altLang="zh-CN" dirty="0" err="1">
                <a:latin typeface="Comic Sans MS" pitchFamily="66" charset="0"/>
                <a:ea typeface="宋体" pitchFamily="2" charset="-122"/>
                <a:sym typeface="Webdings" pitchFamily="18" charset="2"/>
              </a:rPr>
              <a:t>len</a:t>
            </a:r>
            <a:r>
              <a:rPr lang="en-US" altLang="zh-CN" dirty="0">
                <a:latin typeface="Comic Sans MS" pitchFamily="66" charset="0"/>
                <a:ea typeface="宋体" pitchFamily="2" charset="-122"/>
                <a:sym typeface="Webdings" pitchFamily="18" charset="2"/>
              </a:rPr>
              <a:t>; </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 ) {</a:t>
            </a:r>
          </a:p>
          <a:p>
            <a:pPr eaLnBrk="1" hangingPunct="1">
              <a:buFont typeface="Wingdings" pitchFamily="2" charset="2"/>
              <a:buNone/>
            </a:pPr>
            <a:r>
              <a:rPr lang="zh-CN" altLang="en-US" dirty="0">
                <a:latin typeface="Comic Sans MS" pitchFamily="66" charset="0"/>
                <a:ea typeface="宋体" pitchFamily="2" charset="-122"/>
                <a:sym typeface="Webdings" pitchFamily="18" charset="2"/>
              </a:rPr>
              <a:t>	</a:t>
            </a:r>
            <a:r>
              <a:rPr lang="en-US" altLang="zh-CN" dirty="0" err="1">
                <a:latin typeface="Comic Sans MS" pitchFamily="66" charset="0"/>
                <a:ea typeface="宋体" pitchFamily="2" charset="-122"/>
                <a:sym typeface="Webdings" pitchFamily="18" charset="2"/>
              </a:rPr>
              <a:t>X.Find</a:t>
            </a:r>
            <a:r>
              <a:rPr lang="en-US" altLang="zh-CN" dirty="0">
                <a:latin typeface="Comic Sans MS" pitchFamily="66" charset="0"/>
                <a:ea typeface="宋体" pitchFamily="2" charset="-122"/>
                <a:sym typeface="Webdings" pitchFamily="18" charset="2"/>
              </a:rPr>
              <a:t>(</a:t>
            </a:r>
            <a:r>
              <a:rPr lang="en-US" altLang="zh-CN" dirty="0" err="1">
                <a:latin typeface="Comic Sans MS" pitchFamily="66" charset="0"/>
                <a:ea typeface="宋体" pitchFamily="2" charset="-122"/>
                <a:sym typeface="Webdings" pitchFamily="18" charset="2"/>
              </a:rPr>
              <a:t>i</a:t>
            </a:r>
            <a:r>
              <a:rPr lang="en-US" altLang="zh-CN" dirty="0">
                <a:latin typeface="Comic Sans MS" pitchFamily="66" charset="0"/>
                <a:ea typeface="宋体" pitchFamily="2" charset="-122"/>
                <a:sym typeface="Webdings" pitchFamily="18" charset="2"/>
              </a:rPr>
              <a:t>, x);</a:t>
            </a:r>
          </a:p>
          <a:p>
            <a:pPr eaLnBrk="1" hangingPunct="1">
              <a:buFont typeface="Wingdings" pitchFamily="2" charset="2"/>
              <a:buNone/>
            </a:pPr>
            <a:r>
              <a:rPr lang="en-US" altLang="zh-CN" dirty="0">
                <a:latin typeface="Comic Sans MS" pitchFamily="66" charset="0"/>
                <a:ea typeface="宋体" pitchFamily="2" charset="-122"/>
                <a:sym typeface="Webdings" pitchFamily="18" charset="2"/>
              </a:rPr>
              <a:t>	</a:t>
            </a:r>
            <a:r>
              <a:rPr lang="en-US" altLang="zh-CN" dirty="0" err="1">
                <a:latin typeface="Comic Sans MS" pitchFamily="66" charset="0"/>
                <a:ea typeface="宋体" pitchFamily="2" charset="-122"/>
                <a:sym typeface="Webdings" pitchFamily="18" charset="2"/>
              </a:rPr>
              <a:t>cout</a:t>
            </a:r>
            <a:r>
              <a:rPr lang="en-US" altLang="zh-CN" dirty="0">
                <a:latin typeface="Comic Sans MS" pitchFamily="66" charset="0"/>
                <a:ea typeface="宋体" pitchFamily="2" charset="-122"/>
                <a:sym typeface="Webdings" pitchFamily="18" charset="2"/>
              </a:rPr>
              <a:t> &lt;&lt; x &lt;&lt;‘ ‘; </a:t>
            </a:r>
          </a:p>
          <a:p>
            <a:pPr eaLnBrk="1" hangingPunct="1">
              <a:buFont typeface="Wingdings" pitchFamily="2" charset="2"/>
              <a:buNone/>
            </a:pPr>
            <a:r>
              <a:rPr lang="en-US" altLang="zh-CN" dirty="0">
                <a:latin typeface="Comic Sans MS" pitchFamily="66" charset="0"/>
                <a:ea typeface="宋体" pitchFamily="2" charset="-122"/>
                <a:sym typeface="Webdings" pitchFamily="18" charset="2"/>
              </a:rPr>
              <a:t>}</a:t>
            </a:r>
          </a:p>
        </p:txBody>
      </p:sp>
      <p:sp>
        <p:nvSpPr>
          <p:cNvPr id="516100" name="AutoShape 4"/>
          <p:cNvSpPr>
            <a:spLocks noChangeArrowheads="1"/>
          </p:cNvSpPr>
          <p:nvPr/>
        </p:nvSpPr>
        <p:spPr bwMode="auto">
          <a:xfrm>
            <a:off x="4716463" y="5589588"/>
            <a:ext cx="3168650" cy="504825"/>
          </a:xfrm>
          <a:prstGeom prst="wedgeRoundRectCallout">
            <a:avLst>
              <a:gd name="adj1" fmla="val -77954"/>
              <a:gd name="adj2" fmla="val -229875"/>
              <a:gd name="adj3" fmla="val 16667"/>
            </a:avLst>
          </a:prstGeom>
          <a:solidFill>
            <a:schemeClr val="accent1"/>
          </a:solidFill>
          <a:ln w="9525">
            <a:solidFill>
              <a:schemeClr val="tx1"/>
            </a:solidFill>
            <a:miter lim="800000"/>
            <a:headEnd/>
            <a:tailEnd/>
          </a:ln>
          <a:effectLst/>
        </p:spPr>
        <p:txBody>
          <a:bodyPr/>
          <a:lstStyle/>
          <a:p>
            <a:pPr algn="ctr"/>
            <a:r>
              <a:rPr lang="el-GR" altLang="zh-CN" sz="2800" dirty="0">
                <a:latin typeface="Comic Sans MS" pitchFamily="66" charset="0"/>
                <a:cs typeface="Times New Roman" pitchFamily="18" charset="0"/>
              </a:rPr>
              <a:t>Θ</a:t>
            </a:r>
            <a:r>
              <a:rPr kumimoji="1" lang="en-US" altLang="zh-CN" sz="2800" b="1" dirty="0"/>
              <a:t>(</a:t>
            </a:r>
            <a:r>
              <a:rPr kumimoji="1" lang="en-US" altLang="zh-CN" sz="2800" b="1" dirty="0" err="1"/>
              <a:t>i</a:t>
            </a:r>
            <a:r>
              <a:rPr kumimoji="1" lang="en-US" altLang="zh-CN" sz="2800" b="1" dirty="0"/>
              <a:t>*</a:t>
            </a:r>
            <a:r>
              <a:rPr kumimoji="1" lang="en-US" altLang="zh-CN" sz="2800" b="1" dirty="0" err="1"/>
              <a:t>len</a:t>
            </a:r>
            <a:r>
              <a:rPr kumimoji="1" lang="en-US" altLang="zh-CN" sz="2800" b="1" dirty="0"/>
              <a:t>)</a:t>
            </a:r>
            <a:r>
              <a:rPr kumimoji="1" lang="el-GR" altLang="zh-CN" dirty="0"/>
              <a:t> </a:t>
            </a:r>
            <a:r>
              <a:rPr kumimoji="1" lang="en-US" altLang="zh-CN" dirty="0"/>
              <a:t>-&gt;</a:t>
            </a:r>
            <a:r>
              <a:rPr lang="el-GR" altLang="zh-CN" sz="2800" dirty="0">
                <a:latin typeface="Comic Sans MS" pitchFamily="66" charset="0"/>
                <a:cs typeface="Times New Roman" pitchFamily="18" charset="0"/>
              </a:rPr>
              <a:t> Θ</a:t>
            </a:r>
            <a:r>
              <a:rPr kumimoji="1" lang="en-US" altLang="zh-CN" sz="2800" b="1" dirty="0">
                <a:latin typeface="Comic Sans MS" pitchFamily="66" charset="0"/>
              </a:rPr>
              <a:t>(n</a:t>
            </a:r>
            <a:r>
              <a:rPr kumimoji="1" lang="en-US" altLang="zh-CN" sz="2800" b="1" baseline="30000" dirty="0">
                <a:latin typeface="Comic Sans MS" pitchFamily="66" charset="0"/>
              </a:rPr>
              <a:t>2</a:t>
            </a:r>
            <a:r>
              <a:rPr kumimoji="1" lang="en-US" altLang="zh-CN" sz="2800" b="1" dirty="0">
                <a:latin typeface="Comic Sans MS" pitchFamily="66" charset="0"/>
              </a:rPr>
              <a:t>)</a:t>
            </a:r>
            <a:endParaRPr kumimoji="1" lang="zh-CN" altLang="el-GR" sz="2800" b="1" dirty="0">
              <a:latin typeface="Comic Sans MS" pitchFamily="66" charset="0"/>
            </a:endParaRPr>
          </a:p>
        </p:txBody>
      </p:sp>
      <p:sp>
        <p:nvSpPr>
          <p:cNvPr id="516101" name="AutoShape 5"/>
          <p:cNvSpPr>
            <a:spLocks noChangeArrowheads="1"/>
          </p:cNvSpPr>
          <p:nvPr/>
        </p:nvSpPr>
        <p:spPr bwMode="auto">
          <a:xfrm>
            <a:off x="7667625" y="620713"/>
            <a:ext cx="1223963" cy="504825"/>
          </a:xfrm>
          <a:prstGeom prst="wedgeRoundRectCallout">
            <a:avLst>
              <a:gd name="adj1" fmla="val -176977"/>
              <a:gd name="adj2" fmla="val 134593"/>
              <a:gd name="adj3" fmla="val 16667"/>
            </a:avLst>
          </a:prstGeom>
          <a:solidFill>
            <a:schemeClr val="accent1"/>
          </a:solidFill>
          <a:ln w="9525">
            <a:solidFill>
              <a:schemeClr val="tx1"/>
            </a:solidFill>
            <a:miter lim="800000"/>
            <a:headEnd/>
            <a:tailEnd/>
          </a:ln>
          <a:effectLst/>
        </p:spPr>
        <p:txBody>
          <a:bodyPr/>
          <a:lstStyle/>
          <a:p>
            <a:pPr algn="ctr"/>
            <a:r>
              <a:rPr lang="el-GR" altLang="zh-CN" sz="2800" dirty="0">
                <a:latin typeface="Comic Sans MS" pitchFamily="66" charset="0"/>
                <a:cs typeface="Times New Roman" pitchFamily="18" charset="0"/>
              </a:rPr>
              <a:t>Θ</a:t>
            </a:r>
            <a:r>
              <a:rPr kumimoji="1" lang="en-US" altLang="zh-CN" sz="2800" b="1" dirty="0">
                <a:latin typeface="Comic Sans MS" pitchFamily="66" charset="0"/>
              </a:rPr>
              <a:t>(n)</a:t>
            </a:r>
            <a:endParaRPr kumimoji="1" lang="zh-CN" altLang="el-GR" sz="28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 calcmode="lin" valueType="num">
                                      <p:cBhvr additive="base">
                                        <p:cTn id="7" dur="500" fill="hold"/>
                                        <p:tgtEl>
                                          <p:spTgt spid="516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6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6099">
                                            <p:txEl>
                                              <p:pRg st="1" end="1"/>
                                            </p:txEl>
                                          </p:spTgt>
                                        </p:tgtEl>
                                        <p:attrNameLst>
                                          <p:attrName>style.visibility</p:attrName>
                                        </p:attrNameLst>
                                      </p:cBhvr>
                                      <p:to>
                                        <p:strVal val="visible"/>
                                      </p:to>
                                    </p:set>
                                    <p:anim calcmode="lin" valueType="num">
                                      <p:cBhvr additive="base">
                                        <p:cTn id="13" dur="500" fill="hold"/>
                                        <p:tgtEl>
                                          <p:spTgt spid="516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6099">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516099">
                                            <p:txEl>
                                              <p:pRg st="2" end="2"/>
                                            </p:txEl>
                                          </p:spTgt>
                                        </p:tgtEl>
                                        <p:attrNameLst>
                                          <p:attrName>style.visibility</p:attrName>
                                        </p:attrNameLst>
                                      </p:cBhvr>
                                      <p:to>
                                        <p:strVal val="visible"/>
                                      </p:to>
                                    </p:set>
                                    <p:anim calcmode="lin" valueType="num">
                                      <p:cBhvr additive="base">
                                        <p:cTn id="18" dur="500" fill="hold"/>
                                        <p:tgtEl>
                                          <p:spTgt spid="51609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6099">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516099">
                                            <p:txEl>
                                              <p:pRg st="3" end="3"/>
                                            </p:txEl>
                                          </p:spTgt>
                                        </p:tgtEl>
                                        <p:attrNameLst>
                                          <p:attrName>style.visibility</p:attrName>
                                        </p:attrNameLst>
                                      </p:cBhvr>
                                      <p:to>
                                        <p:strVal val="visible"/>
                                      </p:to>
                                    </p:set>
                                    <p:anim calcmode="lin" valueType="num">
                                      <p:cBhvr additive="base">
                                        <p:cTn id="23" dur="500" fill="hold"/>
                                        <p:tgtEl>
                                          <p:spTgt spid="5160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6099">
                                            <p:txEl>
                                              <p:pRg st="3" end="3"/>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500"/>
                            </p:stCondLst>
                            <p:childTnLst>
                              <p:par>
                                <p:cTn id="26" presetID="2" presetClass="entr" presetSubtype="4" fill="hold" nodeType="afterEffect">
                                  <p:stCondLst>
                                    <p:cond delay="0"/>
                                  </p:stCondLst>
                                  <p:childTnLst>
                                    <p:set>
                                      <p:cBhvr>
                                        <p:cTn id="27" dur="1" fill="hold">
                                          <p:stCondLst>
                                            <p:cond delay="0"/>
                                          </p:stCondLst>
                                        </p:cTn>
                                        <p:tgtEl>
                                          <p:spTgt spid="516099">
                                            <p:txEl>
                                              <p:pRg st="4" end="4"/>
                                            </p:txEl>
                                          </p:spTgt>
                                        </p:tgtEl>
                                        <p:attrNameLst>
                                          <p:attrName>style.visibility</p:attrName>
                                        </p:attrNameLst>
                                      </p:cBhvr>
                                      <p:to>
                                        <p:strVal val="visible"/>
                                      </p:to>
                                    </p:set>
                                    <p:anim calcmode="lin" valueType="num">
                                      <p:cBhvr additive="base">
                                        <p:cTn id="28" dur="500" fill="hold"/>
                                        <p:tgtEl>
                                          <p:spTgt spid="51609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6099">
                                            <p:txEl>
                                              <p:pRg st="4" end="4"/>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2000"/>
                            </p:stCondLst>
                            <p:childTnLst>
                              <p:par>
                                <p:cTn id="31" presetID="2" presetClass="entr" presetSubtype="4" fill="hold" nodeType="afterEffect">
                                  <p:stCondLst>
                                    <p:cond delay="0"/>
                                  </p:stCondLst>
                                  <p:childTnLst>
                                    <p:set>
                                      <p:cBhvr>
                                        <p:cTn id="32" dur="1" fill="hold">
                                          <p:stCondLst>
                                            <p:cond delay="0"/>
                                          </p:stCondLst>
                                        </p:cTn>
                                        <p:tgtEl>
                                          <p:spTgt spid="516099">
                                            <p:txEl>
                                              <p:pRg st="5" end="5"/>
                                            </p:txEl>
                                          </p:spTgt>
                                        </p:tgtEl>
                                        <p:attrNameLst>
                                          <p:attrName>style.visibility</p:attrName>
                                        </p:attrNameLst>
                                      </p:cBhvr>
                                      <p:to>
                                        <p:strVal val="visible"/>
                                      </p:to>
                                    </p:set>
                                    <p:anim calcmode="lin" valueType="num">
                                      <p:cBhvr additive="base">
                                        <p:cTn id="33" dur="500" fill="hold"/>
                                        <p:tgtEl>
                                          <p:spTgt spid="5160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6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16100"/>
                                        </p:tgtEl>
                                        <p:attrNameLst>
                                          <p:attrName>style.visibility</p:attrName>
                                        </p:attrNameLst>
                                      </p:cBhvr>
                                      <p:to>
                                        <p:strVal val="visible"/>
                                      </p:to>
                                    </p:set>
                                    <p:anim calcmode="lin" valueType="num">
                                      <p:cBhvr additive="base">
                                        <p:cTn id="39" dur="500" fill="hold"/>
                                        <p:tgtEl>
                                          <p:spTgt spid="516100"/>
                                        </p:tgtEl>
                                        <p:attrNameLst>
                                          <p:attrName>ppt_x</p:attrName>
                                        </p:attrNameLst>
                                      </p:cBhvr>
                                      <p:tavLst>
                                        <p:tav tm="0">
                                          <p:val>
                                            <p:strVal val="1+#ppt_w/2"/>
                                          </p:val>
                                        </p:tav>
                                        <p:tav tm="100000">
                                          <p:val>
                                            <p:strVal val="#ppt_x"/>
                                          </p:val>
                                        </p:tav>
                                      </p:tavLst>
                                    </p:anim>
                                    <p:anim calcmode="lin" valueType="num">
                                      <p:cBhvr additive="base">
                                        <p:cTn id="40" dur="500" fill="hold"/>
                                        <p:tgtEl>
                                          <p:spTgt spid="51610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16101"/>
                                        </p:tgtEl>
                                        <p:attrNameLst>
                                          <p:attrName>style.visibility</p:attrName>
                                        </p:attrNameLst>
                                      </p:cBhvr>
                                      <p:to>
                                        <p:strVal val="visible"/>
                                      </p:to>
                                    </p:set>
                                    <p:anim calcmode="lin" valueType="num">
                                      <p:cBhvr additive="base">
                                        <p:cTn id="45" dur="500" fill="hold"/>
                                        <p:tgtEl>
                                          <p:spTgt spid="516101"/>
                                        </p:tgtEl>
                                        <p:attrNameLst>
                                          <p:attrName>ppt_x</p:attrName>
                                        </p:attrNameLst>
                                      </p:cBhvr>
                                      <p:tavLst>
                                        <p:tav tm="0">
                                          <p:val>
                                            <p:strVal val="1+#ppt_w/2"/>
                                          </p:val>
                                        </p:tav>
                                        <p:tav tm="100000">
                                          <p:val>
                                            <p:strVal val="#ppt_x"/>
                                          </p:val>
                                        </p:tav>
                                      </p:tavLst>
                                    </p:anim>
                                    <p:anim calcmode="lin" valueType="num">
                                      <p:cBhvr additive="base">
                                        <p:cTn id="46" dur="500" fill="hold"/>
                                        <p:tgtEl>
                                          <p:spTgt spid="516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0" grpId="0" animBg="1"/>
      <p:bldP spid="5161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miter lim="800000"/>
            <a:headEnd/>
            <a:tailEnd/>
          </a:ln>
        </p:spPr>
        <p:txBody>
          <a:bodyPr/>
          <a:lstStyle/>
          <a:p>
            <a:fld id="{FBAB9A05-6D27-46C2-8E5E-DF4CBCF66250}" type="datetime7">
              <a:rPr lang="zh-CN" altLang="en-US" smtClean="0"/>
              <a:pPr/>
              <a:t>19.9.25</a:t>
            </a:fld>
            <a:endParaRPr lang="en-US" altLang="zh-CN"/>
          </a:p>
        </p:txBody>
      </p:sp>
      <p:sp>
        <p:nvSpPr>
          <p:cNvPr id="44035" name="灯片编号占位符 5"/>
          <p:cNvSpPr>
            <a:spLocks noGrp="1"/>
          </p:cNvSpPr>
          <p:nvPr>
            <p:ph type="sldNum" sz="quarter" idx="12"/>
          </p:nvPr>
        </p:nvSpPr>
        <p:spPr>
          <a:noFill/>
          <a:ln>
            <a:miter lim="800000"/>
            <a:headEnd/>
            <a:tailEnd/>
          </a:ln>
        </p:spPr>
        <p:txBody>
          <a:bodyPr/>
          <a:lstStyle/>
          <a:p>
            <a:fld id="{19F355D7-02DA-475B-83FF-5F1A5D43AF7C}" type="slidenum">
              <a:rPr lang="zh-CN" altLang="en-US" smtClean="0"/>
              <a:pPr/>
              <a:t>38</a:t>
            </a:fld>
            <a:endParaRPr lang="en-US" altLang="zh-CN"/>
          </a:p>
        </p:txBody>
      </p:sp>
      <p:sp>
        <p:nvSpPr>
          <p:cNvPr id="44036"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4. </a:t>
            </a:r>
            <a:r>
              <a:rPr lang="zh-CN" altLang="en-US">
                <a:ea typeface="宋体" pitchFamily="2" charset="-122"/>
                <a:sym typeface="Webdings" pitchFamily="18" charset="2"/>
              </a:rPr>
              <a:t>链表遍历器</a:t>
            </a:r>
            <a:r>
              <a:rPr lang="en-US" altLang="zh-CN">
                <a:ea typeface="宋体" pitchFamily="2" charset="-122"/>
                <a:sym typeface="Webdings" pitchFamily="18" charset="2"/>
              </a:rPr>
              <a:t>Chain</a:t>
            </a:r>
            <a:endParaRPr lang="zh-CN" altLang="en-US">
              <a:ea typeface="宋体" pitchFamily="2" charset="-122"/>
              <a:sym typeface="Webdings" pitchFamily="18" charset="2"/>
            </a:endParaRPr>
          </a:p>
        </p:txBody>
      </p:sp>
      <p:sp>
        <p:nvSpPr>
          <p:cNvPr id="518147" name="Rectangle 3"/>
          <p:cNvSpPr>
            <a:spLocks noGrp="1" noChangeArrowheads="1"/>
          </p:cNvSpPr>
          <p:nvPr>
            <p:ph type="body" idx="1"/>
          </p:nvPr>
        </p:nvSpPr>
        <p:spPr>
          <a:xfrm>
            <a:off x="395288" y="1484313"/>
            <a:ext cx="8424862" cy="5113337"/>
          </a:xfrm>
        </p:spPr>
        <p:txBody>
          <a:bodyPr/>
          <a:lstStyle/>
          <a:p>
            <a:pPr eaLnBrk="1" hangingPunct="1"/>
            <a:r>
              <a:rPr lang="zh-CN" altLang="en-US" dirty="0">
                <a:latin typeface="Comic Sans MS" pitchFamily="66" charset="0"/>
                <a:ea typeface="宋体" pitchFamily="2" charset="-122"/>
                <a:sym typeface="Webdings" pitchFamily="18" charset="2"/>
              </a:rPr>
              <a:t>根据前面的情况，以及许多对链的应用都是从左到右次序检查每一个元素，我们采用遍历器可以很方便的解决这个问题。</a:t>
            </a:r>
          </a:p>
          <a:p>
            <a:pPr eaLnBrk="1" hangingPunct="1"/>
            <a:r>
              <a:rPr lang="zh-CN" altLang="en-US" dirty="0">
                <a:latin typeface="Comic Sans MS" pitchFamily="66" charset="0"/>
                <a:ea typeface="宋体" pitchFamily="2" charset="-122"/>
                <a:sym typeface="Webdings" pitchFamily="18" charset="2"/>
              </a:rPr>
              <a:t>遍历器</a:t>
            </a:r>
            <a:r>
              <a:rPr lang="en-US" altLang="zh-CN" dirty="0">
                <a:latin typeface="Comic Sans MS" pitchFamily="66" charset="0"/>
                <a:ea typeface="宋体" pitchFamily="2" charset="-122"/>
                <a:sym typeface="Webdings" pitchFamily="18" charset="2"/>
              </a:rPr>
              <a:t>(iterator)</a:t>
            </a:r>
            <a:r>
              <a:rPr lang="zh-CN" altLang="en-US" dirty="0">
                <a:latin typeface="Comic Sans MS" pitchFamily="66" charset="0"/>
                <a:ea typeface="宋体" pitchFamily="2" charset="-122"/>
                <a:sym typeface="Webdings" pitchFamily="18" charset="2"/>
              </a:rPr>
              <a:t>的功能是记录当前位置，并每次向前移动一个位置。</a:t>
            </a:r>
          </a:p>
          <a:p>
            <a:pPr eaLnBrk="1" hangingPunct="1"/>
            <a:r>
              <a:rPr lang="zh-CN" altLang="en-US" dirty="0">
                <a:latin typeface="Comic Sans MS" pitchFamily="66" charset="0"/>
                <a:ea typeface="宋体" pitchFamily="2" charset="-122"/>
                <a:sym typeface="Webdings" pitchFamily="18" charset="2"/>
              </a:rPr>
              <a:t>链表遍历器有两个共享成员</a:t>
            </a:r>
            <a:r>
              <a:rPr lang="en-US" altLang="zh-CN" dirty="0">
                <a:latin typeface="Comic Sans MS" pitchFamily="66" charset="0"/>
                <a:ea typeface="宋体" pitchFamily="2" charset="-122"/>
                <a:sym typeface="Webdings" pitchFamily="18" charset="2"/>
              </a:rPr>
              <a:t>Initialize</a:t>
            </a:r>
            <a:r>
              <a:rPr lang="zh-CN" altLang="en-US" dirty="0">
                <a:latin typeface="Comic Sans MS" pitchFamily="66" charset="0"/>
                <a:ea typeface="宋体" pitchFamily="2" charset="-122"/>
                <a:sym typeface="Webdings" pitchFamily="18" charset="2"/>
              </a:rPr>
              <a:t>、</a:t>
            </a:r>
            <a:r>
              <a:rPr lang="en-US" altLang="en-US" dirty="0" err="1">
                <a:latin typeface="Comic Sans MS" pitchFamily="66" charset="0"/>
                <a:sym typeface="Webdings" pitchFamily="18" charset="2"/>
              </a:rPr>
              <a:t>Next</a:t>
            </a:r>
            <a:r>
              <a:rPr lang="en-US" altLang="zh-CN" dirty="0" err="1">
                <a:latin typeface="Comic Sans MS" pitchFamily="66" charset="0"/>
                <a:ea typeface="宋体" pitchFamily="2" charset="-122"/>
                <a:sym typeface="Webdings" pitchFamily="18" charset="2"/>
              </a:rPr>
              <a:t>和</a:t>
            </a:r>
            <a:r>
              <a:rPr lang="zh-CN" altLang="en-US" dirty="0">
                <a:latin typeface="Comic Sans MS" pitchFamily="66" charset="0"/>
                <a:ea typeface="宋体" pitchFamily="2" charset="-122"/>
                <a:sym typeface="Webdings" pitchFamily="18" charset="2"/>
              </a:rPr>
              <a:t>一个私有变量</a:t>
            </a:r>
            <a:r>
              <a:rPr lang="en-US" altLang="en-US" dirty="0">
                <a:latin typeface="Comic Sans MS" pitchFamily="66" charset="0"/>
                <a:sym typeface="Webdings" pitchFamily="18" charset="2"/>
              </a:rPr>
              <a:t>location</a:t>
            </a:r>
            <a:r>
              <a:rPr lang="en-US" altLang="zh-CN" dirty="0">
                <a:latin typeface="Comic Sans MS" pitchFamily="66" charset="0"/>
                <a:ea typeface="宋体" pitchFamily="2" charset="-122"/>
                <a:sym typeface="Webdings" pitchFamily="18" charset="2"/>
              </a:rPr>
              <a:t>。</a:t>
            </a:r>
            <a:r>
              <a:rPr lang="zh-CN" altLang="en-US" dirty="0">
                <a:latin typeface="Comic Sans MS" pitchFamily="66" charset="0"/>
                <a:ea typeface="宋体" pitchFamily="2" charset="-122"/>
                <a:sym typeface="Webdings" pitchFamily="18" charset="2"/>
              </a:rPr>
              <a:t>其中</a:t>
            </a:r>
            <a:r>
              <a:rPr lang="en-US" altLang="en-US" dirty="0" err="1">
                <a:latin typeface="Comic Sans MS" pitchFamily="66" charset="0"/>
                <a:sym typeface="Webdings" pitchFamily="18" charset="2"/>
              </a:rPr>
              <a:t>location</a:t>
            </a:r>
            <a:r>
              <a:rPr lang="en-US" altLang="zh-CN" dirty="0" err="1">
                <a:latin typeface="Comic Sans MS" pitchFamily="66" charset="0"/>
                <a:ea typeface="宋体" pitchFamily="2" charset="-122"/>
                <a:sym typeface="Webdings" pitchFamily="18" charset="2"/>
              </a:rPr>
              <a:t>用来</a:t>
            </a:r>
            <a:r>
              <a:rPr lang="zh-CN" altLang="en-US" dirty="0">
                <a:latin typeface="Comic Sans MS" pitchFamily="66" charset="0"/>
                <a:ea typeface="宋体" pitchFamily="2" charset="-122"/>
                <a:sym typeface="Webdings" pitchFamily="18" charset="2"/>
              </a:rPr>
              <a:t>记录链表中的位置</a:t>
            </a:r>
          </a:p>
          <a:p>
            <a:pPr eaLnBrk="1" hangingPunct="1"/>
            <a:r>
              <a:rPr lang="en-US" altLang="zh-CN" dirty="0" err="1">
                <a:latin typeface="Comic Sans MS" pitchFamily="66" charset="0"/>
                <a:ea typeface="宋体" pitchFamily="2" charset="-122"/>
                <a:sym typeface="Webdings" pitchFamily="18" charset="2"/>
              </a:rPr>
              <a:t>ChainIterator</a:t>
            </a:r>
            <a:r>
              <a:rPr lang="zh-CN" altLang="en-US" dirty="0">
                <a:latin typeface="Comic Sans MS" pitchFamily="66" charset="0"/>
                <a:ea typeface="宋体" pitchFamily="2" charset="-122"/>
                <a:sym typeface="Webdings" pitchFamily="18" charset="2"/>
              </a:rPr>
              <a:t>是</a:t>
            </a:r>
            <a:r>
              <a:rPr lang="en-US" altLang="zh-CN" dirty="0">
                <a:latin typeface="Comic Sans MS" pitchFamily="66" charset="0"/>
                <a:ea typeface="宋体" pitchFamily="2" charset="-122"/>
                <a:sym typeface="Webdings" pitchFamily="18" charset="2"/>
              </a:rPr>
              <a:t>Chain</a:t>
            </a:r>
            <a:r>
              <a:rPr lang="zh-CN" altLang="en-US" dirty="0">
                <a:latin typeface="Comic Sans MS" pitchFamily="66" charset="0"/>
                <a:ea typeface="宋体" pitchFamily="2" charset="-122"/>
                <a:sym typeface="Webdings" pitchFamily="18" charset="2"/>
              </a:rPr>
              <a:t>的友类。</a:t>
            </a:r>
          </a:p>
        </p:txBody>
      </p:sp>
      <p:sp>
        <p:nvSpPr>
          <p:cNvPr id="44038" name="AutoShape 4"/>
          <p:cNvSpPr>
            <a:spLocks noChangeArrowheads="1"/>
          </p:cNvSpPr>
          <p:nvPr/>
        </p:nvSpPr>
        <p:spPr bwMode="auto">
          <a:xfrm>
            <a:off x="3492500" y="6426200"/>
            <a:ext cx="1295400" cy="431800"/>
          </a:xfrm>
          <a:prstGeom prst="wedgeRoundRectCallout">
            <a:avLst>
              <a:gd name="adj1" fmla="val -88847"/>
              <a:gd name="adj2" fmla="val -104046"/>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latin typeface="Tahoma" pitchFamily="34" charset="0"/>
              </a:rPr>
              <a:t>迭代器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18147">
                                            <p:txEl>
                                              <p:pRg st="1" end="1"/>
                                            </p:txEl>
                                          </p:spTgt>
                                        </p:tgtEl>
                                        <p:attrNameLst>
                                          <p:attrName>style.visibility</p:attrName>
                                        </p:attrNameLst>
                                      </p:cBhvr>
                                      <p:to>
                                        <p:strVal val="visible"/>
                                      </p:to>
                                    </p:set>
                                    <p:anim calcmode="lin" valueType="num">
                                      <p:cBhvr additive="base">
                                        <p:cTn id="12" dur="500" fill="hold"/>
                                        <p:tgtEl>
                                          <p:spTgt spid="5181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814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518147">
                                            <p:txEl>
                                              <p:pRg st="3" end="3"/>
                                            </p:txEl>
                                          </p:spTgt>
                                        </p:tgtEl>
                                        <p:attrNameLst>
                                          <p:attrName>style.visibility</p:attrName>
                                        </p:attrNameLst>
                                      </p:cBhvr>
                                      <p:to>
                                        <p:strVal val="visible"/>
                                      </p:to>
                                    </p:set>
                                    <p:anim calcmode="lin" valueType="num">
                                      <p:cBhvr additive="base">
                                        <p:cTn id="22" dur="500" fill="hold"/>
                                        <p:tgtEl>
                                          <p:spTgt spid="5181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8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miter lim="800000"/>
            <a:headEnd/>
            <a:tailEnd/>
          </a:ln>
        </p:spPr>
        <p:txBody>
          <a:bodyPr/>
          <a:lstStyle/>
          <a:p>
            <a:fld id="{AABA1304-FDD6-417D-8A71-BC0F39A03BFB}" type="datetime7">
              <a:rPr lang="zh-CN" altLang="en-US" smtClean="0"/>
              <a:pPr/>
              <a:t>19.9.25</a:t>
            </a:fld>
            <a:endParaRPr lang="en-US" altLang="zh-CN"/>
          </a:p>
        </p:txBody>
      </p:sp>
      <p:sp>
        <p:nvSpPr>
          <p:cNvPr id="45059" name="灯片编号占位符 5"/>
          <p:cNvSpPr>
            <a:spLocks noGrp="1"/>
          </p:cNvSpPr>
          <p:nvPr>
            <p:ph type="sldNum" sz="quarter" idx="12"/>
          </p:nvPr>
        </p:nvSpPr>
        <p:spPr>
          <a:noFill/>
          <a:ln>
            <a:miter lim="800000"/>
            <a:headEnd/>
            <a:tailEnd/>
          </a:ln>
        </p:spPr>
        <p:txBody>
          <a:bodyPr/>
          <a:lstStyle/>
          <a:p>
            <a:fld id="{B8C291D0-3898-4BFF-B567-F63A2F979AA6}" type="slidenum">
              <a:rPr lang="zh-CN" altLang="en-US" smtClean="0"/>
              <a:pPr/>
              <a:t>39</a:t>
            </a:fld>
            <a:endParaRPr lang="en-US" altLang="zh-CN"/>
          </a:p>
        </p:txBody>
      </p:sp>
      <p:sp>
        <p:nvSpPr>
          <p:cNvPr id="45060"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4. </a:t>
            </a:r>
            <a:r>
              <a:rPr lang="zh-CN" altLang="en-US">
                <a:ea typeface="宋体" pitchFamily="2" charset="-122"/>
                <a:sym typeface="Webdings" pitchFamily="18" charset="2"/>
              </a:rPr>
              <a:t>链表遍历器</a:t>
            </a:r>
            <a:r>
              <a:rPr lang="en-US" altLang="zh-CN">
                <a:ea typeface="宋体" pitchFamily="2" charset="-122"/>
                <a:sym typeface="Webdings" pitchFamily="18" charset="2"/>
              </a:rPr>
              <a:t>Chain</a:t>
            </a:r>
            <a:endParaRPr lang="zh-CN" altLang="en-US">
              <a:ea typeface="宋体" pitchFamily="2" charset="-122"/>
              <a:sym typeface="Webdings" pitchFamily="18" charset="2"/>
            </a:endParaRPr>
          </a:p>
        </p:txBody>
      </p:sp>
      <p:sp>
        <p:nvSpPr>
          <p:cNvPr id="520195" name="Rectangle 3"/>
          <p:cNvSpPr>
            <a:spLocks noGrp="1" noChangeArrowheads="1"/>
          </p:cNvSpPr>
          <p:nvPr>
            <p:ph type="body" idx="1"/>
          </p:nvPr>
        </p:nvSpPr>
        <p:spPr>
          <a:xfrm>
            <a:off x="395288" y="1412875"/>
            <a:ext cx="8424862" cy="5184775"/>
          </a:xfrm>
        </p:spPr>
        <p:txBody>
          <a:bodyPr/>
          <a:lstStyle/>
          <a:p>
            <a:pPr eaLnBrk="1" hangingPunct="1">
              <a:lnSpc>
                <a:spcPct val="70000"/>
              </a:lnSpc>
              <a:buFont typeface="Wingdings" pitchFamily="2" charset="2"/>
              <a:buNone/>
            </a:pPr>
            <a:r>
              <a:rPr lang="en-US" altLang="en-US" sz="2400">
                <a:latin typeface="Comic Sans MS" pitchFamily="66" charset="0"/>
                <a:sym typeface="Webdings" pitchFamily="18" charset="2"/>
              </a:rPr>
              <a:t>template&lt;class T&gt;</a:t>
            </a:r>
          </a:p>
          <a:p>
            <a:pPr eaLnBrk="1" hangingPunct="1">
              <a:lnSpc>
                <a:spcPct val="70000"/>
              </a:lnSpc>
              <a:buFont typeface="Wingdings" pitchFamily="2" charset="2"/>
              <a:buNone/>
            </a:pPr>
            <a:r>
              <a:rPr lang="en-US" altLang="en-US" sz="2400">
                <a:latin typeface="Comic Sans MS" pitchFamily="66" charset="0"/>
                <a:sym typeface="Webdings" pitchFamily="18" charset="2"/>
              </a:rPr>
              <a:t>class </a:t>
            </a:r>
            <a:r>
              <a:rPr lang="en-US" altLang="en-US" sz="2400">
                <a:solidFill>
                  <a:schemeClr val="hlink"/>
                </a:solidFill>
                <a:latin typeface="Comic Sans MS" pitchFamily="66" charset="0"/>
                <a:sym typeface="Webdings" pitchFamily="18" charset="2"/>
              </a:rPr>
              <a:t>ChainIterator</a:t>
            </a:r>
            <a:r>
              <a:rPr lang="en-US" altLang="en-US" sz="2400">
                <a:latin typeface="Comic Sans MS" pitchFamily="66" charset="0"/>
                <a:sym typeface="Webdings" pitchFamily="18" charset="2"/>
              </a:rPr>
              <a:t> {</a:t>
            </a:r>
          </a:p>
          <a:p>
            <a:pPr eaLnBrk="1" hangingPunct="1">
              <a:lnSpc>
                <a:spcPct val="70000"/>
              </a:lnSpc>
              <a:buFont typeface="Wingdings" pitchFamily="2" charset="2"/>
              <a:buNone/>
            </a:pPr>
            <a:r>
              <a:rPr lang="en-US" altLang="en-US" sz="2400">
                <a:latin typeface="Comic Sans MS" pitchFamily="66" charset="0"/>
                <a:sym typeface="Webdings" pitchFamily="18" charset="2"/>
              </a:rPr>
              <a:t>   public:</a:t>
            </a:r>
          </a:p>
          <a:p>
            <a:pPr eaLnBrk="1" hangingPunct="1">
              <a:lnSpc>
                <a:spcPct val="70000"/>
              </a:lnSpc>
              <a:buFont typeface="Wingdings" pitchFamily="2" charset="2"/>
              <a:buNone/>
            </a:pPr>
            <a:r>
              <a:rPr lang="en-US" altLang="en-US" sz="2400">
                <a:latin typeface="Comic Sans MS" pitchFamily="66" charset="0"/>
                <a:sym typeface="Webdings" pitchFamily="18" charset="2"/>
              </a:rPr>
              <a:t>      T* Initialize(const Chain&lt;T&gt;&amp; c) {</a:t>
            </a:r>
          </a:p>
          <a:p>
            <a:pPr eaLnBrk="1" hangingPunct="1">
              <a:lnSpc>
                <a:spcPct val="70000"/>
              </a:lnSpc>
              <a:buFont typeface="Wingdings" pitchFamily="2" charset="2"/>
              <a:buNone/>
            </a:pPr>
            <a:r>
              <a:rPr lang="en-US" altLang="en-US" sz="2400">
                <a:latin typeface="Comic Sans MS" pitchFamily="66" charset="0"/>
                <a:sym typeface="Webdings" pitchFamily="18" charset="2"/>
              </a:rPr>
              <a:t>			</a:t>
            </a:r>
            <a:r>
              <a:rPr lang="en-US" altLang="en-US" sz="2400">
                <a:solidFill>
                  <a:schemeClr val="hlink"/>
                </a:solidFill>
                <a:latin typeface="Comic Sans MS" pitchFamily="66" charset="0"/>
                <a:sym typeface="Webdings" pitchFamily="18" charset="2"/>
              </a:rPr>
              <a:t>location</a:t>
            </a:r>
            <a:r>
              <a:rPr lang="en-US" altLang="en-US" sz="2400">
                <a:latin typeface="Comic Sans MS" pitchFamily="66" charset="0"/>
                <a:sym typeface="Webdings" pitchFamily="18" charset="2"/>
              </a:rPr>
              <a:t> = c.first;</a:t>
            </a:r>
          </a:p>
          <a:p>
            <a:pPr eaLnBrk="1" hangingPunct="1">
              <a:lnSpc>
                <a:spcPct val="70000"/>
              </a:lnSpc>
              <a:buFont typeface="Wingdings" pitchFamily="2" charset="2"/>
              <a:buNone/>
            </a:pPr>
            <a:r>
              <a:rPr lang="en-US" altLang="en-US" sz="2400">
                <a:latin typeface="Comic Sans MS" pitchFamily="66" charset="0"/>
                <a:sym typeface="Webdings" pitchFamily="18" charset="2"/>
              </a:rPr>
              <a:t>             	if (</a:t>
            </a:r>
            <a:r>
              <a:rPr lang="en-US" altLang="en-US" sz="2400">
                <a:solidFill>
                  <a:schemeClr val="hlink"/>
                </a:solidFill>
                <a:latin typeface="Comic Sans MS" pitchFamily="66" charset="0"/>
                <a:sym typeface="Webdings" pitchFamily="18" charset="2"/>
              </a:rPr>
              <a:t>location</a:t>
            </a:r>
            <a:r>
              <a:rPr lang="en-US" altLang="en-US" sz="2400">
                <a:latin typeface="Comic Sans MS" pitchFamily="66" charset="0"/>
                <a:sym typeface="Webdings" pitchFamily="18" charset="2"/>
              </a:rPr>
              <a:t>) return &amp;location-&gt;data;</a:t>
            </a:r>
          </a:p>
          <a:p>
            <a:pPr eaLnBrk="1" hangingPunct="1">
              <a:lnSpc>
                <a:spcPct val="70000"/>
              </a:lnSpc>
              <a:buFont typeface="Wingdings" pitchFamily="2" charset="2"/>
              <a:buNone/>
            </a:pPr>
            <a:r>
              <a:rPr lang="en-US" altLang="en-US" sz="2400">
                <a:latin typeface="Comic Sans MS" pitchFamily="66" charset="0"/>
                <a:sym typeface="Webdings" pitchFamily="18" charset="2"/>
              </a:rPr>
              <a:t>             	return 0;}</a:t>
            </a:r>
          </a:p>
          <a:p>
            <a:pPr eaLnBrk="1" hangingPunct="1">
              <a:lnSpc>
                <a:spcPct val="70000"/>
              </a:lnSpc>
              <a:buFont typeface="Wingdings" pitchFamily="2" charset="2"/>
              <a:buNone/>
            </a:pPr>
            <a:r>
              <a:rPr lang="en-US" altLang="en-US" sz="2400">
                <a:latin typeface="Comic Sans MS" pitchFamily="66" charset="0"/>
                <a:sym typeface="Webdings" pitchFamily="18" charset="2"/>
              </a:rPr>
              <a:t>      T* Next() {</a:t>
            </a:r>
          </a:p>
          <a:p>
            <a:pPr eaLnBrk="1" hangingPunct="1">
              <a:lnSpc>
                <a:spcPct val="70000"/>
              </a:lnSpc>
              <a:buFont typeface="Wingdings" pitchFamily="2" charset="2"/>
              <a:buNone/>
            </a:pPr>
            <a:r>
              <a:rPr lang="en-US" altLang="en-US" sz="2400">
                <a:latin typeface="Comic Sans MS" pitchFamily="66" charset="0"/>
                <a:sym typeface="Webdings" pitchFamily="18" charset="2"/>
              </a:rPr>
              <a:t>            	if ( ! location) return 0;</a:t>
            </a:r>
          </a:p>
          <a:p>
            <a:pPr eaLnBrk="1" hangingPunct="1">
              <a:lnSpc>
                <a:spcPct val="70000"/>
              </a:lnSpc>
              <a:buFont typeface="Wingdings" pitchFamily="2" charset="2"/>
              <a:buNone/>
            </a:pPr>
            <a:r>
              <a:rPr lang="en-US" altLang="en-US" sz="2400">
                <a:latin typeface="Comic Sans MS" pitchFamily="66" charset="0"/>
                <a:sym typeface="Webdings" pitchFamily="18" charset="2"/>
              </a:rPr>
              <a:t>             	</a:t>
            </a:r>
            <a:r>
              <a:rPr lang="en-US" altLang="en-US" sz="2400">
                <a:solidFill>
                  <a:schemeClr val="folHlink"/>
                </a:solidFill>
                <a:latin typeface="Comic Sans MS" pitchFamily="66" charset="0"/>
                <a:sym typeface="Webdings" pitchFamily="18" charset="2"/>
              </a:rPr>
              <a:t>location = location-&gt;link;</a:t>
            </a:r>
          </a:p>
          <a:p>
            <a:pPr eaLnBrk="1" hangingPunct="1">
              <a:lnSpc>
                <a:spcPct val="70000"/>
              </a:lnSpc>
              <a:buFont typeface="Wingdings" pitchFamily="2" charset="2"/>
              <a:buNone/>
            </a:pPr>
            <a:r>
              <a:rPr lang="en-US" altLang="en-US" sz="2400">
                <a:latin typeface="Comic Sans MS" pitchFamily="66" charset="0"/>
                <a:sym typeface="Webdings" pitchFamily="18" charset="2"/>
              </a:rPr>
              <a:t>             	if (location) return &amp;location-&gt;data;</a:t>
            </a:r>
          </a:p>
          <a:p>
            <a:pPr eaLnBrk="1" hangingPunct="1">
              <a:lnSpc>
                <a:spcPct val="70000"/>
              </a:lnSpc>
              <a:buFont typeface="Wingdings" pitchFamily="2" charset="2"/>
              <a:buNone/>
            </a:pPr>
            <a:r>
              <a:rPr lang="en-US" altLang="en-US" sz="2400">
                <a:latin typeface="Comic Sans MS" pitchFamily="66" charset="0"/>
                <a:sym typeface="Webdings" pitchFamily="18" charset="2"/>
              </a:rPr>
              <a:t>             	return 0;}</a:t>
            </a:r>
          </a:p>
          <a:p>
            <a:pPr eaLnBrk="1" hangingPunct="1">
              <a:lnSpc>
                <a:spcPct val="70000"/>
              </a:lnSpc>
              <a:buFont typeface="Wingdings" pitchFamily="2" charset="2"/>
              <a:buNone/>
            </a:pPr>
            <a:r>
              <a:rPr lang="en-US" altLang="en-US" sz="2400">
                <a:latin typeface="Comic Sans MS" pitchFamily="66" charset="0"/>
                <a:sym typeface="Webdings" pitchFamily="18" charset="2"/>
              </a:rPr>
              <a:t>   private:</a:t>
            </a:r>
          </a:p>
          <a:p>
            <a:pPr eaLnBrk="1" hangingPunct="1">
              <a:lnSpc>
                <a:spcPct val="70000"/>
              </a:lnSpc>
              <a:buFont typeface="Wingdings" pitchFamily="2" charset="2"/>
              <a:buNone/>
            </a:pPr>
            <a:r>
              <a:rPr lang="en-US" altLang="en-US" sz="2400">
                <a:latin typeface="Comic Sans MS" pitchFamily="66" charset="0"/>
                <a:sym typeface="Webdings" pitchFamily="18" charset="2"/>
              </a:rPr>
              <a:t>      ChainNode&lt;T&gt; *</a:t>
            </a:r>
            <a:r>
              <a:rPr lang="en-US" altLang="en-US" sz="2400">
                <a:solidFill>
                  <a:schemeClr val="hlink"/>
                </a:solidFill>
                <a:latin typeface="Comic Sans MS" pitchFamily="66" charset="0"/>
                <a:sym typeface="Webdings" pitchFamily="18" charset="2"/>
              </a:rPr>
              <a:t>location</a:t>
            </a:r>
            <a:r>
              <a:rPr lang="en-US" altLang="en-US" sz="2400">
                <a:latin typeface="Comic Sans MS" pitchFamily="66" charset="0"/>
                <a:sym typeface="Webdings" pitchFamily="18" charset="2"/>
              </a:rPr>
              <a:t>;</a:t>
            </a:r>
          </a:p>
          <a:p>
            <a:pPr eaLnBrk="1" hangingPunct="1">
              <a:lnSpc>
                <a:spcPct val="70000"/>
              </a:lnSpc>
              <a:buFont typeface="Wingdings" pitchFamily="2" charset="2"/>
              <a:buNone/>
            </a:pPr>
            <a:r>
              <a:rPr lang="en-US" altLang="en-US" sz="2400">
                <a:latin typeface="Comic Sans MS" pitchFamily="66" charset="0"/>
                <a:sym typeface="Webdings" pitchFamily="18" charset="2"/>
              </a:rPr>
              <a:t>};</a:t>
            </a:r>
            <a:endParaRPr lang="zh-CN" altLang="en-US" sz="2400">
              <a:latin typeface="Comic Sans MS" pitchFamily="66" charset="0"/>
              <a:ea typeface="宋体" pitchFamily="2" charset="-122"/>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anim calcmode="lin" valueType="num">
                                      <p:cBhvr additive="base">
                                        <p:cTn id="7" dur="500" fill="hold"/>
                                        <p:tgtEl>
                                          <p:spTgt spid="520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0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20195">
                                            <p:txEl>
                                              <p:pRg st="1" end="1"/>
                                            </p:txEl>
                                          </p:spTgt>
                                        </p:tgtEl>
                                        <p:attrNameLst>
                                          <p:attrName>style.visibility</p:attrName>
                                        </p:attrNameLst>
                                      </p:cBhvr>
                                      <p:to>
                                        <p:strVal val="visible"/>
                                      </p:to>
                                    </p:set>
                                    <p:anim calcmode="lin" valueType="num">
                                      <p:cBhvr additive="base">
                                        <p:cTn id="12" dur="500" fill="hold"/>
                                        <p:tgtEl>
                                          <p:spTgt spid="5201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2019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anim calcmode="lin" valueType="num">
                                      <p:cBhvr additive="base">
                                        <p:cTn id="17" dur="500" fill="hold"/>
                                        <p:tgtEl>
                                          <p:spTgt spid="520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0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520195">
                                            <p:txEl>
                                              <p:pRg st="3" end="3"/>
                                            </p:txEl>
                                          </p:spTgt>
                                        </p:tgtEl>
                                        <p:attrNameLst>
                                          <p:attrName>style.visibility</p:attrName>
                                        </p:attrNameLst>
                                      </p:cBhvr>
                                      <p:to>
                                        <p:strVal val="visible"/>
                                      </p:to>
                                    </p:set>
                                    <p:anim calcmode="lin" valueType="num">
                                      <p:cBhvr additive="base">
                                        <p:cTn id="22" dur="500" fill="hold"/>
                                        <p:tgtEl>
                                          <p:spTgt spid="5201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2019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520195">
                                            <p:txEl>
                                              <p:pRg st="4" end="4"/>
                                            </p:txEl>
                                          </p:spTgt>
                                        </p:tgtEl>
                                        <p:attrNameLst>
                                          <p:attrName>style.visibility</p:attrName>
                                        </p:attrNameLst>
                                      </p:cBhvr>
                                      <p:to>
                                        <p:strVal val="visible"/>
                                      </p:to>
                                    </p:set>
                                    <p:anim calcmode="lin" valueType="num">
                                      <p:cBhvr additive="base">
                                        <p:cTn id="27" dur="500" fill="hold"/>
                                        <p:tgtEl>
                                          <p:spTgt spid="520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0195">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520195">
                                            <p:txEl>
                                              <p:pRg st="5" end="5"/>
                                            </p:txEl>
                                          </p:spTgt>
                                        </p:tgtEl>
                                        <p:attrNameLst>
                                          <p:attrName>style.visibility</p:attrName>
                                        </p:attrNameLst>
                                      </p:cBhvr>
                                      <p:to>
                                        <p:strVal val="visible"/>
                                      </p:to>
                                    </p:set>
                                    <p:anim calcmode="lin" valueType="num">
                                      <p:cBhvr additive="base">
                                        <p:cTn id="32" dur="500" fill="hold"/>
                                        <p:tgtEl>
                                          <p:spTgt spid="52019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20195">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520195">
                                            <p:txEl>
                                              <p:pRg st="6" end="6"/>
                                            </p:txEl>
                                          </p:spTgt>
                                        </p:tgtEl>
                                        <p:attrNameLst>
                                          <p:attrName>style.visibility</p:attrName>
                                        </p:attrNameLst>
                                      </p:cBhvr>
                                      <p:to>
                                        <p:strVal val="visible"/>
                                      </p:to>
                                    </p:set>
                                    <p:anim calcmode="lin" valueType="num">
                                      <p:cBhvr additive="base">
                                        <p:cTn id="37" dur="500" fill="hold"/>
                                        <p:tgtEl>
                                          <p:spTgt spid="520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0195">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520195">
                                            <p:txEl>
                                              <p:pRg st="7" end="7"/>
                                            </p:txEl>
                                          </p:spTgt>
                                        </p:tgtEl>
                                        <p:attrNameLst>
                                          <p:attrName>style.visibility</p:attrName>
                                        </p:attrNameLst>
                                      </p:cBhvr>
                                      <p:to>
                                        <p:strVal val="visible"/>
                                      </p:to>
                                    </p:set>
                                    <p:anim calcmode="lin" valueType="num">
                                      <p:cBhvr additive="base">
                                        <p:cTn id="42" dur="500" fill="hold"/>
                                        <p:tgtEl>
                                          <p:spTgt spid="52019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20195">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520195">
                                            <p:txEl>
                                              <p:pRg st="8" end="8"/>
                                            </p:txEl>
                                          </p:spTgt>
                                        </p:tgtEl>
                                        <p:attrNameLst>
                                          <p:attrName>style.visibility</p:attrName>
                                        </p:attrNameLst>
                                      </p:cBhvr>
                                      <p:to>
                                        <p:strVal val="visible"/>
                                      </p:to>
                                    </p:set>
                                    <p:anim calcmode="lin" valueType="num">
                                      <p:cBhvr additive="base">
                                        <p:cTn id="47" dur="500" fill="hold"/>
                                        <p:tgtEl>
                                          <p:spTgt spid="52019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20195">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nodeType="afterEffect">
                                  <p:stCondLst>
                                    <p:cond delay="0"/>
                                  </p:stCondLst>
                                  <p:childTnLst>
                                    <p:set>
                                      <p:cBhvr>
                                        <p:cTn id="51" dur="1" fill="hold">
                                          <p:stCondLst>
                                            <p:cond delay="0"/>
                                          </p:stCondLst>
                                        </p:cTn>
                                        <p:tgtEl>
                                          <p:spTgt spid="520195">
                                            <p:txEl>
                                              <p:pRg st="9" end="9"/>
                                            </p:txEl>
                                          </p:spTgt>
                                        </p:tgtEl>
                                        <p:attrNameLst>
                                          <p:attrName>style.visibility</p:attrName>
                                        </p:attrNameLst>
                                      </p:cBhvr>
                                      <p:to>
                                        <p:strVal val="visible"/>
                                      </p:to>
                                    </p:set>
                                    <p:anim calcmode="lin" valueType="num">
                                      <p:cBhvr additive="base">
                                        <p:cTn id="52" dur="500" fill="hold"/>
                                        <p:tgtEl>
                                          <p:spTgt spid="520195">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20195">
                                            <p:txEl>
                                              <p:pRg st="9" end="9"/>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nodeType="afterEffect">
                                  <p:stCondLst>
                                    <p:cond delay="0"/>
                                  </p:stCondLst>
                                  <p:childTnLst>
                                    <p:set>
                                      <p:cBhvr>
                                        <p:cTn id="56" dur="1" fill="hold">
                                          <p:stCondLst>
                                            <p:cond delay="0"/>
                                          </p:stCondLst>
                                        </p:cTn>
                                        <p:tgtEl>
                                          <p:spTgt spid="520195">
                                            <p:txEl>
                                              <p:pRg st="10" end="10"/>
                                            </p:txEl>
                                          </p:spTgt>
                                        </p:tgtEl>
                                        <p:attrNameLst>
                                          <p:attrName>style.visibility</p:attrName>
                                        </p:attrNameLst>
                                      </p:cBhvr>
                                      <p:to>
                                        <p:strVal val="visible"/>
                                      </p:to>
                                    </p:set>
                                    <p:anim calcmode="lin" valueType="num">
                                      <p:cBhvr additive="base">
                                        <p:cTn id="57" dur="500" fill="hold"/>
                                        <p:tgtEl>
                                          <p:spTgt spid="52019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20195">
                                            <p:txEl>
                                              <p:pRg st="10" end="10"/>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nodeType="afterEffect">
                                  <p:stCondLst>
                                    <p:cond delay="0"/>
                                  </p:stCondLst>
                                  <p:childTnLst>
                                    <p:set>
                                      <p:cBhvr>
                                        <p:cTn id="61" dur="1" fill="hold">
                                          <p:stCondLst>
                                            <p:cond delay="0"/>
                                          </p:stCondLst>
                                        </p:cTn>
                                        <p:tgtEl>
                                          <p:spTgt spid="520195">
                                            <p:txEl>
                                              <p:pRg st="11" end="11"/>
                                            </p:txEl>
                                          </p:spTgt>
                                        </p:tgtEl>
                                        <p:attrNameLst>
                                          <p:attrName>style.visibility</p:attrName>
                                        </p:attrNameLst>
                                      </p:cBhvr>
                                      <p:to>
                                        <p:strVal val="visible"/>
                                      </p:to>
                                    </p:set>
                                    <p:anim calcmode="lin" valueType="num">
                                      <p:cBhvr additive="base">
                                        <p:cTn id="62" dur="500" fill="hold"/>
                                        <p:tgtEl>
                                          <p:spTgt spid="520195">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20195">
                                            <p:txEl>
                                              <p:pRg st="11" end="11"/>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520195">
                                            <p:txEl>
                                              <p:pRg st="12" end="12"/>
                                            </p:txEl>
                                          </p:spTgt>
                                        </p:tgtEl>
                                        <p:attrNameLst>
                                          <p:attrName>style.visibility</p:attrName>
                                        </p:attrNameLst>
                                      </p:cBhvr>
                                      <p:to>
                                        <p:strVal val="visible"/>
                                      </p:to>
                                    </p:set>
                                    <p:anim calcmode="lin" valueType="num">
                                      <p:cBhvr additive="base">
                                        <p:cTn id="67" dur="500" fill="hold"/>
                                        <p:tgtEl>
                                          <p:spTgt spid="52019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0195">
                                            <p:txEl>
                                              <p:pRg st="12" end="12"/>
                                            </p:txEl>
                                          </p:spTgt>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nodeType="afterEffect">
                                  <p:stCondLst>
                                    <p:cond delay="0"/>
                                  </p:stCondLst>
                                  <p:childTnLst>
                                    <p:set>
                                      <p:cBhvr>
                                        <p:cTn id="71" dur="1" fill="hold">
                                          <p:stCondLst>
                                            <p:cond delay="0"/>
                                          </p:stCondLst>
                                        </p:cTn>
                                        <p:tgtEl>
                                          <p:spTgt spid="520195">
                                            <p:txEl>
                                              <p:pRg st="13" end="13"/>
                                            </p:txEl>
                                          </p:spTgt>
                                        </p:tgtEl>
                                        <p:attrNameLst>
                                          <p:attrName>style.visibility</p:attrName>
                                        </p:attrNameLst>
                                      </p:cBhvr>
                                      <p:to>
                                        <p:strVal val="visible"/>
                                      </p:to>
                                    </p:set>
                                    <p:anim calcmode="lin" valueType="num">
                                      <p:cBhvr additive="base">
                                        <p:cTn id="72" dur="500" fill="hold"/>
                                        <p:tgtEl>
                                          <p:spTgt spid="520195">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20195">
                                            <p:txEl>
                                              <p:pRg st="13" end="13"/>
                                            </p:txEl>
                                          </p:spTgt>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nodeType="afterEffect">
                                  <p:stCondLst>
                                    <p:cond delay="0"/>
                                  </p:stCondLst>
                                  <p:childTnLst>
                                    <p:set>
                                      <p:cBhvr>
                                        <p:cTn id="76" dur="1" fill="hold">
                                          <p:stCondLst>
                                            <p:cond delay="0"/>
                                          </p:stCondLst>
                                        </p:cTn>
                                        <p:tgtEl>
                                          <p:spTgt spid="520195">
                                            <p:txEl>
                                              <p:pRg st="14" end="14"/>
                                            </p:txEl>
                                          </p:spTgt>
                                        </p:tgtEl>
                                        <p:attrNameLst>
                                          <p:attrName>style.visibility</p:attrName>
                                        </p:attrNameLst>
                                      </p:cBhvr>
                                      <p:to>
                                        <p:strVal val="visible"/>
                                      </p:to>
                                    </p:set>
                                    <p:anim calcmode="lin" valueType="num">
                                      <p:cBhvr additive="base">
                                        <p:cTn id="77" dur="500" fill="hold"/>
                                        <p:tgtEl>
                                          <p:spTgt spid="520195">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2019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miter lim="800000"/>
            <a:headEnd/>
            <a:tailEnd/>
          </a:ln>
        </p:spPr>
        <p:txBody>
          <a:bodyPr/>
          <a:lstStyle/>
          <a:p>
            <a:fld id="{8CF5B99E-2220-4A3B-9936-5AB0D391FF9E}" type="datetime7">
              <a:rPr lang="zh-CN" altLang="en-US" smtClean="0"/>
              <a:pPr/>
              <a:t>19.9.25</a:t>
            </a:fld>
            <a:endParaRPr lang="en-US" altLang="zh-CN"/>
          </a:p>
        </p:txBody>
      </p:sp>
      <p:sp>
        <p:nvSpPr>
          <p:cNvPr id="7171" name="灯片编号占位符 5"/>
          <p:cNvSpPr>
            <a:spLocks noGrp="1"/>
          </p:cNvSpPr>
          <p:nvPr>
            <p:ph type="sldNum" sz="quarter" idx="12"/>
          </p:nvPr>
        </p:nvSpPr>
        <p:spPr>
          <a:noFill/>
          <a:ln>
            <a:miter lim="800000"/>
            <a:headEnd/>
            <a:tailEnd/>
          </a:ln>
        </p:spPr>
        <p:txBody>
          <a:bodyPr/>
          <a:lstStyle/>
          <a:p>
            <a:fld id="{A19CF1F8-34FE-4249-BD58-8E6CC8942259}" type="slidenum">
              <a:rPr lang="zh-CN" altLang="en-US" smtClean="0"/>
              <a:pPr/>
              <a:t>4</a:t>
            </a:fld>
            <a:endParaRPr lang="en-US" altLang="zh-CN"/>
          </a:p>
        </p:txBody>
      </p:sp>
      <p:sp>
        <p:nvSpPr>
          <p:cNvPr id="7172" name="Rectangle 2"/>
          <p:cNvSpPr>
            <a:spLocks noGrp="1" noChangeArrowheads="1"/>
          </p:cNvSpPr>
          <p:nvPr>
            <p:ph type="title"/>
          </p:nvPr>
        </p:nvSpPr>
        <p:spPr>
          <a:xfrm>
            <a:off x="457200" y="493713"/>
            <a:ext cx="8229600" cy="923925"/>
          </a:xfrm>
        </p:spPr>
        <p:txBody>
          <a:bodyPr/>
          <a:lstStyle/>
          <a:p>
            <a:pPr eaLnBrk="1" hangingPunct="1"/>
            <a:r>
              <a:rPr lang="en-US" altLang="zh-CN">
                <a:ea typeface="宋体" pitchFamily="2" charset="-122"/>
              </a:rPr>
              <a:t>3.1	Introduction</a:t>
            </a:r>
            <a:endParaRPr lang="zh-CN" altLang="en-US">
              <a:ea typeface="宋体" pitchFamily="2" charset="-122"/>
            </a:endParaRPr>
          </a:p>
        </p:txBody>
      </p:sp>
      <p:sp>
        <p:nvSpPr>
          <p:cNvPr id="656387" name="Rectangle 3"/>
          <p:cNvSpPr>
            <a:spLocks noGrp="1" noChangeArrowheads="1"/>
          </p:cNvSpPr>
          <p:nvPr>
            <p:ph type="body" idx="1"/>
          </p:nvPr>
        </p:nvSpPr>
        <p:spPr>
          <a:xfrm>
            <a:off x="395288" y="3213100"/>
            <a:ext cx="8486775" cy="3382963"/>
          </a:xfrm>
        </p:spPr>
        <p:txBody>
          <a:bodyPr/>
          <a:lstStyle/>
          <a:p>
            <a:pPr eaLnBrk="1" hangingPunct="1">
              <a:lnSpc>
                <a:spcPct val="110000"/>
              </a:lnSpc>
            </a:pPr>
            <a:r>
              <a:rPr lang="zh-CN" altLang="en-US">
                <a:latin typeface="Comic Sans MS" pitchFamily="66" charset="0"/>
                <a:ea typeface="宋体" pitchFamily="2" charset="-122"/>
              </a:rPr>
              <a:t>同样，使用</a:t>
            </a:r>
            <a:r>
              <a:rPr lang="zh-CN" altLang="en-US">
                <a:solidFill>
                  <a:schemeClr val="hlink"/>
                </a:solidFill>
                <a:latin typeface="Comic Sans MS" pitchFamily="66" charset="0"/>
                <a:ea typeface="宋体" pitchFamily="2" charset="-122"/>
              </a:rPr>
              <a:t>间接寻址</a:t>
            </a:r>
            <a:r>
              <a:rPr lang="zh-CN" altLang="en-US">
                <a:latin typeface="Comic Sans MS" pitchFamily="66" charset="0"/>
                <a:ea typeface="宋体" pitchFamily="2" charset="-122"/>
              </a:rPr>
              <a:t>方式也可以描述存储在存储器的不同区域中的元素。不同的是，间接寻址不在每个元素中保存指针，而是保存一张表，该表的第</a:t>
            </a:r>
            <a:r>
              <a:rPr lang="en-US" altLang="zh-CN">
                <a:latin typeface="Comic Sans MS" pitchFamily="66" charset="0"/>
                <a:ea typeface="宋体" pitchFamily="2" charset="-122"/>
              </a:rPr>
              <a:t>i</a:t>
            </a:r>
            <a:r>
              <a:rPr lang="zh-CN" altLang="en-US">
                <a:latin typeface="Comic Sans MS" pitchFamily="66" charset="0"/>
                <a:ea typeface="宋体" pitchFamily="2" charset="-122"/>
              </a:rPr>
              <a:t>项指向元素表中的第</a:t>
            </a:r>
            <a:r>
              <a:rPr lang="en-US" altLang="zh-CN">
                <a:latin typeface="Comic Sans MS" pitchFamily="66" charset="0"/>
                <a:ea typeface="宋体" pitchFamily="2" charset="-122"/>
              </a:rPr>
              <a:t>i</a:t>
            </a:r>
            <a:r>
              <a:rPr lang="zh-CN" altLang="en-US">
                <a:latin typeface="Comic Sans MS" pitchFamily="66" charset="0"/>
                <a:ea typeface="宋体" pitchFamily="2" charset="-122"/>
              </a:rPr>
              <a:t>个元素，所以这张表是一个用来存储元素地址的表。</a:t>
            </a:r>
          </a:p>
        </p:txBody>
      </p:sp>
      <p:grpSp>
        <p:nvGrpSpPr>
          <p:cNvPr id="656390" name="Group 6"/>
          <p:cNvGrpSpPr>
            <a:grpSpLocks/>
          </p:cNvGrpSpPr>
          <p:nvPr/>
        </p:nvGrpSpPr>
        <p:grpSpPr bwMode="auto">
          <a:xfrm>
            <a:off x="4714875" y="1365250"/>
            <a:ext cx="433388" cy="574675"/>
            <a:chOff x="657" y="845"/>
            <a:chExt cx="273" cy="362"/>
          </a:xfrm>
        </p:grpSpPr>
        <p:sp>
          <p:nvSpPr>
            <p:cNvPr id="7208" name="AutoShape 4"/>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209" name="Rectangle 5"/>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a:t>
              </a:r>
            </a:p>
          </p:txBody>
        </p:sp>
      </p:grpSp>
      <p:grpSp>
        <p:nvGrpSpPr>
          <p:cNvPr id="656391" name="Group 7"/>
          <p:cNvGrpSpPr>
            <a:grpSpLocks/>
          </p:cNvGrpSpPr>
          <p:nvPr/>
        </p:nvGrpSpPr>
        <p:grpSpPr bwMode="auto">
          <a:xfrm>
            <a:off x="6010275" y="1365250"/>
            <a:ext cx="433388" cy="574675"/>
            <a:chOff x="657" y="845"/>
            <a:chExt cx="273" cy="362"/>
          </a:xfrm>
        </p:grpSpPr>
        <p:sp>
          <p:nvSpPr>
            <p:cNvPr id="7206" name="AutoShape 8"/>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207" name="Rectangle 9"/>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B</a:t>
              </a:r>
            </a:p>
          </p:txBody>
        </p:sp>
      </p:grpSp>
      <p:grpSp>
        <p:nvGrpSpPr>
          <p:cNvPr id="656394" name="Group 10"/>
          <p:cNvGrpSpPr>
            <a:grpSpLocks/>
          </p:cNvGrpSpPr>
          <p:nvPr/>
        </p:nvGrpSpPr>
        <p:grpSpPr bwMode="auto">
          <a:xfrm>
            <a:off x="7378700" y="787400"/>
            <a:ext cx="433388" cy="574675"/>
            <a:chOff x="657" y="845"/>
            <a:chExt cx="273" cy="362"/>
          </a:xfrm>
        </p:grpSpPr>
        <p:sp>
          <p:nvSpPr>
            <p:cNvPr id="7204" name="AutoShape 11"/>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205" name="Rectangle 12"/>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C</a:t>
              </a:r>
            </a:p>
          </p:txBody>
        </p:sp>
      </p:grpSp>
      <p:grpSp>
        <p:nvGrpSpPr>
          <p:cNvPr id="656397" name="Group 13"/>
          <p:cNvGrpSpPr>
            <a:grpSpLocks/>
          </p:cNvGrpSpPr>
          <p:nvPr/>
        </p:nvGrpSpPr>
        <p:grpSpPr bwMode="auto">
          <a:xfrm>
            <a:off x="8532813" y="787400"/>
            <a:ext cx="433387" cy="574675"/>
            <a:chOff x="657" y="845"/>
            <a:chExt cx="273" cy="362"/>
          </a:xfrm>
        </p:grpSpPr>
        <p:sp>
          <p:nvSpPr>
            <p:cNvPr id="7202" name="AutoShape 14"/>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203" name="Rectangle 15"/>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D</a:t>
              </a:r>
            </a:p>
          </p:txBody>
        </p:sp>
      </p:grpSp>
      <p:grpSp>
        <p:nvGrpSpPr>
          <p:cNvPr id="656400" name="Group 16"/>
          <p:cNvGrpSpPr>
            <a:grpSpLocks/>
          </p:cNvGrpSpPr>
          <p:nvPr/>
        </p:nvGrpSpPr>
        <p:grpSpPr bwMode="auto">
          <a:xfrm>
            <a:off x="6802438" y="787400"/>
            <a:ext cx="433387" cy="574675"/>
            <a:chOff x="657" y="845"/>
            <a:chExt cx="273" cy="362"/>
          </a:xfrm>
        </p:grpSpPr>
        <p:sp>
          <p:nvSpPr>
            <p:cNvPr id="7200" name="AutoShape 17"/>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201" name="Rectangle 18"/>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F</a:t>
              </a:r>
            </a:p>
          </p:txBody>
        </p:sp>
      </p:grpSp>
      <p:grpSp>
        <p:nvGrpSpPr>
          <p:cNvPr id="656403" name="Group 19"/>
          <p:cNvGrpSpPr>
            <a:grpSpLocks/>
          </p:cNvGrpSpPr>
          <p:nvPr/>
        </p:nvGrpSpPr>
        <p:grpSpPr bwMode="auto">
          <a:xfrm>
            <a:off x="5362575" y="1365250"/>
            <a:ext cx="433388" cy="574675"/>
            <a:chOff x="657" y="845"/>
            <a:chExt cx="273" cy="362"/>
          </a:xfrm>
        </p:grpSpPr>
        <p:sp>
          <p:nvSpPr>
            <p:cNvPr id="7198" name="AutoShape 20"/>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199" name="Rectangle 21"/>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p>
          </p:txBody>
        </p:sp>
      </p:grpSp>
      <p:grpSp>
        <p:nvGrpSpPr>
          <p:cNvPr id="656406" name="Group 22"/>
          <p:cNvGrpSpPr>
            <a:grpSpLocks/>
          </p:cNvGrpSpPr>
          <p:nvPr/>
        </p:nvGrpSpPr>
        <p:grpSpPr bwMode="auto">
          <a:xfrm>
            <a:off x="7956550" y="787400"/>
            <a:ext cx="433388" cy="574675"/>
            <a:chOff x="657" y="845"/>
            <a:chExt cx="273" cy="362"/>
          </a:xfrm>
        </p:grpSpPr>
        <p:sp>
          <p:nvSpPr>
            <p:cNvPr id="7196" name="AutoShape 23"/>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197" name="Rectangle 24"/>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G</a:t>
              </a:r>
            </a:p>
          </p:txBody>
        </p:sp>
      </p:grpSp>
      <p:sp>
        <p:nvSpPr>
          <p:cNvPr id="656411" name="Rectangle 27"/>
          <p:cNvSpPr>
            <a:spLocks noChangeArrowheads="1"/>
          </p:cNvSpPr>
          <p:nvPr/>
        </p:nvSpPr>
        <p:spPr bwMode="auto">
          <a:xfrm>
            <a:off x="5508625" y="2444750"/>
            <a:ext cx="360363"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2" name="Rectangle 28"/>
          <p:cNvSpPr>
            <a:spLocks noChangeArrowheads="1"/>
          </p:cNvSpPr>
          <p:nvPr/>
        </p:nvSpPr>
        <p:spPr bwMode="auto">
          <a:xfrm>
            <a:off x="5868988" y="2444750"/>
            <a:ext cx="360362"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3" name="Rectangle 29"/>
          <p:cNvSpPr>
            <a:spLocks noChangeArrowheads="1"/>
          </p:cNvSpPr>
          <p:nvPr/>
        </p:nvSpPr>
        <p:spPr bwMode="auto">
          <a:xfrm>
            <a:off x="6229350" y="2444750"/>
            <a:ext cx="360363"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4" name="Rectangle 30"/>
          <p:cNvSpPr>
            <a:spLocks noChangeArrowheads="1"/>
          </p:cNvSpPr>
          <p:nvPr/>
        </p:nvSpPr>
        <p:spPr bwMode="auto">
          <a:xfrm>
            <a:off x="6589713" y="2444750"/>
            <a:ext cx="360362"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5" name="Rectangle 31"/>
          <p:cNvSpPr>
            <a:spLocks noChangeArrowheads="1"/>
          </p:cNvSpPr>
          <p:nvPr/>
        </p:nvSpPr>
        <p:spPr bwMode="auto">
          <a:xfrm>
            <a:off x="6948488" y="2444750"/>
            <a:ext cx="360362"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6" name="Rectangle 32"/>
          <p:cNvSpPr>
            <a:spLocks noChangeArrowheads="1"/>
          </p:cNvSpPr>
          <p:nvPr/>
        </p:nvSpPr>
        <p:spPr bwMode="auto">
          <a:xfrm>
            <a:off x="7308850" y="2444750"/>
            <a:ext cx="360363"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7" name="Rectangle 33"/>
          <p:cNvSpPr>
            <a:spLocks noChangeArrowheads="1"/>
          </p:cNvSpPr>
          <p:nvPr/>
        </p:nvSpPr>
        <p:spPr bwMode="auto">
          <a:xfrm>
            <a:off x="7669213" y="2444750"/>
            <a:ext cx="360362" cy="430213"/>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656418" name="Line 34"/>
          <p:cNvSpPr>
            <a:spLocks noChangeShapeType="1"/>
          </p:cNvSpPr>
          <p:nvPr/>
        </p:nvSpPr>
        <p:spPr bwMode="auto">
          <a:xfrm flipH="1" flipV="1">
            <a:off x="4932363" y="1939925"/>
            <a:ext cx="719137"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19" name="Line 35"/>
          <p:cNvSpPr>
            <a:spLocks noChangeShapeType="1"/>
          </p:cNvSpPr>
          <p:nvPr/>
        </p:nvSpPr>
        <p:spPr bwMode="auto">
          <a:xfrm flipV="1">
            <a:off x="6011863" y="1939925"/>
            <a:ext cx="215900"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0" name="Line 36"/>
          <p:cNvSpPr>
            <a:spLocks noChangeShapeType="1"/>
          </p:cNvSpPr>
          <p:nvPr/>
        </p:nvSpPr>
        <p:spPr bwMode="auto">
          <a:xfrm flipV="1">
            <a:off x="6370638" y="1363663"/>
            <a:ext cx="1154112" cy="1296987"/>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1" name="Line 37"/>
          <p:cNvSpPr>
            <a:spLocks noChangeShapeType="1"/>
          </p:cNvSpPr>
          <p:nvPr/>
        </p:nvSpPr>
        <p:spPr bwMode="auto">
          <a:xfrm flipV="1">
            <a:off x="7812088" y="1363663"/>
            <a:ext cx="360362" cy="1296987"/>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2" name="Line 38"/>
          <p:cNvSpPr>
            <a:spLocks noChangeShapeType="1"/>
          </p:cNvSpPr>
          <p:nvPr/>
        </p:nvSpPr>
        <p:spPr bwMode="auto">
          <a:xfrm flipV="1">
            <a:off x="6731000" y="1363663"/>
            <a:ext cx="2017713" cy="1296987"/>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3" name="Line 39"/>
          <p:cNvSpPr>
            <a:spLocks noChangeShapeType="1"/>
          </p:cNvSpPr>
          <p:nvPr/>
        </p:nvSpPr>
        <p:spPr bwMode="auto">
          <a:xfrm flipH="1" flipV="1">
            <a:off x="5508625" y="1939925"/>
            <a:ext cx="1584325"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4" name="Line 40"/>
          <p:cNvSpPr>
            <a:spLocks noChangeShapeType="1"/>
          </p:cNvSpPr>
          <p:nvPr/>
        </p:nvSpPr>
        <p:spPr bwMode="auto">
          <a:xfrm flipH="1" flipV="1">
            <a:off x="7019925" y="1292225"/>
            <a:ext cx="431800" cy="13684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656425" name="Text Box 41"/>
          <p:cNvSpPr txBox="1">
            <a:spLocks noChangeArrowheads="1"/>
          </p:cNvSpPr>
          <p:nvPr/>
        </p:nvSpPr>
        <p:spPr bwMode="auto">
          <a:xfrm>
            <a:off x="5508625" y="2876550"/>
            <a:ext cx="2663825"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Comic Sans MS" pitchFamily="66" charset="0"/>
              </a:rPr>
              <a:t>1   2  3   4   5   6   7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 calcmode="lin" valueType="num">
                                      <p:cBhvr additive="base">
                                        <p:cTn id="7" dur="500" fill="hold"/>
                                        <p:tgtEl>
                                          <p:spTgt spid="65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656411"/>
                                        </p:tgtEl>
                                        <p:attrNameLst>
                                          <p:attrName>style.visibility</p:attrName>
                                        </p:attrNameLst>
                                      </p:cBhvr>
                                      <p:to>
                                        <p:strVal val="visible"/>
                                      </p:to>
                                    </p:set>
                                    <p:anim by="(-#ppt_w*2)" calcmode="lin" valueType="num">
                                      <p:cBhvr rctx="PPT">
                                        <p:cTn id="13" dur="500" autoRev="1" fill="hold">
                                          <p:stCondLst>
                                            <p:cond delay="0"/>
                                          </p:stCondLst>
                                        </p:cTn>
                                        <p:tgtEl>
                                          <p:spTgt spid="656411"/>
                                        </p:tgtEl>
                                        <p:attrNameLst>
                                          <p:attrName>ppt_w</p:attrName>
                                        </p:attrNameLst>
                                      </p:cBhvr>
                                    </p:anim>
                                    <p:anim by="(#ppt_w*0.50)" calcmode="lin" valueType="num">
                                      <p:cBhvr>
                                        <p:cTn id="14" dur="500" decel="50000" autoRev="1" fill="hold">
                                          <p:stCondLst>
                                            <p:cond delay="0"/>
                                          </p:stCondLst>
                                        </p:cTn>
                                        <p:tgtEl>
                                          <p:spTgt spid="656411"/>
                                        </p:tgtEl>
                                        <p:attrNameLst>
                                          <p:attrName>ppt_x</p:attrName>
                                        </p:attrNameLst>
                                      </p:cBhvr>
                                    </p:anim>
                                    <p:anim from="(-#ppt_h/2)" to="(#ppt_y)" calcmode="lin" valueType="num">
                                      <p:cBhvr>
                                        <p:cTn id="15" dur="1000" fill="hold">
                                          <p:stCondLst>
                                            <p:cond delay="0"/>
                                          </p:stCondLst>
                                        </p:cTn>
                                        <p:tgtEl>
                                          <p:spTgt spid="656411"/>
                                        </p:tgtEl>
                                        <p:attrNameLst>
                                          <p:attrName>ppt_y</p:attrName>
                                        </p:attrNameLst>
                                      </p:cBhvr>
                                    </p:anim>
                                    <p:animRot by="21600000">
                                      <p:cBhvr>
                                        <p:cTn id="16" dur="1000" fill="hold">
                                          <p:stCondLst>
                                            <p:cond delay="0"/>
                                          </p:stCondLst>
                                        </p:cTn>
                                        <p:tgtEl>
                                          <p:spTgt spid="656411"/>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656412"/>
                                        </p:tgtEl>
                                        <p:attrNameLst>
                                          <p:attrName>style.visibility</p:attrName>
                                        </p:attrNameLst>
                                      </p:cBhvr>
                                      <p:to>
                                        <p:strVal val="visible"/>
                                      </p:to>
                                    </p:set>
                                    <p:anim by="(-#ppt_w*2)" calcmode="lin" valueType="num">
                                      <p:cBhvr rctx="PPT">
                                        <p:cTn id="19" dur="500" autoRev="1" fill="hold">
                                          <p:stCondLst>
                                            <p:cond delay="0"/>
                                          </p:stCondLst>
                                        </p:cTn>
                                        <p:tgtEl>
                                          <p:spTgt spid="656412"/>
                                        </p:tgtEl>
                                        <p:attrNameLst>
                                          <p:attrName>ppt_w</p:attrName>
                                        </p:attrNameLst>
                                      </p:cBhvr>
                                    </p:anim>
                                    <p:anim by="(#ppt_w*0.50)" calcmode="lin" valueType="num">
                                      <p:cBhvr>
                                        <p:cTn id="20" dur="500" decel="50000" autoRev="1" fill="hold">
                                          <p:stCondLst>
                                            <p:cond delay="0"/>
                                          </p:stCondLst>
                                        </p:cTn>
                                        <p:tgtEl>
                                          <p:spTgt spid="656412"/>
                                        </p:tgtEl>
                                        <p:attrNameLst>
                                          <p:attrName>ppt_x</p:attrName>
                                        </p:attrNameLst>
                                      </p:cBhvr>
                                    </p:anim>
                                    <p:anim from="(-#ppt_h/2)" to="(#ppt_y)" calcmode="lin" valueType="num">
                                      <p:cBhvr>
                                        <p:cTn id="21" dur="1000" fill="hold">
                                          <p:stCondLst>
                                            <p:cond delay="0"/>
                                          </p:stCondLst>
                                        </p:cTn>
                                        <p:tgtEl>
                                          <p:spTgt spid="656412"/>
                                        </p:tgtEl>
                                        <p:attrNameLst>
                                          <p:attrName>ppt_y</p:attrName>
                                        </p:attrNameLst>
                                      </p:cBhvr>
                                    </p:anim>
                                    <p:animRot by="21600000">
                                      <p:cBhvr>
                                        <p:cTn id="22" dur="1000" fill="hold">
                                          <p:stCondLst>
                                            <p:cond delay="0"/>
                                          </p:stCondLst>
                                        </p:cTn>
                                        <p:tgtEl>
                                          <p:spTgt spid="656412"/>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656413"/>
                                        </p:tgtEl>
                                        <p:attrNameLst>
                                          <p:attrName>style.visibility</p:attrName>
                                        </p:attrNameLst>
                                      </p:cBhvr>
                                      <p:to>
                                        <p:strVal val="visible"/>
                                      </p:to>
                                    </p:set>
                                    <p:anim by="(-#ppt_w*2)" calcmode="lin" valueType="num">
                                      <p:cBhvr rctx="PPT">
                                        <p:cTn id="25" dur="500" autoRev="1" fill="hold">
                                          <p:stCondLst>
                                            <p:cond delay="0"/>
                                          </p:stCondLst>
                                        </p:cTn>
                                        <p:tgtEl>
                                          <p:spTgt spid="656413"/>
                                        </p:tgtEl>
                                        <p:attrNameLst>
                                          <p:attrName>ppt_w</p:attrName>
                                        </p:attrNameLst>
                                      </p:cBhvr>
                                    </p:anim>
                                    <p:anim by="(#ppt_w*0.50)" calcmode="lin" valueType="num">
                                      <p:cBhvr>
                                        <p:cTn id="26" dur="500" decel="50000" autoRev="1" fill="hold">
                                          <p:stCondLst>
                                            <p:cond delay="0"/>
                                          </p:stCondLst>
                                        </p:cTn>
                                        <p:tgtEl>
                                          <p:spTgt spid="656413"/>
                                        </p:tgtEl>
                                        <p:attrNameLst>
                                          <p:attrName>ppt_x</p:attrName>
                                        </p:attrNameLst>
                                      </p:cBhvr>
                                    </p:anim>
                                    <p:anim from="(-#ppt_h/2)" to="(#ppt_y)" calcmode="lin" valueType="num">
                                      <p:cBhvr>
                                        <p:cTn id="27" dur="1000" fill="hold">
                                          <p:stCondLst>
                                            <p:cond delay="0"/>
                                          </p:stCondLst>
                                        </p:cTn>
                                        <p:tgtEl>
                                          <p:spTgt spid="656413"/>
                                        </p:tgtEl>
                                        <p:attrNameLst>
                                          <p:attrName>ppt_y</p:attrName>
                                        </p:attrNameLst>
                                      </p:cBhvr>
                                    </p:anim>
                                    <p:animRot by="21600000">
                                      <p:cBhvr>
                                        <p:cTn id="28" dur="1000" fill="hold">
                                          <p:stCondLst>
                                            <p:cond delay="0"/>
                                          </p:stCondLst>
                                        </p:cTn>
                                        <p:tgtEl>
                                          <p:spTgt spid="656413"/>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656414"/>
                                        </p:tgtEl>
                                        <p:attrNameLst>
                                          <p:attrName>style.visibility</p:attrName>
                                        </p:attrNameLst>
                                      </p:cBhvr>
                                      <p:to>
                                        <p:strVal val="visible"/>
                                      </p:to>
                                    </p:set>
                                    <p:anim by="(-#ppt_w*2)" calcmode="lin" valueType="num">
                                      <p:cBhvr rctx="PPT">
                                        <p:cTn id="31" dur="500" autoRev="1" fill="hold">
                                          <p:stCondLst>
                                            <p:cond delay="0"/>
                                          </p:stCondLst>
                                        </p:cTn>
                                        <p:tgtEl>
                                          <p:spTgt spid="656414"/>
                                        </p:tgtEl>
                                        <p:attrNameLst>
                                          <p:attrName>ppt_w</p:attrName>
                                        </p:attrNameLst>
                                      </p:cBhvr>
                                    </p:anim>
                                    <p:anim by="(#ppt_w*0.50)" calcmode="lin" valueType="num">
                                      <p:cBhvr>
                                        <p:cTn id="32" dur="500" decel="50000" autoRev="1" fill="hold">
                                          <p:stCondLst>
                                            <p:cond delay="0"/>
                                          </p:stCondLst>
                                        </p:cTn>
                                        <p:tgtEl>
                                          <p:spTgt spid="656414"/>
                                        </p:tgtEl>
                                        <p:attrNameLst>
                                          <p:attrName>ppt_x</p:attrName>
                                        </p:attrNameLst>
                                      </p:cBhvr>
                                    </p:anim>
                                    <p:anim from="(-#ppt_h/2)" to="(#ppt_y)" calcmode="lin" valueType="num">
                                      <p:cBhvr>
                                        <p:cTn id="33" dur="1000" fill="hold">
                                          <p:stCondLst>
                                            <p:cond delay="0"/>
                                          </p:stCondLst>
                                        </p:cTn>
                                        <p:tgtEl>
                                          <p:spTgt spid="656414"/>
                                        </p:tgtEl>
                                        <p:attrNameLst>
                                          <p:attrName>ppt_y</p:attrName>
                                        </p:attrNameLst>
                                      </p:cBhvr>
                                    </p:anim>
                                    <p:animRot by="21600000">
                                      <p:cBhvr>
                                        <p:cTn id="34" dur="1000" fill="hold">
                                          <p:stCondLst>
                                            <p:cond delay="0"/>
                                          </p:stCondLst>
                                        </p:cTn>
                                        <p:tgtEl>
                                          <p:spTgt spid="656414"/>
                                        </p:tgtEl>
                                        <p:attrNameLst>
                                          <p:attrName>r</p:attrName>
                                        </p:attrNameLst>
                                      </p:cBhvr>
                                    </p:animRot>
                                  </p:childTnLst>
                                </p:cTn>
                              </p:par>
                              <p:par>
                                <p:cTn id="35" presetID="56" presetClass="entr" presetSubtype="0" fill="hold" grpId="0" nodeType="withEffect">
                                  <p:stCondLst>
                                    <p:cond delay="0"/>
                                  </p:stCondLst>
                                  <p:iterate type="lt">
                                    <p:tmPct val="10000"/>
                                  </p:iterate>
                                  <p:childTnLst>
                                    <p:set>
                                      <p:cBhvr>
                                        <p:cTn id="36" dur="1" fill="hold">
                                          <p:stCondLst>
                                            <p:cond delay="0"/>
                                          </p:stCondLst>
                                        </p:cTn>
                                        <p:tgtEl>
                                          <p:spTgt spid="656415"/>
                                        </p:tgtEl>
                                        <p:attrNameLst>
                                          <p:attrName>style.visibility</p:attrName>
                                        </p:attrNameLst>
                                      </p:cBhvr>
                                      <p:to>
                                        <p:strVal val="visible"/>
                                      </p:to>
                                    </p:set>
                                    <p:anim by="(-#ppt_w*2)" calcmode="lin" valueType="num">
                                      <p:cBhvr rctx="PPT">
                                        <p:cTn id="37" dur="500" autoRev="1" fill="hold">
                                          <p:stCondLst>
                                            <p:cond delay="0"/>
                                          </p:stCondLst>
                                        </p:cTn>
                                        <p:tgtEl>
                                          <p:spTgt spid="656415"/>
                                        </p:tgtEl>
                                        <p:attrNameLst>
                                          <p:attrName>ppt_w</p:attrName>
                                        </p:attrNameLst>
                                      </p:cBhvr>
                                    </p:anim>
                                    <p:anim by="(#ppt_w*0.50)" calcmode="lin" valueType="num">
                                      <p:cBhvr>
                                        <p:cTn id="38" dur="500" decel="50000" autoRev="1" fill="hold">
                                          <p:stCondLst>
                                            <p:cond delay="0"/>
                                          </p:stCondLst>
                                        </p:cTn>
                                        <p:tgtEl>
                                          <p:spTgt spid="656415"/>
                                        </p:tgtEl>
                                        <p:attrNameLst>
                                          <p:attrName>ppt_x</p:attrName>
                                        </p:attrNameLst>
                                      </p:cBhvr>
                                    </p:anim>
                                    <p:anim from="(-#ppt_h/2)" to="(#ppt_y)" calcmode="lin" valueType="num">
                                      <p:cBhvr>
                                        <p:cTn id="39" dur="1000" fill="hold">
                                          <p:stCondLst>
                                            <p:cond delay="0"/>
                                          </p:stCondLst>
                                        </p:cTn>
                                        <p:tgtEl>
                                          <p:spTgt spid="656415"/>
                                        </p:tgtEl>
                                        <p:attrNameLst>
                                          <p:attrName>ppt_y</p:attrName>
                                        </p:attrNameLst>
                                      </p:cBhvr>
                                    </p:anim>
                                    <p:animRot by="21600000">
                                      <p:cBhvr>
                                        <p:cTn id="40" dur="1000" fill="hold">
                                          <p:stCondLst>
                                            <p:cond delay="0"/>
                                          </p:stCondLst>
                                        </p:cTn>
                                        <p:tgtEl>
                                          <p:spTgt spid="656415"/>
                                        </p:tgtEl>
                                        <p:attrNameLst>
                                          <p:attrName>r</p:attrName>
                                        </p:attrNameLst>
                                      </p:cBhvr>
                                    </p:animRot>
                                  </p:childTnLst>
                                </p:cTn>
                              </p:par>
                              <p:par>
                                <p:cTn id="41" presetID="56" presetClass="entr" presetSubtype="0" fill="hold" grpId="0" nodeType="withEffect">
                                  <p:stCondLst>
                                    <p:cond delay="0"/>
                                  </p:stCondLst>
                                  <p:iterate type="lt">
                                    <p:tmPct val="10000"/>
                                  </p:iterate>
                                  <p:childTnLst>
                                    <p:set>
                                      <p:cBhvr>
                                        <p:cTn id="42" dur="1" fill="hold">
                                          <p:stCondLst>
                                            <p:cond delay="0"/>
                                          </p:stCondLst>
                                        </p:cTn>
                                        <p:tgtEl>
                                          <p:spTgt spid="656416"/>
                                        </p:tgtEl>
                                        <p:attrNameLst>
                                          <p:attrName>style.visibility</p:attrName>
                                        </p:attrNameLst>
                                      </p:cBhvr>
                                      <p:to>
                                        <p:strVal val="visible"/>
                                      </p:to>
                                    </p:set>
                                    <p:anim by="(-#ppt_w*2)" calcmode="lin" valueType="num">
                                      <p:cBhvr rctx="PPT">
                                        <p:cTn id="43" dur="500" autoRev="1" fill="hold">
                                          <p:stCondLst>
                                            <p:cond delay="0"/>
                                          </p:stCondLst>
                                        </p:cTn>
                                        <p:tgtEl>
                                          <p:spTgt spid="656416"/>
                                        </p:tgtEl>
                                        <p:attrNameLst>
                                          <p:attrName>ppt_w</p:attrName>
                                        </p:attrNameLst>
                                      </p:cBhvr>
                                    </p:anim>
                                    <p:anim by="(#ppt_w*0.50)" calcmode="lin" valueType="num">
                                      <p:cBhvr>
                                        <p:cTn id="44" dur="500" decel="50000" autoRev="1" fill="hold">
                                          <p:stCondLst>
                                            <p:cond delay="0"/>
                                          </p:stCondLst>
                                        </p:cTn>
                                        <p:tgtEl>
                                          <p:spTgt spid="656416"/>
                                        </p:tgtEl>
                                        <p:attrNameLst>
                                          <p:attrName>ppt_x</p:attrName>
                                        </p:attrNameLst>
                                      </p:cBhvr>
                                    </p:anim>
                                    <p:anim from="(-#ppt_h/2)" to="(#ppt_y)" calcmode="lin" valueType="num">
                                      <p:cBhvr>
                                        <p:cTn id="45" dur="1000" fill="hold">
                                          <p:stCondLst>
                                            <p:cond delay="0"/>
                                          </p:stCondLst>
                                        </p:cTn>
                                        <p:tgtEl>
                                          <p:spTgt spid="656416"/>
                                        </p:tgtEl>
                                        <p:attrNameLst>
                                          <p:attrName>ppt_y</p:attrName>
                                        </p:attrNameLst>
                                      </p:cBhvr>
                                    </p:anim>
                                    <p:animRot by="21600000">
                                      <p:cBhvr>
                                        <p:cTn id="46" dur="1000" fill="hold">
                                          <p:stCondLst>
                                            <p:cond delay="0"/>
                                          </p:stCondLst>
                                        </p:cTn>
                                        <p:tgtEl>
                                          <p:spTgt spid="656416"/>
                                        </p:tgtEl>
                                        <p:attrNameLst>
                                          <p:attrName>r</p:attrName>
                                        </p:attrNameLst>
                                      </p:cBhvr>
                                    </p:animRot>
                                  </p:childTnLst>
                                </p:cTn>
                              </p:par>
                              <p:par>
                                <p:cTn id="47" presetID="56" presetClass="entr" presetSubtype="0" fill="hold" grpId="0" nodeType="withEffect">
                                  <p:stCondLst>
                                    <p:cond delay="0"/>
                                  </p:stCondLst>
                                  <p:iterate type="lt">
                                    <p:tmPct val="10000"/>
                                  </p:iterate>
                                  <p:childTnLst>
                                    <p:set>
                                      <p:cBhvr>
                                        <p:cTn id="48" dur="1" fill="hold">
                                          <p:stCondLst>
                                            <p:cond delay="0"/>
                                          </p:stCondLst>
                                        </p:cTn>
                                        <p:tgtEl>
                                          <p:spTgt spid="656417"/>
                                        </p:tgtEl>
                                        <p:attrNameLst>
                                          <p:attrName>style.visibility</p:attrName>
                                        </p:attrNameLst>
                                      </p:cBhvr>
                                      <p:to>
                                        <p:strVal val="visible"/>
                                      </p:to>
                                    </p:set>
                                    <p:anim by="(-#ppt_w*2)" calcmode="lin" valueType="num">
                                      <p:cBhvr rctx="PPT">
                                        <p:cTn id="49" dur="500" autoRev="1" fill="hold">
                                          <p:stCondLst>
                                            <p:cond delay="0"/>
                                          </p:stCondLst>
                                        </p:cTn>
                                        <p:tgtEl>
                                          <p:spTgt spid="656417"/>
                                        </p:tgtEl>
                                        <p:attrNameLst>
                                          <p:attrName>ppt_w</p:attrName>
                                        </p:attrNameLst>
                                      </p:cBhvr>
                                    </p:anim>
                                    <p:anim by="(#ppt_w*0.50)" calcmode="lin" valueType="num">
                                      <p:cBhvr>
                                        <p:cTn id="50" dur="500" decel="50000" autoRev="1" fill="hold">
                                          <p:stCondLst>
                                            <p:cond delay="0"/>
                                          </p:stCondLst>
                                        </p:cTn>
                                        <p:tgtEl>
                                          <p:spTgt spid="656417"/>
                                        </p:tgtEl>
                                        <p:attrNameLst>
                                          <p:attrName>ppt_x</p:attrName>
                                        </p:attrNameLst>
                                      </p:cBhvr>
                                    </p:anim>
                                    <p:anim from="(-#ppt_h/2)" to="(#ppt_y)" calcmode="lin" valueType="num">
                                      <p:cBhvr>
                                        <p:cTn id="51" dur="1000" fill="hold">
                                          <p:stCondLst>
                                            <p:cond delay="0"/>
                                          </p:stCondLst>
                                        </p:cTn>
                                        <p:tgtEl>
                                          <p:spTgt spid="656417"/>
                                        </p:tgtEl>
                                        <p:attrNameLst>
                                          <p:attrName>ppt_y</p:attrName>
                                        </p:attrNameLst>
                                      </p:cBhvr>
                                    </p:anim>
                                    <p:animRot by="21600000">
                                      <p:cBhvr>
                                        <p:cTn id="52" dur="1000" fill="hold">
                                          <p:stCondLst>
                                            <p:cond delay="0"/>
                                          </p:stCondLst>
                                        </p:cTn>
                                        <p:tgtEl>
                                          <p:spTgt spid="656417"/>
                                        </p:tgtEl>
                                        <p:attrNameLst>
                                          <p:attrName>r</p:attrName>
                                        </p:attrNameLst>
                                      </p:cBhvr>
                                    </p:animRot>
                                  </p:childTnLst>
                                </p:cTn>
                              </p:par>
                              <p:par>
                                <p:cTn id="53" presetID="56" presetClass="entr" presetSubtype="0" fill="hold" grpId="0" nodeType="withEffect">
                                  <p:stCondLst>
                                    <p:cond delay="0"/>
                                  </p:stCondLst>
                                  <p:iterate type="lt">
                                    <p:tmPct val="10000"/>
                                  </p:iterate>
                                  <p:childTnLst>
                                    <p:set>
                                      <p:cBhvr>
                                        <p:cTn id="54" dur="1" fill="hold">
                                          <p:stCondLst>
                                            <p:cond delay="0"/>
                                          </p:stCondLst>
                                        </p:cTn>
                                        <p:tgtEl>
                                          <p:spTgt spid="656425"/>
                                        </p:tgtEl>
                                        <p:attrNameLst>
                                          <p:attrName>style.visibility</p:attrName>
                                        </p:attrNameLst>
                                      </p:cBhvr>
                                      <p:to>
                                        <p:strVal val="visible"/>
                                      </p:to>
                                    </p:set>
                                    <p:anim by="(-#ppt_w*2)" calcmode="lin" valueType="num">
                                      <p:cBhvr rctx="PPT">
                                        <p:cTn id="55" dur="500" autoRev="1" fill="hold">
                                          <p:stCondLst>
                                            <p:cond delay="0"/>
                                          </p:stCondLst>
                                        </p:cTn>
                                        <p:tgtEl>
                                          <p:spTgt spid="656425"/>
                                        </p:tgtEl>
                                        <p:attrNameLst>
                                          <p:attrName>ppt_w</p:attrName>
                                        </p:attrNameLst>
                                      </p:cBhvr>
                                    </p:anim>
                                    <p:anim by="(#ppt_w*0.50)" calcmode="lin" valueType="num">
                                      <p:cBhvr>
                                        <p:cTn id="56" dur="500" decel="50000" autoRev="1" fill="hold">
                                          <p:stCondLst>
                                            <p:cond delay="0"/>
                                          </p:stCondLst>
                                        </p:cTn>
                                        <p:tgtEl>
                                          <p:spTgt spid="656425"/>
                                        </p:tgtEl>
                                        <p:attrNameLst>
                                          <p:attrName>ppt_x</p:attrName>
                                        </p:attrNameLst>
                                      </p:cBhvr>
                                    </p:anim>
                                    <p:anim from="(-#ppt_h/2)" to="(#ppt_y)" calcmode="lin" valueType="num">
                                      <p:cBhvr>
                                        <p:cTn id="57" dur="1000" fill="hold">
                                          <p:stCondLst>
                                            <p:cond delay="0"/>
                                          </p:stCondLst>
                                        </p:cTn>
                                        <p:tgtEl>
                                          <p:spTgt spid="656425"/>
                                        </p:tgtEl>
                                        <p:attrNameLst>
                                          <p:attrName>ppt_y</p:attrName>
                                        </p:attrNameLst>
                                      </p:cBhvr>
                                    </p:anim>
                                    <p:animRot by="21600000">
                                      <p:cBhvr>
                                        <p:cTn id="58" dur="1000" fill="hold">
                                          <p:stCondLst>
                                            <p:cond delay="0"/>
                                          </p:stCondLst>
                                        </p:cTn>
                                        <p:tgtEl>
                                          <p:spTgt spid="656425"/>
                                        </p:tgtEl>
                                        <p:attrNameLst>
                                          <p:attrName>r</p:attrName>
                                        </p:attrNameLst>
                                      </p:cBhvr>
                                    </p:animRo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656390"/>
                                        </p:tgtEl>
                                        <p:attrNameLst>
                                          <p:attrName>style.visibility</p:attrName>
                                        </p:attrNameLst>
                                      </p:cBhvr>
                                      <p:to>
                                        <p:strVal val="visible"/>
                                      </p:to>
                                    </p:set>
                                    <p:anim calcmode="lin" valueType="num">
                                      <p:cBhvr additive="base">
                                        <p:cTn id="63" dur="500" fill="hold"/>
                                        <p:tgtEl>
                                          <p:spTgt spid="656390"/>
                                        </p:tgtEl>
                                        <p:attrNameLst>
                                          <p:attrName>ppt_x</p:attrName>
                                        </p:attrNameLst>
                                      </p:cBhvr>
                                      <p:tavLst>
                                        <p:tav tm="0">
                                          <p:val>
                                            <p:strVal val="1+#ppt_w/2"/>
                                          </p:val>
                                        </p:tav>
                                        <p:tav tm="100000">
                                          <p:val>
                                            <p:strVal val="#ppt_x"/>
                                          </p:val>
                                        </p:tav>
                                      </p:tavLst>
                                    </p:anim>
                                    <p:anim calcmode="lin" valueType="num">
                                      <p:cBhvr additive="base">
                                        <p:cTn id="64" dur="500" fill="hold"/>
                                        <p:tgtEl>
                                          <p:spTgt spid="65639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656391"/>
                                        </p:tgtEl>
                                        <p:attrNameLst>
                                          <p:attrName>style.visibility</p:attrName>
                                        </p:attrNameLst>
                                      </p:cBhvr>
                                      <p:to>
                                        <p:strVal val="visible"/>
                                      </p:to>
                                    </p:set>
                                    <p:anim calcmode="lin" valueType="num">
                                      <p:cBhvr additive="base">
                                        <p:cTn id="67" dur="500" fill="hold"/>
                                        <p:tgtEl>
                                          <p:spTgt spid="656391"/>
                                        </p:tgtEl>
                                        <p:attrNameLst>
                                          <p:attrName>ppt_x</p:attrName>
                                        </p:attrNameLst>
                                      </p:cBhvr>
                                      <p:tavLst>
                                        <p:tav tm="0">
                                          <p:val>
                                            <p:strVal val="1+#ppt_w/2"/>
                                          </p:val>
                                        </p:tav>
                                        <p:tav tm="100000">
                                          <p:val>
                                            <p:strVal val="#ppt_x"/>
                                          </p:val>
                                        </p:tav>
                                      </p:tavLst>
                                    </p:anim>
                                    <p:anim calcmode="lin" valueType="num">
                                      <p:cBhvr additive="base">
                                        <p:cTn id="68" dur="500" fill="hold"/>
                                        <p:tgtEl>
                                          <p:spTgt spid="656391"/>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656394"/>
                                        </p:tgtEl>
                                        <p:attrNameLst>
                                          <p:attrName>style.visibility</p:attrName>
                                        </p:attrNameLst>
                                      </p:cBhvr>
                                      <p:to>
                                        <p:strVal val="visible"/>
                                      </p:to>
                                    </p:set>
                                    <p:anim calcmode="lin" valueType="num">
                                      <p:cBhvr additive="base">
                                        <p:cTn id="71" dur="500" fill="hold"/>
                                        <p:tgtEl>
                                          <p:spTgt spid="656394"/>
                                        </p:tgtEl>
                                        <p:attrNameLst>
                                          <p:attrName>ppt_x</p:attrName>
                                        </p:attrNameLst>
                                      </p:cBhvr>
                                      <p:tavLst>
                                        <p:tav tm="0">
                                          <p:val>
                                            <p:strVal val="1+#ppt_w/2"/>
                                          </p:val>
                                        </p:tav>
                                        <p:tav tm="100000">
                                          <p:val>
                                            <p:strVal val="#ppt_x"/>
                                          </p:val>
                                        </p:tav>
                                      </p:tavLst>
                                    </p:anim>
                                    <p:anim calcmode="lin" valueType="num">
                                      <p:cBhvr additive="base">
                                        <p:cTn id="72" dur="500" fill="hold"/>
                                        <p:tgtEl>
                                          <p:spTgt spid="656394"/>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656397"/>
                                        </p:tgtEl>
                                        <p:attrNameLst>
                                          <p:attrName>style.visibility</p:attrName>
                                        </p:attrNameLst>
                                      </p:cBhvr>
                                      <p:to>
                                        <p:strVal val="visible"/>
                                      </p:to>
                                    </p:set>
                                    <p:anim calcmode="lin" valueType="num">
                                      <p:cBhvr additive="base">
                                        <p:cTn id="75" dur="500" fill="hold"/>
                                        <p:tgtEl>
                                          <p:spTgt spid="656397"/>
                                        </p:tgtEl>
                                        <p:attrNameLst>
                                          <p:attrName>ppt_x</p:attrName>
                                        </p:attrNameLst>
                                      </p:cBhvr>
                                      <p:tavLst>
                                        <p:tav tm="0">
                                          <p:val>
                                            <p:strVal val="1+#ppt_w/2"/>
                                          </p:val>
                                        </p:tav>
                                        <p:tav tm="100000">
                                          <p:val>
                                            <p:strVal val="#ppt_x"/>
                                          </p:val>
                                        </p:tav>
                                      </p:tavLst>
                                    </p:anim>
                                    <p:anim calcmode="lin" valueType="num">
                                      <p:cBhvr additive="base">
                                        <p:cTn id="76" dur="500" fill="hold"/>
                                        <p:tgtEl>
                                          <p:spTgt spid="656397"/>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656400"/>
                                        </p:tgtEl>
                                        <p:attrNameLst>
                                          <p:attrName>style.visibility</p:attrName>
                                        </p:attrNameLst>
                                      </p:cBhvr>
                                      <p:to>
                                        <p:strVal val="visible"/>
                                      </p:to>
                                    </p:set>
                                    <p:anim calcmode="lin" valueType="num">
                                      <p:cBhvr additive="base">
                                        <p:cTn id="79" dur="500" fill="hold"/>
                                        <p:tgtEl>
                                          <p:spTgt spid="656400"/>
                                        </p:tgtEl>
                                        <p:attrNameLst>
                                          <p:attrName>ppt_x</p:attrName>
                                        </p:attrNameLst>
                                      </p:cBhvr>
                                      <p:tavLst>
                                        <p:tav tm="0">
                                          <p:val>
                                            <p:strVal val="1+#ppt_w/2"/>
                                          </p:val>
                                        </p:tav>
                                        <p:tav tm="100000">
                                          <p:val>
                                            <p:strVal val="#ppt_x"/>
                                          </p:val>
                                        </p:tav>
                                      </p:tavLst>
                                    </p:anim>
                                    <p:anim calcmode="lin" valueType="num">
                                      <p:cBhvr additive="base">
                                        <p:cTn id="80" dur="500" fill="hold"/>
                                        <p:tgtEl>
                                          <p:spTgt spid="656400"/>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656403"/>
                                        </p:tgtEl>
                                        <p:attrNameLst>
                                          <p:attrName>style.visibility</p:attrName>
                                        </p:attrNameLst>
                                      </p:cBhvr>
                                      <p:to>
                                        <p:strVal val="visible"/>
                                      </p:to>
                                    </p:set>
                                    <p:anim calcmode="lin" valueType="num">
                                      <p:cBhvr additive="base">
                                        <p:cTn id="83" dur="500" fill="hold"/>
                                        <p:tgtEl>
                                          <p:spTgt spid="656403"/>
                                        </p:tgtEl>
                                        <p:attrNameLst>
                                          <p:attrName>ppt_x</p:attrName>
                                        </p:attrNameLst>
                                      </p:cBhvr>
                                      <p:tavLst>
                                        <p:tav tm="0">
                                          <p:val>
                                            <p:strVal val="1+#ppt_w/2"/>
                                          </p:val>
                                        </p:tav>
                                        <p:tav tm="100000">
                                          <p:val>
                                            <p:strVal val="#ppt_x"/>
                                          </p:val>
                                        </p:tav>
                                      </p:tavLst>
                                    </p:anim>
                                    <p:anim calcmode="lin" valueType="num">
                                      <p:cBhvr additive="base">
                                        <p:cTn id="84" dur="500" fill="hold"/>
                                        <p:tgtEl>
                                          <p:spTgt spid="656403"/>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656406"/>
                                        </p:tgtEl>
                                        <p:attrNameLst>
                                          <p:attrName>style.visibility</p:attrName>
                                        </p:attrNameLst>
                                      </p:cBhvr>
                                      <p:to>
                                        <p:strVal val="visible"/>
                                      </p:to>
                                    </p:set>
                                    <p:anim calcmode="lin" valueType="num">
                                      <p:cBhvr additive="base">
                                        <p:cTn id="87" dur="500" fill="hold"/>
                                        <p:tgtEl>
                                          <p:spTgt spid="656406"/>
                                        </p:tgtEl>
                                        <p:attrNameLst>
                                          <p:attrName>ppt_x</p:attrName>
                                        </p:attrNameLst>
                                      </p:cBhvr>
                                      <p:tavLst>
                                        <p:tav tm="0">
                                          <p:val>
                                            <p:strVal val="1+#ppt_w/2"/>
                                          </p:val>
                                        </p:tav>
                                        <p:tav tm="100000">
                                          <p:val>
                                            <p:strVal val="#ppt_x"/>
                                          </p:val>
                                        </p:tav>
                                      </p:tavLst>
                                    </p:anim>
                                    <p:anim calcmode="lin" valueType="num">
                                      <p:cBhvr additive="base">
                                        <p:cTn id="88" dur="500" fill="hold"/>
                                        <p:tgtEl>
                                          <p:spTgt spid="656406"/>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31" presetClass="entr" presetSubtype="0" fill="hold" grpId="0" nodeType="clickEffect">
                                  <p:stCondLst>
                                    <p:cond delay="0"/>
                                  </p:stCondLst>
                                  <p:iterate type="lt">
                                    <p:tmPct val="5000"/>
                                  </p:iterate>
                                  <p:childTnLst>
                                    <p:set>
                                      <p:cBhvr>
                                        <p:cTn id="92" dur="1" fill="hold">
                                          <p:stCondLst>
                                            <p:cond delay="0"/>
                                          </p:stCondLst>
                                        </p:cTn>
                                        <p:tgtEl>
                                          <p:spTgt spid="656420"/>
                                        </p:tgtEl>
                                        <p:attrNameLst>
                                          <p:attrName>style.visibility</p:attrName>
                                        </p:attrNameLst>
                                      </p:cBhvr>
                                      <p:to>
                                        <p:strVal val="visible"/>
                                      </p:to>
                                    </p:set>
                                    <p:anim calcmode="lin" valueType="num">
                                      <p:cBhvr>
                                        <p:cTn id="93" dur="1000" fill="hold"/>
                                        <p:tgtEl>
                                          <p:spTgt spid="656420"/>
                                        </p:tgtEl>
                                        <p:attrNameLst>
                                          <p:attrName>ppt_w</p:attrName>
                                        </p:attrNameLst>
                                      </p:cBhvr>
                                      <p:tavLst>
                                        <p:tav tm="0">
                                          <p:val>
                                            <p:fltVal val="0"/>
                                          </p:val>
                                        </p:tav>
                                        <p:tav tm="100000">
                                          <p:val>
                                            <p:strVal val="#ppt_w"/>
                                          </p:val>
                                        </p:tav>
                                      </p:tavLst>
                                    </p:anim>
                                    <p:anim calcmode="lin" valueType="num">
                                      <p:cBhvr>
                                        <p:cTn id="94" dur="1000" fill="hold"/>
                                        <p:tgtEl>
                                          <p:spTgt spid="656420"/>
                                        </p:tgtEl>
                                        <p:attrNameLst>
                                          <p:attrName>ppt_h</p:attrName>
                                        </p:attrNameLst>
                                      </p:cBhvr>
                                      <p:tavLst>
                                        <p:tav tm="0">
                                          <p:val>
                                            <p:fltVal val="0"/>
                                          </p:val>
                                        </p:tav>
                                        <p:tav tm="100000">
                                          <p:val>
                                            <p:strVal val="#ppt_h"/>
                                          </p:val>
                                        </p:tav>
                                      </p:tavLst>
                                    </p:anim>
                                    <p:anim calcmode="lin" valueType="num">
                                      <p:cBhvr>
                                        <p:cTn id="95" dur="1000" fill="hold"/>
                                        <p:tgtEl>
                                          <p:spTgt spid="656420"/>
                                        </p:tgtEl>
                                        <p:attrNameLst>
                                          <p:attrName>style.rotation</p:attrName>
                                        </p:attrNameLst>
                                      </p:cBhvr>
                                      <p:tavLst>
                                        <p:tav tm="0">
                                          <p:val>
                                            <p:fltVal val="90"/>
                                          </p:val>
                                        </p:tav>
                                        <p:tav tm="100000">
                                          <p:val>
                                            <p:fltVal val="0"/>
                                          </p:val>
                                        </p:tav>
                                      </p:tavLst>
                                    </p:anim>
                                    <p:animEffect transition="in" filter="fade">
                                      <p:cBhvr>
                                        <p:cTn id="96" dur="1000"/>
                                        <p:tgtEl>
                                          <p:spTgt spid="656420"/>
                                        </p:tgtEl>
                                      </p:cBhvr>
                                    </p:animEffect>
                                  </p:childTnLst>
                                </p:cTn>
                              </p:par>
                              <p:par>
                                <p:cTn id="97" presetID="31" presetClass="entr" presetSubtype="0" fill="hold" grpId="0" nodeType="withEffect">
                                  <p:stCondLst>
                                    <p:cond delay="0"/>
                                  </p:stCondLst>
                                  <p:iterate type="lt">
                                    <p:tmPct val="5000"/>
                                  </p:iterate>
                                  <p:childTnLst>
                                    <p:set>
                                      <p:cBhvr>
                                        <p:cTn id="98" dur="1" fill="hold">
                                          <p:stCondLst>
                                            <p:cond delay="0"/>
                                          </p:stCondLst>
                                        </p:cTn>
                                        <p:tgtEl>
                                          <p:spTgt spid="656421"/>
                                        </p:tgtEl>
                                        <p:attrNameLst>
                                          <p:attrName>style.visibility</p:attrName>
                                        </p:attrNameLst>
                                      </p:cBhvr>
                                      <p:to>
                                        <p:strVal val="visible"/>
                                      </p:to>
                                    </p:set>
                                    <p:anim calcmode="lin" valueType="num">
                                      <p:cBhvr>
                                        <p:cTn id="99" dur="1000" fill="hold"/>
                                        <p:tgtEl>
                                          <p:spTgt spid="656421"/>
                                        </p:tgtEl>
                                        <p:attrNameLst>
                                          <p:attrName>ppt_w</p:attrName>
                                        </p:attrNameLst>
                                      </p:cBhvr>
                                      <p:tavLst>
                                        <p:tav tm="0">
                                          <p:val>
                                            <p:fltVal val="0"/>
                                          </p:val>
                                        </p:tav>
                                        <p:tav tm="100000">
                                          <p:val>
                                            <p:strVal val="#ppt_w"/>
                                          </p:val>
                                        </p:tav>
                                      </p:tavLst>
                                    </p:anim>
                                    <p:anim calcmode="lin" valueType="num">
                                      <p:cBhvr>
                                        <p:cTn id="100" dur="1000" fill="hold"/>
                                        <p:tgtEl>
                                          <p:spTgt spid="656421"/>
                                        </p:tgtEl>
                                        <p:attrNameLst>
                                          <p:attrName>ppt_h</p:attrName>
                                        </p:attrNameLst>
                                      </p:cBhvr>
                                      <p:tavLst>
                                        <p:tav tm="0">
                                          <p:val>
                                            <p:fltVal val="0"/>
                                          </p:val>
                                        </p:tav>
                                        <p:tav tm="100000">
                                          <p:val>
                                            <p:strVal val="#ppt_h"/>
                                          </p:val>
                                        </p:tav>
                                      </p:tavLst>
                                    </p:anim>
                                    <p:anim calcmode="lin" valueType="num">
                                      <p:cBhvr>
                                        <p:cTn id="101" dur="1000" fill="hold"/>
                                        <p:tgtEl>
                                          <p:spTgt spid="656421"/>
                                        </p:tgtEl>
                                        <p:attrNameLst>
                                          <p:attrName>style.rotation</p:attrName>
                                        </p:attrNameLst>
                                      </p:cBhvr>
                                      <p:tavLst>
                                        <p:tav tm="0">
                                          <p:val>
                                            <p:fltVal val="90"/>
                                          </p:val>
                                        </p:tav>
                                        <p:tav tm="100000">
                                          <p:val>
                                            <p:fltVal val="0"/>
                                          </p:val>
                                        </p:tav>
                                      </p:tavLst>
                                    </p:anim>
                                    <p:animEffect transition="in" filter="fade">
                                      <p:cBhvr>
                                        <p:cTn id="102" dur="1000"/>
                                        <p:tgtEl>
                                          <p:spTgt spid="656421"/>
                                        </p:tgtEl>
                                      </p:cBhvr>
                                    </p:animEffect>
                                  </p:childTnLst>
                                </p:cTn>
                              </p:par>
                              <p:par>
                                <p:cTn id="103" presetID="31" presetClass="entr" presetSubtype="0" fill="hold" grpId="0" nodeType="withEffect">
                                  <p:stCondLst>
                                    <p:cond delay="0"/>
                                  </p:stCondLst>
                                  <p:iterate type="lt">
                                    <p:tmPct val="5000"/>
                                  </p:iterate>
                                  <p:childTnLst>
                                    <p:set>
                                      <p:cBhvr>
                                        <p:cTn id="104" dur="1" fill="hold">
                                          <p:stCondLst>
                                            <p:cond delay="0"/>
                                          </p:stCondLst>
                                        </p:cTn>
                                        <p:tgtEl>
                                          <p:spTgt spid="656424"/>
                                        </p:tgtEl>
                                        <p:attrNameLst>
                                          <p:attrName>style.visibility</p:attrName>
                                        </p:attrNameLst>
                                      </p:cBhvr>
                                      <p:to>
                                        <p:strVal val="visible"/>
                                      </p:to>
                                    </p:set>
                                    <p:anim calcmode="lin" valueType="num">
                                      <p:cBhvr>
                                        <p:cTn id="105" dur="1000" fill="hold"/>
                                        <p:tgtEl>
                                          <p:spTgt spid="656424"/>
                                        </p:tgtEl>
                                        <p:attrNameLst>
                                          <p:attrName>ppt_w</p:attrName>
                                        </p:attrNameLst>
                                      </p:cBhvr>
                                      <p:tavLst>
                                        <p:tav tm="0">
                                          <p:val>
                                            <p:fltVal val="0"/>
                                          </p:val>
                                        </p:tav>
                                        <p:tav tm="100000">
                                          <p:val>
                                            <p:strVal val="#ppt_w"/>
                                          </p:val>
                                        </p:tav>
                                      </p:tavLst>
                                    </p:anim>
                                    <p:anim calcmode="lin" valueType="num">
                                      <p:cBhvr>
                                        <p:cTn id="106" dur="1000" fill="hold"/>
                                        <p:tgtEl>
                                          <p:spTgt spid="656424"/>
                                        </p:tgtEl>
                                        <p:attrNameLst>
                                          <p:attrName>ppt_h</p:attrName>
                                        </p:attrNameLst>
                                      </p:cBhvr>
                                      <p:tavLst>
                                        <p:tav tm="0">
                                          <p:val>
                                            <p:fltVal val="0"/>
                                          </p:val>
                                        </p:tav>
                                        <p:tav tm="100000">
                                          <p:val>
                                            <p:strVal val="#ppt_h"/>
                                          </p:val>
                                        </p:tav>
                                      </p:tavLst>
                                    </p:anim>
                                    <p:anim calcmode="lin" valueType="num">
                                      <p:cBhvr>
                                        <p:cTn id="107" dur="1000" fill="hold"/>
                                        <p:tgtEl>
                                          <p:spTgt spid="656424"/>
                                        </p:tgtEl>
                                        <p:attrNameLst>
                                          <p:attrName>style.rotation</p:attrName>
                                        </p:attrNameLst>
                                      </p:cBhvr>
                                      <p:tavLst>
                                        <p:tav tm="0">
                                          <p:val>
                                            <p:fltVal val="90"/>
                                          </p:val>
                                        </p:tav>
                                        <p:tav tm="100000">
                                          <p:val>
                                            <p:fltVal val="0"/>
                                          </p:val>
                                        </p:tav>
                                      </p:tavLst>
                                    </p:anim>
                                    <p:animEffect transition="in" filter="fade">
                                      <p:cBhvr>
                                        <p:cTn id="108" dur="1000"/>
                                        <p:tgtEl>
                                          <p:spTgt spid="656424"/>
                                        </p:tgtEl>
                                      </p:cBhvr>
                                    </p:animEffect>
                                  </p:childTnLst>
                                </p:cTn>
                              </p:par>
                              <p:par>
                                <p:cTn id="109" presetID="31" presetClass="entr" presetSubtype="0" fill="hold" grpId="0" nodeType="withEffect">
                                  <p:stCondLst>
                                    <p:cond delay="0"/>
                                  </p:stCondLst>
                                  <p:iterate type="lt">
                                    <p:tmPct val="5000"/>
                                  </p:iterate>
                                  <p:childTnLst>
                                    <p:set>
                                      <p:cBhvr>
                                        <p:cTn id="110" dur="1" fill="hold">
                                          <p:stCondLst>
                                            <p:cond delay="0"/>
                                          </p:stCondLst>
                                        </p:cTn>
                                        <p:tgtEl>
                                          <p:spTgt spid="656422"/>
                                        </p:tgtEl>
                                        <p:attrNameLst>
                                          <p:attrName>style.visibility</p:attrName>
                                        </p:attrNameLst>
                                      </p:cBhvr>
                                      <p:to>
                                        <p:strVal val="visible"/>
                                      </p:to>
                                    </p:set>
                                    <p:anim calcmode="lin" valueType="num">
                                      <p:cBhvr>
                                        <p:cTn id="111" dur="1000" fill="hold"/>
                                        <p:tgtEl>
                                          <p:spTgt spid="656422"/>
                                        </p:tgtEl>
                                        <p:attrNameLst>
                                          <p:attrName>ppt_w</p:attrName>
                                        </p:attrNameLst>
                                      </p:cBhvr>
                                      <p:tavLst>
                                        <p:tav tm="0">
                                          <p:val>
                                            <p:fltVal val="0"/>
                                          </p:val>
                                        </p:tav>
                                        <p:tav tm="100000">
                                          <p:val>
                                            <p:strVal val="#ppt_w"/>
                                          </p:val>
                                        </p:tav>
                                      </p:tavLst>
                                    </p:anim>
                                    <p:anim calcmode="lin" valueType="num">
                                      <p:cBhvr>
                                        <p:cTn id="112" dur="1000" fill="hold"/>
                                        <p:tgtEl>
                                          <p:spTgt spid="656422"/>
                                        </p:tgtEl>
                                        <p:attrNameLst>
                                          <p:attrName>ppt_h</p:attrName>
                                        </p:attrNameLst>
                                      </p:cBhvr>
                                      <p:tavLst>
                                        <p:tav tm="0">
                                          <p:val>
                                            <p:fltVal val="0"/>
                                          </p:val>
                                        </p:tav>
                                        <p:tav tm="100000">
                                          <p:val>
                                            <p:strVal val="#ppt_h"/>
                                          </p:val>
                                        </p:tav>
                                      </p:tavLst>
                                    </p:anim>
                                    <p:anim calcmode="lin" valueType="num">
                                      <p:cBhvr>
                                        <p:cTn id="113" dur="1000" fill="hold"/>
                                        <p:tgtEl>
                                          <p:spTgt spid="656422"/>
                                        </p:tgtEl>
                                        <p:attrNameLst>
                                          <p:attrName>style.rotation</p:attrName>
                                        </p:attrNameLst>
                                      </p:cBhvr>
                                      <p:tavLst>
                                        <p:tav tm="0">
                                          <p:val>
                                            <p:fltVal val="90"/>
                                          </p:val>
                                        </p:tav>
                                        <p:tav tm="100000">
                                          <p:val>
                                            <p:fltVal val="0"/>
                                          </p:val>
                                        </p:tav>
                                      </p:tavLst>
                                    </p:anim>
                                    <p:animEffect transition="in" filter="fade">
                                      <p:cBhvr>
                                        <p:cTn id="114" dur="1000"/>
                                        <p:tgtEl>
                                          <p:spTgt spid="656422"/>
                                        </p:tgtEl>
                                      </p:cBhvr>
                                    </p:animEffect>
                                  </p:childTnLst>
                                </p:cTn>
                              </p:par>
                              <p:par>
                                <p:cTn id="115" presetID="31" presetClass="entr" presetSubtype="0" fill="hold" grpId="0" nodeType="withEffect">
                                  <p:stCondLst>
                                    <p:cond delay="0"/>
                                  </p:stCondLst>
                                  <p:iterate type="lt">
                                    <p:tmPct val="5000"/>
                                  </p:iterate>
                                  <p:childTnLst>
                                    <p:set>
                                      <p:cBhvr>
                                        <p:cTn id="116" dur="1" fill="hold">
                                          <p:stCondLst>
                                            <p:cond delay="0"/>
                                          </p:stCondLst>
                                        </p:cTn>
                                        <p:tgtEl>
                                          <p:spTgt spid="656423"/>
                                        </p:tgtEl>
                                        <p:attrNameLst>
                                          <p:attrName>style.visibility</p:attrName>
                                        </p:attrNameLst>
                                      </p:cBhvr>
                                      <p:to>
                                        <p:strVal val="visible"/>
                                      </p:to>
                                    </p:set>
                                    <p:anim calcmode="lin" valueType="num">
                                      <p:cBhvr>
                                        <p:cTn id="117" dur="1000" fill="hold"/>
                                        <p:tgtEl>
                                          <p:spTgt spid="656423"/>
                                        </p:tgtEl>
                                        <p:attrNameLst>
                                          <p:attrName>ppt_w</p:attrName>
                                        </p:attrNameLst>
                                      </p:cBhvr>
                                      <p:tavLst>
                                        <p:tav tm="0">
                                          <p:val>
                                            <p:fltVal val="0"/>
                                          </p:val>
                                        </p:tav>
                                        <p:tav tm="100000">
                                          <p:val>
                                            <p:strVal val="#ppt_w"/>
                                          </p:val>
                                        </p:tav>
                                      </p:tavLst>
                                    </p:anim>
                                    <p:anim calcmode="lin" valueType="num">
                                      <p:cBhvr>
                                        <p:cTn id="118" dur="1000" fill="hold"/>
                                        <p:tgtEl>
                                          <p:spTgt spid="656423"/>
                                        </p:tgtEl>
                                        <p:attrNameLst>
                                          <p:attrName>ppt_h</p:attrName>
                                        </p:attrNameLst>
                                      </p:cBhvr>
                                      <p:tavLst>
                                        <p:tav tm="0">
                                          <p:val>
                                            <p:fltVal val="0"/>
                                          </p:val>
                                        </p:tav>
                                        <p:tav tm="100000">
                                          <p:val>
                                            <p:strVal val="#ppt_h"/>
                                          </p:val>
                                        </p:tav>
                                      </p:tavLst>
                                    </p:anim>
                                    <p:anim calcmode="lin" valueType="num">
                                      <p:cBhvr>
                                        <p:cTn id="119" dur="1000" fill="hold"/>
                                        <p:tgtEl>
                                          <p:spTgt spid="656423"/>
                                        </p:tgtEl>
                                        <p:attrNameLst>
                                          <p:attrName>style.rotation</p:attrName>
                                        </p:attrNameLst>
                                      </p:cBhvr>
                                      <p:tavLst>
                                        <p:tav tm="0">
                                          <p:val>
                                            <p:fltVal val="90"/>
                                          </p:val>
                                        </p:tav>
                                        <p:tav tm="100000">
                                          <p:val>
                                            <p:fltVal val="0"/>
                                          </p:val>
                                        </p:tav>
                                      </p:tavLst>
                                    </p:anim>
                                    <p:animEffect transition="in" filter="fade">
                                      <p:cBhvr>
                                        <p:cTn id="120" dur="1000"/>
                                        <p:tgtEl>
                                          <p:spTgt spid="656423"/>
                                        </p:tgtEl>
                                      </p:cBhvr>
                                    </p:animEffect>
                                  </p:childTnLst>
                                </p:cTn>
                              </p:par>
                              <p:par>
                                <p:cTn id="121" presetID="31" presetClass="entr" presetSubtype="0" fill="hold" grpId="0" nodeType="withEffect">
                                  <p:stCondLst>
                                    <p:cond delay="0"/>
                                  </p:stCondLst>
                                  <p:iterate type="lt">
                                    <p:tmPct val="5000"/>
                                  </p:iterate>
                                  <p:childTnLst>
                                    <p:set>
                                      <p:cBhvr>
                                        <p:cTn id="122" dur="1" fill="hold">
                                          <p:stCondLst>
                                            <p:cond delay="0"/>
                                          </p:stCondLst>
                                        </p:cTn>
                                        <p:tgtEl>
                                          <p:spTgt spid="656419"/>
                                        </p:tgtEl>
                                        <p:attrNameLst>
                                          <p:attrName>style.visibility</p:attrName>
                                        </p:attrNameLst>
                                      </p:cBhvr>
                                      <p:to>
                                        <p:strVal val="visible"/>
                                      </p:to>
                                    </p:set>
                                    <p:anim calcmode="lin" valueType="num">
                                      <p:cBhvr>
                                        <p:cTn id="123" dur="1000" fill="hold"/>
                                        <p:tgtEl>
                                          <p:spTgt spid="656419"/>
                                        </p:tgtEl>
                                        <p:attrNameLst>
                                          <p:attrName>ppt_w</p:attrName>
                                        </p:attrNameLst>
                                      </p:cBhvr>
                                      <p:tavLst>
                                        <p:tav tm="0">
                                          <p:val>
                                            <p:fltVal val="0"/>
                                          </p:val>
                                        </p:tav>
                                        <p:tav tm="100000">
                                          <p:val>
                                            <p:strVal val="#ppt_w"/>
                                          </p:val>
                                        </p:tav>
                                      </p:tavLst>
                                    </p:anim>
                                    <p:anim calcmode="lin" valueType="num">
                                      <p:cBhvr>
                                        <p:cTn id="124" dur="1000" fill="hold"/>
                                        <p:tgtEl>
                                          <p:spTgt spid="656419"/>
                                        </p:tgtEl>
                                        <p:attrNameLst>
                                          <p:attrName>ppt_h</p:attrName>
                                        </p:attrNameLst>
                                      </p:cBhvr>
                                      <p:tavLst>
                                        <p:tav tm="0">
                                          <p:val>
                                            <p:fltVal val="0"/>
                                          </p:val>
                                        </p:tav>
                                        <p:tav tm="100000">
                                          <p:val>
                                            <p:strVal val="#ppt_h"/>
                                          </p:val>
                                        </p:tav>
                                      </p:tavLst>
                                    </p:anim>
                                    <p:anim calcmode="lin" valueType="num">
                                      <p:cBhvr>
                                        <p:cTn id="125" dur="1000" fill="hold"/>
                                        <p:tgtEl>
                                          <p:spTgt spid="656419"/>
                                        </p:tgtEl>
                                        <p:attrNameLst>
                                          <p:attrName>style.rotation</p:attrName>
                                        </p:attrNameLst>
                                      </p:cBhvr>
                                      <p:tavLst>
                                        <p:tav tm="0">
                                          <p:val>
                                            <p:fltVal val="90"/>
                                          </p:val>
                                        </p:tav>
                                        <p:tav tm="100000">
                                          <p:val>
                                            <p:fltVal val="0"/>
                                          </p:val>
                                        </p:tav>
                                      </p:tavLst>
                                    </p:anim>
                                    <p:animEffect transition="in" filter="fade">
                                      <p:cBhvr>
                                        <p:cTn id="126" dur="1000"/>
                                        <p:tgtEl>
                                          <p:spTgt spid="656419"/>
                                        </p:tgtEl>
                                      </p:cBhvr>
                                    </p:animEffect>
                                  </p:childTnLst>
                                </p:cTn>
                              </p:par>
                              <p:par>
                                <p:cTn id="127" presetID="31" presetClass="entr" presetSubtype="0" fill="hold" grpId="0" nodeType="withEffect">
                                  <p:stCondLst>
                                    <p:cond delay="0"/>
                                  </p:stCondLst>
                                  <p:iterate type="lt">
                                    <p:tmPct val="5000"/>
                                  </p:iterate>
                                  <p:childTnLst>
                                    <p:set>
                                      <p:cBhvr>
                                        <p:cTn id="128" dur="1" fill="hold">
                                          <p:stCondLst>
                                            <p:cond delay="0"/>
                                          </p:stCondLst>
                                        </p:cTn>
                                        <p:tgtEl>
                                          <p:spTgt spid="656418"/>
                                        </p:tgtEl>
                                        <p:attrNameLst>
                                          <p:attrName>style.visibility</p:attrName>
                                        </p:attrNameLst>
                                      </p:cBhvr>
                                      <p:to>
                                        <p:strVal val="visible"/>
                                      </p:to>
                                    </p:set>
                                    <p:anim calcmode="lin" valueType="num">
                                      <p:cBhvr>
                                        <p:cTn id="129" dur="1000" fill="hold"/>
                                        <p:tgtEl>
                                          <p:spTgt spid="656418"/>
                                        </p:tgtEl>
                                        <p:attrNameLst>
                                          <p:attrName>ppt_w</p:attrName>
                                        </p:attrNameLst>
                                      </p:cBhvr>
                                      <p:tavLst>
                                        <p:tav tm="0">
                                          <p:val>
                                            <p:fltVal val="0"/>
                                          </p:val>
                                        </p:tav>
                                        <p:tav tm="100000">
                                          <p:val>
                                            <p:strVal val="#ppt_w"/>
                                          </p:val>
                                        </p:tav>
                                      </p:tavLst>
                                    </p:anim>
                                    <p:anim calcmode="lin" valueType="num">
                                      <p:cBhvr>
                                        <p:cTn id="130" dur="1000" fill="hold"/>
                                        <p:tgtEl>
                                          <p:spTgt spid="656418"/>
                                        </p:tgtEl>
                                        <p:attrNameLst>
                                          <p:attrName>ppt_h</p:attrName>
                                        </p:attrNameLst>
                                      </p:cBhvr>
                                      <p:tavLst>
                                        <p:tav tm="0">
                                          <p:val>
                                            <p:fltVal val="0"/>
                                          </p:val>
                                        </p:tav>
                                        <p:tav tm="100000">
                                          <p:val>
                                            <p:strVal val="#ppt_h"/>
                                          </p:val>
                                        </p:tav>
                                      </p:tavLst>
                                    </p:anim>
                                    <p:anim calcmode="lin" valueType="num">
                                      <p:cBhvr>
                                        <p:cTn id="131" dur="1000" fill="hold"/>
                                        <p:tgtEl>
                                          <p:spTgt spid="656418"/>
                                        </p:tgtEl>
                                        <p:attrNameLst>
                                          <p:attrName>style.rotation</p:attrName>
                                        </p:attrNameLst>
                                      </p:cBhvr>
                                      <p:tavLst>
                                        <p:tav tm="0">
                                          <p:val>
                                            <p:fltVal val="90"/>
                                          </p:val>
                                        </p:tav>
                                        <p:tav tm="100000">
                                          <p:val>
                                            <p:fltVal val="0"/>
                                          </p:val>
                                        </p:tav>
                                      </p:tavLst>
                                    </p:anim>
                                    <p:animEffect transition="in" filter="fade">
                                      <p:cBhvr>
                                        <p:cTn id="132" dur="1000"/>
                                        <p:tgtEl>
                                          <p:spTgt spid="6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11" grpId="0" animBg="1"/>
      <p:bldP spid="656412" grpId="0" animBg="1"/>
      <p:bldP spid="656413" grpId="0" animBg="1"/>
      <p:bldP spid="656414" grpId="0" animBg="1"/>
      <p:bldP spid="656415" grpId="0" animBg="1"/>
      <p:bldP spid="656416" grpId="0" animBg="1"/>
      <p:bldP spid="656417" grpId="0" animBg="1"/>
      <p:bldP spid="656418" grpId="0" animBg="1"/>
      <p:bldP spid="656419" grpId="0" animBg="1"/>
      <p:bldP spid="656420" grpId="0" animBg="1"/>
      <p:bldP spid="656421" grpId="0" animBg="1"/>
      <p:bldP spid="656422" grpId="0" animBg="1"/>
      <p:bldP spid="656423" grpId="0" animBg="1"/>
      <p:bldP spid="656424" grpId="0" animBg="1"/>
      <p:bldP spid="6564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miter lim="800000"/>
            <a:headEnd/>
            <a:tailEnd/>
          </a:ln>
        </p:spPr>
        <p:txBody>
          <a:bodyPr/>
          <a:lstStyle/>
          <a:p>
            <a:fld id="{526E7C19-8060-49EB-9007-17CC0A05B76A}" type="datetime7">
              <a:rPr lang="zh-CN" altLang="en-US" smtClean="0"/>
              <a:pPr/>
              <a:t>19.9.25</a:t>
            </a:fld>
            <a:endParaRPr lang="en-US" altLang="zh-CN"/>
          </a:p>
        </p:txBody>
      </p:sp>
      <p:sp>
        <p:nvSpPr>
          <p:cNvPr id="46083" name="灯片编号占位符 5"/>
          <p:cNvSpPr>
            <a:spLocks noGrp="1"/>
          </p:cNvSpPr>
          <p:nvPr>
            <p:ph type="sldNum" sz="quarter" idx="12"/>
          </p:nvPr>
        </p:nvSpPr>
        <p:spPr>
          <a:noFill/>
          <a:ln>
            <a:miter lim="800000"/>
            <a:headEnd/>
            <a:tailEnd/>
          </a:ln>
        </p:spPr>
        <p:txBody>
          <a:bodyPr/>
          <a:lstStyle/>
          <a:p>
            <a:fld id="{6958360E-2AB1-47C3-B907-65218B087CF6}" type="slidenum">
              <a:rPr lang="zh-CN" altLang="en-US" smtClean="0"/>
              <a:pPr/>
              <a:t>40</a:t>
            </a:fld>
            <a:endParaRPr lang="en-US" altLang="zh-CN"/>
          </a:p>
        </p:txBody>
      </p:sp>
      <p:sp>
        <p:nvSpPr>
          <p:cNvPr id="46084"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4. </a:t>
            </a:r>
            <a:r>
              <a:rPr lang="zh-CN" altLang="en-US">
                <a:ea typeface="宋体" pitchFamily="2" charset="-122"/>
                <a:sym typeface="Webdings" pitchFamily="18" charset="2"/>
              </a:rPr>
              <a:t>链表遍历器</a:t>
            </a:r>
            <a:r>
              <a:rPr lang="en-US" altLang="zh-CN">
                <a:ea typeface="宋体" pitchFamily="2" charset="-122"/>
                <a:sym typeface="Webdings" pitchFamily="18" charset="2"/>
              </a:rPr>
              <a:t>Chain</a:t>
            </a:r>
            <a:endParaRPr lang="zh-CN" altLang="en-US">
              <a:ea typeface="宋体" pitchFamily="2" charset="-122"/>
              <a:sym typeface="Webdings" pitchFamily="18" charset="2"/>
            </a:endParaRPr>
          </a:p>
        </p:txBody>
      </p:sp>
      <p:sp>
        <p:nvSpPr>
          <p:cNvPr id="522243" name="Rectangle 3"/>
          <p:cNvSpPr>
            <a:spLocks noGrp="1" noChangeArrowheads="1"/>
          </p:cNvSpPr>
          <p:nvPr>
            <p:ph type="body" idx="1"/>
          </p:nvPr>
        </p:nvSpPr>
        <p:spPr>
          <a:xfrm>
            <a:off x="395288" y="1484313"/>
            <a:ext cx="8424862" cy="5113337"/>
          </a:xfrm>
        </p:spPr>
        <p:txBody>
          <a:bodyPr/>
          <a:lstStyle/>
          <a:p>
            <a:pPr eaLnBrk="1" hangingPunct="1">
              <a:lnSpc>
                <a:spcPct val="80000"/>
              </a:lnSpc>
            </a:pPr>
            <a:r>
              <a:rPr lang="en-US" altLang="zh-CN" sz="2800">
                <a:latin typeface="Comic Sans MS" pitchFamily="66" charset="0"/>
                <a:ea typeface="宋体" pitchFamily="2" charset="-122"/>
                <a:sym typeface="Webdings" pitchFamily="18" charset="2"/>
              </a:rPr>
              <a:t>同样</a:t>
            </a:r>
            <a:r>
              <a:rPr lang="zh-CN" altLang="en-US" sz="2800">
                <a:latin typeface="Comic Sans MS" pitchFamily="66" charset="0"/>
                <a:ea typeface="宋体" pitchFamily="2" charset="-122"/>
                <a:sym typeface="Webdings" pitchFamily="18" charset="2"/>
              </a:rPr>
              <a:t>。假设</a:t>
            </a:r>
            <a:r>
              <a:rPr lang="en-US" altLang="zh-CN" sz="2800">
                <a:latin typeface="Comic Sans MS" pitchFamily="66" charset="0"/>
                <a:ea typeface="宋体" pitchFamily="2" charset="-122"/>
                <a:sym typeface="Webdings" pitchFamily="18" charset="2"/>
              </a:rPr>
              <a:t>Output</a:t>
            </a:r>
            <a:r>
              <a:rPr lang="zh-CN" altLang="en-US" sz="2800">
                <a:latin typeface="Comic Sans MS" pitchFamily="66" charset="0"/>
                <a:ea typeface="宋体" pitchFamily="2" charset="-122"/>
                <a:sym typeface="Webdings" pitchFamily="18" charset="2"/>
              </a:rPr>
              <a:t>不是</a:t>
            </a:r>
            <a:r>
              <a:rPr lang="en-US" altLang="zh-CN" sz="2800">
                <a:latin typeface="Comic Sans MS" pitchFamily="66" charset="0"/>
                <a:ea typeface="宋体" pitchFamily="2" charset="-122"/>
                <a:sym typeface="Webdings" pitchFamily="18" charset="2"/>
              </a:rPr>
              <a:t>Chain</a:t>
            </a:r>
            <a:r>
              <a:rPr lang="zh-CN" altLang="en-US" sz="2800">
                <a:latin typeface="Comic Sans MS" pitchFamily="66" charset="0"/>
                <a:ea typeface="宋体" pitchFamily="2" charset="-122"/>
                <a:sym typeface="Webdings" pitchFamily="18" charset="2"/>
              </a:rPr>
              <a:t>类的成员，并且没有重载操作符</a:t>
            </a:r>
            <a:r>
              <a:rPr lang="en-US" altLang="zh-CN" sz="2800">
                <a:latin typeface="Comic Sans MS" pitchFamily="66" charset="0"/>
                <a:ea typeface="宋体" pitchFamily="2" charset="-122"/>
                <a:sym typeface="Webdings" pitchFamily="18" charset="2"/>
              </a:rPr>
              <a:t>&lt;&lt;</a:t>
            </a:r>
            <a:r>
              <a:rPr lang="zh-CN" altLang="en-US" sz="2800">
                <a:latin typeface="Comic Sans MS" pitchFamily="66" charset="0"/>
                <a:ea typeface="宋体" pitchFamily="2" charset="-122"/>
                <a:sym typeface="Webdings" pitchFamily="18" charset="2"/>
              </a:rPr>
              <a:t>。采用链表遍历器，可以在线性时间内输出表  </a:t>
            </a:r>
            <a:endParaRPr lang="en-US" altLang="zh-CN" sz="280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800">
                <a:latin typeface="Comic Sans MS" pitchFamily="66" charset="0"/>
                <a:ea typeface="宋体" pitchFamily="2" charset="-122"/>
                <a:sym typeface="Webdings" pitchFamily="18" charset="2"/>
              </a:rPr>
              <a:t>   </a:t>
            </a:r>
            <a:r>
              <a:rPr lang="en-US" altLang="en-US" sz="2800">
                <a:latin typeface="Comic Sans MS" pitchFamily="66" charset="0"/>
                <a:sym typeface="Webdings" pitchFamily="18" charset="2"/>
              </a:rPr>
              <a:t>int *x;</a:t>
            </a:r>
            <a:endParaRPr lang="en-US" altLang="zh-CN" sz="280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800">
                <a:latin typeface="Comic Sans MS" pitchFamily="66" charset="0"/>
                <a:ea typeface="宋体" pitchFamily="2" charset="-122"/>
                <a:sym typeface="Webdings" pitchFamily="18" charset="2"/>
              </a:rPr>
              <a:t>  </a:t>
            </a:r>
            <a:r>
              <a:rPr lang="en-US" altLang="en-US" sz="2800">
                <a:latin typeface="Comic Sans MS" pitchFamily="66" charset="0"/>
                <a:sym typeface="Webdings" pitchFamily="18" charset="2"/>
              </a:rPr>
              <a:t> Chain&lt;int&gt; X;</a:t>
            </a:r>
          </a:p>
          <a:p>
            <a:pPr eaLnBrk="1" hangingPunct="1">
              <a:lnSpc>
                <a:spcPct val="80000"/>
              </a:lnSpc>
              <a:buFont typeface="Wingdings" pitchFamily="2" charset="2"/>
              <a:buNone/>
            </a:pPr>
            <a:r>
              <a:rPr lang="en-US" altLang="zh-CN" sz="2800">
                <a:latin typeface="Comic Sans MS" pitchFamily="66" charset="0"/>
                <a:ea typeface="宋体" pitchFamily="2" charset="-122"/>
                <a:sym typeface="Webdings" pitchFamily="18" charset="2"/>
              </a:rPr>
              <a:t>   </a:t>
            </a:r>
            <a:r>
              <a:rPr lang="en-US" altLang="en-US" sz="2800">
                <a:latin typeface="Comic Sans MS" pitchFamily="66" charset="0"/>
                <a:sym typeface="Webdings" pitchFamily="18" charset="2"/>
              </a:rPr>
              <a:t>ChainIterator&lt;int&gt; c;</a:t>
            </a:r>
          </a:p>
          <a:p>
            <a:pPr eaLnBrk="1" hangingPunct="1">
              <a:lnSpc>
                <a:spcPct val="80000"/>
              </a:lnSpc>
              <a:buFont typeface="Wingdings" pitchFamily="2" charset="2"/>
              <a:buNone/>
            </a:pPr>
            <a:r>
              <a:rPr lang="en-US" altLang="zh-CN" sz="2800">
                <a:latin typeface="Comic Sans MS" pitchFamily="66" charset="0"/>
                <a:ea typeface="宋体" pitchFamily="2" charset="-122"/>
                <a:sym typeface="Webdings" pitchFamily="18" charset="2"/>
              </a:rPr>
              <a:t>   </a:t>
            </a:r>
            <a:r>
              <a:rPr lang="en-US" altLang="en-US" sz="2800">
                <a:latin typeface="Comic Sans MS" pitchFamily="66" charset="0"/>
                <a:sym typeface="Webdings" pitchFamily="18" charset="2"/>
              </a:rPr>
              <a:t>x = c.Initialize(X);</a:t>
            </a:r>
          </a:p>
          <a:p>
            <a:pPr eaLnBrk="1" hangingPunct="1">
              <a:lnSpc>
                <a:spcPct val="80000"/>
              </a:lnSpc>
              <a:buFont typeface="Wingdings" pitchFamily="2" charset="2"/>
              <a:buNone/>
            </a:pPr>
            <a:r>
              <a:rPr lang="en-US" altLang="en-US" sz="2800">
                <a:latin typeface="Comic Sans MS" pitchFamily="66" charset="0"/>
                <a:sym typeface="Webdings" pitchFamily="18" charset="2"/>
              </a:rPr>
              <a:t>   while (x) {</a:t>
            </a:r>
          </a:p>
          <a:p>
            <a:pPr eaLnBrk="1" hangingPunct="1">
              <a:lnSpc>
                <a:spcPct val="80000"/>
              </a:lnSpc>
              <a:buFont typeface="Wingdings" pitchFamily="2" charset="2"/>
              <a:buNone/>
            </a:pPr>
            <a:r>
              <a:rPr lang="en-US" altLang="en-US" sz="2800">
                <a:latin typeface="Comic Sans MS" pitchFamily="66" charset="0"/>
                <a:sym typeface="Webdings" pitchFamily="18" charset="2"/>
              </a:rPr>
              <a:t>      cout &lt;&lt; *x &lt;&lt; ' ';</a:t>
            </a:r>
          </a:p>
          <a:p>
            <a:pPr eaLnBrk="1" hangingPunct="1">
              <a:lnSpc>
                <a:spcPct val="80000"/>
              </a:lnSpc>
              <a:buFont typeface="Wingdings" pitchFamily="2" charset="2"/>
              <a:buNone/>
            </a:pPr>
            <a:r>
              <a:rPr lang="en-US" altLang="en-US" sz="2800">
                <a:latin typeface="Comic Sans MS" pitchFamily="66" charset="0"/>
                <a:sym typeface="Webdings" pitchFamily="18" charset="2"/>
              </a:rPr>
              <a:t>      x = c.Next();</a:t>
            </a:r>
          </a:p>
          <a:p>
            <a:pPr eaLnBrk="1" hangingPunct="1">
              <a:lnSpc>
                <a:spcPct val="80000"/>
              </a:lnSpc>
              <a:buFont typeface="Wingdings" pitchFamily="2" charset="2"/>
              <a:buNone/>
            </a:pPr>
            <a:r>
              <a:rPr lang="en-US" altLang="en-US" sz="2800">
                <a:latin typeface="Comic Sans MS" pitchFamily="66" charset="0"/>
                <a:sym typeface="Webdings" pitchFamily="18" charset="2"/>
              </a:rPr>
              <a:t>   }</a:t>
            </a:r>
          </a:p>
          <a:p>
            <a:pPr eaLnBrk="1" hangingPunct="1">
              <a:lnSpc>
                <a:spcPct val="80000"/>
              </a:lnSpc>
              <a:buFont typeface="Wingdings" pitchFamily="2" charset="2"/>
              <a:buNone/>
            </a:pPr>
            <a:r>
              <a:rPr lang="en-US" altLang="en-US" sz="2800">
                <a:latin typeface="Comic Sans MS" pitchFamily="66" charset="0"/>
                <a:sym typeface="Webdings" pitchFamily="18" charset="2"/>
              </a:rPr>
              <a:t>   cout &lt;&lt; endl;</a:t>
            </a:r>
            <a:endParaRPr lang="zh-CN" altLang="en-US" sz="2800">
              <a:latin typeface="Comic Sans MS" pitchFamily="66" charset="0"/>
              <a:ea typeface="宋体" pitchFamily="2" charset="-122"/>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anim calcmode="lin" valueType="num">
                                      <p:cBhvr additive="base">
                                        <p:cTn id="7" dur="500" fill="hold"/>
                                        <p:tgtEl>
                                          <p:spTgt spid="522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43">
                                            <p:txEl>
                                              <p:pRg st="1" end="1"/>
                                            </p:txEl>
                                          </p:spTgt>
                                        </p:tgtEl>
                                        <p:attrNameLst>
                                          <p:attrName>style.visibility</p:attrName>
                                        </p:attrNameLst>
                                      </p:cBhvr>
                                      <p:to>
                                        <p:strVal val="visible"/>
                                      </p:to>
                                    </p:set>
                                    <p:anim calcmode="lin" valueType="num">
                                      <p:cBhvr additive="base">
                                        <p:cTn id="13" dur="500" fill="hold"/>
                                        <p:tgtEl>
                                          <p:spTgt spid="522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43">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522243">
                                            <p:txEl>
                                              <p:pRg st="2" end="2"/>
                                            </p:txEl>
                                          </p:spTgt>
                                        </p:tgtEl>
                                        <p:attrNameLst>
                                          <p:attrName>style.visibility</p:attrName>
                                        </p:attrNameLst>
                                      </p:cBhvr>
                                      <p:to>
                                        <p:strVal val="visible"/>
                                      </p:to>
                                    </p:set>
                                    <p:anim calcmode="lin" valueType="num">
                                      <p:cBhvr additive="base">
                                        <p:cTn id="18" dur="500" fill="hold"/>
                                        <p:tgtEl>
                                          <p:spTgt spid="52224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22243">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522243">
                                            <p:txEl>
                                              <p:pRg st="3" end="3"/>
                                            </p:txEl>
                                          </p:spTgt>
                                        </p:tgtEl>
                                        <p:attrNameLst>
                                          <p:attrName>style.visibility</p:attrName>
                                        </p:attrNameLst>
                                      </p:cBhvr>
                                      <p:to>
                                        <p:strVal val="visible"/>
                                      </p:to>
                                    </p:set>
                                    <p:anim calcmode="lin" valueType="num">
                                      <p:cBhvr additive="base">
                                        <p:cTn id="23" dur="500" fill="hold"/>
                                        <p:tgtEl>
                                          <p:spTgt spid="5222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2243">
                                            <p:txEl>
                                              <p:pRg st="3" end="3"/>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500"/>
                            </p:stCondLst>
                            <p:childTnLst>
                              <p:par>
                                <p:cTn id="26" presetID="2" presetClass="entr" presetSubtype="4" fill="hold" nodeType="afterEffect">
                                  <p:stCondLst>
                                    <p:cond delay="0"/>
                                  </p:stCondLst>
                                  <p:childTnLst>
                                    <p:set>
                                      <p:cBhvr>
                                        <p:cTn id="27" dur="1" fill="hold">
                                          <p:stCondLst>
                                            <p:cond delay="0"/>
                                          </p:stCondLst>
                                        </p:cTn>
                                        <p:tgtEl>
                                          <p:spTgt spid="522243">
                                            <p:txEl>
                                              <p:pRg st="4" end="4"/>
                                            </p:txEl>
                                          </p:spTgt>
                                        </p:tgtEl>
                                        <p:attrNameLst>
                                          <p:attrName>style.visibility</p:attrName>
                                        </p:attrNameLst>
                                      </p:cBhvr>
                                      <p:to>
                                        <p:strVal val="visible"/>
                                      </p:to>
                                    </p:set>
                                    <p:anim calcmode="lin" valueType="num">
                                      <p:cBhvr additive="base">
                                        <p:cTn id="28" dur="500" fill="hold"/>
                                        <p:tgtEl>
                                          <p:spTgt spid="52224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22243">
                                            <p:txEl>
                                              <p:pRg st="4" end="4"/>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2000"/>
                            </p:stCondLst>
                            <p:childTnLst>
                              <p:par>
                                <p:cTn id="31" presetID="2" presetClass="entr" presetSubtype="4" fill="hold" nodeType="afterEffect">
                                  <p:stCondLst>
                                    <p:cond delay="0"/>
                                  </p:stCondLst>
                                  <p:childTnLst>
                                    <p:set>
                                      <p:cBhvr>
                                        <p:cTn id="32" dur="1" fill="hold">
                                          <p:stCondLst>
                                            <p:cond delay="0"/>
                                          </p:stCondLst>
                                        </p:cTn>
                                        <p:tgtEl>
                                          <p:spTgt spid="522243">
                                            <p:txEl>
                                              <p:pRg st="5" end="5"/>
                                            </p:txEl>
                                          </p:spTgt>
                                        </p:tgtEl>
                                        <p:attrNameLst>
                                          <p:attrName>style.visibility</p:attrName>
                                        </p:attrNameLst>
                                      </p:cBhvr>
                                      <p:to>
                                        <p:strVal val="visible"/>
                                      </p:to>
                                    </p:set>
                                    <p:anim calcmode="lin" valueType="num">
                                      <p:cBhvr additive="base">
                                        <p:cTn id="33" dur="500" fill="hold"/>
                                        <p:tgtEl>
                                          <p:spTgt spid="5222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43">
                                            <p:txEl>
                                              <p:pRg st="5" end="5"/>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 presetClass="entr" presetSubtype="4" fill="hold" nodeType="afterEffect">
                                  <p:stCondLst>
                                    <p:cond delay="0"/>
                                  </p:stCondLst>
                                  <p:childTnLst>
                                    <p:set>
                                      <p:cBhvr>
                                        <p:cTn id="37" dur="1" fill="hold">
                                          <p:stCondLst>
                                            <p:cond delay="0"/>
                                          </p:stCondLst>
                                        </p:cTn>
                                        <p:tgtEl>
                                          <p:spTgt spid="522243">
                                            <p:txEl>
                                              <p:pRg st="6" end="6"/>
                                            </p:txEl>
                                          </p:spTgt>
                                        </p:tgtEl>
                                        <p:attrNameLst>
                                          <p:attrName>style.visibility</p:attrName>
                                        </p:attrNameLst>
                                      </p:cBhvr>
                                      <p:to>
                                        <p:strVal val="visible"/>
                                      </p:to>
                                    </p:set>
                                    <p:anim calcmode="lin" valueType="num">
                                      <p:cBhvr additive="base">
                                        <p:cTn id="38" dur="500" fill="hold"/>
                                        <p:tgtEl>
                                          <p:spTgt spid="52224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22243">
                                            <p:txEl>
                                              <p:pRg st="6" end="6"/>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3000"/>
                            </p:stCondLst>
                            <p:childTnLst>
                              <p:par>
                                <p:cTn id="41" presetID="2" presetClass="entr" presetSubtype="4" fill="hold" nodeType="afterEffect">
                                  <p:stCondLst>
                                    <p:cond delay="0"/>
                                  </p:stCondLst>
                                  <p:childTnLst>
                                    <p:set>
                                      <p:cBhvr>
                                        <p:cTn id="42" dur="1" fill="hold">
                                          <p:stCondLst>
                                            <p:cond delay="0"/>
                                          </p:stCondLst>
                                        </p:cTn>
                                        <p:tgtEl>
                                          <p:spTgt spid="522243">
                                            <p:txEl>
                                              <p:pRg st="7" end="7"/>
                                            </p:txEl>
                                          </p:spTgt>
                                        </p:tgtEl>
                                        <p:attrNameLst>
                                          <p:attrName>style.visibility</p:attrName>
                                        </p:attrNameLst>
                                      </p:cBhvr>
                                      <p:to>
                                        <p:strVal val="visible"/>
                                      </p:to>
                                    </p:set>
                                    <p:anim calcmode="lin" valueType="num">
                                      <p:cBhvr additive="base">
                                        <p:cTn id="43" dur="500" fill="hold"/>
                                        <p:tgtEl>
                                          <p:spTgt spid="52224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43">
                                            <p:txEl>
                                              <p:pRg st="7" end="7"/>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3500"/>
                            </p:stCondLst>
                            <p:childTnLst>
                              <p:par>
                                <p:cTn id="46" presetID="2" presetClass="entr" presetSubtype="4" fill="hold" nodeType="afterEffect">
                                  <p:stCondLst>
                                    <p:cond delay="0"/>
                                  </p:stCondLst>
                                  <p:childTnLst>
                                    <p:set>
                                      <p:cBhvr>
                                        <p:cTn id="47" dur="1" fill="hold">
                                          <p:stCondLst>
                                            <p:cond delay="0"/>
                                          </p:stCondLst>
                                        </p:cTn>
                                        <p:tgtEl>
                                          <p:spTgt spid="522243">
                                            <p:txEl>
                                              <p:pRg st="8" end="8"/>
                                            </p:txEl>
                                          </p:spTgt>
                                        </p:tgtEl>
                                        <p:attrNameLst>
                                          <p:attrName>style.visibility</p:attrName>
                                        </p:attrNameLst>
                                      </p:cBhvr>
                                      <p:to>
                                        <p:strVal val="visible"/>
                                      </p:to>
                                    </p:set>
                                    <p:anim calcmode="lin" valueType="num">
                                      <p:cBhvr additive="base">
                                        <p:cTn id="48" dur="500" fill="hold"/>
                                        <p:tgtEl>
                                          <p:spTgt spid="52224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22243">
                                            <p:txEl>
                                              <p:pRg st="8" end="8"/>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000"/>
                            </p:stCondLst>
                            <p:childTnLst>
                              <p:par>
                                <p:cTn id="51" presetID="2" presetClass="entr" presetSubtype="4" fill="hold" nodeType="afterEffect">
                                  <p:stCondLst>
                                    <p:cond delay="0"/>
                                  </p:stCondLst>
                                  <p:childTnLst>
                                    <p:set>
                                      <p:cBhvr>
                                        <p:cTn id="52" dur="1" fill="hold">
                                          <p:stCondLst>
                                            <p:cond delay="0"/>
                                          </p:stCondLst>
                                        </p:cTn>
                                        <p:tgtEl>
                                          <p:spTgt spid="522243">
                                            <p:txEl>
                                              <p:pRg st="9" end="9"/>
                                            </p:txEl>
                                          </p:spTgt>
                                        </p:tgtEl>
                                        <p:attrNameLst>
                                          <p:attrName>style.visibility</p:attrName>
                                        </p:attrNameLst>
                                      </p:cBhvr>
                                      <p:to>
                                        <p:strVal val="visible"/>
                                      </p:to>
                                    </p:set>
                                    <p:anim calcmode="lin" valueType="num">
                                      <p:cBhvr additive="base">
                                        <p:cTn id="53" dur="500" fill="hold"/>
                                        <p:tgtEl>
                                          <p:spTgt spid="52224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22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miter lim="800000"/>
            <a:headEnd/>
            <a:tailEnd/>
          </a:ln>
        </p:spPr>
        <p:txBody>
          <a:bodyPr/>
          <a:lstStyle/>
          <a:p>
            <a:fld id="{B67EA867-577E-4678-B931-3A6006274059}" type="datetime7">
              <a:rPr lang="zh-CN" altLang="en-US" smtClean="0"/>
              <a:pPr/>
              <a:t>19.9.25</a:t>
            </a:fld>
            <a:endParaRPr lang="en-US" altLang="zh-CN"/>
          </a:p>
        </p:txBody>
      </p:sp>
      <p:sp>
        <p:nvSpPr>
          <p:cNvPr id="47107" name="灯片编号占位符 5"/>
          <p:cNvSpPr>
            <a:spLocks noGrp="1"/>
          </p:cNvSpPr>
          <p:nvPr>
            <p:ph type="sldNum" sz="quarter" idx="12"/>
          </p:nvPr>
        </p:nvSpPr>
        <p:spPr>
          <a:noFill/>
          <a:ln>
            <a:miter lim="800000"/>
            <a:headEnd/>
            <a:tailEnd/>
          </a:ln>
        </p:spPr>
        <p:txBody>
          <a:bodyPr/>
          <a:lstStyle/>
          <a:p>
            <a:fld id="{B2E6B9BB-F1B8-42BD-8D09-281121D8C6BE}" type="slidenum">
              <a:rPr lang="zh-CN" altLang="en-US" smtClean="0"/>
              <a:pPr/>
              <a:t>41</a:t>
            </a:fld>
            <a:endParaRPr lang="en-US" altLang="zh-CN"/>
          </a:p>
        </p:txBody>
      </p:sp>
      <p:sp>
        <p:nvSpPr>
          <p:cNvPr id="47108"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5. </a:t>
            </a:r>
            <a:r>
              <a:rPr lang="zh-CN" altLang="en-US">
                <a:ea typeface="宋体" pitchFamily="2" charset="-122"/>
                <a:sym typeface="Webdings" pitchFamily="18" charset="2"/>
              </a:rPr>
              <a:t>循环链表</a:t>
            </a:r>
          </a:p>
        </p:txBody>
      </p:sp>
      <p:sp>
        <p:nvSpPr>
          <p:cNvPr id="524291" name="Rectangle 3"/>
          <p:cNvSpPr>
            <a:spLocks noGrp="1" noChangeArrowheads="1"/>
          </p:cNvSpPr>
          <p:nvPr>
            <p:ph type="body" idx="1"/>
          </p:nvPr>
        </p:nvSpPr>
        <p:spPr>
          <a:xfrm>
            <a:off x="595313" y="1600200"/>
            <a:ext cx="8032750" cy="3308350"/>
          </a:xfrm>
        </p:spPr>
        <p:txBody>
          <a:bodyPr/>
          <a:lstStyle/>
          <a:p>
            <a:pPr eaLnBrk="1" hangingPunct="1">
              <a:lnSpc>
                <a:spcPct val="90000"/>
              </a:lnSpc>
            </a:pPr>
            <a:r>
              <a:rPr lang="zh-CN" altLang="en-US" sz="2800">
                <a:latin typeface="Comic Sans MS" pitchFamily="66" charset="0"/>
                <a:ea typeface="宋体" pitchFamily="2" charset="-122"/>
                <a:sym typeface="Webdings" pitchFamily="18" charset="2"/>
              </a:rPr>
              <a:t>提高链表效率的方法</a:t>
            </a:r>
            <a:endParaRPr lang="en-US" altLang="zh-CN" sz="2800">
              <a:latin typeface="Comic Sans MS" pitchFamily="66" charset="0"/>
              <a:ea typeface="宋体" pitchFamily="2" charset="-122"/>
              <a:sym typeface="Webdings" pitchFamily="18" charset="2"/>
            </a:endParaRPr>
          </a:p>
          <a:p>
            <a:pPr lvl="1" eaLnBrk="1" hangingPunct="1">
              <a:lnSpc>
                <a:spcPct val="90000"/>
              </a:lnSpc>
            </a:pPr>
            <a:r>
              <a:rPr lang="zh-CN" altLang="en-US" sz="2300">
                <a:latin typeface="Comic Sans MS" pitchFamily="66" charset="0"/>
                <a:ea typeface="宋体" pitchFamily="2" charset="-122"/>
                <a:sym typeface="Webdings" pitchFamily="18" charset="2"/>
              </a:rPr>
              <a:t>把线性表描述成一个</a:t>
            </a:r>
            <a:r>
              <a:rPr lang="zh-CN" altLang="en-US" sz="2300">
                <a:solidFill>
                  <a:schemeClr val="hlink"/>
                </a:solidFill>
                <a:latin typeface="Comic Sans MS" pitchFamily="66" charset="0"/>
                <a:ea typeface="宋体" pitchFamily="2" charset="-122"/>
                <a:sym typeface="Webdings" pitchFamily="18" charset="2"/>
              </a:rPr>
              <a:t>单向循环链表</a:t>
            </a:r>
            <a:r>
              <a:rPr lang="en-US" altLang="zh-CN" sz="2300">
                <a:latin typeface="Comic Sans MS" pitchFamily="66" charset="0"/>
                <a:ea typeface="宋体" pitchFamily="2" charset="-122"/>
                <a:sym typeface="Webdings" pitchFamily="18" charset="2"/>
              </a:rPr>
              <a:t>(singly linked circular list)</a:t>
            </a:r>
            <a:r>
              <a:rPr lang="zh-CN" altLang="en-US" sz="2300">
                <a:latin typeface="Comic Sans MS" pitchFamily="66" charset="0"/>
                <a:ea typeface="宋体" pitchFamily="2" charset="-122"/>
                <a:sym typeface="Webdings" pitchFamily="18" charset="2"/>
              </a:rPr>
              <a:t>，简称循环链表</a:t>
            </a:r>
            <a:r>
              <a:rPr lang="en-US" altLang="zh-CN" sz="2300">
                <a:latin typeface="Comic Sans MS" pitchFamily="66" charset="0"/>
                <a:ea typeface="宋体" pitchFamily="2" charset="-122"/>
                <a:sym typeface="Webdings" pitchFamily="18" charset="2"/>
              </a:rPr>
              <a:t>(circular list)</a:t>
            </a:r>
            <a:r>
              <a:rPr lang="zh-CN" altLang="en-US" sz="2300">
                <a:latin typeface="Comic Sans MS" pitchFamily="66" charset="0"/>
                <a:ea typeface="宋体" pitchFamily="2" charset="-122"/>
                <a:sym typeface="Webdings" pitchFamily="18" charset="2"/>
              </a:rPr>
              <a:t>。我们把单链表的最后节点的指针指向第一个节点，这样就构造出</a:t>
            </a:r>
            <a:r>
              <a:rPr lang="zh-CN" altLang="en-US" sz="2300">
                <a:solidFill>
                  <a:schemeClr val="hlink"/>
                </a:solidFill>
                <a:latin typeface="Comic Sans MS" pitchFamily="66" charset="0"/>
                <a:ea typeface="宋体" pitchFamily="2" charset="-122"/>
                <a:sym typeface="Webdings" pitchFamily="18" charset="2"/>
              </a:rPr>
              <a:t>循环链表</a:t>
            </a:r>
            <a:r>
              <a:rPr lang="zh-CN" altLang="en-US" sz="2300">
                <a:latin typeface="Comic Sans MS" pitchFamily="66" charset="0"/>
                <a:ea typeface="宋体" pitchFamily="2" charset="-122"/>
                <a:sym typeface="Webdings" pitchFamily="18" charset="2"/>
              </a:rPr>
              <a:t>。</a:t>
            </a:r>
          </a:p>
          <a:p>
            <a:pPr lvl="1" eaLnBrk="1" hangingPunct="1">
              <a:lnSpc>
                <a:spcPct val="90000"/>
              </a:lnSpc>
            </a:pPr>
            <a:r>
              <a:rPr lang="zh-CN" altLang="en-US" sz="2300">
                <a:latin typeface="Comic Sans MS" pitchFamily="66" charset="0"/>
                <a:ea typeface="宋体" pitchFamily="2" charset="-122"/>
                <a:sym typeface="Webdings" pitchFamily="18" charset="2"/>
              </a:rPr>
              <a:t>在链表的前部增加一个附加的节点，称之为头节点</a:t>
            </a:r>
            <a:r>
              <a:rPr lang="en-US" altLang="zh-CN" sz="2300">
                <a:latin typeface="Comic Sans MS" pitchFamily="66" charset="0"/>
                <a:ea typeface="宋体" pitchFamily="2" charset="-122"/>
                <a:sym typeface="Webdings" pitchFamily="18" charset="2"/>
              </a:rPr>
              <a:t>(head node)</a:t>
            </a:r>
            <a:r>
              <a:rPr lang="zh-CN" altLang="en-US" sz="2300">
                <a:latin typeface="Comic Sans MS" pitchFamily="66" charset="0"/>
                <a:ea typeface="宋体" pitchFamily="2" charset="-122"/>
                <a:sym typeface="Webdings" pitchFamily="18" charset="2"/>
              </a:rPr>
              <a:t>，此时链表称为</a:t>
            </a:r>
            <a:r>
              <a:rPr lang="zh-CN" altLang="en-US" sz="2300">
                <a:solidFill>
                  <a:schemeClr val="hlink"/>
                </a:solidFill>
                <a:latin typeface="Comic Sans MS" pitchFamily="66" charset="0"/>
                <a:ea typeface="宋体" pitchFamily="2" charset="-122"/>
                <a:sym typeface="Webdings" pitchFamily="18" charset="2"/>
              </a:rPr>
              <a:t>带头节点循环链表</a:t>
            </a:r>
            <a:r>
              <a:rPr lang="zh-CN" altLang="en-US" sz="2300">
                <a:latin typeface="Comic Sans MS" pitchFamily="66" charset="0"/>
                <a:ea typeface="宋体" pitchFamily="2" charset="-122"/>
                <a:sym typeface="Webdings" pitchFamily="18" charset="2"/>
              </a:rPr>
              <a:t>。</a:t>
            </a:r>
          </a:p>
        </p:txBody>
      </p:sp>
      <p:grpSp>
        <p:nvGrpSpPr>
          <p:cNvPr id="524292" name="Group 4"/>
          <p:cNvGrpSpPr>
            <a:grpSpLocks/>
          </p:cNvGrpSpPr>
          <p:nvPr/>
        </p:nvGrpSpPr>
        <p:grpSpPr bwMode="auto">
          <a:xfrm>
            <a:off x="3203575" y="5734050"/>
            <a:ext cx="431800" cy="792163"/>
            <a:chOff x="2064" y="210"/>
            <a:chExt cx="272" cy="499"/>
          </a:xfrm>
        </p:grpSpPr>
        <p:sp>
          <p:nvSpPr>
            <p:cNvPr id="47134" name="Rectangle 5"/>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7135" name="Rectangle 6"/>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r>
                <a:rPr kumimoji="1" lang="en-US" altLang="zh-CN" sz="2000" b="1" baseline="-25000">
                  <a:latin typeface="Comic Sans MS" pitchFamily="66" charset="0"/>
                </a:rPr>
                <a:t>1</a:t>
              </a:r>
            </a:p>
          </p:txBody>
        </p:sp>
      </p:grpSp>
      <p:grpSp>
        <p:nvGrpSpPr>
          <p:cNvPr id="524295" name="Group 7"/>
          <p:cNvGrpSpPr>
            <a:grpSpLocks/>
          </p:cNvGrpSpPr>
          <p:nvPr/>
        </p:nvGrpSpPr>
        <p:grpSpPr bwMode="auto">
          <a:xfrm>
            <a:off x="4283075" y="5734050"/>
            <a:ext cx="431800" cy="792163"/>
            <a:chOff x="2064" y="210"/>
            <a:chExt cx="272" cy="499"/>
          </a:xfrm>
        </p:grpSpPr>
        <p:sp>
          <p:nvSpPr>
            <p:cNvPr id="47132" name="Rectangle 8"/>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7133" name="Rectangle 9"/>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r>
                <a:rPr kumimoji="1" lang="en-US" altLang="zh-CN" sz="2000" b="1" baseline="-25000">
                  <a:latin typeface="Comic Sans MS" pitchFamily="66" charset="0"/>
                </a:rPr>
                <a:t>2</a:t>
              </a:r>
            </a:p>
          </p:txBody>
        </p:sp>
      </p:grpSp>
      <p:grpSp>
        <p:nvGrpSpPr>
          <p:cNvPr id="524298" name="Group 10"/>
          <p:cNvGrpSpPr>
            <a:grpSpLocks/>
          </p:cNvGrpSpPr>
          <p:nvPr/>
        </p:nvGrpSpPr>
        <p:grpSpPr bwMode="auto">
          <a:xfrm>
            <a:off x="5362575" y="5734050"/>
            <a:ext cx="431800" cy="792163"/>
            <a:chOff x="2064" y="210"/>
            <a:chExt cx="272" cy="499"/>
          </a:xfrm>
        </p:grpSpPr>
        <p:sp>
          <p:nvSpPr>
            <p:cNvPr id="47130" name="Rectangle 11"/>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7131" name="Rectangle 12"/>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r>
                <a:rPr kumimoji="1" lang="en-US" altLang="zh-CN" sz="2000" b="1" baseline="-25000">
                  <a:latin typeface="Comic Sans MS" pitchFamily="66" charset="0"/>
                </a:rPr>
                <a:t>3</a:t>
              </a:r>
            </a:p>
          </p:txBody>
        </p:sp>
      </p:grpSp>
      <p:grpSp>
        <p:nvGrpSpPr>
          <p:cNvPr id="524301" name="Group 13"/>
          <p:cNvGrpSpPr>
            <a:grpSpLocks/>
          </p:cNvGrpSpPr>
          <p:nvPr/>
        </p:nvGrpSpPr>
        <p:grpSpPr bwMode="auto">
          <a:xfrm>
            <a:off x="7667625" y="5734050"/>
            <a:ext cx="431800" cy="792163"/>
            <a:chOff x="2064" y="210"/>
            <a:chExt cx="272" cy="499"/>
          </a:xfrm>
        </p:grpSpPr>
        <p:sp>
          <p:nvSpPr>
            <p:cNvPr id="47128" name="Rectangle 14"/>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a:t>
              </a:r>
            </a:p>
          </p:txBody>
        </p:sp>
        <p:sp>
          <p:nvSpPr>
            <p:cNvPr id="47129" name="Rectangle 15"/>
            <p:cNvSpPr>
              <a:spLocks noChangeArrowheads="1"/>
            </p:cNvSpPr>
            <p:nvPr/>
          </p:nvSpPr>
          <p:spPr bwMode="auto">
            <a:xfrm>
              <a:off x="2064" y="391"/>
              <a:ext cx="272" cy="31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r>
                <a:rPr kumimoji="1" lang="en-US" altLang="zh-CN" sz="2000" b="1" baseline="-25000">
                  <a:latin typeface="Comic Sans MS" pitchFamily="66" charset="0"/>
                </a:rPr>
                <a:t>n</a:t>
              </a:r>
            </a:p>
          </p:txBody>
        </p:sp>
      </p:grpSp>
      <p:sp>
        <p:nvSpPr>
          <p:cNvPr id="524304" name="Line 16"/>
          <p:cNvSpPr>
            <a:spLocks noChangeShapeType="1"/>
          </p:cNvSpPr>
          <p:nvPr/>
        </p:nvSpPr>
        <p:spPr bwMode="auto">
          <a:xfrm>
            <a:off x="1476375" y="5445125"/>
            <a:ext cx="1655763" cy="433388"/>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05" name="Line 17"/>
          <p:cNvSpPr>
            <a:spLocks noChangeShapeType="1"/>
          </p:cNvSpPr>
          <p:nvPr/>
        </p:nvSpPr>
        <p:spPr bwMode="auto">
          <a:xfrm>
            <a:off x="3419475" y="5878513"/>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06" name="Line 18"/>
          <p:cNvSpPr>
            <a:spLocks noChangeShapeType="1"/>
          </p:cNvSpPr>
          <p:nvPr/>
        </p:nvSpPr>
        <p:spPr bwMode="auto">
          <a:xfrm>
            <a:off x="4498975" y="5878513"/>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07" name="Line 19"/>
          <p:cNvSpPr>
            <a:spLocks noChangeShapeType="1"/>
          </p:cNvSpPr>
          <p:nvPr/>
        </p:nvSpPr>
        <p:spPr bwMode="auto">
          <a:xfrm>
            <a:off x="5580063" y="5878513"/>
            <a:ext cx="865187"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08" name="Line 20"/>
          <p:cNvSpPr>
            <a:spLocks noChangeShapeType="1"/>
          </p:cNvSpPr>
          <p:nvPr/>
        </p:nvSpPr>
        <p:spPr bwMode="auto">
          <a:xfrm>
            <a:off x="6804025" y="5876925"/>
            <a:ext cx="86518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09" name="Text Box 21"/>
          <p:cNvSpPr txBox="1">
            <a:spLocks noChangeArrowheads="1"/>
          </p:cNvSpPr>
          <p:nvPr/>
        </p:nvSpPr>
        <p:spPr bwMode="auto">
          <a:xfrm>
            <a:off x="6372225" y="5661025"/>
            <a:ext cx="503238"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a:t>
            </a:r>
            <a:endParaRPr kumimoji="1" lang="en-US" altLang="zh-CN" sz="2000" b="1">
              <a:latin typeface="Tahoma" pitchFamily="34" charset="0"/>
            </a:endParaRPr>
          </a:p>
        </p:txBody>
      </p:sp>
      <p:sp>
        <p:nvSpPr>
          <p:cNvPr id="524310" name="Text Box 22"/>
          <p:cNvSpPr txBox="1">
            <a:spLocks noChangeArrowheads="1"/>
          </p:cNvSpPr>
          <p:nvPr/>
        </p:nvSpPr>
        <p:spPr bwMode="auto">
          <a:xfrm>
            <a:off x="684213" y="5300663"/>
            <a:ext cx="792162"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ahoma" pitchFamily="34" charset="0"/>
              </a:rPr>
              <a:t>frist</a:t>
            </a:r>
          </a:p>
        </p:txBody>
      </p:sp>
      <p:sp>
        <p:nvSpPr>
          <p:cNvPr id="524311" name="Line 23"/>
          <p:cNvSpPr>
            <a:spLocks noChangeShapeType="1"/>
          </p:cNvSpPr>
          <p:nvPr/>
        </p:nvSpPr>
        <p:spPr bwMode="auto">
          <a:xfrm>
            <a:off x="7812088" y="5876925"/>
            <a:ext cx="72072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12" name="Line 24"/>
          <p:cNvSpPr>
            <a:spLocks noChangeShapeType="1"/>
          </p:cNvSpPr>
          <p:nvPr/>
        </p:nvSpPr>
        <p:spPr bwMode="auto">
          <a:xfrm flipV="1">
            <a:off x="8532813" y="5373688"/>
            <a:ext cx="0" cy="503237"/>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13" name="Line 25"/>
          <p:cNvSpPr>
            <a:spLocks noChangeShapeType="1"/>
          </p:cNvSpPr>
          <p:nvPr/>
        </p:nvSpPr>
        <p:spPr bwMode="auto">
          <a:xfrm flipH="1">
            <a:off x="3419475" y="5373688"/>
            <a:ext cx="5113338"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24314" name="Line 26"/>
          <p:cNvSpPr>
            <a:spLocks noChangeShapeType="1"/>
          </p:cNvSpPr>
          <p:nvPr/>
        </p:nvSpPr>
        <p:spPr bwMode="auto">
          <a:xfrm>
            <a:off x="3419475" y="5373688"/>
            <a:ext cx="0" cy="360362"/>
          </a:xfrm>
          <a:prstGeom prst="line">
            <a:avLst/>
          </a:prstGeom>
          <a:noFill/>
          <a:ln w="28575">
            <a:solidFill>
              <a:schemeClr val="tx1"/>
            </a:solidFill>
            <a:miter lim="800000"/>
            <a:headEnd/>
            <a:tailEnd type="arrow" w="med" len="med"/>
          </a:ln>
          <a:effectLst/>
        </p:spPr>
        <p:txBody>
          <a:bodyPr wrap="none"/>
          <a:lstStyle/>
          <a:p>
            <a:endParaRPr lang="zh-CN" altLang="en-US"/>
          </a:p>
        </p:txBody>
      </p:sp>
      <p:grpSp>
        <p:nvGrpSpPr>
          <p:cNvPr id="524315" name="Group 27"/>
          <p:cNvGrpSpPr>
            <a:grpSpLocks/>
          </p:cNvGrpSpPr>
          <p:nvPr/>
        </p:nvGrpSpPr>
        <p:grpSpPr bwMode="auto">
          <a:xfrm>
            <a:off x="3203575" y="5734050"/>
            <a:ext cx="431800" cy="792163"/>
            <a:chOff x="2064" y="210"/>
            <a:chExt cx="272" cy="499"/>
          </a:xfrm>
        </p:grpSpPr>
        <p:sp>
          <p:nvSpPr>
            <p:cNvPr id="47126" name="Rectangle 28"/>
            <p:cNvSpPr>
              <a:spLocks noChangeArrowheads="1"/>
            </p:cNvSpPr>
            <p:nvPr/>
          </p:nvSpPr>
          <p:spPr bwMode="auto">
            <a:xfrm>
              <a:off x="2064" y="210"/>
              <a:ext cx="272" cy="181"/>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7127" name="Rectangle 29"/>
            <p:cNvSpPr>
              <a:spLocks noChangeArrowheads="1"/>
            </p:cNvSpPr>
            <p:nvPr/>
          </p:nvSpPr>
          <p:spPr bwMode="auto">
            <a:xfrm>
              <a:off x="2064" y="391"/>
              <a:ext cx="272" cy="318"/>
            </a:xfrm>
            <a:prstGeom prst="rect">
              <a:avLst/>
            </a:prstGeom>
            <a:solidFill>
              <a:schemeClr val="accent2"/>
            </a:solidFill>
            <a:ln w="9525">
              <a:solidFill>
                <a:schemeClr val="tx1"/>
              </a:solidFill>
              <a:miter lim="800000"/>
              <a:headEnd/>
              <a:tailEnd/>
            </a:ln>
            <a:effectLst/>
          </p:spPr>
          <p:txBody>
            <a:bodyPr wrap="none" anchor="ctr"/>
            <a:lstStyle/>
            <a:p>
              <a:pPr algn="ctr"/>
              <a:endParaRPr kumimoji="1" lang="en-US" altLang="zh-CN" sz="2000" b="1" baseline="-250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 calcmode="lin" valueType="num">
                                      <p:cBhvr additive="base">
                                        <p:cTn id="7" dur="500" fill="hold"/>
                                        <p:tgtEl>
                                          <p:spTgt spid="524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4291">
                                            <p:txEl>
                                              <p:pRg st="1" end="1"/>
                                            </p:txEl>
                                          </p:spTgt>
                                        </p:tgtEl>
                                        <p:attrNameLst>
                                          <p:attrName>style.visibility</p:attrName>
                                        </p:attrNameLst>
                                      </p:cBhvr>
                                      <p:to>
                                        <p:strVal val="visible"/>
                                      </p:to>
                                    </p:set>
                                    <p:anim calcmode="lin" valueType="num">
                                      <p:cBhvr additive="base">
                                        <p:cTn id="13" dur="500" fill="hold"/>
                                        <p:tgtEl>
                                          <p:spTgt spid="524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4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iterate type="lt">
                                    <p:tmPct val="50000"/>
                                  </p:iterate>
                                  <p:childTnLst>
                                    <p:set>
                                      <p:cBhvr>
                                        <p:cTn id="18" dur="1" fill="hold">
                                          <p:stCondLst>
                                            <p:cond delay="0"/>
                                          </p:stCondLst>
                                        </p:cTn>
                                        <p:tgtEl>
                                          <p:spTgt spid="524310"/>
                                        </p:tgtEl>
                                        <p:attrNameLst>
                                          <p:attrName>style.visibility</p:attrName>
                                        </p:attrNameLst>
                                      </p:cBhvr>
                                      <p:to>
                                        <p:strVal val="visible"/>
                                      </p:to>
                                    </p:set>
                                    <p:anim calcmode="lin" valueType="num">
                                      <p:cBhvr>
                                        <p:cTn id="19" dur="500" fill="hold"/>
                                        <p:tgtEl>
                                          <p:spTgt spid="524310"/>
                                        </p:tgtEl>
                                        <p:attrNameLst>
                                          <p:attrName>ppt_w</p:attrName>
                                        </p:attrNameLst>
                                      </p:cBhvr>
                                      <p:tavLst>
                                        <p:tav tm="0">
                                          <p:val>
                                            <p:strVal val="#ppt_w*0.70"/>
                                          </p:val>
                                        </p:tav>
                                        <p:tav tm="100000">
                                          <p:val>
                                            <p:strVal val="#ppt_w"/>
                                          </p:val>
                                        </p:tav>
                                      </p:tavLst>
                                    </p:anim>
                                    <p:anim calcmode="lin" valueType="num">
                                      <p:cBhvr>
                                        <p:cTn id="20" dur="500" fill="hold"/>
                                        <p:tgtEl>
                                          <p:spTgt spid="524310"/>
                                        </p:tgtEl>
                                        <p:attrNameLst>
                                          <p:attrName>ppt_h</p:attrName>
                                        </p:attrNameLst>
                                      </p:cBhvr>
                                      <p:tavLst>
                                        <p:tav tm="0">
                                          <p:val>
                                            <p:strVal val="#ppt_h"/>
                                          </p:val>
                                        </p:tav>
                                        <p:tav tm="100000">
                                          <p:val>
                                            <p:strVal val="#ppt_h"/>
                                          </p:val>
                                        </p:tav>
                                      </p:tavLst>
                                    </p:anim>
                                    <p:animEffect transition="in" filter="fade">
                                      <p:cBhvr>
                                        <p:cTn id="21" dur="500"/>
                                        <p:tgtEl>
                                          <p:spTgt spid="524310"/>
                                        </p:tgtEl>
                                      </p:cBhvr>
                                    </p:animEffect>
                                  </p:childTnLst>
                                </p:cTn>
                              </p:par>
                            </p:childTnLst>
                          </p:cTn>
                        </p:par>
                        <p:par>
                          <p:cTn id="22" fill="hold" nodeType="afterGroup">
                            <p:stCondLst>
                              <p:cond delay="1500"/>
                            </p:stCondLst>
                            <p:childTnLst>
                              <p:par>
                                <p:cTn id="23" presetID="55" presetClass="entr" presetSubtype="0" fill="hold" grpId="0" nodeType="afterEffect">
                                  <p:stCondLst>
                                    <p:cond delay="0"/>
                                  </p:stCondLst>
                                  <p:iterate type="lt">
                                    <p:tmPct val="50000"/>
                                  </p:iterate>
                                  <p:childTnLst>
                                    <p:set>
                                      <p:cBhvr>
                                        <p:cTn id="24" dur="1" fill="hold">
                                          <p:stCondLst>
                                            <p:cond delay="0"/>
                                          </p:stCondLst>
                                        </p:cTn>
                                        <p:tgtEl>
                                          <p:spTgt spid="524304"/>
                                        </p:tgtEl>
                                        <p:attrNameLst>
                                          <p:attrName>style.visibility</p:attrName>
                                        </p:attrNameLst>
                                      </p:cBhvr>
                                      <p:to>
                                        <p:strVal val="visible"/>
                                      </p:to>
                                    </p:set>
                                    <p:anim calcmode="lin" valueType="num">
                                      <p:cBhvr>
                                        <p:cTn id="25" dur="500" fill="hold"/>
                                        <p:tgtEl>
                                          <p:spTgt spid="524304"/>
                                        </p:tgtEl>
                                        <p:attrNameLst>
                                          <p:attrName>ppt_w</p:attrName>
                                        </p:attrNameLst>
                                      </p:cBhvr>
                                      <p:tavLst>
                                        <p:tav tm="0">
                                          <p:val>
                                            <p:strVal val="#ppt_w*0.70"/>
                                          </p:val>
                                        </p:tav>
                                        <p:tav tm="100000">
                                          <p:val>
                                            <p:strVal val="#ppt_w"/>
                                          </p:val>
                                        </p:tav>
                                      </p:tavLst>
                                    </p:anim>
                                    <p:anim calcmode="lin" valueType="num">
                                      <p:cBhvr>
                                        <p:cTn id="26" dur="500" fill="hold"/>
                                        <p:tgtEl>
                                          <p:spTgt spid="524304"/>
                                        </p:tgtEl>
                                        <p:attrNameLst>
                                          <p:attrName>ppt_h</p:attrName>
                                        </p:attrNameLst>
                                      </p:cBhvr>
                                      <p:tavLst>
                                        <p:tav tm="0">
                                          <p:val>
                                            <p:strVal val="#ppt_h"/>
                                          </p:val>
                                        </p:tav>
                                        <p:tav tm="100000">
                                          <p:val>
                                            <p:strVal val="#ppt_h"/>
                                          </p:val>
                                        </p:tav>
                                      </p:tavLst>
                                    </p:anim>
                                    <p:animEffect transition="in" filter="fade">
                                      <p:cBhvr>
                                        <p:cTn id="27" dur="500"/>
                                        <p:tgtEl>
                                          <p:spTgt spid="524304"/>
                                        </p:tgtEl>
                                      </p:cBhvr>
                                    </p:animEffect>
                                  </p:childTnLst>
                                </p:cTn>
                              </p:par>
                            </p:childTnLst>
                          </p:cTn>
                        </p:par>
                        <p:par>
                          <p:cTn id="28" fill="hold" nodeType="afterGroup">
                            <p:stCondLst>
                              <p:cond delay="2000"/>
                            </p:stCondLst>
                            <p:childTnLst>
                              <p:par>
                                <p:cTn id="29" presetID="55" presetClass="entr" presetSubtype="0" fill="hold" nodeType="afterEffect">
                                  <p:stCondLst>
                                    <p:cond delay="0"/>
                                  </p:stCondLst>
                                  <p:iterate type="lt">
                                    <p:tmPct val="50000"/>
                                  </p:iterate>
                                  <p:childTnLst>
                                    <p:set>
                                      <p:cBhvr>
                                        <p:cTn id="30" dur="1" fill="hold">
                                          <p:stCondLst>
                                            <p:cond delay="0"/>
                                          </p:stCondLst>
                                        </p:cTn>
                                        <p:tgtEl>
                                          <p:spTgt spid="524292"/>
                                        </p:tgtEl>
                                        <p:attrNameLst>
                                          <p:attrName>style.visibility</p:attrName>
                                        </p:attrNameLst>
                                      </p:cBhvr>
                                      <p:to>
                                        <p:strVal val="visible"/>
                                      </p:to>
                                    </p:set>
                                    <p:anim calcmode="lin" valueType="num">
                                      <p:cBhvr>
                                        <p:cTn id="31" dur="500" fill="hold"/>
                                        <p:tgtEl>
                                          <p:spTgt spid="524292"/>
                                        </p:tgtEl>
                                        <p:attrNameLst>
                                          <p:attrName>ppt_w</p:attrName>
                                        </p:attrNameLst>
                                      </p:cBhvr>
                                      <p:tavLst>
                                        <p:tav tm="0">
                                          <p:val>
                                            <p:strVal val="#ppt_w*0.70"/>
                                          </p:val>
                                        </p:tav>
                                        <p:tav tm="100000">
                                          <p:val>
                                            <p:strVal val="#ppt_w"/>
                                          </p:val>
                                        </p:tav>
                                      </p:tavLst>
                                    </p:anim>
                                    <p:anim calcmode="lin" valueType="num">
                                      <p:cBhvr>
                                        <p:cTn id="32" dur="500" fill="hold"/>
                                        <p:tgtEl>
                                          <p:spTgt spid="524292"/>
                                        </p:tgtEl>
                                        <p:attrNameLst>
                                          <p:attrName>ppt_h</p:attrName>
                                        </p:attrNameLst>
                                      </p:cBhvr>
                                      <p:tavLst>
                                        <p:tav tm="0">
                                          <p:val>
                                            <p:strVal val="#ppt_h"/>
                                          </p:val>
                                        </p:tav>
                                        <p:tav tm="100000">
                                          <p:val>
                                            <p:strVal val="#ppt_h"/>
                                          </p:val>
                                        </p:tav>
                                      </p:tavLst>
                                    </p:anim>
                                    <p:animEffect transition="in" filter="fade">
                                      <p:cBhvr>
                                        <p:cTn id="33" dur="500"/>
                                        <p:tgtEl>
                                          <p:spTgt spid="524292"/>
                                        </p:tgtEl>
                                      </p:cBhvr>
                                    </p:animEffect>
                                  </p:childTnLst>
                                </p:cTn>
                              </p:par>
                            </p:childTnLst>
                          </p:cTn>
                        </p:par>
                        <p:par>
                          <p:cTn id="34" fill="hold" nodeType="afterGroup">
                            <p:stCondLst>
                              <p:cond delay="2500"/>
                            </p:stCondLst>
                            <p:childTnLst>
                              <p:par>
                                <p:cTn id="35" presetID="55" presetClass="entr" presetSubtype="0" fill="hold" grpId="0" nodeType="afterEffect">
                                  <p:stCondLst>
                                    <p:cond delay="0"/>
                                  </p:stCondLst>
                                  <p:iterate type="lt">
                                    <p:tmPct val="50000"/>
                                  </p:iterate>
                                  <p:childTnLst>
                                    <p:set>
                                      <p:cBhvr>
                                        <p:cTn id="36" dur="1" fill="hold">
                                          <p:stCondLst>
                                            <p:cond delay="0"/>
                                          </p:stCondLst>
                                        </p:cTn>
                                        <p:tgtEl>
                                          <p:spTgt spid="524305"/>
                                        </p:tgtEl>
                                        <p:attrNameLst>
                                          <p:attrName>style.visibility</p:attrName>
                                        </p:attrNameLst>
                                      </p:cBhvr>
                                      <p:to>
                                        <p:strVal val="visible"/>
                                      </p:to>
                                    </p:set>
                                    <p:anim calcmode="lin" valueType="num">
                                      <p:cBhvr>
                                        <p:cTn id="37" dur="500" fill="hold"/>
                                        <p:tgtEl>
                                          <p:spTgt spid="524305"/>
                                        </p:tgtEl>
                                        <p:attrNameLst>
                                          <p:attrName>ppt_w</p:attrName>
                                        </p:attrNameLst>
                                      </p:cBhvr>
                                      <p:tavLst>
                                        <p:tav tm="0">
                                          <p:val>
                                            <p:strVal val="#ppt_w*0.70"/>
                                          </p:val>
                                        </p:tav>
                                        <p:tav tm="100000">
                                          <p:val>
                                            <p:strVal val="#ppt_w"/>
                                          </p:val>
                                        </p:tav>
                                      </p:tavLst>
                                    </p:anim>
                                    <p:anim calcmode="lin" valueType="num">
                                      <p:cBhvr>
                                        <p:cTn id="38" dur="500" fill="hold"/>
                                        <p:tgtEl>
                                          <p:spTgt spid="524305"/>
                                        </p:tgtEl>
                                        <p:attrNameLst>
                                          <p:attrName>ppt_h</p:attrName>
                                        </p:attrNameLst>
                                      </p:cBhvr>
                                      <p:tavLst>
                                        <p:tav tm="0">
                                          <p:val>
                                            <p:strVal val="#ppt_h"/>
                                          </p:val>
                                        </p:tav>
                                        <p:tav tm="100000">
                                          <p:val>
                                            <p:strVal val="#ppt_h"/>
                                          </p:val>
                                        </p:tav>
                                      </p:tavLst>
                                    </p:anim>
                                    <p:animEffect transition="in" filter="fade">
                                      <p:cBhvr>
                                        <p:cTn id="39" dur="500"/>
                                        <p:tgtEl>
                                          <p:spTgt spid="524305"/>
                                        </p:tgtEl>
                                      </p:cBhvr>
                                    </p:animEffect>
                                  </p:childTnLst>
                                </p:cTn>
                              </p:par>
                            </p:childTnLst>
                          </p:cTn>
                        </p:par>
                        <p:par>
                          <p:cTn id="40" fill="hold" nodeType="afterGroup">
                            <p:stCondLst>
                              <p:cond delay="3000"/>
                            </p:stCondLst>
                            <p:childTnLst>
                              <p:par>
                                <p:cTn id="41" presetID="55" presetClass="entr" presetSubtype="0" fill="hold" nodeType="afterEffect">
                                  <p:stCondLst>
                                    <p:cond delay="0"/>
                                  </p:stCondLst>
                                  <p:iterate type="lt">
                                    <p:tmPct val="50000"/>
                                  </p:iterate>
                                  <p:childTnLst>
                                    <p:set>
                                      <p:cBhvr>
                                        <p:cTn id="42" dur="1" fill="hold">
                                          <p:stCondLst>
                                            <p:cond delay="0"/>
                                          </p:stCondLst>
                                        </p:cTn>
                                        <p:tgtEl>
                                          <p:spTgt spid="524295"/>
                                        </p:tgtEl>
                                        <p:attrNameLst>
                                          <p:attrName>style.visibility</p:attrName>
                                        </p:attrNameLst>
                                      </p:cBhvr>
                                      <p:to>
                                        <p:strVal val="visible"/>
                                      </p:to>
                                    </p:set>
                                    <p:anim calcmode="lin" valueType="num">
                                      <p:cBhvr>
                                        <p:cTn id="43" dur="500" fill="hold"/>
                                        <p:tgtEl>
                                          <p:spTgt spid="524295"/>
                                        </p:tgtEl>
                                        <p:attrNameLst>
                                          <p:attrName>ppt_w</p:attrName>
                                        </p:attrNameLst>
                                      </p:cBhvr>
                                      <p:tavLst>
                                        <p:tav tm="0">
                                          <p:val>
                                            <p:strVal val="#ppt_w*0.70"/>
                                          </p:val>
                                        </p:tav>
                                        <p:tav tm="100000">
                                          <p:val>
                                            <p:strVal val="#ppt_w"/>
                                          </p:val>
                                        </p:tav>
                                      </p:tavLst>
                                    </p:anim>
                                    <p:anim calcmode="lin" valueType="num">
                                      <p:cBhvr>
                                        <p:cTn id="44" dur="500" fill="hold"/>
                                        <p:tgtEl>
                                          <p:spTgt spid="524295"/>
                                        </p:tgtEl>
                                        <p:attrNameLst>
                                          <p:attrName>ppt_h</p:attrName>
                                        </p:attrNameLst>
                                      </p:cBhvr>
                                      <p:tavLst>
                                        <p:tav tm="0">
                                          <p:val>
                                            <p:strVal val="#ppt_h"/>
                                          </p:val>
                                        </p:tav>
                                        <p:tav tm="100000">
                                          <p:val>
                                            <p:strVal val="#ppt_h"/>
                                          </p:val>
                                        </p:tav>
                                      </p:tavLst>
                                    </p:anim>
                                    <p:animEffect transition="in" filter="fade">
                                      <p:cBhvr>
                                        <p:cTn id="45" dur="500"/>
                                        <p:tgtEl>
                                          <p:spTgt spid="524295"/>
                                        </p:tgtEl>
                                      </p:cBhvr>
                                    </p:animEffect>
                                  </p:childTnLst>
                                </p:cTn>
                              </p:par>
                            </p:childTnLst>
                          </p:cTn>
                        </p:par>
                        <p:par>
                          <p:cTn id="46" fill="hold" nodeType="afterGroup">
                            <p:stCondLst>
                              <p:cond delay="3500"/>
                            </p:stCondLst>
                            <p:childTnLst>
                              <p:par>
                                <p:cTn id="47" presetID="55" presetClass="entr" presetSubtype="0" fill="hold" grpId="0" nodeType="afterEffect">
                                  <p:stCondLst>
                                    <p:cond delay="0"/>
                                  </p:stCondLst>
                                  <p:iterate type="lt">
                                    <p:tmPct val="50000"/>
                                  </p:iterate>
                                  <p:childTnLst>
                                    <p:set>
                                      <p:cBhvr>
                                        <p:cTn id="48" dur="1" fill="hold">
                                          <p:stCondLst>
                                            <p:cond delay="0"/>
                                          </p:stCondLst>
                                        </p:cTn>
                                        <p:tgtEl>
                                          <p:spTgt spid="524306"/>
                                        </p:tgtEl>
                                        <p:attrNameLst>
                                          <p:attrName>style.visibility</p:attrName>
                                        </p:attrNameLst>
                                      </p:cBhvr>
                                      <p:to>
                                        <p:strVal val="visible"/>
                                      </p:to>
                                    </p:set>
                                    <p:anim calcmode="lin" valueType="num">
                                      <p:cBhvr>
                                        <p:cTn id="49" dur="500" fill="hold"/>
                                        <p:tgtEl>
                                          <p:spTgt spid="524306"/>
                                        </p:tgtEl>
                                        <p:attrNameLst>
                                          <p:attrName>ppt_w</p:attrName>
                                        </p:attrNameLst>
                                      </p:cBhvr>
                                      <p:tavLst>
                                        <p:tav tm="0">
                                          <p:val>
                                            <p:strVal val="#ppt_w*0.70"/>
                                          </p:val>
                                        </p:tav>
                                        <p:tav tm="100000">
                                          <p:val>
                                            <p:strVal val="#ppt_w"/>
                                          </p:val>
                                        </p:tav>
                                      </p:tavLst>
                                    </p:anim>
                                    <p:anim calcmode="lin" valueType="num">
                                      <p:cBhvr>
                                        <p:cTn id="50" dur="500" fill="hold"/>
                                        <p:tgtEl>
                                          <p:spTgt spid="524306"/>
                                        </p:tgtEl>
                                        <p:attrNameLst>
                                          <p:attrName>ppt_h</p:attrName>
                                        </p:attrNameLst>
                                      </p:cBhvr>
                                      <p:tavLst>
                                        <p:tav tm="0">
                                          <p:val>
                                            <p:strVal val="#ppt_h"/>
                                          </p:val>
                                        </p:tav>
                                        <p:tav tm="100000">
                                          <p:val>
                                            <p:strVal val="#ppt_h"/>
                                          </p:val>
                                        </p:tav>
                                      </p:tavLst>
                                    </p:anim>
                                    <p:animEffect transition="in" filter="fade">
                                      <p:cBhvr>
                                        <p:cTn id="51" dur="500"/>
                                        <p:tgtEl>
                                          <p:spTgt spid="524306"/>
                                        </p:tgtEl>
                                      </p:cBhvr>
                                    </p:animEffect>
                                  </p:childTnLst>
                                </p:cTn>
                              </p:par>
                            </p:childTnLst>
                          </p:cTn>
                        </p:par>
                        <p:par>
                          <p:cTn id="52" fill="hold" nodeType="afterGroup">
                            <p:stCondLst>
                              <p:cond delay="4000"/>
                            </p:stCondLst>
                            <p:childTnLst>
                              <p:par>
                                <p:cTn id="53" presetID="55" presetClass="entr" presetSubtype="0" fill="hold" nodeType="afterEffect">
                                  <p:stCondLst>
                                    <p:cond delay="0"/>
                                  </p:stCondLst>
                                  <p:iterate type="lt">
                                    <p:tmPct val="50000"/>
                                  </p:iterate>
                                  <p:childTnLst>
                                    <p:set>
                                      <p:cBhvr>
                                        <p:cTn id="54" dur="1" fill="hold">
                                          <p:stCondLst>
                                            <p:cond delay="0"/>
                                          </p:stCondLst>
                                        </p:cTn>
                                        <p:tgtEl>
                                          <p:spTgt spid="524298"/>
                                        </p:tgtEl>
                                        <p:attrNameLst>
                                          <p:attrName>style.visibility</p:attrName>
                                        </p:attrNameLst>
                                      </p:cBhvr>
                                      <p:to>
                                        <p:strVal val="visible"/>
                                      </p:to>
                                    </p:set>
                                    <p:anim calcmode="lin" valueType="num">
                                      <p:cBhvr>
                                        <p:cTn id="55" dur="500" fill="hold"/>
                                        <p:tgtEl>
                                          <p:spTgt spid="524298"/>
                                        </p:tgtEl>
                                        <p:attrNameLst>
                                          <p:attrName>ppt_w</p:attrName>
                                        </p:attrNameLst>
                                      </p:cBhvr>
                                      <p:tavLst>
                                        <p:tav tm="0">
                                          <p:val>
                                            <p:strVal val="#ppt_w*0.70"/>
                                          </p:val>
                                        </p:tav>
                                        <p:tav tm="100000">
                                          <p:val>
                                            <p:strVal val="#ppt_w"/>
                                          </p:val>
                                        </p:tav>
                                      </p:tavLst>
                                    </p:anim>
                                    <p:anim calcmode="lin" valueType="num">
                                      <p:cBhvr>
                                        <p:cTn id="56" dur="500" fill="hold"/>
                                        <p:tgtEl>
                                          <p:spTgt spid="524298"/>
                                        </p:tgtEl>
                                        <p:attrNameLst>
                                          <p:attrName>ppt_h</p:attrName>
                                        </p:attrNameLst>
                                      </p:cBhvr>
                                      <p:tavLst>
                                        <p:tav tm="0">
                                          <p:val>
                                            <p:strVal val="#ppt_h"/>
                                          </p:val>
                                        </p:tav>
                                        <p:tav tm="100000">
                                          <p:val>
                                            <p:strVal val="#ppt_h"/>
                                          </p:val>
                                        </p:tav>
                                      </p:tavLst>
                                    </p:anim>
                                    <p:animEffect transition="in" filter="fade">
                                      <p:cBhvr>
                                        <p:cTn id="57" dur="500"/>
                                        <p:tgtEl>
                                          <p:spTgt spid="524298"/>
                                        </p:tgtEl>
                                      </p:cBhvr>
                                    </p:animEffect>
                                  </p:childTnLst>
                                </p:cTn>
                              </p:par>
                            </p:childTnLst>
                          </p:cTn>
                        </p:par>
                        <p:par>
                          <p:cTn id="58" fill="hold" nodeType="afterGroup">
                            <p:stCondLst>
                              <p:cond delay="4500"/>
                            </p:stCondLst>
                            <p:childTnLst>
                              <p:par>
                                <p:cTn id="59" presetID="55" presetClass="entr" presetSubtype="0" fill="hold" grpId="0" nodeType="afterEffect">
                                  <p:stCondLst>
                                    <p:cond delay="0"/>
                                  </p:stCondLst>
                                  <p:iterate type="lt">
                                    <p:tmPct val="50000"/>
                                  </p:iterate>
                                  <p:childTnLst>
                                    <p:set>
                                      <p:cBhvr>
                                        <p:cTn id="60" dur="1" fill="hold">
                                          <p:stCondLst>
                                            <p:cond delay="0"/>
                                          </p:stCondLst>
                                        </p:cTn>
                                        <p:tgtEl>
                                          <p:spTgt spid="524307"/>
                                        </p:tgtEl>
                                        <p:attrNameLst>
                                          <p:attrName>style.visibility</p:attrName>
                                        </p:attrNameLst>
                                      </p:cBhvr>
                                      <p:to>
                                        <p:strVal val="visible"/>
                                      </p:to>
                                    </p:set>
                                    <p:anim calcmode="lin" valueType="num">
                                      <p:cBhvr>
                                        <p:cTn id="61" dur="500" fill="hold"/>
                                        <p:tgtEl>
                                          <p:spTgt spid="524307"/>
                                        </p:tgtEl>
                                        <p:attrNameLst>
                                          <p:attrName>ppt_w</p:attrName>
                                        </p:attrNameLst>
                                      </p:cBhvr>
                                      <p:tavLst>
                                        <p:tav tm="0">
                                          <p:val>
                                            <p:strVal val="#ppt_w*0.70"/>
                                          </p:val>
                                        </p:tav>
                                        <p:tav tm="100000">
                                          <p:val>
                                            <p:strVal val="#ppt_w"/>
                                          </p:val>
                                        </p:tav>
                                      </p:tavLst>
                                    </p:anim>
                                    <p:anim calcmode="lin" valueType="num">
                                      <p:cBhvr>
                                        <p:cTn id="62" dur="500" fill="hold"/>
                                        <p:tgtEl>
                                          <p:spTgt spid="524307"/>
                                        </p:tgtEl>
                                        <p:attrNameLst>
                                          <p:attrName>ppt_h</p:attrName>
                                        </p:attrNameLst>
                                      </p:cBhvr>
                                      <p:tavLst>
                                        <p:tav tm="0">
                                          <p:val>
                                            <p:strVal val="#ppt_h"/>
                                          </p:val>
                                        </p:tav>
                                        <p:tav tm="100000">
                                          <p:val>
                                            <p:strVal val="#ppt_h"/>
                                          </p:val>
                                        </p:tav>
                                      </p:tavLst>
                                    </p:anim>
                                    <p:animEffect transition="in" filter="fade">
                                      <p:cBhvr>
                                        <p:cTn id="63" dur="500"/>
                                        <p:tgtEl>
                                          <p:spTgt spid="524307"/>
                                        </p:tgtEl>
                                      </p:cBhvr>
                                    </p:animEffect>
                                  </p:childTnLst>
                                </p:cTn>
                              </p:par>
                            </p:childTnLst>
                          </p:cTn>
                        </p:par>
                        <p:par>
                          <p:cTn id="64" fill="hold" nodeType="afterGroup">
                            <p:stCondLst>
                              <p:cond delay="5000"/>
                            </p:stCondLst>
                            <p:childTnLst>
                              <p:par>
                                <p:cTn id="65" presetID="55" presetClass="entr" presetSubtype="0" fill="hold" grpId="0" nodeType="afterEffect">
                                  <p:stCondLst>
                                    <p:cond delay="0"/>
                                  </p:stCondLst>
                                  <p:iterate type="lt">
                                    <p:tmPct val="50000"/>
                                  </p:iterate>
                                  <p:childTnLst>
                                    <p:set>
                                      <p:cBhvr>
                                        <p:cTn id="66" dur="1" fill="hold">
                                          <p:stCondLst>
                                            <p:cond delay="0"/>
                                          </p:stCondLst>
                                        </p:cTn>
                                        <p:tgtEl>
                                          <p:spTgt spid="524309"/>
                                        </p:tgtEl>
                                        <p:attrNameLst>
                                          <p:attrName>style.visibility</p:attrName>
                                        </p:attrNameLst>
                                      </p:cBhvr>
                                      <p:to>
                                        <p:strVal val="visible"/>
                                      </p:to>
                                    </p:set>
                                    <p:anim calcmode="lin" valueType="num">
                                      <p:cBhvr>
                                        <p:cTn id="67" dur="500" fill="hold"/>
                                        <p:tgtEl>
                                          <p:spTgt spid="524309"/>
                                        </p:tgtEl>
                                        <p:attrNameLst>
                                          <p:attrName>ppt_w</p:attrName>
                                        </p:attrNameLst>
                                      </p:cBhvr>
                                      <p:tavLst>
                                        <p:tav tm="0">
                                          <p:val>
                                            <p:strVal val="#ppt_w*0.70"/>
                                          </p:val>
                                        </p:tav>
                                        <p:tav tm="100000">
                                          <p:val>
                                            <p:strVal val="#ppt_w"/>
                                          </p:val>
                                        </p:tav>
                                      </p:tavLst>
                                    </p:anim>
                                    <p:anim calcmode="lin" valueType="num">
                                      <p:cBhvr>
                                        <p:cTn id="68" dur="500" fill="hold"/>
                                        <p:tgtEl>
                                          <p:spTgt spid="524309"/>
                                        </p:tgtEl>
                                        <p:attrNameLst>
                                          <p:attrName>ppt_h</p:attrName>
                                        </p:attrNameLst>
                                      </p:cBhvr>
                                      <p:tavLst>
                                        <p:tav tm="0">
                                          <p:val>
                                            <p:strVal val="#ppt_h"/>
                                          </p:val>
                                        </p:tav>
                                        <p:tav tm="100000">
                                          <p:val>
                                            <p:strVal val="#ppt_h"/>
                                          </p:val>
                                        </p:tav>
                                      </p:tavLst>
                                    </p:anim>
                                    <p:animEffect transition="in" filter="fade">
                                      <p:cBhvr>
                                        <p:cTn id="69" dur="500"/>
                                        <p:tgtEl>
                                          <p:spTgt spid="524309"/>
                                        </p:tgtEl>
                                      </p:cBhvr>
                                    </p:animEffect>
                                  </p:childTnLst>
                                </p:cTn>
                              </p:par>
                            </p:childTnLst>
                          </p:cTn>
                        </p:par>
                        <p:par>
                          <p:cTn id="70" fill="hold" nodeType="afterGroup">
                            <p:stCondLst>
                              <p:cond delay="5500"/>
                            </p:stCondLst>
                            <p:childTnLst>
                              <p:par>
                                <p:cTn id="71" presetID="55" presetClass="entr" presetSubtype="0" fill="hold" grpId="0" nodeType="afterEffect">
                                  <p:stCondLst>
                                    <p:cond delay="0"/>
                                  </p:stCondLst>
                                  <p:iterate type="lt">
                                    <p:tmPct val="50000"/>
                                  </p:iterate>
                                  <p:childTnLst>
                                    <p:set>
                                      <p:cBhvr>
                                        <p:cTn id="72" dur="1" fill="hold">
                                          <p:stCondLst>
                                            <p:cond delay="0"/>
                                          </p:stCondLst>
                                        </p:cTn>
                                        <p:tgtEl>
                                          <p:spTgt spid="524308"/>
                                        </p:tgtEl>
                                        <p:attrNameLst>
                                          <p:attrName>style.visibility</p:attrName>
                                        </p:attrNameLst>
                                      </p:cBhvr>
                                      <p:to>
                                        <p:strVal val="visible"/>
                                      </p:to>
                                    </p:set>
                                    <p:anim calcmode="lin" valueType="num">
                                      <p:cBhvr>
                                        <p:cTn id="73" dur="500" fill="hold"/>
                                        <p:tgtEl>
                                          <p:spTgt spid="524308"/>
                                        </p:tgtEl>
                                        <p:attrNameLst>
                                          <p:attrName>ppt_w</p:attrName>
                                        </p:attrNameLst>
                                      </p:cBhvr>
                                      <p:tavLst>
                                        <p:tav tm="0">
                                          <p:val>
                                            <p:strVal val="#ppt_w*0.70"/>
                                          </p:val>
                                        </p:tav>
                                        <p:tav tm="100000">
                                          <p:val>
                                            <p:strVal val="#ppt_w"/>
                                          </p:val>
                                        </p:tav>
                                      </p:tavLst>
                                    </p:anim>
                                    <p:anim calcmode="lin" valueType="num">
                                      <p:cBhvr>
                                        <p:cTn id="74" dur="500" fill="hold"/>
                                        <p:tgtEl>
                                          <p:spTgt spid="524308"/>
                                        </p:tgtEl>
                                        <p:attrNameLst>
                                          <p:attrName>ppt_h</p:attrName>
                                        </p:attrNameLst>
                                      </p:cBhvr>
                                      <p:tavLst>
                                        <p:tav tm="0">
                                          <p:val>
                                            <p:strVal val="#ppt_h"/>
                                          </p:val>
                                        </p:tav>
                                        <p:tav tm="100000">
                                          <p:val>
                                            <p:strVal val="#ppt_h"/>
                                          </p:val>
                                        </p:tav>
                                      </p:tavLst>
                                    </p:anim>
                                    <p:animEffect transition="in" filter="fade">
                                      <p:cBhvr>
                                        <p:cTn id="75" dur="500"/>
                                        <p:tgtEl>
                                          <p:spTgt spid="524308"/>
                                        </p:tgtEl>
                                      </p:cBhvr>
                                    </p:animEffect>
                                  </p:childTnLst>
                                </p:cTn>
                              </p:par>
                            </p:childTnLst>
                          </p:cTn>
                        </p:par>
                        <p:par>
                          <p:cTn id="76" fill="hold" nodeType="afterGroup">
                            <p:stCondLst>
                              <p:cond delay="6000"/>
                            </p:stCondLst>
                            <p:childTnLst>
                              <p:par>
                                <p:cTn id="77" presetID="55" presetClass="entr" presetSubtype="0" fill="hold" nodeType="afterEffect">
                                  <p:stCondLst>
                                    <p:cond delay="0"/>
                                  </p:stCondLst>
                                  <p:iterate type="lt">
                                    <p:tmPct val="50000"/>
                                  </p:iterate>
                                  <p:childTnLst>
                                    <p:set>
                                      <p:cBhvr>
                                        <p:cTn id="78" dur="1" fill="hold">
                                          <p:stCondLst>
                                            <p:cond delay="0"/>
                                          </p:stCondLst>
                                        </p:cTn>
                                        <p:tgtEl>
                                          <p:spTgt spid="524301"/>
                                        </p:tgtEl>
                                        <p:attrNameLst>
                                          <p:attrName>style.visibility</p:attrName>
                                        </p:attrNameLst>
                                      </p:cBhvr>
                                      <p:to>
                                        <p:strVal val="visible"/>
                                      </p:to>
                                    </p:set>
                                    <p:anim calcmode="lin" valueType="num">
                                      <p:cBhvr>
                                        <p:cTn id="79" dur="500" fill="hold"/>
                                        <p:tgtEl>
                                          <p:spTgt spid="524301"/>
                                        </p:tgtEl>
                                        <p:attrNameLst>
                                          <p:attrName>ppt_w</p:attrName>
                                        </p:attrNameLst>
                                      </p:cBhvr>
                                      <p:tavLst>
                                        <p:tav tm="0">
                                          <p:val>
                                            <p:strVal val="#ppt_w*0.70"/>
                                          </p:val>
                                        </p:tav>
                                        <p:tav tm="100000">
                                          <p:val>
                                            <p:strVal val="#ppt_w"/>
                                          </p:val>
                                        </p:tav>
                                      </p:tavLst>
                                    </p:anim>
                                    <p:anim calcmode="lin" valueType="num">
                                      <p:cBhvr>
                                        <p:cTn id="80" dur="500" fill="hold"/>
                                        <p:tgtEl>
                                          <p:spTgt spid="524301"/>
                                        </p:tgtEl>
                                        <p:attrNameLst>
                                          <p:attrName>ppt_h</p:attrName>
                                        </p:attrNameLst>
                                      </p:cBhvr>
                                      <p:tavLst>
                                        <p:tav tm="0">
                                          <p:val>
                                            <p:strVal val="#ppt_h"/>
                                          </p:val>
                                        </p:tav>
                                        <p:tav tm="100000">
                                          <p:val>
                                            <p:strVal val="#ppt_h"/>
                                          </p:val>
                                        </p:tav>
                                      </p:tavLst>
                                    </p:anim>
                                    <p:animEffect transition="in" filter="fade">
                                      <p:cBhvr>
                                        <p:cTn id="81" dur="500"/>
                                        <p:tgtEl>
                                          <p:spTgt spid="52430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5" presetClass="entr" presetSubtype="0" fill="hold" grpId="0" nodeType="clickEffect">
                                  <p:stCondLst>
                                    <p:cond delay="0"/>
                                  </p:stCondLst>
                                  <p:iterate type="lt">
                                    <p:tmPct val="50000"/>
                                  </p:iterate>
                                  <p:childTnLst>
                                    <p:set>
                                      <p:cBhvr>
                                        <p:cTn id="85" dur="1" fill="hold">
                                          <p:stCondLst>
                                            <p:cond delay="0"/>
                                          </p:stCondLst>
                                        </p:cTn>
                                        <p:tgtEl>
                                          <p:spTgt spid="524311"/>
                                        </p:tgtEl>
                                        <p:attrNameLst>
                                          <p:attrName>style.visibility</p:attrName>
                                        </p:attrNameLst>
                                      </p:cBhvr>
                                      <p:to>
                                        <p:strVal val="visible"/>
                                      </p:to>
                                    </p:set>
                                    <p:anim calcmode="lin" valueType="num">
                                      <p:cBhvr>
                                        <p:cTn id="86" dur="500" fill="hold"/>
                                        <p:tgtEl>
                                          <p:spTgt spid="524311"/>
                                        </p:tgtEl>
                                        <p:attrNameLst>
                                          <p:attrName>ppt_w</p:attrName>
                                        </p:attrNameLst>
                                      </p:cBhvr>
                                      <p:tavLst>
                                        <p:tav tm="0">
                                          <p:val>
                                            <p:strVal val="#ppt_w*0.70"/>
                                          </p:val>
                                        </p:tav>
                                        <p:tav tm="100000">
                                          <p:val>
                                            <p:strVal val="#ppt_w"/>
                                          </p:val>
                                        </p:tav>
                                      </p:tavLst>
                                    </p:anim>
                                    <p:anim calcmode="lin" valueType="num">
                                      <p:cBhvr>
                                        <p:cTn id="87" dur="500" fill="hold"/>
                                        <p:tgtEl>
                                          <p:spTgt spid="524311"/>
                                        </p:tgtEl>
                                        <p:attrNameLst>
                                          <p:attrName>ppt_h</p:attrName>
                                        </p:attrNameLst>
                                      </p:cBhvr>
                                      <p:tavLst>
                                        <p:tav tm="0">
                                          <p:val>
                                            <p:strVal val="#ppt_h"/>
                                          </p:val>
                                        </p:tav>
                                        <p:tav tm="100000">
                                          <p:val>
                                            <p:strVal val="#ppt_h"/>
                                          </p:val>
                                        </p:tav>
                                      </p:tavLst>
                                    </p:anim>
                                    <p:animEffect transition="in" filter="fade">
                                      <p:cBhvr>
                                        <p:cTn id="88" dur="500"/>
                                        <p:tgtEl>
                                          <p:spTgt spid="524311"/>
                                        </p:tgtEl>
                                      </p:cBhvr>
                                    </p:animEffect>
                                  </p:childTnLst>
                                </p:cTn>
                              </p:par>
                            </p:childTnLst>
                          </p:cTn>
                        </p:par>
                        <p:par>
                          <p:cTn id="89" fill="hold" nodeType="afterGroup">
                            <p:stCondLst>
                              <p:cond delay="500"/>
                            </p:stCondLst>
                            <p:childTnLst>
                              <p:par>
                                <p:cTn id="90" presetID="55" presetClass="entr" presetSubtype="0" fill="hold" grpId="0" nodeType="afterEffect">
                                  <p:stCondLst>
                                    <p:cond delay="0"/>
                                  </p:stCondLst>
                                  <p:iterate type="lt">
                                    <p:tmPct val="50000"/>
                                  </p:iterate>
                                  <p:childTnLst>
                                    <p:set>
                                      <p:cBhvr>
                                        <p:cTn id="91" dur="1" fill="hold">
                                          <p:stCondLst>
                                            <p:cond delay="0"/>
                                          </p:stCondLst>
                                        </p:cTn>
                                        <p:tgtEl>
                                          <p:spTgt spid="524312"/>
                                        </p:tgtEl>
                                        <p:attrNameLst>
                                          <p:attrName>style.visibility</p:attrName>
                                        </p:attrNameLst>
                                      </p:cBhvr>
                                      <p:to>
                                        <p:strVal val="visible"/>
                                      </p:to>
                                    </p:set>
                                    <p:anim calcmode="lin" valueType="num">
                                      <p:cBhvr>
                                        <p:cTn id="92" dur="500" fill="hold"/>
                                        <p:tgtEl>
                                          <p:spTgt spid="524312"/>
                                        </p:tgtEl>
                                        <p:attrNameLst>
                                          <p:attrName>ppt_w</p:attrName>
                                        </p:attrNameLst>
                                      </p:cBhvr>
                                      <p:tavLst>
                                        <p:tav tm="0">
                                          <p:val>
                                            <p:strVal val="#ppt_w*0.70"/>
                                          </p:val>
                                        </p:tav>
                                        <p:tav tm="100000">
                                          <p:val>
                                            <p:strVal val="#ppt_w"/>
                                          </p:val>
                                        </p:tav>
                                      </p:tavLst>
                                    </p:anim>
                                    <p:anim calcmode="lin" valueType="num">
                                      <p:cBhvr>
                                        <p:cTn id="93" dur="500" fill="hold"/>
                                        <p:tgtEl>
                                          <p:spTgt spid="524312"/>
                                        </p:tgtEl>
                                        <p:attrNameLst>
                                          <p:attrName>ppt_h</p:attrName>
                                        </p:attrNameLst>
                                      </p:cBhvr>
                                      <p:tavLst>
                                        <p:tav tm="0">
                                          <p:val>
                                            <p:strVal val="#ppt_h"/>
                                          </p:val>
                                        </p:tav>
                                        <p:tav tm="100000">
                                          <p:val>
                                            <p:strVal val="#ppt_h"/>
                                          </p:val>
                                        </p:tav>
                                      </p:tavLst>
                                    </p:anim>
                                    <p:animEffect transition="in" filter="fade">
                                      <p:cBhvr>
                                        <p:cTn id="94" dur="500"/>
                                        <p:tgtEl>
                                          <p:spTgt spid="524312"/>
                                        </p:tgtEl>
                                      </p:cBhvr>
                                    </p:animEffect>
                                  </p:childTnLst>
                                </p:cTn>
                              </p:par>
                            </p:childTnLst>
                          </p:cTn>
                        </p:par>
                        <p:par>
                          <p:cTn id="95" fill="hold" nodeType="afterGroup">
                            <p:stCondLst>
                              <p:cond delay="1000"/>
                            </p:stCondLst>
                            <p:childTnLst>
                              <p:par>
                                <p:cTn id="96" presetID="55" presetClass="entr" presetSubtype="0" fill="hold" grpId="0" nodeType="afterEffect">
                                  <p:stCondLst>
                                    <p:cond delay="0"/>
                                  </p:stCondLst>
                                  <p:iterate type="lt">
                                    <p:tmPct val="50000"/>
                                  </p:iterate>
                                  <p:childTnLst>
                                    <p:set>
                                      <p:cBhvr>
                                        <p:cTn id="97" dur="1" fill="hold">
                                          <p:stCondLst>
                                            <p:cond delay="0"/>
                                          </p:stCondLst>
                                        </p:cTn>
                                        <p:tgtEl>
                                          <p:spTgt spid="524313"/>
                                        </p:tgtEl>
                                        <p:attrNameLst>
                                          <p:attrName>style.visibility</p:attrName>
                                        </p:attrNameLst>
                                      </p:cBhvr>
                                      <p:to>
                                        <p:strVal val="visible"/>
                                      </p:to>
                                    </p:set>
                                    <p:anim calcmode="lin" valueType="num">
                                      <p:cBhvr>
                                        <p:cTn id="98" dur="500" fill="hold"/>
                                        <p:tgtEl>
                                          <p:spTgt spid="524313"/>
                                        </p:tgtEl>
                                        <p:attrNameLst>
                                          <p:attrName>ppt_w</p:attrName>
                                        </p:attrNameLst>
                                      </p:cBhvr>
                                      <p:tavLst>
                                        <p:tav tm="0">
                                          <p:val>
                                            <p:strVal val="#ppt_w*0.70"/>
                                          </p:val>
                                        </p:tav>
                                        <p:tav tm="100000">
                                          <p:val>
                                            <p:strVal val="#ppt_w"/>
                                          </p:val>
                                        </p:tav>
                                      </p:tavLst>
                                    </p:anim>
                                    <p:anim calcmode="lin" valueType="num">
                                      <p:cBhvr>
                                        <p:cTn id="99" dur="500" fill="hold"/>
                                        <p:tgtEl>
                                          <p:spTgt spid="524313"/>
                                        </p:tgtEl>
                                        <p:attrNameLst>
                                          <p:attrName>ppt_h</p:attrName>
                                        </p:attrNameLst>
                                      </p:cBhvr>
                                      <p:tavLst>
                                        <p:tav tm="0">
                                          <p:val>
                                            <p:strVal val="#ppt_h"/>
                                          </p:val>
                                        </p:tav>
                                        <p:tav tm="100000">
                                          <p:val>
                                            <p:strVal val="#ppt_h"/>
                                          </p:val>
                                        </p:tav>
                                      </p:tavLst>
                                    </p:anim>
                                    <p:animEffect transition="in" filter="fade">
                                      <p:cBhvr>
                                        <p:cTn id="100" dur="500"/>
                                        <p:tgtEl>
                                          <p:spTgt spid="524313"/>
                                        </p:tgtEl>
                                      </p:cBhvr>
                                    </p:animEffect>
                                  </p:childTnLst>
                                </p:cTn>
                              </p:par>
                            </p:childTnLst>
                          </p:cTn>
                        </p:par>
                        <p:par>
                          <p:cTn id="101" fill="hold" nodeType="afterGroup">
                            <p:stCondLst>
                              <p:cond delay="1500"/>
                            </p:stCondLst>
                            <p:childTnLst>
                              <p:par>
                                <p:cTn id="102" presetID="55" presetClass="entr" presetSubtype="0" fill="hold" grpId="0" nodeType="afterEffect">
                                  <p:stCondLst>
                                    <p:cond delay="0"/>
                                  </p:stCondLst>
                                  <p:iterate type="lt">
                                    <p:tmPct val="50000"/>
                                  </p:iterate>
                                  <p:childTnLst>
                                    <p:set>
                                      <p:cBhvr>
                                        <p:cTn id="103" dur="1" fill="hold">
                                          <p:stCondLst>
                                            <p:cond delay="0"/>
                                          </p:stCondLst>
                                        </p:cTn>
                                        <p:tgtEl>
                                          <p:spTgt spid="524314"/>
                                        </p:tgtEl>
                                        <p:attrNameLst>
                                          <p:attrName>style.visibility</p:attrName>
                                        </p:attrNameLst>
                                      </p:cBhvr>
                                      <p:to>
                                        <p:strVal val="visible"/>
                                      </p:to>
                                    </p:set>
                                    <p:anim calcmode="lin" valueType="num">
                                      <p:cBhvr>
                                        <p:cTn id="104" dur="500" fill="hold"/>
                                        <p:tgtEl>
                                          <p:spTgt spid="524314"/>
                                        </p:tgtEl>
                                        <p:attrNameLst>
                                          <p:attrName>ppt_w</p:attrName>
                                        </p:attrNameLst>
                                      </p:cBhvr>
                                      <p:tavLst>
                                        <p:tav tm="0">
                                          <p:val>
                                            <p:strVal val="#ppt_w*0.70"/>
                                          </p:val>
                                        </p:tav>
                                        <p:tav tm="100000">
                                          <p:val>
                                            <p:strVal val="#ppt_w"/>
                                          </p:val>
                                        </p:tav>
                                      </p:tavLst>
                                    </p:anim>
                                    <p:anim calcmode="lin" valueType="num">
                                      <p:cBhvr>
                                        <p:cTn id="105" dur="500" fill="hold"/>
                                        <p:tgtEl>
                                          <p:spTgt spid="524314"/>
                                        </p:tgtEl>
                                        <p:attrNameLst>
                                          <p:attrName>ppt_h</p:attrName>
                                        </p:attrNameLst>
                                      </p:cBhvr>
                                      <p:tavLst>
                                        <p:tav tm="0">
                                          <p:val>
                                            <p:strVal val="#ppt_h"/>
                                          </p:val>
                                        </p:tav>
                                        <p:tav tm="100000">
                                          <p:val>
                                            <p:strVal val="#ppt_h"/>
                                          </p:val>
                                        </p:tav>
                                      </p:tavLst>
                                    </p:anim>
                                    <p:animEffect transition="in" filter="fade">
                                      <p:cBhvr>
                                        <p:cTn id="106" dur="500"/>
                                        <p:tgtEl>
                                          <p:spTgt spid="52431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nodeType="clickEffect">
                                  <p:stCondLst>
                                    <p:cond delay="0"/>
                                  </p:stCondLst>
                                  <p:childTnLst>
                                    <p:set>
                                      <p:cBhvr>
                                        <p:cTn id="110" dur="1" fill="hold">
                                          <p:stCondLst>
                                            <p:cond delay="0"/>
                                          </p:stCondLst>
                                        </p:cTn>
                                        <p:tgtEl>
                                          <p:spTgt spid="524291">
                                            <p:txEl>
                                              <p:pRg st="2" end="2"/>
                                            </p:txEl>
                                          </p:spTgt>
                                        </p:tgtEl>
                                        <p:attrNameLst>
                                          <p:attrName>style.visibility</p:attrName>
                                        </p:attrNameLst>
                                      </p:cBhvr>
                                      <p:to>
                                        <p:strVal val="visible"/>
                                      </p:to>
                                    </p:set>
                                    <p:anim calcmode="lin" valueType="num">
                                      <p:cBhvr additive="base">
                                        <p:cTn id="111" dur="500" fill="hold"/>
                                        <p:tgtEl>
                                          <p:spTgt spid="524291">
                                            <p:txEl>
                                              <p:pRg st="2" end="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24291">
                                            <p:txEl>
                                              <p:pRg st="2" end="2"/>
                                            </p:txEl>
                                          </p:spTgt>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500"/>
                            </p:stCondLst>
                            <p:childTnLst>
                              <p:par>
                                <p:cTn id="114" presetID="55" presetClass="entr" presetSubtype="0" fill="hold" nodeType="afterEffect">
                                  <p:stCondLst>
                                    <p:cond delay="0"/>
                                  </p:stCondLst>
                                  <p:iterate type="lt">
                                    <p:tmPct val="50000"/>
                                  </p:iterate>
                                  <p:childTnLst>
                                    <p:set>
                                      <p:cBhvr>
                                        <p:cTn id="115" dur="1" fill="hold">
                                          <p:stCondLst>
                                            <p:cond delay="0"/>
                                          </p:stCondLst>
                                        </p:cTn>
                                        <p:tgtEl>
                                          <p:spTgt spid="524315"/>
                                        </p:tgtEl>
                                        <p:attrNameLst>
                                          <p:attrName>style.visibility</p:attrName>
                                        </p:attrNameLst>
                                      </p:cBhvr>
                                      <p:to>
                                        <p:strVal val="visible"/>
                                      </p:to>
                                    </p:set>
                                    <p:anim calcmode="lin" valueType="num">
                                      <p:cBhvr>
                                        <p:cTn id="116" dur="500" fill="hold"/>
                                        <p:tgtEl>
                                          <p:spTgt spid="524315"/>
                                        </p:tgtEl>
                                        <p:attrNameLst>
                                          <p:attrName>ppt_w</p:attrName>
                                        </p:attrNameLst>
                                      </p:cBhvr>
                                      <p:tavLst>
                                        <p:tav tm="0">
                                          <p:val>
                                            <p:strVal val="#ppt_w*0.70"/>
                                          </p:val>
                                        </p:tav>
                                        <p:tav tm="100000">
                                          <p:val>
                                            <p:strVal val="#ppt_w"/>
                                          </p:val>
                                        </p:tav>
                                      </p:tavLst>
                                    </p:anim>
                                    <p:anim calcmode="lin" valueType="num">
                                      <p:cBhvr>
                                        <p:cTn id="117" dur="500" fill="hold"/>
                                        <p:tgtEl>
                                          <p:spTgt spid="524315"/>
                                        </p:tgtEl>
                                        <p:attrNameLst>
                                          <p:attrName>ppt_h</p:attrName>
                                        </p:attrNameLst>
                                      </p:cBhvr>
                                      <p:tavLst>
                                        <p:tav tm="0">
                                          <p:val>
                                            <p:strVal val="#ppt_h"/>
                                          </p:val>
                                        </p:tav>
                                        <p:tav tm="100000">
                                          <p:val>
                                            <p:strVal val="#ppt_h"/>
                                          </p:val>
                                        </p:tav>
                                      </p:tavLst>
                                    </p:anim>
                                    <p:animEffect transition="in" filter="fade">
                                      <p:cBhvr>
                                        <p:cTn id="118" dur="500"/>
                                        <p:tgtEl>
                                          <p:spTgt spid="524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4" grpId="0" animBg="1"/>
      <p:bldP spid="524305" grpId="0" animBg="1"/>
      <p:bldP spid="524306" grpId="0" animBg="1"/>
      <p:bldP spid="524307" grpId="0" animBg="1"/>
      <p:bldP spid="524308" grpId="0" animBg="1"/>
      <p:bldP spid="524309" grpId="0"/>
      <p:bldP spid="524310" grpId="0"/>
      <p:bldP spid="524311" grpId="0" animBg="1"/>
      <p:bldP spid="524312" grpId="0" animBg="1"/>
      <p:bldP spid="524313" grpId="0" animBg="1"/>
      <p:bldP spid="5243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miter lim="800000"/>
            <a:headEnd/>
            <a:tailEnd/>
          </a:ln>
        </p:spPr>
        <p:txBody>
          <a:bodyPr/>
          <a:lstStyle/>
          <a:p>
            <a:fld id="{404E50EF-8D83-4245-B606-204B3706E0E8}" type="datetime7">
              <a:rPr lang="zh-CN" altLang="en-US" smtClean="0"/>
              <a:pPr/>
              <a:t>19.9.25</a:t>
            </a:fld>
            <a:endParaRPr lang="en-US" altLang="zh-CN"/>
          </a:p>
        </p:txBody>
      </p:sp>
      <p:sp>
        <p:nvSpPr>
          <p:cNvPr id="48131" name="灯片编号占位符 5"/>
          <p:cNvSpPr>
            <a:spLocks noGrp="1"/>
          </p:cNvSpPr>
          <p:nvPr>
            <p:ph type="sldNum" sz="quarter" idx="12"/>
          </p:nvPr>
        </p:nvSpPr>
        <p:spPr>
          <a:noFill/>
          <a:ln>
            <a:miter lim="800000"/>
            <a:headEnd/>
            <a:tailEnd/>
          </a:ln>
        </p:spPr>
        <p:txBody>
          <a:bodyPr/>
          <a:lstStyle/>
          <a:p>
            <a:fld id="{70CF5BBE-EF73-4681-AEA1-4628B0348054}" type="slidenum">
              <a:rPr lang="zh-CN" altLang="en-US" smtClean="0"/>
              <a:pPr/>
              <a:t>42</a:t>
            </a:fld>
            <a:endParaRPr lang="en-US" altLang="zh-CN"/>
          </a:p>
        </p:txBody>
      </p:sp>
      <p:sp>
        <p:nvSpPr>
          <p:cNvPr id="48132"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5. </a:t>
            </a:r>
            <a:r>
              <a:rPr lang="zh-CN" altLang="en-US">
                <a:ea typeface="宋体" pitchFamily="2" charset="-122"/>
                <a:sym typeface="Webdings" pitchFamily="18" charset="2"/>
              </a:rPr>
              <a:t>循环链表 </a:t>
            </a:r>
            <a:r>
              <a:rPr lang="en-US" altLang="zh-CN">
                <a:solidFill>
                  <a:schemeClr val="hlink"/>
                </a:solidFill>
                <a:ea typeface="宋体" pitchFamily="2" charset="-122"/>
                <a:sym typeface="Webdings" pitchFamily="18" charset="2"/>
              </a:rPr>
              <a:t>Search</a:t>
            </a:r>
          </a:p>
        </p:txBody>
      </p:sp>
      <p:sp>
        <p:nvSpPr>
          <p:cNvPr id="48133" name="Rectangle 3"/>
          <p:cNvSpPr>
            <a:spLocks noGrp="1" noChangeArrowheads="1"/>
          </p:cNvSpPr>
          <p:nvPr>
            <p:ph type="body" idx="1"/>
          </p:nvPr>
        </p:nvSpPr>
        <p:spPr>
          <a:xfrm>
            <a:off x="595313" y="1600200"/>
            <a:ext cx="8032750" cy="4419600"/>
          </a:xfrm>
        </p:spPr>
        <p:txBody>
          <a:bodyPr/>
          <a:lstStyle/>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template&lt;class T&gt;</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int CircularList&lt;T&gt;::</a:t>
            </a:r>
            <a:r>
              <a:rPr lang="zh-CN" altLang="en-US" sz="2400">
                <a:solidFill>
                  <a:schemeClr val="hlink"/>
                </a:solidFill>
                <a:latin typeface="Comic Sans MS" pitchFamily="66" charset="0"/>
                <a:ea typeface="宋体" pitchFamily="2" charset="-122"/>
                <a:sym typeface="Webdings" pitchFamily="18" charset="2"/>
              </a:rPr>
              <a:t>Search</a:t>
            </a:r>
            <a:r>
              <a:rPr lang="zh-CN" altLang="en-US" sz="2400">
                <a:latin typeface="Comic Sans MS" pitchFamily="66" charset="0"/>
                <a:ea typeface="宋体" pitchFamily="2" charset="-122"/>
                <a:sym typeface="Webdings" pitchFamily="18" charset="2"/>
              </a:rPr>
              <a:t>(const T&amp; x) const</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在</a:t>
            </a:r>
            <a:r>
              <a:rPr lang="zh-CN" altLang="en-US" sz="2400">
                <a:solidFill>
                  <a:srgbClr val="990033"/>
                </a:solidFill>
                <a:latin typeface="Comic Sans MS" pitchFamily="66" charset="0"/>
                <a:ea typeface="宋体" pitchFamily="2" charset="-122"/>
                <a:sym typeface="Webdings" pitchFamily="18" charset="2"/>
              </a:rPr>
              <a:t>带头节点的循环链表</a:t>
            </a:r>
            <a:r>
              <a:rPr lang="zh-CN" altLang="en-US" sz="2400">
                <a:latin typeface="Comic Sans MS" pitchFamily="66" charset="0"/>
                <a:ea typeface="宋体" pitchFamily="2" charset="-122"/>
                <a:sym typeface="Webdings" pitchFamily="18" charset="2"/>
              </a:rPr>
              <a:t>中找</a:t>
            </a:r>
            <a:r>
              <a:rPr lang="en-US" altLang="zh-CN" sz="2400">
                <a:latin typeface="Comic Sans MS" pitchFamily="66" charset="0"/>
                <a:ea typeface="宋体" pitchFamily="2" charset="-122"/>
                <a:sym typeface="Webdings" pitchFamily="18" charset="2"/>
              </a:rPr>
              <a:t>x</a:t>
            </a:r>
            <a:r>
              <a:rPr lang="zh-CN" altLang="en-US" sz="2400">
                <a:latin typeface="Comic Sans MS" pitchFamily="66" charset="0"/>
                <a:ea typeface="宋体" pitchFamily="2" charset="-122"/>
                <a:sym typeface="Webdings" pitchFamily="18" charset="2"/>
              </a:rPr>
              <a:t>，比较运算明显减少</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ChainNode&lt;T&gt; *</a:t>
            </a:r>
            <a:r>
              <a:rPr lang="zh-CN" altLang="en-US" sz="2400">
                <a:solidFill>
                  <a:schemeClr val="folHlink"/>
                </a:solidFill>
                <a:latin typeface="Comic Sans MS" pitchFamily="66" charset="0"/>
                <a:ea typeface="宋体" pitchFamily="2" charset="-122"/>
                <a:sym typeface="Webdings" pitchFamily="18" charset="2"/>
              </a:rPr>
              <a:t>current</a:t>
            </a:r>
            <a:r>
              <a:rPr lang="zh-CN" altLang="en-US" sz="2400">
                <a:latin typeface="Comic Sans MS" pitchFamily="66" charset="0"/>
                <a:ea typeface="宋体" pitchFamily="2" charset="-122"/>
                <a:sym typeface="Webdings" pitchFamily="18" charset="2"/>
              </a:rPr>
              <a:t> = first-&gt;</a:t>
            </a:r>
            <a:r>
              <a:rPr lang="zh-CN" altLang="en-US" sz="2400">
                <a:solidFill>
                  <a:schemeClr val="folHlink"/>
                </a:solidFill>
                <a:latin typeface="Comic Sans MS" pitchFamily="66" charset="0"/>
                <a:ea typeface="宋体" pitchFamily="2" charset="-122"/>
                <a:sym typeface="Webdings" pitchFamily="18" charset="2"/>
              </a:rPr>
              <a:t>link</a:t>
            </a:r>
            <a:r>
              <a:rPr lang="zh-CN" altLang="en-US" sz="2400">
                <a:latin typeface="Comic Sans MS" pitchFamily="66" charset="0"/>
                <a:ea typeface="宋体" pitchFamily="2" charset="-122"/>
                <a:sym typeface="Webdings" pitchFamily="18" charset="2"/>
              </a:rPr>
              <a:t>;</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int index = 1; 		// index of current</a:t>
            </a:r>
          </a:p>
          <a:p>
            <a:pPr eaLnBrk="1" hangingPunct="1">
              <a:lnSpc>
                <a:spcPct val="90000"/>
              </a:lnSpc>
              <a:buFont typeface="Wingdings" pitchFamily="2" charset="2"/>
              <a:buNone/>
            </a:pPr>
            <a:r>
              <a:rPr lang="zh-CN" altLang="en-US" sz="2400">
                <a:solidFill>
                  <a:schemeClr val="folHlink"/>
                </a:solidFill>
                <a:latin typeface="Comic Sans MS" pitchFamily="66" charset="0"/>
                <a:ea typeface="宋体" pitchFamily="2" charset="-122"/>
                <a:sym typeface="Webdings" pitchFamily="18" charset="2"/>
              </a:rPr>
              <a:t>   first-&gt;data = x;</a:t>
            </a:r>
            <a:r>
              <a:rPr lang="zh-CN" altLang="en-US" sz="2400">
                <a:latin typeface="Comic Sans MS" pitchFamily="66" charset="0"/>
                <a:ea typeface="宋体" pitchFamily="2" charset="-122"/>
                <a:sym typeface="Webdings" pitchFamily="18" charset="2"/>
              </a:rPr>
              <a:t>    	// put x in head node</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while (</a:t>
            </a:r>
            <a:r>
              <a:rPr lang="zh-CN" altLang="en-US" sz="2400">
                <a:solidFill>
                  <a:schemeClr val="folHlink"/>
                </a:solidFill>
                <a:latin typeface="Comic Sans MS" pitchFamily="66" charset="0"/>
                <a:ea typeface="宋体" pitchFamily="2" charset="-122"/>
                <a:sym typeface="Webdings" pitchFamily="18" charset="2"/>
              </a:rPr>
              <a:t>current</a:t>
            </a:r>
            <a:r>
              <a:rPr lang="zh-CN" altLang="en-US" sz="2400">
                <a:latin typeface="Comic Sans MS" pitchFamily="66" charset="0"/>
                <a:ea typeface="宋体" pitchFamily="2" charset="-122"/>
                <a:sym typeface="Webdings" pitchFamily="18" charset="2"/>
              </a:rPr>
              <a:t>-&gt;data != x) {</a:t>
            </a:r>
          </a:p>
          <a:p>
            <a:pPr eaLnBrk="1" hangingPunct="1">
              <a:lnSpc>
                <a:spcPct val="90000"/>
              </a:lnSpc>
              <a:buFont typeface="Wingdings" pitchFamily="2" charset="2"/>
              <a:buNone/>
            </a:pPr>
            <a:r>
              <a:rPr lang="zh-CN" altLang="en-US" sz="2400">
                <a:solidFill>
                  <a:schemeClr val="folHlink"/>
                </a:solidFill>
                <a:latin typeface="Comic Sans MS" pitchFamily="66" charset="0"/>
                <a:ea typeface="宋体" pitchFamily="2" charset="-122"/>
                <a:sym typeface="Webdings" pitchFamily="18" charset="2"/>
              </a:rPr>
              <a:t>      current</a:t>
            </a:r>
            <a:r>
              <a:rPr lang="zh-CN" altLang="en-US" sz="2400">
                <a:latin typeface="Comic Sans MS" pitchFamily="66" charset="0"/>
                <a:ea typeface="宋体" pitchFamily="2" charset="-122"/>
                <a:sym typeface="Webdings" pitchFamily="18" charset="2"/>
              </a:rPr>
              <a:t> </a:t>
            </a:r>
            <a:r>
              <a:rPr lang="zh-CN" altLang="en-US" sz="2400">
                <a:solidFill>
                  <a:schemeClr val="folHlink"/>
                </a:solidFill>
                <a:latin typeface="Comic Sans MS" pitchFamily="66" charset="0"/>
                <a:ea typeface="宋体" pitchFamily="2" charset="-122"/>
                <a:sym typeface="Webdings" pitchFamily="18" charset="2"/>
              </a:rPr>
              <a:t>= current</a:t>
            </a:r>
            <a:r>
              <a:rPr lang="zh-CN" altLang="en-US" sz="2400">
                <a:latin typeface="Comic Sans MS" pitchFamily="66" charset="0"/>
                <a:ea typeface="宋体" pitchFamily="2" charset="-122"/>
                <a:sym typeface="Webdings" pitchFamily="18" charset="2"/>
              </a:rPr>
              <a:t>-&gt;link);</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index++;</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   return ((</a:t>
            </a:r>
            <a:r>
              <a:rPr lang="zh-CN" altLang="en-US" sz="2400">
                <a:solidFill>
                  <a:schemeClr val="folHlink"/>
                </a:solidFill>
                <a:latin typeface="Comic Sans MS" pitchFamily="66" charset="0"/>
                <a:ea typeface="宋体" pitchFamily="2" charset="-122"/>
                <a:sym typeface="Webdings" pitchFamily="18" charset="2"/>
              </a:rPr>
              <a:t>current</a:t>
            </a:r>
            <a:r>
              <a:rPr lang="zh-CN" altLang="en-US" sz="2400">
                <a:latin typeface="Comic Sans MS" pitchFamily="66" charset="0"/>
                <a:ea typeface="宋体" pitchFamily="2" charset="-122"/>
                <a:sym typeface="Webdings" pitchFamily="18" charset="2"/>
              </a:rPr>
              <a:t> == first) ? 0 : index); // 是表头?</a:t>
            </a:r>
          </a:p>
          <a:p>
            <a:pPr eaLnBrk="1" hangingPunct="1">
              <a:lnSpc>
                <a:spcPct val="90000"/>
              </a:lnSpc>
              <a:buFont typeface="Wingdings" pitchFamily="2" charset="2"/>
              <a:buNone/>
            </a:pPr>
            <a:r>
              <a:rPr lang="zh-CN" altLang="en-US" sz="2400">
                <a:latin typeface="Comic Sans MS" pitchFamily="66" charset="0"/>
                <a:ea typeface="宋体" pitchFamily="2" charset="-122"/>
                <a:sym typeface="Webdings" pitchFamily="18" charset="2"/>
              </a:rPr>
              <a:t>}</a:t>
            </a:r>
            <a:r>
              <a:rPr lang="en-US" altLang="zh-CN" sz="2400">
                <a:latin typeface="Comic Sans MS" pitchFamily="66" charset="0"/>
                <a:ea typeface="宋体" pitchFamily="2" charset="-122"/>
                <a:sym typeface="Webdings" pitchFamily="18" charset="2"/>
              </a:rPr>
              <a:t>//Program 3-20</a:t>
            </a:r>
          </a:p>
        </p:txBody>
      </p:sp>
      <p:sp>
        <p:nvSpPr>
          <p:cNvPr id="48134" name="Rectangle 6"/>
          <p:cNvSpPr>
            <a:spLocks noChangeArrowheads="1"/>
          </p:cNvSpPr>
          <p:nvPr/>
        </p:nvSpPr>
        <p:spPr bwMode="auto">
          <a:xfrm>
            <a:off x="5148263" y="1412875"/>
            <a:ext cx="3867150" cy="641350"/>
          </a:xfrm>
          <a:prstGeom prst="rect">
            <a:avLst/>
          </a:prstGeom>
          <a:solidFill>
            <a:srgbClr val="3366FF"/>
          </a:solidFill>
          <a:ln w="9525">
            <a:noFill/>
            <a:miter lim="800000"/>
            <a:headEnd/>
            <a:tailEnd/>
          </a:ln>
          <a:effectLst/>
        </p:spPr>
        <p:txBody>
          <a:bodyPr wrap="none">
            <a:spAutoFit/>
          </a:bodyPr>
          <a:lstStyle/>
          <a:p>
            <a:r>
              <a:rPr lang="zh-CN" altLang="en-US">
                <a:solidFill>
                  <a:schemeClr val="bg1"/>
                </a:solidFill>
                <a:sym typeface="Webdings" pitchFamily="18" charset="2"/>
              </a:rPr>
              <a:t>前述函数：</a:t>
            </a:r>
          </a:p>
          <a:p>
            <a:r>
              <a:rPr lang="en-US" altLang="zh-CN">
                <a:solidFill>
                  <a:schemeClr val="bg1"/>
                </a:solidFill>
                <a:sym typeface="Webdings" pitchFamily="18" charset="2"/>
              </a:rPr>
              <a:t>while (current &amp;&amp; current-&gt;data != x)</a:t>
            </a:r>
            <a:endParaRPr lang="zh-CN" altLang="en-US">
              <a:solidFill>
                <a:schemeClr val="bg1"/>
              </a:solidFill>
              <a:sym typeface="Webdings"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miter lim="800000"/>
            <a:headEnd/>
            <a:tailEnd/>
          </a:ln>
        </p:spPr>
        <p:txBody>
          <a:bodyPr/>
          <a:lstStyle/>
          <a:p>
            <a:fld id="{6DDBBA12-85DD-4FB1-8BE7-770C0144CB34}" type="datetime7">
              <a:rPr lang="zh-CN" altLang="en-US" smtClean="0"/>
              <a:pPr/>
              <a:t>19.9.25</a:t>
            </a:fld>
            <a:endParaRPr lang="en-US" altLang="zh-CN"/>
          </a:p>
        </p:txBody>
      </p:sp>
      <p:sp>
        <p:nvSpPr>
          <p:cNvPr id="49155" name="灯片编号占位符 5"/>
          <p:cNvSpPr>
            <a:spLocks noGrp="1"/>
          </p:cNvSpPr>
          <p:nvPr>
            <p:ph type="sldNum" sz="quarter" idx="12"/>
          </p:nvPr>
        </p:nvSpPr>
        <p:spPr>
          <a:noFill/>
          <a:ln>
            <a:miter lim="800000"/>
            <a:headEnd/>
            <a:tailEnd/>
          </a:ln>
        </p:spPr>
        <p:txBody>
          <a:bodyPr/>
          <a:lstStyle/>
          <a:p>
            <a:fld id="{0816C78D-FD5A-4FBB-86E6-5EC4C2408FFB}" type="slidenum">
              <a:rPr lang="zh-CN" altLang="en-US" smtClean="0"/>
              <a:pPr/>
              <a:t>43</a:t>
            </a:fld>
            <a:endParaRPr lang="en-US" altLang="zh-CN"/>
          </a:p>
        </p:txBody>
      </p:sp>
      <p:sp>
        <p:nvSpPr>
          <p:cNvPr id="49156"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6. </a:t>
            </a:r>
            <a:r>
              <a:rPr lang="zh-CN" altLang="en-US">
                <a:ea typeface="宋体" pitchFamily="2" charset="-122"/>
                <a:sym typeface="Webdings" pitchFamily="18" charset="2"/>
              </a:rPr>
              <a:t>与公式化描述方法的比较</a:t>
            </a:r>
            <a:endParaRPr lang="en-US" altLang="zh-CN">
              <a:solidFill>
                <a:schemeClr val="hlink"/>
              </a:solidFill>
              <a:ea typeface="宋体" pitchFamily="2" charset="-122"/>
              <a:sym typeface="Webdings" pitchFamily="18" charset="2"/>
            </a:endParaRPr>
          </a:p>
        </p:txBody>
      </p:sp>
      <p:sp>
        <p:nvSpPr>
          <p:cNvPr id="528387" name="Rectangle 3"/>
          <p:cNvSpPr>
            <a:spLocks noGrp="1" noChangeArrowheads="1"/>
          </p:cNvSpPr>
          <p:nvPr>
            <p:ph type="body" idx="1"/>
          </p:nvPr>
        </p:nvSpPr>
        <p:spPr>
          <a:xfrm>
            <a:off x="595313" y="1600200"/>
            <a:ext cx="8032750" cy="4419600"/>
          </a:xfrm>
        </p:spPr>
        <p:txBody>
          <a:bodyPr/>
          <a:lstStyle/>
          <a:p>
            <a:pPr eaLnBrk="1" hangingPunct="1"/>
            <a:r>
              <a:rPr lang="en-US" altLang="zh-CN" sz="2800">
                <a:latin typeface="Comic Sans MS" pitchFamily="66" charset="0"/>
                <a:ea typeface="宋体" pitchFamily="2" charset="-122"/>
                <a:sym typeface="Webdings" pitchFamily="18" charset="2"/>
              </a:rPr>
              <a:t>1. </a:t>
            </a:r>
            <a:r>
              <a:rPr lang="zh-CN" altLang="en-US" sz="2800">
                <a:latin typeface="Comic Sans MS" pitchFamily="66" charset="0"/>
                <a:ea typeface="宋体" pitchFamily="2" charset="-122"/>
                <a:sym typeface="Webdings" pitchFamily="18" charset="2"/>
              </a:rPr>
              <a:t>空间</a:t>
            </a:r>
          </a:p>
          <a:p>
            <a:pPr lvl="1" eaLnBrk="1" hangingPunct="1"/>
            <a:r>
              <a:rPr lang="zh-CN" altLang="en-US" sz="2300">
                <a:latin typeface="Comic Sans MS" pitchFamily="66" charset="0"/>
                <a:ea typeface="宋体" pitchFamily="2" charset="-122"/>
                <a:sym typeface="Webdings" pitchFamily="18" charset="2"/>
              </a:rPr>
              <a:t>公式化描述方法的线性表为所有元素的空间及保存表长所用的空间。</a:t>
            </a:r>
          </a:p>
          <a:p>
            <a:pPr lvl="1" eaLnBrk="1" hangingPunct="1"/>
            <a:r>
              <a:rPr lang="zh-CN" altLang="en-US" sz="2300">
                <a:latin typeface="Comic Sans MS" pitchFamily="66" charset="0"/>
                <a:ea typeface="宋体" pitchFamily="2" charset="-122"/>
                <a:sym typeface="Webdings" pitchFamily="18" charset="2"/>
              </a:rPr>
              <a:t>链表需要额外的空间来保存链接指针。</a:t>
            </a:r>
          </a:p>
          <a:p>
            <a:pPr eaLnBrk="1" hangingPunct="1"/>
            <a:r>
              <a:rPr lang="en-US" altLang="zh-CN" sz="2800">
                <a:latin typeface="Comic Sans MS" pitchFamily="66" charset="0"/>
                <a:ea typeface="宋体" pitchFamily="2" charset="-122"/>
                <a:sym typeface="Webdings" pitchFamily="18" charset="2"/>
              </a:rPr>
              <a:t>2. </a:t>
            </a:r>
            <a:r>
              <a:rPr lang="zh-CN" altLang="en-US" sz="2800">
                <a:latin typeface="Comic Sans MS" pitchFamily="66" charset="0"/>
                <a:ea typeface="宋体" pitchFamily="2" charset="-122"/>
                <a:sym typeface="Webdings" pitchFamily="18" charset="2"/>
              </a:rPr>
              <a:t>插入和删除操作</a:t>
            </a:r>
          </a:p>
          <a:p>
            <a:pPr lvl="1" eaLnBrk="1" hangingPunct="1"/>
            <a:r>
              <a:rPr lang="zh-CN" altLang="en-US" sz="2300">
                <a:latin typeface="Comic Sans MS" pitchFamily="66" charset="0"/>
                <a:ea typeface="宋体" pitchFamily="2" charset="-122"/>
                <a:sym typeface="Webdings" pitchFamily="18" charset="2"/>
              </a:rPr>
              <a:t>链表比公式化描述方法快很多，当每个元素比较大时，更为明显。</a:t>
            </a:r>
          </a:p>
          <a:p>
            <a:pPr eaLnBrk="1" hangingPunct="1"/>
            <a:r>
              <a:rPr lang="en-US" altLang="zh-CN" sz="2800">
                <a:latin typeface="Comic Sans MS" pitchFamily="66" charset="0"/>
                <a:ea typeface="宋体" pitchFamily="2" charset="-122"/>
                <a:sym typeface="Webdings" pitchFamily="18" charset="2"/>
              </a:rPr>
              <a:t>3. </a:t>
            </a:r>
            <a:r>
              <a:rPr lang="zh-CN" altLang="en-US" sz="2800">
                <a:latin typeface="Comic Sans MS" pitchFamily="66" charset="0"/>
                <a:ea typeface="宋体" pitchFamily="2" charset="-122"/>
                <a:sym typeface="Webdings" pitchFamily="18" charset="2"/>
              </a:rPr>
              <a:t>访问第</a:t>
            </a:r>
            <a:r>
              <a:rPr lang="en-US" altLang="zh-CN" sz="2800">
                <a:latin typeface="Comic Sans MS" pitchFamily="66" charset="0"/>
                <a:ea typeface="宋体" pitchFamily="2" charset="-122"/>
                <a:sym typeface="Webdings" pitchFamily="18" charset="2"/>
              </a:rPr>
              <a:t>k</a:t>
            </a:r>
            <a:r>
              <a:rPr lang="zh-CN" altLang="en-US" sz="2800">
                <a:latin typeface="Comic Sans MS" pitchFamily="66" charset="0"/>
                <a:ea typeface="宋体" pitchFamily="2" charset="-122"/>
                <a:sym typeface="Webdings" pitchFamily="18" charset="2"/>
              </a:rPr>
              <a:t>个元素的时间</a:t>
            </a:r>
          </a:p>
          <a:p>
            <a:pPr lvl="1" eaLnBrk="1" hangingPunct="1"/>
            <a:r>
              <a:rPr lang="zh-CN" altLang="en-US" sz="2300">
                <a:latin typeface="Comic Sans MS" pitchFamily="66" charset="0"/>
                <a:ea typeface="宋体" pitchFamily="2" charset="-122"/>
                <a:sym typeface="Webdings" pitchFamily="18" charset="2"/>
              </a:rPr>
              <a:t>采用公式化描述为</a:t>
            </a:r>
            <a:r>
              <a:rPr lang="el-GR" altLang="zh-CN" sz="2300">
                <a:latin typeface="Comic Sans MS" pitchFamily="66" charset="0"/>
              </a:rPr>
              <a:t>Θ</a:t>
            </a:r>
            <a:r>
              <a:rPr lang="en-US" altLang="zh-CN" sz="2300">
                <a:latin typeface="Comic Sans MS" pitchFamily="66" charset="0"/>
                <a:ea typeface="宋体" pitchFamily="2" charset="-122"/>
              </a:rPr>
              <a:t>(1)</a:t>
            </a:r>
            <a:r>
              <a:rPr lang="zh-CN" altLang="en-US" sz="2300">
                <a:latin typeface="Comic Sans MS" pitchFamily="66" charset="0"/>
                <a:ea typeface="宋体" pitchFamily="2" charset="-122"/>
              </a:rPr>
              <a:t>，而链表为</a:t>
            </a:r>
            <a:r>
              <a:rPr lang="el-GR" altLang="zh-CN" sz="2300">
                <a:latin typeface="Comic Sans MS" pitchFamily="66" charset="0"/>
              </a:rPr>
              <a:t>Θ</a:t>
            </a:r>
            <a:r>
              <a:rPr lang="en-US" altLang="zh-CN" sz="2300">
                <a:latin typeface="Comic Sans MS" pitchFamily="66" charset="0"/>
                <a:ea typeface="宋体" pitchFamily="2" charset="-122"/>
              </a:rPr>
              <a:t>(k)</a:t>
            </a:r>
          </a:p>
          <a:p>
            <a:pPr eaLnBrk="1" hangingPunct="1"/>
            <a:r>
              <a:rPr lang="en-US" altLang="zh-CN" sz="2800">
                <a:latin typeface="Comic Sans MS" pitchFamily="66" charset="0"/>
                <a:ea typeface="宋体" pitchFamily="2" charset="-122"/>
              </a:rPr>
              <a:t>4. </a:t>
            </a:r>
            <a:r>
              <a:rPr lang="zh-CN" altLang="en-US" sz="2800">
                <a:latin typeface="Comic Sans MS" pitchFamily="66" charset="0"/>
                <a:ea typeface="宋体" pitchFamily="2" charset="-122"/>
              </a:rPr>
              <a:t>使用链表可以描述多个表，并且不会降低空间利用率。公式化描述较为复杂。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anim calcmode="lin" valueType="num">
                                      <p:cBhvr additive="base">
                                        <p:cTn id="7" dur="500" fill="hold"/>
                                        <p:tgtEl>
                                          <p:spTgt spid="528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8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8387">
                                            <p:txEl>
                                              <p:pRg st="1" end="1"/>
                                            </p:txEl>
                                          </p:spTgt>
                                        </p:tgtEl>
                                        <p:attrNameLst>
                                          <p:attrName>style.visibility</p:attrName>
                                        </p:attrNameLst>
                                      </p:cBhvr>
                                      <p:to>
                                        <p:strVal val="visible"/>
                                      </p:to>
                                    </p:set>
                                    <p:anim calcmode="lin" valueType="num">
                                      <p:cBhvr additive="base">
                                        <p:cTn id="11" dur="500" fill="hold"/>
                                        <p:tgtEl>
                                          <p:spTgt spid="528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83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8387">
                                            <p:txEl>
                                              <p:pRg st="2" end="2"/>
                                            </p:txEl>
                                          </p:spTgt>
                                        </p:tgtEl>
                                        <p:attrNameLst>
                                          <p:attrName>style.visibility</p:attrName>
                                        </p:attrNameLst>
                                      </p:cBhvr>
                                      <p:to>
                                        <p:strVal val="visible"/>
                                      </p:to>
                                    </p:set>
                                    <p:anim calcmode="lin" valueType="num">
                                      <p:cBhvr additive="base">
                                        <p:cTn id="15" dur="500" fill="hold"/>
                                        <p:tgtEl>
                                          <p:spTgt spid="5283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8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28387">
                                            <p:txEl>
                                              <p:pRg st="3" end="3"/>
                                            </p:txEl>
                                          </p:spTgt>
                                        </p:tgtEl>
                                        <p:attrNameLst>
                                          <p:attrName>style.visibility</p:attrName>
                                        </p:attrNameLst>
                                      </p:cBhvr>
                                      <p:to>
                                        <p:strVal val="visible"/>
                                      </p:to>
                                    </p:set>
                                    <p:anim calcmode="lin" valueType="num">
                                      <p:cBhvr additive="base">
                                        <p:cTn id="21" dur="500" fill="hold"/>
                                        <p:tgtEl>
                                          <p:spTgt spid="528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83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8387">
                                            <p:txEl>
                                              <p:pRg st="4" end="4"/>
                                            </p:txEl>
                                          </p:spTgt>
                                        </p:tgtEl>
                                        <p:attrNameLst>
                                          <p:attrName>style.visibility</p:attrName>
                                        </p:attrNameLst>
                                      </p:cBhvr>
                                      <p:to>
                                        <p:strVal val="visible"/>
                                      </p:to>
                                    </p:set>
                                    <p:anim calcmode="lin" valueType="num">
                                      <p:cBhvr additive="base">
                                        <p:cTn id="25" dur="500" fill="hold"/>
                                        <p:tgtEl>
                                          <p:spTgt spid="528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8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8387">
                                            <p:txEl>
                                              <p:pRg st="5" end="5"/>
                                            </p:txEl>
                                          </p:spTgt>
                                        </p:tgtEl>
                                        <p:attrNameLst>
                                          <p:attrName>style.visibility</p:attrName>
                                        </p:attrNameLst>
                                      </p:cBhvr>
                                      <p:to>
                                        <p:strVal val="visible"/>
                                      </p:to>
                                    </p:set>
                                    <p:anim calcmode="lin" valueType="num">
                                      <p:cBhvr additive="base">
                                        <p:cTn id="31" dur="500" fill="hold"/>
                                        <p:tgtEl>
                                          <p:spTgt spid="5283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83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8387">
                                            <p:txEl>
                                              <p:pRg st="6" end="6"/>
                                            </p:txEl>
                                          </p:spTgt>
                                        </p:tgtEl>
                                        <p:attrNameLst>
                                          <p:attrName>style.visibility</p:attrName>
                                        </p:attrNameLst>
                                      </p:cBhvr>
                                      <p:to>
                                        <p:strVal val="visible"/>
                                      </p:to>
                                    </p:set>
                                    <p:anim calcmode="lin" valueType="num">
                                      <p:cBhvr additive="base">
                                        <p:cTn id="35" dur="500" fill="hold"/>
                                        <p:tgtEl>
                                          <p:spTgt spid="5283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28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28387">
                                            <p:txEl>
                                              <p:pRg st="7" end="7"/>
                                            </p:txEl>
                                          </p:spTgt>
                                        </p:tgtEl>
                                        <p:attrNameLst>
                                          <p:attrName>style.visibility</p:attrName>
                                        </p:attrNameLst>
                                      </p:cBhvr>
                                      <p:to>
                                        <p:strVal val="visible"/>
                                      </p:to>
                                    </p:set>
                                    <p:anim calcmode="lin" valueType="num">
                                      <p:cBhvr additive="base">
                                        <p:cTn id="41" dur="500" fill="hold"/>
                                        <p:tgtEl>
                                          <p:spTgt spid="5283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8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miter lim="800000"/>
            <a:headEnd/>
            <a:tailEnd/>
          </a:ln>
        </p:spPr>
        <p:txBody>
          <a:bodyPr/>
          <a:lstStyle/>
          <a:p>
            <a:fld id="{BA2098D1-695D-48AF-BD74-332708C08E84}" type="datetime7">
              <a:rPr lang="zh-CN" altLang="en-US" smtClean="0"/>
              <a:pPr/>
              <a:t>19.9.25</a:t>
            </a:fld>
            <a:endParaRPr lang="en-US" altLang="zh-CN"/>
          </a:p>
        </p:txBody>
      </p:sp>
      <p:sp>
        <p:nvSpPr>
          <p:cNvPr id="50179" name="灯片编号占位符 5"/>
          <p:cNvSpPr>
            <a:spLocks noGrp="1"/>
          </p:cNvSpPr>
          <p:nvPr>
            <p:ph type="sldNum" sz="quarter" idx="12"/>
          </p:nvPr>
        </p:nvSpPr>
        <p:spPr>
          <a:noFill/>
          <a:ln>
            <a:miter lim="800000"/>
            <a:headEnd/>
            <a:tailEnd/>
          </a:ln>
        </p:spPr>
        <p:txBody>
          <a:bodyPr/>
          <a:lstStyle/>
          <a:p>
            <a:fld id="{E1977088-FFFC-46F4-9D69-FC9BCC9F5A21}" type="slidenum">
              <a:rPr lang="zh-CN" altLang="en-US" smtClean="0"/>
              <a:pPr/>
              <a:t>44</a:t>
            </a:fld>
            <a:endParaRPr lang="en-US" altLang="zh-CN"/>
          </a:p>
        </p:txBody>
      </p:sp>
      <p:sp>
        <p:nvSpPr>
          <p:cNvPr id="50180"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7. </a:t>
            </a:r>
            <a:r>
              <a:rPr lang="zh-CN" altLang="en-US">
                <a:ea typeface="宋体" pitchFamily="2" charset="-122"/>
                <a:sym typeface="Webdings" pitchFamily="18" charset="2"/>
              </a:rPr>
              <a:t>双向链表</a:t>
            </a:r>
            <a:endParaRPr lang="en-US" altLang="zh-CN">
              <a:solidFill>
                <a:schemeClr val="hlink"/>
              </a:solidFill>
              <a:ea typeface="宋体" pitchFamily="2" charset="-122"/>
              <a:sym typeface="Webdings" pitchFamily="18" charset="2"/>
            </a:endParaRPr>
          </a:p>
        </p:txBody>
      </p:sp>
      <p:sp>
        <p:nvSpPr>
          <p:cNvPr id="530435" name="Rectangle 3"/>
          <p:cNvSpPr>
            <a:spLocks noGrp="1" noChangeArrowheads="1"/>
          </p:cNvSpPr>
          <p:nvPr>
            <p:ph type="body" idx="1"/>
          </p:nvPr>
        </p:nvSpPr>
        <p:spPr>
          <a:xfrm>
            <a:off x="250825" y="1341438"/>
            <a:ext cx="8424863" cy="5256212"/>
          </a:xfrm>
        </p:spPr>
        <p:txBody>
          <a:bodyPr/>
          <a:lstStyle/>
          <a:p>
            <a:pPr eaLnBrk="1" hangingPunct="1"/>
            <a:r>
              <a:rPr lang="en-US" altLang="zh-CN">
                <a:latin typeface="Comic Sans MS" pitchFamily="66" charset="0"/>
                <a:ea typeface="宋体" pitchFamily="2" charset="-122"/>
                <a:sym typeface="Webdings" pitchFamily="18" charset="2"/>
              </a:rPr>
              <a:t>Double linked list</a:t>
            </a:r>
            <a:endParaRPr lang="zh-CN" altLang="en-US">
              <a:latin typeface="Comic Sans MS" pitchFamily="66" charset="0"/>
              <a:ea typeface="宋体" pitchFamily="2" charset="-122"/>
              <a:sym typeface="Webdings" pitchFamily="18" charset="2"/>
            </a:endParaRPr>
          </a:p>
          <a:p>
            <a:pPr lvl="1" eaLnBrk="1" hangingPunct="1"/>
            <a:r>
              <a:rPr lang="zh-CN" altLang="en-US">
                <a:latin typeface="Comic Sans MS" pitchFamily="66" charset="0"/>
                <a:ea typeface="宋体" pitchFamily="2" charset="-122"/>
                <a:sym typeface="Webdings" pitchFamily="18" charset="2"/>
              </a:rPr>
              <a:t>对于线性表的大多数应用来说，采用链表及循环链表已经足够。但对有些应用，如果每个链表既有指向下一元素的指针，又有指向上一元素的指针，这对于应用程序设计会有很大的帮助。</a:t>
            </a:r>
          </a:p>
          <a:p>
            <a:pPr lvl="1" eaLnBrk="1" hangingPunct="1"/>
            <a:r>
              <a:rPr lang="zh-CN" altLang="en-US">
                <a:latin typeface="Comic Sans MS" pitchFamily="66" charset="0"/>
                <a:ea typeface="宋体" pitchFamily="2" charset="-122"/>
                <a:sym typeface="Webdings" pitchFamily="18" charset="2"/>
              </a:rPr>
              <a:t>双向链表是这样的有序节点序列，其每个节点有两个指针：</a:t>
            </a:r>
            <a:r>
              <a:rPr lang="en-US" altLang="zh-CN">
                <a:latin typeface="Comic Sans MS" pitchFamily="66" charset="0"/>
                <a:ea typeface="宋体" pitchFamily="2" charset="-122"/>
                <a:sym typeface="Webdings" pitchFamily="18" charset="2"/>
              </a:rPr>
              <a:t>left</a:t>
            </a:r>
            <a:r>
              <a:rPr lang="zh-CN" altLang="en-US">
                <a:latin typeface="Comic Sans MS" pitchFamily="66" charset="0"/>
                <a:ea typeface="宋体" pitchFamily="2" charset="-122"/>
                <a:sym typeface="Webdings" pitchFamily="18" charset="2"/>
              </a:rPr>
              <a:t>和</a:t>
            </a:r>
            <a:r>
              <a:rPr lang="en-US" altLang="zh-CN">
                <a:latin typeface="Comic Sans MS" pitchFamily="66" charset="0"/>
                <a:ea typeface="宋体" pitchFamily="2" charset="-122"/>
                <a:sym typeface="Webdings" pitchFamily="18" charset="2"/>
              </a:rPr>
              <a:t>right</a:t>
            </a:r>
            <a:r>
              <a:rPr lang="zh-CN" altLang="en-US">
                <a:latin typeface="Comic Sans MS" pitchFamily="66" charset="0"/>
                <a:ea typeface="宋体" pitchFamily="2" charset="-122"/>
                <a:sym typeface="Webdings" pitchFamily="18" charset="2"/>
              </a:rPr>
              <a:t>。 </a:t>
            </a:r>
            <a:r>
              <a:rPr lang="en-US" altLang="zh-CN">
                <a:latin typeface="Comic Sans MS" pitchFamily="66" charset="0"/>
                <a:ea typeface="宋体" pitchFamily="2" charset="-122"/>
                <a:sym typeface="Webdings" pitchFamily="18" charset="2"/>
              </a:rPr>
              <a:t>Left (</a:t>
            </a:r>
            <a:r>
              <a:rPr lang="en-US" altLang="zh-CN">
                <a:latin typeface="Comic Sans MS" pitchFamily="66" charset="0"/>
                <a:ea typeface="宋体" pitchFamily="2" charset="-122"/>
              </a:rPr>
              <a:t>prior</a:t>
            </a:r>
            <a:r>
              <a:rPr lang="en-US" altLang="zh-CN">
                <a:latin typeface="Comic Sans MS" pitchFamily="66" charset="0"/>
                <a:ea typeface="宋体" pitchFamily="2" charset="-122"/>
                <a:sym typeface="Webdings" pitchFamily="18" charset="2"/>
              </a:rPr>
              <a:t>)</a:t>
            </a:r>
            <a:r>
              <a:rPr lang="zh-CN" altLang="en-US">
                <a:latin typeface="Comic Sans MS" pitchFamily="66" charset="0"/>
                <a:ea typeface="宋体" pitchFamily="2" charset="-122"/>
                <a:sym typeface="Webdings" pitchFamily="18" charset="2"/>
              </a:rPr>
              <a:t>指向左边的节点，</a:t>
            </a:r>
            <a:r>
              <a:rPr lang="en-US" altLang="zh-CN">
                <a:latin typeface="Comic Sans MS" pitchFamily="66" charset="0"/>
                <a:ea typeface="宋体" pitchFamily="2" charset="-122"/>
                <a:sym typeface="Webdings" pitchFamily="18" charset="2"/>
              </a:rPr>
              <a:t>right (next) </a:t>
            </a:r>
            <a:r>
              <a:rPr lang="zh-CN" altLang="en-US">
                <a:latin typeface="Comic Sans MS" pitchFamily="66" charset="0"/>
                <a:ea typeface="宋体" pitchFamily="2" charset="-122"/>
                <a:sym typeface="Webdings" pitchFamily="18" charset="2"/>
              </a:rPr>
              <a:t>指向右边的节点</a:t>
            </a:r>
            <a:endParaRPr lang="en-US" altLang="zh-CN">
              <a:latin typeface="Comic Sans MS" pitchFamily="66" charset="0"/>
              <a:ea typeface="宋体" pitchFamily="2" charset="-122"/>
              <a:sym typeface="Webdings" pitchFamily="18" charset="2"/>
            </a:endParaRPr>
          </a:p>
          <a:p>
            <a:pPr lvl="1" eaLnBrk="1" hangingPunct="1"/>
            <a:r>
              <a:rPr lang="zh-CN" altLang="en-US">
                <a:latin typeface="Comic Sans MS" pitchFamily="66" charset="0"/>
                <a:ea typeface="宋体" pitchFamily="2" charset="-122"/>
                <a:sym typeface="Webdings" pitchFamily="18" charset="2"/>
              </a:rPr>
              <a:t>同单向循环链表，双向链表也可以添加头节点及变成循环链表，来提高其性能。</a:t>
            </a:r>
          </a:p>
        </p:txBody>
      </p:sp>
      <p:grpSp>
        <p:nvGrpSpPr>
          <p:cNvPr id="530436" name="Group 4"/>
          <p:cNvGrpSpPr>
            <a:grpSpLocks/>
          </p:cNvGrpSpPr>
          <p:nvPr/>
        </p:nvGrpSpPr>
        <p:grpSpPr bwMode="auto">
          <a:xfrm>
            <a:off x="4786313" y="260350"/>
            <a:ext cx="431800" cy="1081088"/>
            <a:chOff x="2109" y="3475"/>
            <a:chExt cx="272" cy="681"/>
          </a:xfrm>
        </p:grpSpPr>
        <p:sp>
          <p:nvSpPr>
            <p:cNvPr id="50202" name="Rectangle 5"/>
            <p:cNvSpPr>
              <a:spLocks noChangeArrowheads="1"/>
            </p:cNvSpPr>
            <p:nvPr/>
          </p:nvSpPr>
          <p:spPr bwMode="auto">
            <a:xfrm>
              <a:off x="2109" y="3929"/>
              <a:ext cx="272" cy="227"/>
            </a:xfrm>
            <a:prstGeom prst="rect">
              <a:avLst/>
            </a:prstGeom>
            <a:solidFill>
              <a:schemeClr val="accent2"/>
            </a:solidFill>
            <a:ln w="9525" algn="ctr">
              <a:solidFill>
                <a:schemeClr val="tx1"/>
              </a:solidFill>
              <a:miter lim="800000"/>
              <a:headEnd/>
              <a:tailEnd/>
            </a:ln>
            <a:effectLst/>
          </p:spPr>
          <p:txBody>
            <a:bodyPr wrap="none" anchor="ctr"/>
            <a:lstStyle/>
            <a:p>
              <a:pPr algn="ctr"/>
              <a:r>
                <a:rPr kumimoji="1" lang="en-US" altLang="zh-CN" sz="2400" b="1">
                  <a:latin typeface="Tahoma" pitchFamily="34" charset="0"/>
                </a:rPr>
                <a:t>0</a:t>
              </a:r>
            </a:p>
          </p:txBody>
        </p:sp>
        <p:sp>
          <p:nvSpPr>
            <p:cNvPr id="50203" name="Rectangle 6"/>
            <p:cNvSpPr>
              <a:spLocks noChangeArrowheads="1"/>
            </p:cNvSpPr>
            <p:nvPr/>
          </p:nvSpPr>
          <p:spPr bwMode="auto">
            <a:xfrm>
              <a:off x="2109" y="3702"/>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a</a:t>
              </a:r>
            </a:p>
          </p:txBody>
        </p:sp>
        <p:sp>
          <p:nvSpPr>
            <p:cNvPr id="50204" name="Rectangle 7"/>
            <p:cNvSpPr>
              <a:spLocks noChangeArrowheads="1"/>
            </p:cNvSpPr>
            <p:nvPr/>
          </p:nvSpPr>
          <p:spPr bwMode="auto">
            <a:xfrm>
              <a:off x="2109" y="3475"/>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grpSp>
        <p:nvGrpSpPr>
          <p:cNvPr id="530440" name="Group 8"/>
          <p:cNvGrpSpPr>
            <a:grpSpLocks/>
          </p:cNvGrpSpPr>
          <p:nvPr/>
        </p:nvGrpSpPr>
        <p:grpSpPr bwMode="auto">
          <a:xfrm>
            <a:off x="5722938" y="260350"/>
            <a:ext cx="431800" cy="1081088"/>
            <a:chOff x="2109" y="3475"/>
            <a:chExt cx="272" cy="681"/>
          </a:xfrm>
        </p:grpSpPr>
        <p:sp>
          <p:nvSpPr>
            <p:cNvPr id="50199" name="Rectangle 9"/>
            <p:cNvSpPr>
              <a:spLocks noChangeArrowheads="1"/>
            </p:cNvSpPr>
            <p:nvPr/>
          </p:nvSpPr>
          <p:spPr bwMode="auto">
            <a:xfrm>
              <a:off x="2109" y="3929"/>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0200" name="Rectangle 10"/>
            <p:cNvSpPr>
              <a:spLocks noChangeArrowheads="1"/>
            </p:cNvSpPr>
            <p:nvPr/>
          </p:nvSpPr>
          <p:spPr bwMode="auto">
            <a:xfrm>
              <a:off x="2109" y="3702"/>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b</a:t>
              </a:r>
            </a:p>
          </p:txBody>
        </p:sp>
        <p:sp>
          <p:nvSpPr>
            <p:cNvPr id="50201" name="Rectangle 11"/>
            <p:cNvSpPr>
              <a:spLocks noChangeArrowheads="1"/>
            </p:cNvSpPr>
            <p:nvPr/>
          </p:nvSpPr>
          <p:spPr bwMode="auto">
            <a:xfrm>
              <a:off x="2109" y="3475"/>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grpSp>
        <p:nvGrpSpPr>
          <p:cNvPr id="530444" name="Group 12"/>
          <p:cNvGrpSpPr>
            <a:grpSpLocks/>
          </p:cNvGrpSpPr>
          <p:nvPr/>
        </p:nvGrpSpPr>
        <p:grpSpPr bwMode="auto">
          <a:xfrm>
            <a:off x="6659563" y="260350"/>
            <a:ext cx="431800" cy="1081088"/>
            <a:chOff x="2109" y="3475"/>
            <a:chExt cx="272" cy="681"/>
          </a:xfrm>
        </p:grpSpPr>
        <p:sp>
          <p:nvSpPr>
            <p:cNvPr id="50196" name="Rectangle 13"/>
            <p:cNvSpPr>
              <a:spLocks noChangeArrowheads="1"/>
            </p:cNvSpPr>
            <p:nvPr/>
          </p:nvSpPr>
          <p:spPr bwMode="auto">
            <a:xfrm>
              <a:off x="2109" y="3929"/>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0197" name="Rectangle 14"/>
            <p:cNvSpPr>
              <a:spLocks noChangeArrowheads="1"/>
            </p:cNvSpPr>
            <p:nvPr/>
          </p:nvSpPr>
          <p:spPr bwMode="auto">
            <a:xfrm>
              <a:off x="2109" y="3702"/>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c</a:t>
              </a:r>
            </a:p>
          </p:txBody>
        </p:sp>
        <p:sp>
          <p:nvSpPr>
            <p:cNvPr id="50198" name="Rectangle 15"/>
            <p:cNvSpPr>
              <a:spLocks noChangeArrowheads="1"/>
            </p:cNvSpPr>
            <p:nvPr/>
          </p:nvSpPr>
          <p:spPr bwMode="auto">
            <a:xfrm>
              <a:off x="2109" y="3475"/>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grpSp>
        <p:nvGrpSpPr>
          <p:cNvPr id="530448" name="Group 16"/>
          <p:cNvGrpSpPr>
            <a:grpSpLocks/>
          </p:cNvGrpSpPr>
          <p:nvPr/>
        </p:nvGrpSpPr>
        <p:grpSpPr bwMode="auto">
          <a:xfrm>
            <a:off x="7594600" y="260350"/>
            <a:ext cx="431800" cy="1081088"/>
            <a:chOff x="2109" y="3475"/>
            <a:chExt cx="272" cy="681"/>
          </a:xfrm>
        </p:grpSpPr>
        <p:sp>
          <p:nvSpPr>
            <p:cNvPr id="50193" name="Rectangle 17"/>
            <p:cNvSpPr>
              <a:spLocks noChangeArrowheads="1"/>
            </p:cNvSpPr>
            <p:nvPr/>
          </p:nvSpPr>
          <p:spPr bwMode="auto">
            <a:xfrm>
              <a:off x="2109" y="3929"/>
              <a:ext cx="272"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0194" name="Rectangle 18"/>
            <p:cNvSpPr>
              <a:spLocks noChangeArrowheads="1"/>
            </p:cNvSpPr>
            <p:nvPr/>
          </p:nvSpPr>
          <p:spPr bwMode="auto">
            <a:xfrm>
              <a:off x="2109" y="3702"/>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d</a:t>
              </a:r>
            </a:p>
          </p:txBody>
        </p:sp>
        <p:sp>
          <p:nvSpPr>
            <p:cNvPr id="50195" name="Rectangle 19"/>
            <p:cNvSpPr>
              <a:spLocks noChangeArrowheads="1"/>
            </p:cNvSpPr>
            <p:nvPr/>
          </p:nvSpPr>
          <p:spPr bwMode="auto">
            <a:xfrm>
              <a:off x="2109" y="3475"/>
              <a:ext cx="272" cy="227"/>
            </a:xfrm>
            <a:prstGeom prst="rect">
              <a:avLst/>
            </a:prstGeom>
            <a:solidFill>
              <a:schemeClr val="accent2"/>
            </a:solidFill>
            <a:ln w="9525" algn="ctr">
              <a:solidFill>
                <a:schemeClr val="tx1"/>
              </a:solidFill>
              <a:miter lim="800000"/>
              <a:headEnd/>
              <a:tailEnd/>
            </a:ln>
            <a:effectLst/>
          </p:spPr>
          <p:txBody>
            <a:bodyPr wrap="none" anchor="ctr"/>
            <a:lstStyle/>
            <a:p>
              <a:pPr algn="ctr"/>
              <a:r>
                <a:rPr kumimoji="1" lang="en-US" altLang="zh-CN" sz="2400" b="1">
                  <a:latin typeface="Tahoma" pitchFamily="34" charset="0"/>
                </a:rPr>
                <a:t>0</a:t>
              </a:r>
            </a:p>
          </p:txBody>
        </p:sp>
      </p:grpSp>
      <p:sp>
        <p:nvSpPr>
          <p:cNvPr id="530452" name="Line 20"/>
          <p:cNvSpPr>
            <a:spLocks noChangeShapeType="1"/>
          </p:cNvSpPr>
          <p:nvPr/>
        </p:nvSpPr>
        <p:spPr bwMode="auto">
          <a:xfrm>
            <a:off x="5002213" y="4778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3" name="Line 21"/>
          <p:cNvSpPr>
            <a:spLocks noChangeShapeType="1"/>
          </p:cNvSpPr>
          <p:nvPr/>
        </p:nvSpPr>
        <p:spPr bwMode="auto">
          <a:xfrm>
            <a:off x="5938838" y="4778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4" name="Line 22"/>
          <p:cNvSpPr>
            <a:spLocks noChangeShapeType="1"/>
          </p:cNvSpPr>
          <p:nvPr/>
        </p:nvSpPr>
        <p:spPr bwMode="auto">
          <a:xfrm>
            <a:off x="6875463" y="4778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5" name="Line 23"/>
          <p:cNvSpPr>
            <a:spLocks noChangeShapeType="1"/>
          </p:cNvSpPr>
          <p:nvPr/>
        </p:nvSpPr>
        <p:spPr bwMode="auto">
          <a:xfrm flipH="1">
            <a:off x="7091363" y="11255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6" name="Line 24"/>
          <p:cNvSpPr>
            <a:spLocks noChangeShapeType="1"/>
          </p:cNvSpPr>
          <p:nvPr/>
        </p:nvSpPr>
        <p:spPr bwMode="auto">
          <a:xfrm flipH="1">
            <a:off x="6154738" y="11255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7" name="Line 25"/>
          <p:cNvSpPr>
            <a:spLocks noChangeShapeType="1"/>
          </p:cNvSpPr>
          <p:nvPr/>
        </p:nvSpPr>
        <p:spPr bwMode="auto">
          <a:xfrm flipH="1">
            <a:off x="5218113" y="1125538"/>
            <a:ext cx="720725" cy="0"/>
          </a:xfrm>
          <a:prstGeom prst="line">
            <a:avLst/>
          </a:prstGeom>
          <a:noFill/>
          <a:ln w="28575">
            <a:solidFill>
              <a:schemeClr val="tx1"/>
            </a:solidFill>
            <a:round/>
            <a:headEnd/>
            <a:tailEnd type="arrow" w="med" len="med"/>
          </a:ln>
          <a:effectLst/>
        </p:spPr>
        <p:txBody>
          <a:bodyPr/>
          <a:lstStyle/>
          <a:p>
            <a:endParaRPr lang="zh-CN" altLang="en-US"/>
          </a:p>
        </p:txBody>
      </p:sp>
      <p:sp>
        <p:nvSpPr>
          <p:cNvPr id="530458" name="Rectangle 26"/>
          <p:cNvSpPr>
            <a:spLocks noChangeArrowheads="1"/>
          </p:cNvSpPr>
          <p:nvPr/>
        </p:nvSpPr>
        <p:spPr bwMode="auto">
          <a:xfrm>
            <a:off x="900113" y="6092825"/>
            <a:ext cx="7127875"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p-&gt;left-&gt;right=p;  p-&gt;right-&gt;left=p;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 calcmode="lin" valueType="num">
                                      <p:cBhvr additive="base">
                                        <p:cTn id="7" dur="500" fill="hold"/>
                                        <p:tgtEl>
                                          <p:spTgt spid="530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0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0435">
                                            <p:txEl>
                                              <p:pRg st="1" end="1"/>
                                            </p:txEl>
                                          </p:spTgt>
                                        </p:tgtEl>
                                        <p:attrNameLst>
                                          <p:attrName>style.visibility</p:attrName>
                                        </p:attrNameLst>
                                      </p:cBhvr>
                                      <p:to>
                                        <p:strVal val="visible"/>
                                      </p:to>
                                    </p:set>
                                    <p:anim calcmode="lin" valueType="num">
                                      <p:cBhvr additive="base">
                                        <p:cTn id="11" dur="500" fill="hold"/>
                                        <p:tgtEl>
                                          <p:spTgt spid="530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04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0435">
                                            <p:txEl>
                                              <p:pRg st="2" end="2"/>
                                            </p:txEl>
                                          </p:spTgt>
                                        </p:tgtEl>
                                        <p:attrNameLst>
                                          <p:attrName>style.visibility</p:attrName>
                                        </p:attrNameLst>
                                      </p:cBhvr>
                                      <p:to>
                                        <p:strVal val="visible"/>
                                      </p:to>
                                    </p:set>
                                    <p:anim calcmode="lin" valueType="num">
                                      <p:cBhvr additive="base">
                                        <p:cTn id="15" dur="500" fill="hold"/>
                                        <p:tgtEl>
                                          <p:spTgt spid="5304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04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0435">
                                            <p:txEl>
                                              <p:pRg st="3" end="3"/>
                                            </p:txEl>
                                          </p:spTgt>
                                        </p:tgtEl>
                                        <p:attrNameLst>
                                          <p:attrName>style.visibility</p:attrName>
                                        </p:attrNameLst>
                                      </p:cBhvr>
                                      <p:to>
                                        <p:strVal val="visible"/>
                                      </p:to>
                                    </p:set>
                                    <p:anim calcmode="lin" valueType="num">
                                      <p:cBhvr additive="base">
                                        <p:cTn id="19" dur="500" fill="hold"/>
                                        <p:tgtEl>
                                          <p:spTgt spid="530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0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0436"/>
                                        </p:tgtEl>
                                        <p:attrNameLst>
                                          <p:attrName>style.visibility</p:attrName>
                                        </p:attrNameLst>
                                      </p:cBhvr>
                                      <p:to>
                                        <p:strVal val="visible"/>
                                      </p:to>
                                    </p:set>
                                    <p:anim calcmode="lin" valueType="num">
                                      <p:cBhvr additive="base">
                                        <p:cTn id="25" dur="500" fill="hold"/>
                                        <p:tgtEl>
                                          <p:spTgt spid="530436"/>
                                        </p:tgtEl>
                                        <p:attrNameLst>
                                          <p:attrName>ppt_x</p:attrName>
                                        </p:attrNameLst>
                                      </p:cBhvr>
                                      <p:tavLst>
                                        <p:tav tm="0">
                                          <p:val>
                                            <p:strVal val="#ppt_x"/>
                                          </p:val>
                                        </p:tav>
                                        <p:tav tm="100000">
                                          <p:val>
                                            <p:strVal val="#ppt_x"/>
                                          </p:val>
                                        </p:tav>
                                      </p:tavLst>
                                    </p:anim>
                                    <p:anim calcmode="lin" valueType="num">
                                      <p:cBhvr additive="base">
                                        <p:cTn id="26" dur="500" fill="hold"/>
                                        <p:tgtEl>
                                          <p:spTgt spid="53043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30440"/>
                                        </p:tgtEl>
                                        <p:attrNameLst>
                                          <p:attrName>style.visibility</p:attrName>
                                        </p:attrNameLst>
                                      </p:cBhvr>
                                      <p:to>
                                        <p:strVal val="visible"/>
                                      </p:to>
                                    </p:set>
                                    <p:anim calcmode="lin" valueType="num">
                                      <p:cBhvr additive="base">
                                        <p:cTn id="29" dur="500" fill="hold"/>
                                        <p:tgtEl>
                                          <p:spTgt spid="530440"/>
                                        </p:tgtEl>
                                        <p:attrNameLst>
                                          <p:attrName>ppt_x</p:attrName>
                                        </p:attrNameLst>
                                      </p:cBhvr>
                                      <p:tavLst>
                                        <p:tav tm="0">
                                          <p:val>
                                            <p:strVal val="#ppt_x"/>
                                          </p:val>
                                        </p:tav>
                                        <p:tav tm="100000">
                                          <p:val>
                                            <p:strVal val="#ppt_x"/>
                                          </p:val>
                                        </p:tav>
                                      </p:tavLst>
                                    </p:anim>
                                    <p:anim calcmode="lin" valueType="num">
                                      <p:cBhvr additive="base">
                                        <p:cTn id="30" dur="500" fill="hold"/>
                                        <p:tgtEl>
                                          <p:spTgt spid="53044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0444"/>
                                        </p:tgtEl>
                                        <p:attrNameLst>
                                          <p:attrName>style.visibility</p:attrName>
                                        </p:attrNameLst>
                                      </p:cBhvr>
                                      <p:to>
                                        <p:strVal val="visible"/>
                                      </p:to>
                                    </p:set>
                                    <p:anim calcmode="lin" valueType="num">
                                      <p:cBhvr additive="base">
                                        <p:cTn id="33" dur="500" fill="hold"/>
                                        <p:tgtEl>
                                          <p:spTgt spid="530444"/>
                                        </p:tgtEl>
                                        <p:attrNameLst>
                                          <p:attrName>ppt_x</p:attrName>
                                        </p:attrNameLst>
                                      </p:cBhvr>
                                      <p:tavLst>
                                        <p:tav tm="0">
                                          <p:val>
                                            <p:strVal val="#ppt_x"/>
                                          </p:val>
                                        </p:tav>
                                        <p:tav tm="100000">
                                          <p:val>
                                            <p:strVal val="#ppt_x"/>
                                          </p:val>
                                        </p:tav>
                                      </p:tavLst>
                                    </p:anim>
                                    <p:anim calcmode="lin" valueType="num">
                                      <p:cBhvr additive="base">
                                        <p:cTn id="34" dur="500" fill="hold"/>
                                        <p:tgtEl>
                                          <p:spTgt spid="53044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30448"/>
                                        </p:tgtEl>
                                        <p:attrNameLst>
                                          <p:attrName>style.visibility</p:attrName>
                                        </p:attrNameLst>
                                      </p:cBhvr>
                                      <p:to>
                                        <p:strVal val="visible"/>
                                      </p:to>
                                    </p:set>
                                    <p:anim calcmode="lin" valueType="num">
                                      <p:cBhvr additive="base">
                                        <p:cTn id="37" dur="500" fill="hold"/>
                                        <p:tgtEl>
                                          <p:spTgt spid="530448"/>
                                        </p:tgtEl>
                                        <p:attrNameLst>
                                          <p:attrName>ppt_x</p:attrName>
                                        </p:attrNameLst>
                                      </p:cBhvr>
                                      <p:tavLst>
                                        <p:tav tm="0">
                                          <p:val>
                                            <p:strVal val="#ppt_x"/>
                                          </p:val>
                                        </p:tav>
                                        <p:tav tm="100000">
                                          <p:val>
                                            <p:strVal val="#ppt_x"/>
                                          </p:val>
                                        </p:tav>
                                      </p:tavLst>
                                    </p:anim>
                                    <p:anim calcmode="lin" valueType="num">
                                      <p:cBhvr additive="base">
                                        <p:cTn id="38" dur="500" fill="hold"/>
                                        <p:tgtEl>
                                          <p:spTgt spid="53044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0452"/>
                                        </p:tgtEl>
                                        <p:attrNameLst>
                                          <p:attrName>style.visibility</p:attrName>
                                        </p:attrNameLst>
                                      </p:cBhvr>
                                      <p:to>
                                        <p:strVal val="visible"/>
                                      </p:to>
                                    </p:set>
                                    <p:anim calcmode="lin" valueType="num">
                                      <p:cBhvr additive="base">
                                        <p:cTn id="41" dur="500" fill="hold"/>
                                        <p:tgtEl>
                                          <p:spTgt spid="530452"/>
                                        </p:tgtEl>
                                        <p:attrNameLst>
                                          <p:attrName>ppt_x</p:attrName>
                                        </p:attrNameLst>
                                      </p:cBhvr>
                                      <p:tavLst>
                                        <p:tav tm="0">
                                          <p:val>
                                            <p:strVal val="#ppt_x"/>
                                          </p:val>
                                        </p:tav>
                                        <p:tav tm="100000">
                                          <p:val>
                                            <p:strVal val="#ppt_x"/>
                                          </p:val>
                                        </p:tav>
                                      </p:tavLst>
                                    </p:anim>
                                    <p:anim calcmode="lin" valueType="num">
                                      <p:cBhvr additive="base">
                                        <p:cTn id="42" dur="500" fill="hold"/>
                                        <p:tgtEl>
                                          <p:spTgt spid="53045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30453"/>
                                        </p:tgtEl>
                                        <p:attrNameLst>
                                          <p:attrName>style.visibility</p:attrName>
                                        </p:attrNameLst>
                                      </p:cBhvr>
                                      <p:to>
                                        <p:strVal val="visible"/>
                                      </p:to>
                                    </p:set>
                                    <p:anim calcmode="lin" valueType="num">
                                      <p:cBhvr additive="base">
                                        <p:cTn id="45" dur="500" fill="hold"/>
                                        <p:tgtEl>
                                          <p:spTgt spid="530453"/>
                                        </p:tgtEl>
                                        <p:attrNameLst>
                                          <p:attrName>ppt_x</p:attrName>
                                        </p:attrNameLst>
                                      </p:cBhvr>
                                      <p:tavLst>
                                        <p:tav tm="0">
                                          <p:val>
                                            <p:strVal val="#ppt_x"/>
                                          </p:val>
                                        </p:tav>
                                        <p:tav tm="100000">
                                          <p:val>
                                            <p:strVal val="#ppt_x"/>
                                          </p:val>
                                        </p:tav>
                                      </p:tavLst>
                                    </p:anim>
                                    <p:anim calcmode="lin" valueType="num">
                                      <p:cBhvr additive="base">
                                        <p:cTn id="46" dur="500" fill="hold"/>
                                        <p:tgtEl>
                                          <p:spTgt spid="53045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30454"/>
                                        </p:tgtEl>
                                        <p:attrNameLst>
                                          <p:attrName>style.visibility</p:attrName>
                                        </p:attrNameLst>
                                      </p:cBhvr>
                                      <p:to>
                                        <p:strVal val="visible"/>
                                      </p:to>
                                    </p:set>
                                    <p:anim calcmode="lin" valueType="num">
                                      <p:cBhvr additive="base">
                                        <p:cTn id="49" dur="500" fill="hold"/>
                                        <p:tgtEl>
                                          <p:spTgt spid="530454"/>
                                        </p:tgtEl>
                                        <p:attrNameLst>
                                          <p:attrName>ppt_x</p:attrName>
                                        </p:attrNameLst>
                                      </p:cBhvr>
                                      <p:tavLst>
                                        <p:tav tm="0">
                                          <p:val>
                                            <p:strVal val="#ppt_x"/>
                                          </p:val>
                                        </p:tav>
                                        <p:tav tm="100000">
                                          <p:val>
                                            <p:strVal val="#ppt_x"/>
                                          </p:val>
                                        </p:tav>
                                      </p:tavLst>
                                    </p:anim>
                                    <p:anim calcmode="lin" valueType="num">
                                      <p:cBhvr additive="base">
                                        <p:cTn id="50" dur="500" fill="hold"/>
                                        <p:tgtEl>
                                          <p:spTgt spid="53045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30455"/>
                                        </p:tgtEl>
                                        <p:attrNameLst>
                                          <p:attrName>style.visibility</p:attrName>
                                        </p:attrNameLst>
                                      </p:cBhvr>
                                      <p:to>
                                        <p:strVal val="visible"/>
                                      </p:to>
                                    </p:set>
                                    <p:anim calcmode="lin" valueType="num">
                                      <p:cBhvr additive="base">
                                        <p:cTn id="53" dur="500" fill="hold"/>
                                        <p:tgtEl>
                                          <p:spTgt spid="530455"/>
                                        </p:tgtEl>
                                        <p:attrNameLst>
                                          <p:attrName>ppt_x</p:attrName>
                                        </p:attrNameLst>
                                      </p:cBhvr>
                                      <p:tavLst>
                                        <p:tav tm="0">
                                          <p:val>
                                            <p:strVal val="#ppt_x"/>
                                          </p:val>
                                        </p:tav>
                                        <p:tav tm="100000">
                                          <p:val>
                                            <p:strVal val="#ppt_x"/>
                                          </p:val>
                                        </p:tav>
                                      </p:tavLst>
                                    </p:anim>
                                    <p:anim calcmode="lin" valueType="num">
                                      <p:cBhvr additive="base">
                                        <p:cTn id="54" dur="500" fill="hold"/>
                                        <p:tgtEl>
                                          <p:spTgt spid="5304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30456"/>
                                        </p:tgtEl>
                                        <p:attrNameLst>
                                          <p:attrName>style.visibility</p:attrName>
                                        </p:attrNameLst>
                                      </p:cBhvr>
                                      <p:to>
                                        <p:strVal val="visible"/>
                                      </p:to>
                                    </p:set>
                                    <p:anim calcmode="lin" valueType="num">
                                      <p:cBhvr additive="base">
                                        <p:cTn id="57" dur="500" fill="hold"/>
                                        <p:tgtEl>
                                          <p:spTgt spid="530456"/>
                                        </p:tgtEl>
                                        <p:attrNameLst>
                                          <p:attrName>ppt_x</p:attrName>
                                        </p:attrNameLst>
                                      </p:cBhvr>
                                      <p:tavLst>
                                        <p:tav tm="0">
                                          <p:val>
                                            <p:strVal val="#ppt_x"/>
                                          </p:val>
                                        </p:tav>
                                        <p:tav tm="100000">
                                          <p:val>
                                            <p:strVal val="#ppt_x"/>
                                          </p:val>
                                        </p:tav>
                                      </p:tavLst>
                                    </p:anim>
                                    <p:anim calcmode="lin" valueType="num">
                                      <p:cBhvr additive="base">
                                        <p:cTn id="58" dur="500" fill="hold"/>
                                        <p:tgtEl>
                                          <p:spTgt spid="53045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30457"/>
                                        </p:tgtEl>
                                        <p:attrNameLst>
                                          <p:attrName>style.visibility</p:attrName>
                                        </p:attrNameLst>
                                      </p:cBhvr>
                                      <p:to>
                                        <p:strVal val="visible"/>
                                      </p:to>
                                    </p:set>
                                    <p:anim calcmode="lin" valueType="num">
                                      <p:cBhvr additive="base">
                                        <p:cTn id="61" dur="500" fill="hold"/>
                                        <p:tgtEl>
                                          <p:spTgt spid="530457"/>
                                        </p:tgtEl>
                                        <p:attrNameLst>
                                          <p:attrName>ppt_x</p:attrName>
                                        </p:attrNameLst>
                                      </p:cBhvr>
                                      <p:tavLst>
                                        <p:tav tm="0">
                                          <p:val>
                                            <p:strVal val="#ppt_x"/>
                                          </p:val>
                                        </p:tav>
                                        <p:tav tm="100000">
                                          <p:val>
                                            <p:strVal val="#ppt_x"/>
                                          </p:val>
                                        </p:tav>
                                      </p:tavLst>
                                    </p:anim>
                                    <p:anim calcmode="lin" valueType="num">
                                      <p:cBhvr additive="base">
                                        <p:cTn id="62" dur="500" fill="hold"/>
                                        <p:tgtEl>
                                          <p:spTgt spid="53045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56" presetClass="entr" presetSubtype="0" fill="hold" grpId="0" nodeType="clickEffect">
                                  <p:stCondLst>
                                    <p:cond delay="0"/>
                                  </p:stCondLst>
                                  <p:iterate type="lt">
                                    <p:tmPct val="10000"/>
                                  </p:iterate>
                                  <p:childTnLst>
                                    <p:set>
                                      <p:cBhvr>
                                        <p:cTn id="66" dur="1" fill="hold">
                                          <p:stCondLst>
                                            <p:cond delay="0"/>
                                          </p:stCondLst>
                                        </p:cTn>
                                        <p:tgtEl>
                                          <p:spTgt spid="530458"/>
                                        </p:tgtEl>
                                        <p:attrNameLst>
                                          <p:attrName>style.visibility</p:attrName>
                                        </p:attrNameLst>
                                      </p:cBhvr>
                                      <p:to>
                                        <p:strVal val="visible"/>
                                      </p:to>
                                    </p:set>
                                    <p:anim by="(-#ppt_w*2)" calcmode="lin" valueType="num">
                                      <p:cBhvr rctx="PPT">
                                        <p:cTn id="67" dur="500" autoRev="1" fill="hold">
                                          <p:stCondLst>
                                            <p:cond delay="0"/>
                                          </p:stCondLst>
                                        </p:cTn>
                                        <p:tgtEl>
                                          <p:spTgt spid="530458"/>
                                        </p:tgtEl>
                                        <p:attrNameLst>
                                          <p:attrName>ppt_w</p:attrName>
                                        </p:attrNameLst>
                                      </p:cBhvr>
                                    </p:anim>
                                    <p:anim by="(#ppt_w*0.50)" calcmode="lin" valueType="num">
                                      <p:cBhvr>
                                        <p:cTn id="68" dur="500" decel="50000" autoRev="1" fill="hold">
                                          <p:stCondLst>
                                            <p:cond delay="0"/>
                                          </p:stCondLst>
                                        </p:cTn>
                                        <p:tgtEl>
                                          <p:spTgt spid="530458"/>
                                        </p:tgtEl>
                                        <p:attrNameLst>
                                          <p:attrName>ppt_x</p:attrName>
                                        </p:attrNameLst>
                                      </p:cBhvr>
                                    </p:anim>
                                    <p:anim from="(-#ppt_h/2)" to="(#ppt_y)" calcmode="lin" valueType="num">
                                      <p:cBhvr>
                                        <p:cTn id="69" dur="1000" fill="hold">
                                          <p:stCondLst>
                                            <p:cond delay="0"/>
                                          </p:stCondLst>
                                        </p:cTn>
                                        <p:tgtEl>
                                          <p:spTgt spid="530458"/>
                                        </p:tgtEl>
                                        <p:attrNameLst>
                                          <p:attrName>ppt_y</p:attrName>
                                        </p:attrNameLst>
                                      </p:cBhvr>
                                    </p:anim>
                                    <p:animRot by="21600000">
                                      <p:cBhvr>
                                        <p:cTn id="70" dur="1000" fill="hold">
                                          <p:stCondLst>
                                            <p:cond delay="0"/>
                                          </p:stCondLst>
                                        </p:cTn>
                                        <p:tgtEl>
                                          <p:spTgt spid="5304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P spid="530452" grpId="0" animBg="1"/>
      <p:bldP spid="530453" grpId="0" animBg="1"/>
      <p:bldP spid="530454" grpId="0" animBg="1"/>
      <p:bldP spid="530455" grpId="0" animBg="1"/>
      <p:bldP spid="530456" grpId="0" animBg="1"/>
      <p:bldP spid="530457" grpId="0" animBg="1"/>
      <p:bldP spid="53045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miter lim="800000"/>
            <a:headEnd/>
            <a:tailEnd/>
          </a:ln>
        </p:spPr>
        <p:txBody>
          <a:bodyPr/>
          <a:lstStyle/>
          <a:p>
            <a:fld id="{5E857F3D-B01D-4A62-9A50-28A2739A89D3}" type="datetime7">
              <a:rPr lang="zh-CN" altLang="en-US" smtClean="0"/>
              <a:pPr/>
              <a:t>19.9.25</a:t>
            </a:fld>
            <a:endParaRPr lang="en-US" altLang="zh-CN"/>
          </a:p>
        </p:txBody>
      </p:sp>
      <p:sp>
        <p:nvSpPr>
          <p:cNvPr id="51203" name="灯片编号占位符 5"/>
          <p:cNvSpPr>
            <a:spLocks noGrp="1"/>
          </p:cNvSpPr>
          <p:nvPr>
            <p:ph type="sldNum" sz="quarter" idx="12"/>
          </p:nvPr>
        </p:nvSpPr>
        <p:spPr>
          <a:noFill/>
          <a:ln>
            <a:miter lim="800000"/>
            <a:headEnd/>
            <a:tailEnd/>
          </a:ln>
        </p:spPr>
        <p:txBody>
          <a:bodyPr/>
          <a:lstStyle/>
          <a:p>
            <a:fld id="{9C78688E-C53B-46BC-860A-47A823B8DAF6}" type="slidenum">
              <a:rPr lang="zh-CN" altLang="en-US" smtClean="0"/>
              <a:pPr/>
              <a:t>45</a:t>
            </a:fld>
            <a:endParaRPr lang="en-US" altLang="zh-CN"/>
          </a:p>
        </p:txBody>
      </p:sp>
      <p:sp>
        <p:nvSpPr>
          <p:cNvPr id="51204" name="Rectangle 2"/>
          <p:cNvSpPr>
            <a:spLocks noGrp="1" noChangeArrowheads="1"/>
          </p:cNvSpPr>
          <p:nvPr>
            <p:ph type="title"/>
          </p:nvPr>
        </p:nvSpPr>
        <p:spPr/>
        <p:txBody>
          <a:bodyPr/>
          <a:lstStyle/>
          <a:p>
            <a:pPr eaLnBrk="1" hangingPunct="1">
              <a:lnSpc>
                <a:spcPct val="90000"/>
              </a:lnSpc>
            </a:pPr>
            <a:r>
              <a:rPr lang="en-US" altLang="zh-CN">
                <a:ea typeface="宋体" pitchFamily="2" charset="-122"/>
                <a:sym typeface="Webdings" pitchFamily="18" charset="2"/>
              </a:rPr>
              <a:t>7. </a:t>
            </a:r>
            <a:r>
              <a:rPr lang="zh-CN" altLang="en-US">
                <a:ea typeface="宋体" pitchFamily="2" charset="-122"/>
                <a:sym typeface="Webdings" pitchFamily="18" charset="2"/>
              </a:rPr>
              <a:t>双向链表</a:t>
            </a:r>
            <a:endParaRPr lang="en-US" altLang="zh-CN">
              <a:solidFill>
                <a:schemeClr val="hlink"/>
              </a:solidFill>
              <a:ea typeface="宋体" pitchFamily="2" charset="-122"/>
              <a:sym typeface="Webdings" pitchFamily="18" charset="2"/>
            </a:endParaRPr>
          </a:p>
        </p:txBody>
      </p:sp>
      <p:sp>
        <p:nvSpPr>
          <p:cNvPr id="51205" name="Rectangle 3"/>
          <p:cNvSpPr>
            <a:spLocks noGrp="1" noChangeArrowheads="1"/>
          </p:cNvSpPr>
          <p:nvPr>
            <p:ph type="body" idx="1"/>
          </p:nvPr>
        </p:nvSpPr>
        <p:spPr>
          <a:xfrm>
            <a:off x="250825" y="333375"/>
            <a:ext cx="8642350" cy="6191250"/>
          </a:xfrm>
          <a:solidFill>
            <a:srgbClr val="CCECFF"/>
          </a:solidFill>
        </p:spPr>
        <p:txBody>
          <a:bodyPr/>
          <a:lstStyle/>
          <a:p>
            <a:pPr eaLnBrk="1" hangingPunct="1">
              <a:lnSpc>
                <a:spcPct val="80000"/>
              </a:lnSpc>
              <a:buFont typeface="Wingdings" pitchFamily="2" charset="2"/>
              <a:buNone/>
            </a:pPr>
            <a:r>
              <a:rPr lang="en-US" altLang="en-US" sz="2000">
                <a:latin typeface="Comic Sans MS" pitchFamily="66" charset="0"/>
                <a:sym typeface="Webdings" pitchFamily="18" charset="2"/>
              </a:rPr>
              <a:t>template &lt;class T&gt;</a:t>
            </a:r>
          </a:p>
          <a:p>
            <a:pPr eaLnBrk="1" hangingPunct="1">
              <a:lnSpc>
                <a:spcPct val="80000"/>
              </a:lnSpc>
              <a:buFont typeface="Wingdings" pitchFamily="2" charset="2"/>
              <a:buNone/>
            </a:pPr>
            <a:r>
              <a:rPr lang="en-US" altLang="en-US" sz="2000">
                <a:latin typeface="Comic Sans MS" pitchFamily="66" charset="0"/>
                <a:sym typeface="Webdings" pitchFamily="18" charset="2"/>
              </a:rPr>
              <a:t>class DoubleNode {</a:t>
            </a:r>
          </a:p>
          <a:p>
            <a:pPr eaLnBrk="1" hangingPunct="1">
              <a:lnSpc>
                <a:spcPct val="80000"/>
              </a:lnSpc>
              <a:buFont typeface="Wingdings" pitchFamily="2" charset="2"/>
              <a:buNone/>
            </a:pPr>
            <a:r>
              <a:rPr lang="en-US" altLang="en-US" sz="2000">
                <a:latin typeface="Comic Sans MS" pitchFamily="66" charset="0"/>
                <a:sym typeface="Webdings" pitchFamily="18" charset="2"/>
              </a:rPr>
              <a:t>   friend Double&lt;T&gt;;</a:t>
            </a:r>
          </a:p>
          <a:p>
            <a:pPr eaLnBrk="1" hangingPunct="1">
              <a:lnSpc>
                <a:spcPct val="80000"/>
              </a:lnSpc>
              <a:buFont typeface="Wingdings" pitchFamily="2" charset="2"/>
              <a:buNone/>
            </a:pPr>
            <a:r>
              <a:rPr lang="en-US" altLang="en-US" sz="2000">
                <a:latin typeface="Comic Sans MS" pitchFamily="66" charset="0"/>
                <a:sym typeface="Webdings" pitchFamily="18" charset="2"/>
              </a:rPr>
              <a:t>   private:</a:t>
            </a:r>
          </a:p>
          <a:p>
            <a:pPr eaLnBrk="1" hangingPunct="1">
              <a:lnSpc>
                <a:spcPct val="80000"/>
              </a:lnSpc>
              <a:buFont typeface="Wingdings" pitchFamily="2" charset="2"/>
              <a:buNone/>
            </a:pPr>
            <a:r>
              <a:rPr lang="en-US" altLang="en-US" sz="2000">
                <a:latin typeface="Comic Sans MS" pitchFamily="66" charset="0"/>
                <a:sym typeface="Webdings" pitchFamily="18" charset="2"/>
              </a:rPr>
              <a:t>      T data;   DoubleNode&lt;T&gt; </a:t>
            </a:r>
            <a:r>
              <a:rPr lang="en-US" altLang="en-US" sz="2000">
                <a:solidFill>
                  <a:schemeClr val="folHlink"/>
                </a:solidFill>
                <a:latin typeface="Comic Sans MS" pitchFamily="66" charset="0"/>
                <a:sym typeface="Webdings" pitchFamily="18" charset="2"/>
              </a:rPr>
              <a:t>*left, *right</a:t>
            </a:r>
            <a:r>
              <a:rPr lang="en-US" altLang="en-US" sz="2000">
                <a:latin typeface="Comic Sans MS" pitchFamily="66" charset="0"/>
                <a:sym typeface="Webdings" pitchFamily="18" charset="2"/>
              </a:rPr>
              <a:t>;</a:t>
            </a:r>
          </a:p>
          <a:p>
            <a:pPr eaLnBrk="1" hangingPunct="1">
              <a:lnSpc>
                <a:spcPct val="80000"/>
              </a:lnSpc>
              <a:buFont typeface="Wingdings" pitchFamily="2" charset="2"/>
              <a:buNone/>
            </a:pPr>
            <a:r>
              <a:rPr lang="en-US" altLang="en-US" sz="2000">
                <a:latin typeface="Comic Sans MS" pitchFamily="66" charset="0"/>
                <a:sym typeface="Webdings" pitchFamily="18" charset="2"/>
              </a:rPr>
              <a:t>};</a:t>
            </a:r>
            <a:endParaRPr lang="en-US" altLang="zh-CN" sz="2000">
              <a:latin typeface="Comic Sans MS" pitchFamily="66" charset="0"/>
              <a:ea typeface="宋体" pitchFamily="2" charset="-122"/>
              <a:sym typeface="Webdings" pitchFamily="18" charset="2"/>
            </a:endParaRP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template&lt;class T&gt;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class Double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public:</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Double() {LeftEnd = RightEnd = 0;};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~Double();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int Length() const;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bool Find(int k, T&amp; x) const;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int Search(const T&amp; x) const;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Double&lt;T&gt;&amp; Delete(int k, T&amp; x);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Double&lt;T&gt;&amp; Insert(int k, const T&amp; x); </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void Output(ostream&amp; out) const;</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private:</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      DoubleNode&lt;T&gt; </a:t>
            </a:r>
            <a:r>
              <a:rPr lang="en-US" altLang="zh-CN" sz="2000">
                <a:solidFill>
                  <a:schemeClr val="folHlink"/>
                </a:solidFill>
                <a:latin typeface="Comic Sans MS" pitchFamily="66" charset="0"/>
                <a:ea typeface="宋体" pitchFamily="2" charset="-122"/>
                <a:sym typeface="Webdings" pitchFamily="18" charset="2"/>
              </a:rPr>
              <a:t>*LeftEnd, *RightEnd;</a:t>
            </a:r>
          </a:p>
          <a:p>
            <a:pPr eaLnBrk="1" hangingPunct="1">
              <a:lnSpc>
                <a:spcPct val="80000"/>
              </a:lnSpc>
              <a:buFont typeface="Wingdings" pitchFamily="2" charset="2"/>
              <a:buNone/>
            </a:pPr>
            <a:r>
              <a:rPr lang="en-US" altLang="zh-CN" sz="2000">
                <a:latin typeface="Comic Sans MS" pitchFamily="66" charset="0"/>
                <a:ea typeface="宋体" pitchFamily="2" charset="-122"/>
                <a:sym typeface="Webdings" pitchFamily="18" charset="2"/>
              </a:rPr>
              <a:t>};</a:t>
            </a:r>
          </a:p>
        </p:txBody>
      </p:sp>
      <p:sp>
        <p:nvSpPr>
          <p:cNvPr id="654340" name="AutoShape 4"/>
          <p:cNvSpPr>
            <a:spLocks noChangeArrowheads="1"/>
          </p:cNvSpPr>
          <p:nvPr/>
        </p:nvSpPr>
        <p:spPr bwMode="auto">
          <a:xfrm>
            <a:off x="6156325" y="3213100"/>
            <a:ext cx="1871663" cy="1150938"/>
          </a:xfrm>
          <a:prstGeom prst="wedgeRoundRectCallout">
            <a:avLst>
              <a:gd name="adj1" fmla="val -136259"/>
              <a:gd name="adj2" fmla="val 28898"/>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latin typeface="Tahoma" pitchFamily="34" charset="0"/>
              </a:rPr>
              <a:t>在这里我们定义的函数是基于链表的左边</a:t>
            </a:r>
          </a:p>
        </p:txBody>
      </p:sp>
      <p:sp>
        <p:nvSpPr>
          <p:cNvPr id="654341" name="Rectangle 5"/>
          <p:cNvSpPr>
            <a:spLocks noChangeArrowheads="1"/>
          </p:cNvSpPr>
          <p:nvPr/>
        </p:nvSpPr>
        <p:spPr bwMode="auto">
          <a:xfrm>
            <a:off x="6084888" y="1196975"/>
            <a:ext cx="3059112" cy="1871663"/>
          </a:xfrm>
          <a:prstGeom prst="rect">
            <a:avLst/>
          </a:prstGeom>
          <a:solidFill>
            <a:schemeClr val="accent1"/>
          </a:solidFill>
          <a:ln w="9525">
            <a:solidFill>
              <a:schemeClr val="tx1"/>
            </a:solidFill>
            <a:miter lim="800000"/>
            <a:headEnd/>
            <a:tailEnd/>
          </a:ln>
          <a:effectLst/>
        </p:spPr>
        <p:txBody>
          <a:bodyPr wrap="none" anchor="ctr"/>
          <a:lstStyle/>
          <a:p>
            <a:r>
              <a:rPr kumimoji="1" lang="zh-CN" altLang="en-US" sz="2000" b="1">
                <a:latin typeface="Comic Sans MS" pitchFamily="66" charset="0"/>
                <a:sym typeface="Webdings" pitchFamily="18" charset="2"/>
              </a:rPr>
              <a:t>假设插入为前插（</a:t>
            </a:r>
            <a:r>
              <a:rPr kumimoji="1" lang="en-US" altLang="zh-CN" sz="2000" b="1">
                <a:latin typeface="Comic Sans MS" pitchFamily="66" charset="0"/>
                <a:sym typeface="Webdings" pitchFamily="18" charset="2"/>
              </a:rPr>
              <a:t>P</a:t>
            </a:r>
            <a:r>
              <a:rPr kumimoji="1" lang="zh-CN" altLang="en-US" sz="2000" b="1">
                <a:latin typeface="Comic Sans MS" pitchFamily="66" charset="0"/>
                <a:sym typeface="Webdings" pitchFamily="18" charset="2"/>
              </a:rPr>
              <a:t>）</a:t>
            </a:r>
          </a:p>
          <a:p>
            <a:r>
              <a:rPr kumimoji="1" lang="en-US" altLang="zh-CN" sz="2000" b="1">
                <a:latin typeface="Comic Sans MS" pitchFamily="66" charset="0"/>
                <a:sym typeface="Webdings" pitchFamily="18" charset="2"/>
              </a:rPr>
              <a:t>s-&gt; </a:t>
            </a:r>
            <a:r>
              <a:rPr kumimoji="1" lang="en-US" altLang="en-US"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 = p-&gt; </a:t>
            </a:r>
            <a:r>
              <a:rPr kumimoji="1" lang="en-US" altLang="en-US"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 </a:t>
            </a:r>
          </a:p>
          <a:p>
            <a:r>
              <a:rPr kumimoji="1" lang="en-US" altLang="zh-CN" sz="2000" b="1">
                <a:latin typeface="Comic Sans MS" pitchFamily="66" charset="0"/>
                <a:sym typeface="Webdings" pitchFamily="18" charset="2"/>
              </a:rPr>
              <a:t>s-&gt; </a:t>
            </a:r>
            <a:r>
              <a:rPr kumimoji="1" lang="en-US" altLang="en-US" sz="2000" b="1">
                <a:solidFill>
                  <a:schemeClr val="folHlink"/>
                </a:solidFill>
                <a:latin typeface="Comic Sans MS" pitchFamily="66" charset="0"/>
                <a:sym typeface="Webdings" pitchFamily="18" charset="2"/>
              </a:rPr>
              <a:t>right</a:t>
            </a:r>
            <a:r>
              <a:rPr kumimoji="1" lang="en-US" altLang="zh-CN" sz="2000" b="1">
                <a:latin typeface="Comic Sans MS" pitchFamily="66" charset="0"/>
                <a:sym typeface="Webdings" pitchFamily="18" charset="2"/>
              </a:rPr>
              <a:t> = p;</a:t>
            </a:r>
          </a:p>
          <a:p>
            <a:r>
              <a:rPr kumimoji="1" lang="en-US" altLang="zh-CN" sz="2000" b="1">
                <a:latin typeface="Comic Sans MS" pitchFamily="66" charset="0"/>
                <a:sym typeface="Webdings" pitchFamily="18" charset="2"/>
              </a:rPr>
              <a:t>p-&gt; </a:t>
            </a:r>
            <a:r>
              <a:rPr kumimoji="1" lang="en-US" altLang="zh-CN"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 -&gt; </a:t>
            </a:r>
            <a:r>
              <a:rPr kumimoji="1" lang="en-US" altLang="en-US" sz="2000" b="1">
                <a:solidFill>
                  <a:schemeClr val="folHlink"/>
                </a:solidFill>
                <a:latin typeface="Comic Sans MS" pitchFamily="66" charset="0"/>
                <a:sym typeface="Webdings" pitchFamily="18" charset="2"/>
              </a:rPr>
              <a:t>right</a:t>
            </a:r>
            <a:r>
              <a:rPr kumimoji="1" lang="en-US" altLang="zh-CN" sz="2000" b="1">
                <a:latin typeface="Comic Sans MS" pitchFamily="66" charset="0"/>
                <a:sym typeface="Webdings" pitchFamily="18" charset="2"/>
              </a:rPr>
              <a:t> = s; </a:t>
            </a:r>
          </a:p>
          <a:p>
            <a:r>
              <a:rPr kumimoji="1" lang="en-US" altLang="zh-CN" sz="2000" b="1">
                <a:latin typeface="Comic Sans MS" pitchFamily="66" charset="0"/>
                <a:sym typeface="Webdings" pitchFamily="18" charset="2"/>
              </a:rPr>
              <a:t>p-&gt; </a:t>
            </a:r>
            <a:r>
              <a:rPr kumimoji="1" lang="en-US" altLang="zh-CN"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 = s; </a:t>
            </a:r>
          </a:p>
        </p:txBody>
      </p:sp>
      <p:grpSp>
        <p:nvGrpSpPr>
          <p:cNvPr id="654342" name="Group 6"/>
          <p:cNvGrpSpPr>
            <a:grpSpLocks/>
          </p:cNvGrpSpPr>
          <p:nvPr/>
        </p:nvGrpSpPr>
        <p:grpSpPr bwMode="auto">
          <a:xfrm>
            <a:off x="5435600" y="331788"/>
            <a:ext cx="792163" cy="360362"/>
            <a:chOff x="1066" y="3249"/>
            <a:chExt cx="499" cy="227"/>
          </a:xfrm>
        </p:grpSpPr>
        <p:sp>
          <p:nvSpPr>
            <p:cNvPr id="51231" name="Rectangle 7"/>
            <p:cNvSpPr>
              <a:spLocks noChangeArrowheads="1"/>
            </p:cNvSpPr>
            <p:nvPr/>
          </p:nvSpPr>
          <p:spPr bwMode="auto">
            <a:xfrm>
              <a:off x="1452" y="3249"/>
              <a:ext cx="113"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1232" name="Rectangle 8"/>
            <p:cNvSpPr>
              <a:spLocks noChangeArrowheads="1"/>
            </p:cNvSpPr>
            <p:nvPr/>
          </p:nvSpPr>
          <p:spPr bwMode="auto">
            <a:xfrm>
              <a:off x="1180" y="3249"/>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pp</a:t>
              </a:r>
            </a:p>
          </p:txBody>
        </p:sp>
        <p:sp>
          <p:nvSpPr>
            <p:cNvPr id="51233" name="Rectangle 9"/>
            <p:cNvSpPr>
              <a:spLocks noChangeArrowheads="1"/>
            </p:cNvSpPr>
            <p:nvPr/>
          </p:nvSpPr>
          <p:spPr bwMode="auto">
            <a:xfrm>
              <a:off x="1066" y="3249"/>
              <a:ext cx="136"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grpSp>
        <p:nvGrpSpPr>
          <p:cNvPr id="654346" name="Group 10"/>
          <p:cNvGrpSpPr>
            <a:grpSpLocks/>
          </p:cNvGrpSpPr>
          <p:nvPr/>
        </p:nvGrpSpPr>
        <p:grpSpPr bwMode="auto">
          <a:xfrm>
            <a:off x="6659563" y="692150"/>
            <a:ext cx="792162" cy="360363"/>
            <a:chOff x="1066" y="3249"/>
            <a:chExt cx="499" cy="227"/>
          </a:xfrm>
        </p:grpSpPr>
        <p:sp>
          <p:nvSpPr>
            <p:cNvPr id="51228" name="Rectangle 11"/>
            <p:cNvSpPr>
              <a:spLocks noChangeArrowheads="1"/>
            </p:cNvSpPr>
            <p:nvPr/>
          </p:nvSpPr>
          <p:spPr bwMode="auto">
            <a:xfrm>
              <a:off x="1452" y="3249"/>
              <a:ext cx="113"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1229" name="Rectangle 12"/>
            <p:cNvSpPr>
              <a:spLocks noChangeArrowheads="1"/>
            </p:cNvSpPr>
            <p:nvPr/>
          </p:nvSpPr>
          <p:spPr bwMode="auto">
            <a:xfrm>
              <a:off x="1180" y="3249"/>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s</a:t>
              </a:r>
            </a:p>
          </p:txBody>
        </p:sp>
        <p:sp>
          <p:nvSpPr>
            <p:cNvPr id="51230" name="Rectangle 13"/>
            <p:cNvSpPr>
              <a:spLocks noChangeArrowheads="1"/>
            </p:cNvSpPr>
            <p:nvPr/>
          </p:nvSpPr>
          <p:spPr bwMode="auto">
            <a:xfrm>
              <a:off x="1066" y="3249"/>
              <a:ext cx="136"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grpSp>
        <p:nvGrpSpPr>
          <p:cNvPr id="654350" name="Group 14"/>
          <p:cNvGrpSpPr>
            <a:grpSpLocks/>
          </p:cNvGrpSpPr>
          <p:nvPr/>
        </p:nvGrpSpPr>
        <p:grpSpPr bwMode="auto">
          <a:xfrm>
            <a:off x="7812088" y="331788"/>
            <a:ext cx="792162" cy="360362"/>
            <a:chOff x="1066" y="3249"/>
            <a:chExt cx="499" cy="227"/>
          </a:xfrm>
        </p:grpSpPr>
        <p:sp>
          <p:nvSpPr>
            <p:cNvPr id="51225" name="Rectangle 15"/>
            <p:cNvSpPr>
              <a:spLocks noChangeArrowheads="1"/>
            </p:cNvSpPr>
            <p:nvPr/>
          </p:nvSpPr>
          <p:spPr bwMode="auto">
            <a:xfrm>
              <a:off x="1452" y="3249"/>
              <a:ext cx="113"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51226" name="Rectangle 16"/>
            <p:cNvSpPr>
              <a:spLocks noChangeArrowheads="1"/>
            </p:cNvSpPr>
            <p:nvPr/>
          </p:nvSpPr>
          <p:spPr bwMode="auto">
            <a:xfrm>
              <a:off x="1180" y="3249"/>
              <a:ext cx="272" cy="227"/>
            </a:xfrm>
            <a:prstGeom prst="rect">
              <a:avLst/>
            </a:prstGeom>
            <a:solidFill>
              <a:srgbClr val="66FF66"/>
            </a:solidFill>
            <a:ln w="9525" algn="ctr">
              <a:solidFill>
                <a:schemeClr val="tx1"/>
              </a:solidFill>
              <a:miter lim="800000"/>
              <a:headEnd/>
              <a:tailEnd/>
            </a:ln>
            <a:effectLst/>
          </p:spPr>
          <p:txBody>
            <a:bodyPr wrap="none" anchor="ctr"/>
            <a:lstStyle/>
            <a:p>
              <a:pPr algn="ctr">
                <a:lnSpc>
                  <a:spcPct val="80000"/>
                </a:lnSpc>
                <a:spcBef>
                  <a:spcPct val="20000"/>
                </a:spcBef>
                <a:buClr>
                  <a:schemeClr val="bg1"/>
                </a:buClr>
                <a:buSzPct val="100000"/>
                <a:buFont typeface="Wingdings" pitchFamily="2" charset="2"/>
                <a:buNone/>
              </a:pPr>
              <a:r>
                <a:rPr kumimoji="1" lang="en-US" altLang="zh-CN" sz="2000" b="1">
                  <a:latin typeface="Tahoma" pitchFamily="34" charset="0"/>
                </a:rPr>
                <a:t>p</a:t>
              </a:r>
            </a:p>
          </p:txBody>
        </p:sp>
        <p:sp>
          <p:nvSpPr>
            <p:cNvPr id="51227" name="Rectangle 17"/>
            <p:cNvSpPr>
              <a:spLocks noChangeArrowheads="1"/>
            </p:cNvSpPr>
            <p:nvPr/>
          </p:nvSpPr>
          <p:spPr bwMode="auto">
            <a:xfrm>
              <a:off x="1066" y="3249"/>
              <a:ext cx="136" cy="22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grpSp>
      <p:sp>
        <p:nvSpPr>
          <p:cNvPr id="654354" name="Line 18"/>
          <p:cNvSpPr>
            <a:spLocks noChangeShapeType="1"/>
          </p:cNvSpPr>
          <p:nvPr/>
        </p:nvSpPr>
        <p:spPr bwMode="auto">
          <a:xfrm>
            <a:off x="8532813" y="403225"/>
            <a:ext cx="431800" cy="0"/>
          </a:xfrm>
          <a:prstGeom prst="line">
            <a:avLst/>
          </a:prstGeom>
          <a:noFill/>
          <a:ln w="28575">
            <a:solidFill>
              <a:schemeClr val="tx1"/>
            </a:solidFill>
            <a:round/>
            <a:headEnd/>
            <a:tailEnd type="arrow" w="med" len="med"/>
          </a:ln>
          <a:effectLst/>
        </p:spPr>
        <p:txBody>
          <a:bodyPr/>
          <a:lstStyle/>
          <a:p>
            <a:endParaRPr lang="zh-CN" altLang="en-US"/>
          </a:p>
        </p:txBody>
      </p:sp>
      <p:sp>
        <p:nvSpPr>
          <p:cNvPr id="654355" name="Line 19"/>
          <p:cNvSpPr>
            <a:spLocks noChangeShapeType="1"/>
          </p:cNvSpPr>
          <p:nvPr/>
        </p:nvSpPr>
        <p:spPr bwMode="auto">
          <a:xfrm flipH="1">
            <a:off x="8604250" y="547688"/>
            <a:ext cx="4318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54356" name="Line 20"/>
          <p:cNvSpPr>
            <a:spLocks noChangeShapeType="1"/>
          </p:cNvSpPr>
          <p:nvPr/>
        </p:nvSpPr>
        <p:spPr bwMode="auto">
          <a:xfrm>
            <a:off x="6156325" y="403225"/>
            <a:ext cx="1655763" cy="0"/>
          </a:xfrm>
          <a:prstGeom prst="line">
            <a:avLst/>
          </a:prstGeom>
          <a:noFill/>
          <a:ln w="28575">
            <a:solidFill>
              <a:schemeClr val="tx1"/>
            </a:solidFill>
            <a:round/>
            <a:headEnd/>
            <a:tailEnd type="arrow" w="med" len="med"/>
          </a:ln>
          <a:effectLst/>
        </p:spPr>
        <p:txBody>
          <a:bodyPr/>
          <a:lstStyle/>
          <a:p>
            <a:endParaRPr lang="zh-CN" altLang="en-US"/>
          </a:p>
        </p:txBody>
      </p:sp>
      <p:sp>
        <p:nvSpPr>
          <p:cNvPr id="654357" name="Line 21"/>
          <p:cNvSpPr>
            <a:spLocks noChangeShapeType="1"/>
          </p:cNvSpPr>
          <p:nvPr/>
        </p:nvSpPr>
        <p:spPr bwMode="auto">
          <a:xfrm flipH="1">
            <a:off x="6227763" y="547688"/>
            <a:ext cx="1584325"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54358" name="Line 22"/>
          <p:cNvSpPr>
            <a:spLocks noChangeShapeType="1"/>
          </p:cNvSpPr>
          <p:nvPr/>
        </p:nvSpPr>
        <p:spPr bwMode="auto">
          <a:xfrm>
            <a:off x="5003800" y="403225"/>
            <a:ext cx="431800" cy="0"/>
          </a:xfrm>
          <a:prstGeom prst="line">
            <a:avLst/>
          </a:prstGeom>
          <a:noFill/>
          <a:ln w="28575">
            <a:solidFill>
              <a:schemeClr val="tx1"/>
            </a:solidFill>
            <a:round/>
            <a:headEnd/>
            <a:tailEnd type="arrow" w="med" len="med"/>
          </a:ln>
          <a:effectLst/>
        </p:spPr>
        <p:txBody>
          <a:bodyPr/>
          <a:lstStyle/>
          <a:p>
            <a:endParaRPr lang="zh-CN" altLang="en-US"/>
          </a:p>
        </p:txBody>
      </p:sp>
      <p:sp>
        <p:nvSpPr>
          <p:cNvPr id="654359" name="Line 23"/>
          <p:cNvSpPr>
            <a:spLocks noChangeShapeType="1"/>
          </p:cNvSpPr>
          <p:nvPr/>
        </p:nvSpPr>
        <p:spPr bwMode="auto">
          <a:xfrm flipH="1">
            <a:off x="5148263" y="547688"/>
            <a:ext cx="4318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54360" name="Rectangle 24"/>
          <p:cNvSpPr>
            <a:spLocks noChangeArrowheads="1"/>
          </p:cNvSpPr>
          <p:nvPr/>
        </p:nvSpPr>
        <p:spPr bwMode="auto">
          <a:xfrm>
            <a:off x="5795963" y="4652963"/>
            <a:ext cx="3348037" cy="1871662"/>
          </a:xfrm>
          <a:prstGeom prst="rect">
            <a:avLst/>
          </a:prstGeom>
          <a:solidFill>
            <a:schemeClr val="accent1"/>
          </a:solidFill>
          <a:ln w="9525">
            <a:solidFill>
              <a:schemeClr val="tx1"/>
            </a:solidFill>
            <a:miter lim="800000"/>
            <a:headEnd/>
            <a:tailEnd/>
          </a:ln>
          <a:effectLst/>
        </p:spPr>
        <p:txBody>
          <a:bodyPr wrap="none" anchor="ctr"/>
          <a:lstStyle/>
          <a:p>
            <a:r>
              <a:rPr kumimoji="1" lang="zh-CN" altLang="en-US" sz="2000" b="1">
                <a:latin typeface="Comic Sans MS" pitchFamily="66" charset="0"/>
                <a:sym typeface="Webdings" pitchFamily="18" charset="2"/>
              </a:rPr>
              <a:t>删除节点</a:t>
            </a:r>
            <a:r>
              <a:rPr kumimoji="1" lang="en-US" altLang="zh-CN" sz="2000" b="1">
                <a:latin typeface="Comic Sans MS" pitchFamily="66" charset="0"/>
                <a:sym typeface="Webdings" pitchFamily="18" charset="2"/>
              </a:rPr>
              <a:t>P</a:t>
            </a:r>
            <a:endParaRPr kumimoji="1" lang="zh-CN" altLang="en-US" sz="2000" b="1">
              <a:latin typeface="Comic Sans MS" pitchFamily="66" charset="0"/>
              <a:sym typeface="Webdings" pitchFamily="18" charset="2"/>
            </a:endParaRPr>
          </a:p>
          <a:p>
            <a:r>
              <a:rPr kumimoji="1" lang="en-US" altLang="zh-CN" sz="2000" b="1">
                <a:latin typeface="Comic Sans MS" pitchFamily="66" charset="0"/>
                <a:sym typeface="Webdings" pitchFamily="18" charset="2"/>
              </a:rPr>
              <a:t>x = p-&gt;data;</a:t>
            </a:r>
          </a:p>
          <a:p>
            <a:r>
              <a:rPr kumimoji="1" lang="en-US" altLang="zh-CN" sz="2000" b="1">
                <a:latin typeface="Comic Sans MS" pitchFamily="66" charset="0"/>
                <a:sym typeface="Webdings" pitchFamily="18" charset="2"/>
              </a:rPr>
              <a:t>p-&gt;</a:t>
            </a:r>
            <a:r>
              <a:rPr kumimoji="1" lang="en-US" altLang="en-US"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-&gt;</a:t>
            </a:r>
            <a:r>
              <a:rPr kumimoji="1" lang="en-US" altLang="en-US" sz="2000" b="1">
                <a:solidFill>
                  <a:schemeClr val="folHlink"/>
                </a:solidFill>
                <a:latin typeface="Comic Sans MS" pitchFamily="66" charset="0"/>
                <a:sym typeface="Webdings" pitchFamily="18" charset="2"/>
              </a:rPr>
              <a:t>right</a:t>
            </a:r>
            <a:r>
              <a:rPr kumimoji="1" lang="en-US" altLang="zh-CN" sz="2000" b="1">
                <a:latin typeface="Comic Sans MS" pitchFamily="66" charset="0"/>
                <a:sym typeface="Webdings" pitchFamily="18" charset="2"/>
              </a:rPr>
              <a:t>=p-&gt;</a:t>
            </a:r>
            <a:r>
              <a:rPr kumimoji="1" lang="en-US" altLang="en-US" sz="2000" b="1">
                <a:solidFill>
                  <a:schemeClr val="folHlink"/>
                </a:solidFill>
                <a:latin typeface="Comic Sans MS" pitchFamily="66" charset="0"/>
                <a:sym typeface="Webdings" pitchFamily="18" charset="2"/>
              </a:rPr>
              <a:t>right</a:t>
            </a:r>
            <a:r>
              <a:rPr kumimoji="1" lang="en-US" altLang="zh-CN" sz="2000" b="1">
                <a:latin typeface="Comic Sans MS" pitchFamily="66" charset="0"/>
                <a:sym typeface="Webdings" pitchFamily="18" charset="2"/>
              </a:rPr>
              <a:t>; </a:t>
            </a:r>
          </a:p>
          <a:p>
            <a:r>
              <a:rPr kumimoji="1" lang="en-US" altLang="zh-CN" sz="2000" b="1">
                <a:latin typeface="Comic Sans MS" pitchFamily="66" charset="0"/>
                <a:sym typeface="Webdings" pitchFamily="18" charset="2"/>
              </a:rPr>
              <a:t>p-&gt;</a:t>
            </a:r>
            <a:r>
              <a:rPr kumimoji="1" lang="en-US" altLang="en-US" sz="2000" b="1">
                <a:solidFill>
                  <a:schemeClr val="folHlink"/>
                </a:solidFill>
                <a:latin typeface="Comic Sans MS" pitchFamily="66" charset="0"/>
                <a:sym typeface="Webdings" pitchFamily="18" charset="2"/>
              </a:rPr>
              <a:t>right</a:t>
            </a:r>
            <a:r>
              <a:rPr kumimoji="1" lang="en-US" altLang="zh-CN" sz="2000" b="1">
                <a:latin typeface="Comic Sans MS" pitchFamily="66" charset="0"/>
                <a:sym typeface="Webdings" pitchFamily="18" charset="2"/>
              </a:rPr>
              <a:t>-&gt;</a:t>
            </a:r>
            <a:r>
              <a:rPr kumimoji="1" lang="en-US" altLang="en-US"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=p-&gt;</a:t>
            </a:r>
            <a:r>
              <a:rPr kumimoji="1" lang="en-US" altLang="en-US" sz="2000" b="1">
                <a:solidFill>
                  <a:schemeClr val="folHlink"/>
                </a:solidFill>
                <a:latin typeface="Comic Sans MS" pitchFamily="66" charset="0"/>
                <a:sym typeface="Webdings" pitchFamily="18" charset="2"/>
              </a:rPr>
              <a:t>left</a:t>
            </a:r>
            <a:r>
              <a:rPr kumimoji="1" lang="en-US" altLang="zh-CN" sz="2000" b="1">
                <a:latin typeface="Comic Sans MS" pitchFamily="66" charset="0"/>
                <a:sym typeface="Webdings" pitchFamily="18" charset="2"/>
              </a:rPr>
              <a:t>; </a:t>
            </a:r>
          </a:p>
          <a:p>
            <a:r>
              <a:rPr kumimoji="1" lang="en-US" altLang="zh-CN" sz="2000" b="1">
                <a:latin typeface="Comic Sans MS" pitchFamily="66" charset="0"/>
                <a:sym typeface="Webdings" pitchFamily="18" charset="2"/>
              </a:rPr>
              <a:t>delete p;</a:t>
            </a:r>
          </a:p>
          <a:p>
            <a:pPr>
              <a:lnSpc>
                <a:spcPct val="80000"/>
              </a:lnSpc>
              <a:spcBef>
                <a:spcPct val="20000"/>
              </a:spcBef>
              <a:buClr>
                <a:schemeClr val="folHlink"/>
              </a:buClr>
              <a:buSzPct val="80000"/>
              <a:buFont typeface="Wingdings" pitchFamily="2" charset="2"/>
              <a:buNone/>
            </a:pPr>
            <a:endParaRPr kumimoji="1" lang="en-US" altLang="zh-CN" sz="2000" b="1">
              <a:latin typeface="Comic Sans MS" pitchFamily="66" charset="0"/>
              <a:sym typeface="Webdings" pitchFamily="18" charset="2"/>
            </a:endParaRPr>
          </a:p>
        </p:txBody>
      </p:sp>
      <p:sp>
        <p:nvSpPr>
          <p:cNvPr id="654361" name="Line 25"/>
          <p:cNvSpPr>
            <a:spLocks noChangeShapeType="1"/>
          </p:cNvSpPr>
          <p:nvPr/>
        </p:nvSpPr>
        <p:spPr bwMode="auto">
          <a:xfrm>
            <a:off x="6156325" y="404813"/>
            <a:ext cx="647700" cy="360362"/>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654362" name="Line 26"/>
          <p:cNvSpPr>
            <a:spLocks noChangeShapeType="1"/>
          </p:cNvSpPr>
          <p:nvPr/>
        </p:nvSpPr>
        <p:spPr bwMode="auto">
          <a:xfrm>
            <a:off x="6156325" y="620713"/>
            <a:ext cx="576263" cy="360362"/>
          </a:xfrm>
          <a:prstGeom prst="line">
            <a:avLst/>
          </a:prstGeom>
          <a:noFill/>
          <a:ln w="28575">
            <a:solidFill>
              <a:schemeClr val="tx1"/>
            </a:solidFill>
            <a:miter lim="800000"/>
            <a:headEnd type="triangle" w="med" len="med"/>
            <a:tailEnd/>
          </a:ln>
          <a:effectLst/>
        </p:spPr>
        <p:txBody>
          <a:bodyPr wrap="none"/>
          <a:lstStyle/>
          <a:p>
            <a:endParaRPr lang="zh-CN" altLang="en-US"/>
          </a:p>
        </p:txBody>
      </p:sp>
      <p:sp>
        <p:nvSpPr>
          <p:cNvPr id="654363" name="Line 27"/>
          <p:cNvSpPr>
            <a:spLocks noChangeShapeType="1"/>
          </p:cNvSpPr>
          <p:nvPr/>
        </p:nvSpPr>
        <p:spPr bwMode="auto">
          <a:xfrm flipV="1">
            <a:off x="7380288" y="404813"/>
            <a:ext cx="504825" cy="360362"/>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654364" name="Line 28"/>
          <p:cNvSpPr>
            <a:spLocks noChangeShapeType="1"/>
          </p:cNvSpPr>
          <p:nvPr/>
        </p:nvSpPr>
        <p:spPr bwMode="auto">
          <a:xfrm flipV="1">
            <a:off x="7380288" y="620713"/>
            <a:ext cx="504825" cy="360362"/>
          </a:xfrm>
          <a:prstGeom prst="line">
            <a:avLst/>
          </a:prstGeom>
          <a:noFill/>
          <a:ln w="28575">
            <a:solidFill>
              <a:schemeClr val="tx1"/>
            </a:solidFill>
            <a:miter lim="800000"/>
            <a:headEnd type="triangle" w="med" len="med"/>
            <a:tailEnd/>
          </a:ln>
          <a:effectLst/>
        </p:spPr>
        <p:txBody>
          <a:bodyPr wrap="none"/>
          <a:lstStyle/>
          <a:p>
            <a:endParaRPr lang="zh-CN" altLang="en-US"/>
          </a:p>
        </p:txBody>
      </p:sp>
      <p:sp>
        <p:nvSpPr>
          <p:cNvPr id="654365" name="Line 29"/>
          <p:cNvSpPr>
            <a:spLocks noChangeShapeType="1"/>
          </p:cNvSpPr>
          <p:nvPr/>
        </p:nvSpPr>
        <p:spPr bwMode="auto">
          <a:xfrm flipH="1">
            <a:off x="5580063" y="2781300"/>
            <a:ext cx="504825" cy="0"/>
          </a:xfrm>
          <a:prstGeom prst="line">
            <a:avLst/>
          </a:prstGeom>
          <a:noFill/>
          <a:ln w="25400">
            <a:solidFill>
              <a:schemeClr val="tx1"/>
            </a:solidFill>
            <a:miter lim="800000"/>
            <a:headEnd/>
            <a:tailEnd/>
          </a:ln>
          <a:effectLst/>
        </p:spPr>
        <p:txBody>
          <a:bodyPr wrap="none"/>
          <a:lstStyle/>
          <a:p>
            <a:endParaRPr lang="zh-CN" altLang="en-US"/>
          </a:p>
        </p:txBody>
      </p:sp>
      <p:sp>
        <p:nvSpPr>
          <p:cNvPr id="654366" name="Line 30"/>
          <p:cNvSpPr>
            <a:spLocks noChangeShapeType="1"/>
          </p:cNvSpPr>
          <p:nvPr/>
        </p:nvSpPr>
        <p:spPr bwMode="auto">
          <a:xfrm flipV="1">
            <a:off x="5580063" y="1628775"/>
            <a:ext cx="0" cy="1152525"/>
          </a:xfrm>
          <a:prstGeom prst="line">
            <a:avLst/>
          </a:prstGeom>
          <a:noFill/>
          <a:ln w="25400">
            <a:solidFill>
              <a:schemeClr val="tx1"/>
            </a:solidFill>
            <a:miter lim="800000"/>
            <a:headEnd/>
            <a:tailEnd/>
          </a:ln>
          <a:effectLst/>
        </p:spPr>
        <p:txBody>
          <a:bodyPr wrap="none"/>
          <a:lstStyle/>
          <a:p>
            <a:endParaRPr lang="zh-CN" altLang="en-US"/>
          </a:p>
        </p:txBody>
      </p:sp>
      <p:sp>
        <p:nvSpPr>
          <p:cNvPr id="654367" name="Line 31"/>
          <p:cNvSpPr>
            <a:spLocks noChangeShapeType="1"/>
          </p:cNvSpPr>
          <p:nvPr/>
        </p:nvSpPr>
        <p:spPr bwMode="auto">
          <a:xfrm>
            <a:off x="5580063" y="1628775"/>
            <a:ext cx="576262" cy="0"/>
          </a:xfrm>
          <a:prstGeom prst="line">
            <a:avLst/>
          </a:prstGeom>
          <a:noFill/>
          <a:ln w="25400">
            <a:solidFill>
              <a:schemeClr val="tx1"/>
            </a:solidFill>
            <a:miter lim="800000"/>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checkerboard(across)">
                                      <p:cBhvr>
                                        <p:cTn id="7" dur="500"/>
                                        <p:tgtEl>
                                          <p:spTgt spid="654340"/>
                                        </p:tgtEl>
                                      </p:cBhvr>
                                    </p:animEffect>
                                  </p:childTnLst>
                                </p:cTn>
                              </p:par>
                              <p:par>
                                <p:cTn id="8" presetID="2" presetClass="entr" presetSubtype="4" fill="hold" nodeType="withEffect">
                                  <p:stCondLst>
                                    <p:cond delay="0"/>
                                  </p:stCondLst>
                                  <p:childTnLst>
                                    <p:set>
                                      <p:cBhvr>
                                        <p:cTn id="9" dur="1" fill="hold">
                                          <p:stCondLst>
                                            <p:cond delay="0"/>
                                          </p:stCondLst>
                                        </p:cTn>
                                        <p:tgtEl>
                                          <p:spTgt spid="654342"/>
                                        </p:tgtEl>
                                        <p:attrNameLst>
                                          <p:attrName>style.visibility</p:attrName>
                                        </p:attrNameLst>
                                      </p:cBhvr>
                                      <p:to>
                                        <p:strVal val="visible"/>
                                      </p:to>
                                    </p:set>
                                    <p:anim calcmode="lin" valueType="num">
                                      <p:cBhvr additive="base">
                                        <p:cTn id="10" dur="500" fill="hold"/>
                                        <p:tgtEl>
                                          <p:spTgt spid="654342"/>
                                        </p:tgtEl>
                                        <p:attrNameLst>
                                          <p:attrName>ppt_x</p:attrName>
                                        </p:attrNameLst>
                                      </p:cBhvr>
                                      <p:tavLst>
                                        <p:tav tm="0">
                                          <p:val>
                                            <p:strVal val="#ppt_x"/>
                                          </p:val>
                                        </p:tav>
                                        <p:tav tm="100000">
                                          <p:val>
                                            <p:strVal val="#ppt_x"/>
                                          </p:val>
                                        </p:tav>
                                      </p:tavLst>
                                    </p:anim>
                                    <p:anim calcmode="lin" valueType="num">
                                      <p:cBhvr additive="base">
                                        <p:cTn id="11" dur="500" fill="hold"/>
                                        <p:tgtEl>
                                          <p:spTgt spid="654342"/>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54346"/>
                                        </p:tgtEl>
                                        <p:attrNameLst>
                                          <p:attrName>style.visibility</p:attrName>
                                        </p:attrNameLst>
                                      </p:cBhvr>
                                      <p:to>
                                        <p:strVal val="visible"/>
                                      </p:to>
                                    </p:set>
                                    <p:anim calcmode="lin" valueType="num">
                                      <p:cBhvr additive="base">
                                        <p:cTn id="14" dur="500" fill="hold"/>
                                        <p:tgtEl>
                                          <p:spTgt spid="654346"/>
                                        </p:tgtEl>
                                        <p:attrNameLst>
                                          <p:attrName>ppt_x</p:attrName>
                                        </p:attrNameLst>
                                      </p:cBhvr>
                                      <p:tavLst>
                                        <p:tav tm="0">
                                          <p:val>
                                            <p:strVal val="#ppt_x"/>
                                          </p:val>
                                        </p:tav>
                                        <p:tav tm="100000">
                                          <p:val>
                                            <p:strVal val="#ppt_x"/>
                                          </p:val>
                                        </p:tav>
                                      </p:tavLst>
                                    </p:anim>
                                    <p:anim calcmode="lin" valueType="num">
                                      <p:cBhvr additive="base">
                                        <p:cTn id="15" dur="500" fill="hold"/>
                                        <p:tgtEl>
                                          <p:spTgt spid="65434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54350"/>
                                        </p:tgtEl>
                                        <p:attrNameLst>
                                          <p:attrName>style.visibility</p:attrName>
                                        </p:attrNameLst>
                                      </p:cBhvr>
                                      <p:to>
                                        <p:strVal val="visible"/>
                                      </p:to>
                                    </p:set>
                                    <p:anim calcmode="lin" valueType="num">
                                      <p:cBhvr additive="base">
                                        <p:cTn id="18" dur="500" fill="hold"/>
                                        <p:tgtEl>
                                          <p:spTgt spid="654350"/>
                                        </p:tgtEl>
                                        <p:attrNameLst>
                                          <p:attrName>ppt_x</p:attrName>
                                        </p:attrNameLst>
                                      </p:cBhvr>
                                      <p:tavLst>
                                        <p:tav tm="0">
                                          <p:val>
                                            <p:strVal val="#ppt_x"/>
                                          </p:val>
                                        </p:tav>
                                        <p:tav tm="100000">
                                          <p:val>
                                            <p:strVal val="#ppt_x"/>
                                          </p:val>
                                        </p:tav>
                                      </p:tavLst>
                                    </p:anim>
                                    <p:anim calcmode="lin" valueType="num">
                                      <p:cBhvr additive="base">
                                        <p:cTn id="19" dur="500" fill="hold"/>
                                        <p:tgtEl>
                                          <p:spTgt spid="65435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54354"/>
                                        </p:tgtEl>
                                        <p:attrNameLst>
                                          <p:attrName>style.visibility</p:attrName>
                                        </p:attrNameLst>
                                      </p:cBhvr>
                                      <p:to>
                                        <p:strVal val="visible"/>
                                      </p:to>
                                    </p:set>
                                    <p:anim calcmode="lin" valueType="num">
                                      <p:cBhvr additive="base">
                                        <p:cTn id="22" dur="500" fill="hold"/>
                                        <p:tgtEl>
                                          <p:spTgt spid="654354"/>
                                        </p:tgtEl>
                                        <p:attrNameLst>
                                          <p:attrName>ppt_x</p:attrName>
                                        </p:attrNameLst>
                                      </p:cBhvr>
                                      <p:tavLst>
                                        <p:tav tm="0">
                                          <p:val>
                                            <p:strVal val="#ppt_x"/>
                                          </p:val>
                                        </p:tav>
                                        <p:tav tm="100000">
                                          <p:val>
                                            <p:strVal val="#ppt_x"/>
                                          </p:val>
                                        </p:tav>
                                      </p:tavLst>
                                    </p:anim>
                                    <p:anim calcmode="lin" valueType="num">
                                      <p:cBhvr additive="base">
                                        <p:cTn id="23" dur="500" fill="hold"/>
                                        <p:tgtEl>
                                          <p:spTgt spid="65435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54355"/>
                                        </p:tgtEl>
                                        <p:attrNameLst>
                                          <p:attrName>style.visibility</p:attrName>
                                        </p:attrNameLst>
                                      </p:cBhvr>
                                      <p:to>
                                        <p:strVal val="visible"/>
                                      </p:to>
                                    </p:set>
                                    <p:anim calcmode="lin" valueType="num">
                                      <p:cBhvr additive="base">
                                        <p:cTn id="26" dur="500" fill="hold"/>
                                        <p:tgtEl>
                                          <p:spTgt spid="654355"/>
                                        </p:tgtEl>
                                        <p:attrNameLst>
                                          <p:attrName>ppt_x</p:attrName>
                                        </p:attrNameLst>
                                      </p:cBhvr>
                                      <p:tavLst>
                                        <p:tav tm="0">
                                          <p:val>
                                            <p:strVal val="#ppt_x"/>
                                          </p:val>
                                        </p:tav>
                                        <p:tav tm="100000">
                                          <p:val>
                                            <p:strVal val="#ppt_x"/>
                                          </p:val>
                                        </p:tav>
                                      </p:tavLst>
                                    </p:anim>
                                    <p:anim calcmode="lin" valueType="num">
                                      <p:cBhvr additive="base">
                                        <p:cTn id="27" dur="500" fill="hold"/>
                                        <p:tgtEl>
                                          <p:spTgt spid="65435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54356"/>
                                        </p:tgtEl>
                                        <p:attrNameLst>
                                          <p:attrName>style.visibility</p:attrName>
                                        </p:attrNameLst>
                                      </p:cBhvr>
                                      <p:to>
                                        <p:strVal val="visible"/>
                                      </p:to>
                                    </p:set>
                                    <p:anim calcmode="lin" valueType="num">
                                      <p:cBhvr additive="base">
                                        <p:cTn id="30" dur="500" fill="hold"/>
                                        <p:tgtEl>
                                          <p:spTgt spid="654356"/>
                                        </p:tgtEl>
                                        <p:attrNameLst>
                                          <p:attrName>ppt_x</p:attrName>
                                        </p:attrNameLst>
                                      </p:cBhvr>
                                      <p:tavLst>
                                        <p:tav tm="0">
                                          <p:val>
                                            <p:strVal val="#ppt_x"/>
                                          </p:val>
                                        </p:tav>
                                        <p:tav tm="100000">
                                          <p:val>
                                            <p:strVal val="#ppt_x"/>
                                          </p:val>
                                        </p:tav>
                                      </p:tavLst>
                                    </p:anim>
                                    <p:anim calcmode="lin" valueType="num">
                                      <p:cBhvr additive="base">
                                        <p:cTn id="31" dur="500" fill="hold"/>
                                        <p:tgtEl>
                                          <p:spTgt spid="65435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54357"/>
                                        </p:tgtEl>
                                        <p:attrNameLst>
                                          <p:attrName>style.visibility</p:attrName>
                                        </p:attrNameLst>
                                      </p:cBhvr>
                                      <p:to>
                                        <p:strVal val="visible"/>
                                      </p:to>
                                    </p:set>
                                    <p:anim calcmode="lin" valueType="num">
                                      <p:cBhvr additive="base">
                                        <p:cTn id="34" dur="500" fill="hold"/>
                                        <p:tgtEl>
                                          <p:spTgt spid="654357"/>
                                        </p:tgtEl>
                                        <p:attrNameLst>
                                          <p:attrName>ppt_x</p:attrName>
                                        </p:attrNameLst>
                                      </p:cBhvr>
                                      <p:tavLst>
                                        <p:tav tm="0">
                                          <p:val>
                                            <p:strVal val="#ppt_x"/>
                                          </p:val>
                                        </p:tav>
                                        <p:tav tm="100000">
                                          <p:val>
                                            <p:strVal val="#ppt_x"/>
                                          </p:val>
                                        </p:tav>
                                      </p:tavLst>
                                    </p:anim>
                                    <p:anim calcmode="lin" valueType="num">
                                      <p:cBhvr additive="base">
                                        <p:cTn id="35" dur="500" fill="hold"/>
                                        <p:tgtEl>
                                          <p:spTgt spid="65435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54358"/>
                                        </p:tgtEl>
                                        <p:attrNameLst>
                                          <p:attrName>style.visibility</p:attrName>
                                        </p:attrNameLst>
                                      </p:cBhvr>
                                      <p:to>
                                        <p:strVal val="visible"/>
                                      </p:to>
                                    </p:set>
                                    <p:anim calcmode="lin" valueType="num">
                                      <p:cBhvr additive="base">
                                        <p:cTn id="38" dur="500" fill="hold"/>
                                        <p:tgtEl>
                                          <p:spTgt spid="654358"/>
                                        </p:tgtEl>
                                        <p:attrNameLst>
                                          <p:attrName>ppt_x</p:attrName>
                                        </p:attrNameLst>
                                      </p:cBhvr>
                                      <p:tavLst>
                                        <p:tav tm="0">
                                          <p:val>
                                            <p:strVal val="#ppt_x"/>
                                          </p:val>
                                        </p:tav>
                                        <p:tav tm="100000">
                                          <p:val>
                                            <p:strVal val="#ppt_x"/>
                                          </p:val>
                                        </p:tav>
                                      </p:tavLst>
                                    </p:anim>
                                    <p:anim calcmode="lin" valueType="num">
                                      <p:cBhvr additive="base">
                                        <p:cTn id="39" dur="500" fill="hold"/>
                                        <p:tgtEl>
                                          <p:spTgt spid="65435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54359"/>
                                        </p:tgtEl>
                                        <p:attrNameLst>
                                          <p:attrName>style.visibility</p:attrName>
                                        </p:attrNameLst>
                                      </p:cBhvr>
                                      <p:to>
                                        <p:strVal val="visible"/>
                                      </p:to>
                                    </p:set>
                                    <p:anim calcmode="lin" valueType="num">
                                      <p:cBhvr additive="base">
                                        <p:cTn id="42" dur="500" fill="hold"/>
                                        <p:tgtEl>
                                          <p:spTgt spid="654359"/>
                                        </p:tgtEl>
                                        <p:attrNameLst>
                                          <p:attrName>ppt_x</p:attrName>
                                        </p:attrNameLst>
                                      </p:cBhvr>
                                      <p:tavLst>
                                        <p:tav tm="0">
                                          <p:val>
                                            <p:strVal val="#ppt_x"/>
                                          </p:val>
                                        </p:tav>
                                        <p:tav tm="100000">
                                          <p:val>
                                            <p:strVal val="#ppt_x"/>
                                          </p:val>
                                        </p:tav>
                                      </p:tavLst>
                                    </p:anim>
                                    <p:anim calcmode="lin" valueType="num">
                                      <p:cBhvr additive="base">
                                        <p:cTn id="43" dur="500" fill="hold"/>
                                        <p:tgtEl>
                                          <p:spTgt spid="65435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54341"/>
                                        </p:tgtEl>
                                        <p:attrNameLst>
                                          <p:attrName>style.visibility</p:attrName>
                                        </p:attrNameLst>
                                      </p:cBhvr>
                                      <p:to>
                                        <p:strVal val="visible"/>
                                      </p:to>
                                    </p:set>
                                    <p:anim calcmode="lin" valueType="num">
                                      <p:cBhvr additive="base">
                                        <p:cTn id="48" dur="500" fill="hold"/>
                                        <p:tgtEl>
                                          <p:spTgt spid="654341"/>
                                        </p:tgtEl>
                                        <p:attrNameLst>
                                          <p:attrName>ppt_x</p:attrName>
                                        </p:attrNameLst>
                                      </p:cBhvr>
                                      <p:tavLst>
                                        <p:tav tm="0">
                                          <p:val>
                                            <p:strVal val="1+#ppt_w/2"/>
                                          </p:val>
                                        </p:tav>
                                        <p:tav tm="100000">
                                          <p:val>
                                            <p:strVal val="#ppt_x"/>
                                          </p:val>
                                        </p:tav>
                                      </p:tavLst>
                                    </p:anim>
                                    <p:anim calcmode="lin" valueType="num">
                                      <p:cBhvr additive="base">
                                        <p:cTn id="49" dur="500" fill="hold"/>
                                        <p:tgtEl>
                                          <p:spTgt spid="654341"/>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8" presetClass="entr" presetSubtype="32" fill="hold" grpId="0" nodeType="clickEffect">
                                  <p:stCondLst>
                                    <p:cond delay="0"/>
                                  </p:stCondLst>
                                  <p:childTnLst>
                                    <p:set>
                                      <p:cBhvr>
                                        <p:cTn id="53" dur="1" fill="hold">
                                          <p:stCondLst>
                                            <p:cond delay="0"/>
                                          </p:stCondLst>
                                        </p:cTn>
                                        <p:tgtEl>
                                          <p:spTgt spid="654362"/>
                                        </p:tgtEl>
                                        <p:attrNameLst>
                                          <p:attrName>style.visibility</p:attrName>
                                        </p:attrNameLst>
                                      </p:cBhvr>
                                      <p:to>
                                        <p:strVal val="visible"/>
                                      </p:to>
                                    </p:set>
                                    <p:animEffect transition="in" filter="diamond(out)">
                                      <p:cBhvr>
                                        <p:cTn id="54" dur="2000"/>
                                        <p:tgtEl>
                                          <p:spTgt spid="6543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654363"/>
                                        </p:tgtEl>
                                        <p:attrNameLst>
                                          <p:attrName>style.visibility</p:attrName>
                                        </p:attrNameLst>
                                      </p:cBhvr>
                                      <p:to>
                                        <p:strVal val="visible"/>
                                      </p:to>
                                    </p:set>
                                    <p:animEffect transition="in" filter="diamond(out)">
                                      <p:cBhvr>
                                        <p:cTn id="59" dur="2000"/>
                                        <p:tgtEl>
                                          <p:spTgt spid="6543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8" presetClass="entr" presetSubtype="32" fill="hold" grpId="0" nodeType="clickEffect">
                                  <p:stCondLst>
                                    <p:cond delay="0"/>
                                  </p:stCondLst>
                                  <p:childTnLst>
                                    <p:set>
                                      <p:cBhvr>
                                        <p:cTn id="63" dur="1" fill="hold">
                                          <p:stCondLst>
                                            <p:cond delay="0"/>
                                          </p:stCondLst>
                                        </p:cTn>
                                        <p:tgtEl>
                                          <p:spTgt spid="654361"/>
                                        </p:tgtEl>
                                        <p:attrNameLst>
                                          <p:attrName>style.visibility</p:attrName>
                                        </p:attrNameLst>
                                      </p:cBhvr>
                                      <p:to>
                                        <p:strVal val="visible"/>
                                      </p:to>
                                    </p:set>
                                    <p:animEffect transition="in" filter="diamond(out)">
                                      <p:cBhvr>
                                        <p:cTn id="64" dur="2000"/>
                                        <p:tgtEl>
                                          <p:spTgt spid="6543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8" presetClass="exit" presetSubtype="16" fill="hold" grpId="1" nodeType="clickEffect">
                                  <p:stCondLst>
                                    <p:cond delay="0"/>
                                  </p:stCondLst>
                                  <p:childTnLst>
                                    <p:animEffect transition="out" filter="diamond(in)">
                                      <p:cBhvr>
                                        <p:cTn id="68" dur="2000"/>
                                        <p:tgtEl>
                                          <p:spTgt spid="654356"/>
                                        </p:tgtEl>
                                      </p:cBhvr>
                                    </p:animEffect>
                                    <p:set>
                                      <p:cBhvr>
                                        <p:cTn id="69" dur="1" fill="hold">
                                          <p:stCondLst>
                                            <p:cond delay="1999"/>
                                          </p:stCondLst>
                                        </p:cTn>
                                        <p:tgtEl>
                                          <p:spTgt spid="654356"/>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654364"/>
                                        </p:tgtEl>
                                        <p:attrNameLst>
                                          <p:attrName>style.visibility</p:attrName>
                                        </p:attrNameLst>
                                      </p:cBhvr>
                                      <p:to>
                                        <p:strVal val="visible"/>
                                      </p:to>
                                    </p:set>
                                    <p:animEffect transition="in" filter="diamond(out)">
                                      <p:cBhvr>
                                        <p:cTn id="74" dur="2000"/>
                                        <p:tgtEl>
                                          <p:spTgt spid="65436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8" presetClass="exit" presetSubtype="16" fill="hold" grpId="1" nodeType="clickEffect">
                                  <p:stCondLst>
                                    <p:cond delay="0"/>
                                  </p:stCondLst>
                                  <p:childTnLst>
                                    <p:animEffect transition="out" filter="diamond(in)">
                                      <p:cBhvr>
                                        <p:cTn id="78" dur="2000"/>
                                        <p:tgtEl>
                                          <p:spTgt spid="654357"/>
                                        </p:tgtEl>
                                      </p:cBhvr>
                                    </p:animEffect>
                                    <p:set>
                                      <p:cBhvr>
                                        <p:cTn id="79" dur="1" fill="hold">
                                          <p:stCondLst>
                                            <p:cond delay="1999"/>
                                          </p:stCondLst>
                                        </p:cTn>
                                        <p:tgtEl>
                                          <p:spTgt spid="654357"/>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54365"/>
                                        </p:tgtEl>
                                        <p:attrNameLst>
                                          <p:attrName>style.visibility</p:attrName>
                                        </p:attrNameLst>
                                      </p:cBhvr>
                                      <p:to>
                                        <p:strVal val="visible"/>
                                      </p:to>
                                    </p:set>
                                    <p:animEffect transition="in" filter="blinds(horizontal)">
                                      <p:cBhvr>
                                        <p:cTn id="84" dur="500"/>
                                        <p:tgtEl>
                                          <p:spTgt spid="65436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54366"/>
                                        </p:tgtEl>
                                        <p:attrNameLst>
                                          <p:attrName>style.visibility</p:attrName>
                                        </p:attrNameLst>
                                      </p:cBhvr>
                                      <p:to>
                                        <p:strVal val="visible"/>
                                      </p:to>
                                    </p:set>
                                    <p:animEffect transition="in" filter="blinds(horizontal)">
                                      <p:cBhvr>
                                        <p:cTn id="87" dur="500"/>
                                        <p:tgtEl>
                                          <p:spTgt spid="65436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54367"/>
                                        </p:tgtEl>
                                        <p:attrNameLst>
                                          <p:attrName>style.visibility</p:attrName>
                                        </p:attrNameLst>
                                      </p:cBhvr>
                                      <p:to>
                                        <p:strVal val="visible"/>
                                      </p:to>
                                    </p:set>
                                    <p:animEffect transition="in" filter="blinds(horizontal)">
                                      <p:cBhvr>
                                        <p:cTn id="90" dur="500"/>
                                        <p:tgtEl>
                                          <p:spTgt spid="65436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654360"/>
                                        </p:tgtEl>
                                        <p:attrNameLst>
                                          <p:attrName>style.visibility</p:attrName>
                                        </p:attrNameLst>
                                      </p:cBhvr>
                                      <p:to>
                                        <p:strVal val="visible"/>
                                      </p:to>
                                    </p:set>
                                    <p:anim calcmode="lin" valueType="num">
                                      <p:cBhvr additive="base">
                                        <p:cTn id="95" dur="500" fill="hold"/>
                                        <p:tgtEl>
                                          <p:spTgt spid="654360"/>
                                        </p:tgtEl>
                                        <p:attrNameLst>
                                          <p:attrName>ppt_x</p:attrName>
                                        </p:attrNameLst>
                                      </p:cBhvr>
                                      <p:tavLst>
                                        <p:tav tm="0">
                                          <p:val>
                                            <p:strVal val="1+#ppt_w/2"/>
                                          </p:val>
                                        </p:tav>
                                        <p:tav tm="100000">
                                          <p:val>
                                            <p:strVal val="#ppt_x"/>
                                          </p:val>
                                        </p:tav>
                                      </p:tavLst>
                                    </p:anim>
                                    <p:anim calcmode="lin" valueType="num">
                                      <p:cBhvr additive="base">
                                        <p:cTn id="96" dur="500" fill="hold"/>
                                        <p:tgtEl>
                                          <p:spTgt spid="654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animBg="1"/>
      <p:bldP spid="654341" grpId="0" animBg="1"/>
      <p:bldP spid="654354" grpId="0" animBg="1"/>
      <p:bldP spid="654355" grpId="0" animBg="1"/>
      <p:bldP spid="654356" grpId="0" animBg="1"/>
      <p:bldP spid="654356" grpId="1" animBg="1"/>
      <p:bldP spid="654357" grpId="0" animBg="1"/>
      <p:bldP spid="654357" grpId="1" animBg="1"/>
      <p:bldP spid="654358" grpId="0" animBg="1"/>
      <p:bldP spid="654359" grpId="0" animBg="1"/>
      <p:bldP spid="654360" grpId="0" animBg="1"/>
      <p:bldP spid="654361" grpId="0" animBg="1"/>
      <p:bldP spid="654362" grpId="0" animBg="1"/>
      <p:bldP spid="654363" grpId="0" animBg="1"/>
      <p:bldP spid="654364" grpId="0" animBg="1"/>
      <p:bldP spid="654365" grpId="0" animBg="1"/>
      <p:bldP spid="654366" grpId="0" animBg="1"/>
      <p:bldP spid="6543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miter lim="800000"/>
            <a:headEnd/>
            <a:tailEnd/>
          </a:ln>
        </p:spPr>
        <p:txBody>
          <a:bodyPr/>
          <a:lstStyle/>
          <a:p>
            <a:fld id="{3FF03060-2A03-4988-8933-0BEA0E58C5D5}" type="datetime7">
              <a:rPr lang="zh-CN" altLang="en-US" smtClean="0"/>
              <a:pPr/>
              <a:t>19.9.25</a:t>
            </a:fld>
            <a:endParaRPr lang="en-US" altLang="zh-CN"/>
          </a:p>
        </p:txBody>
      </p:sp>
      <p:sp>
        <p:nvSpPr>
          <p:cNvPr id="52227" name="灯片编号占位符 5"/>
          <p:cNvSpPr>
            <a:spLocks noGrp="1"/>
          </p:cNvSpPr>
          <p:nvPr>
            <p:ph type="sldNum" sz="quarter" idx="12"/>
          </p:nvPr>
        </p:nvSpPr>
        <p:spPr>
          <a:noFill/>
          <a:ln>
            <a:miter lim="800000"/>
            <a:headEnd/>
            <a:tailEnd/>
          </a:ln>
        </p:spPr>
        <p:txBody>
          <a:bodyPr/>
          <a:lstStyle/>
          <a:p>
            <a:fld id="{5A995049-84A3-444A-85CB-E64952150048}" type="slidenum">
              <a:rPr lang="zh-CN" altLang="en-US" smtClean="0"/>
              <a:pPr/>
              <a:t>46</a:t>
            </a:fld>
            <a:endParaRPr lang="en-US" altLang="zh-CN"/>
          </a:p>
        </p:txBody>
      </p:sp>
      <p:sp>
        <p:nvSpPr>
          <p:cNvPr id="5222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3.5 Indirect Addressing</a:t>
            </a:r>
            <a:endParaRPr lang="zh-CN" altLang="en-US">
              <a:ea typeface="宋体" pitchFamily="2" charset="-122"/>
            </a:endParaRPr>
          </a:p>
        </p:txBody>
      </p:sp>
      <p:sp>
        <p:nvSpPr>
          <p:cNvPr id="52229" name="Rectangle 3"/>
          <p:cNvSpPr>
            <a:spLocks noGrp="1" noChangeArrowheads="1"/>
          </p:cNvSpPr>
          <p:nvPr>
            <p:ph type="body" idx="1"/>
          </p:nvPr>
        </p:nvSpPr>
        <p:spPr>
          <a:xfrm>
            <a:off x="250825" y="1341438"/>
            <a:ext cx="8713788" cy="5178425"/>
          </a:xfrm>
        </p:spPr>
        <p:txBody>
          <a:bodyPr/>
          <a:lstStyle/>
          <a:p>
            <a:pPr eaLnBrk="1" hangingPunct="1">
              <a:lnSpc>
                <a:spcPct val="110000"/>
              </a:lnSpc>
            </a:pPr>
            <a:r>
              <a:rPr lang="en-US" altLang="zh-CN" sz="2800">
                <a:latin typeface="Comic Sans MS" pitchFamily="66" charset="0"/>
                <a:ea typeface="宋体" pitchFamily="2" charset="-122"/>
                <a:sym typeface="Webdings" pitchFamily="18" charset="2"/>
              </a:rPr>
              <a:t>1. </a:t>
            </a:r>
            <a:r>
              <a:rPr lang="zh-CN" altLang="en-US" sz="2800">
                <a:latin typeface="Comic Sans MS" pitchFamily="66" charset="0"/>
                <a:ea typeface="宋体" pitchFamily="2" charset="-122"/>
                <a:sym typeface="Webdings" pitchFamily="18" charset="2"/>
              </a:rPr>
              <a:t>间接寻址的基本概念</a:t>
            </a:r>
          </a:p>
          <a:p>
            <a:pPr lvl="1" eaLnBrk="1" hangingPunct="1">
              <a:lnSpc>
                <a:spcPct val="110000"/>
              </a:lnSpc>
            </a:pPr>
            <a:r>
              <a:rPr lang="zh-CN" altLang="en-US" sz="2300">
                <a:ea typeface="宋体" pitchFamily="2" charset="-122"/>
              </a:rPr>
              <a:t>间接寻址和公式化描述及链表描述的不同：在公式化描述中，元素地址是由数学公式来确定的；在链接描述中，元素地址分布在每一个表元素中；而在间接寻址方式下，元素地址则被收集在一张表中。</a:t>
            </a:r>
          </a:p>
          <a:p>
            <a:pPr lvl="1" eaLnBrk="1" hangingPunct="1">
              <a:lnSpc>
                <a:spcPct val="110000"/>
              </a:lnSpc>
            </a:pPr>
            <a:r>
              <a:rPr lang="zh-CN" altLang="en-US" sz="2300">
                <a:latin typeface="Comic Sans MS" pitchFamily="66" charset="0"/>
                <a:ea typeface="宋体" pitchFamily="2" charset="-122"/>
                <a:sym typeface="Webdings" pitchFamily="18" charset="2"/>
              </a:rPr>
              <a:t>间接寻址是</a:t>
            </a:r>
            <a:r>
              <a:rPr lang="zh-CN" altLang="en-US" sz="2300">
                <a:solidFill>
                  <a:schemeClr val="folHlink"/>
                </a:solidFill>
                <a:latin typeface="Comic Sans MS" pitchFamily="66" charset="0"/>
                <a:ea typeface="宋体" pitchFamily="2" charset="-122"/>
                <a:sym typeface="Webdings" pitchFamily="18" charset="2"/>
              </a:rPr>
              <a:t>公式化描述和链表描述</a:t>
            </a:r>
            <a:r>
              <a:rPr lang="zh-CN" altLang="en-US" sz="2300">
                <a:latin typeface="Comic Sans MS" pitchFamily="66" charset="0"/>
                <a:ea typeface="宋体" pitchFamily="2" charset="-122"/>
                <a:sym typeface="Webdings" pitchFamily="18" charset="2"/>
              </a:rPr>
              <a:t>的组合。</a:t>
            </a:r>
          </a:p>
          <a:p>
            <a:pPr lvl="1" eaLnBrk="1" hangingPunct="1">
              <a:lnSpc>
                <a:spcPct val="110000"/>
              </a:lnSpc>
            </a:pPr>
            <a:r>
              <a:rPr lang="zh-CN" altLang="en-US" sz="2300">
                <a:latin typeface="Comic Sans MS" pitchFamily="66" charset="0"/>
                <a:ea typeface="宋体" pitchFamily="2" charset="-122"/>
                <a:sym typeface="Webdings" pitchFamily="18" charset="2"/>
              </a:rPr>
              <a:t>采用这种描述方法中，可以保留公式化描述方法的许多优点：可以根据索引在</a:t>
            </a:r>
            <a:r>
              <a:rPr lang="el-GR" altLang="zh-CN" sz="2300">
                <a:latin typeface="宋体" pitchFamily="2" charset="-122"/>
                <a:sym typeface="Webdings" pitchFamily="18" charset="2"/>
              </a:rPr>
              <a:t>Θ</a:t>
            </a:r>
            <a:r>
              <a:rPr lang="en-US" altLang="zh-CN" sz="2300">
                <a:latin typeface="宋体" pitchFamily="2" charset="-122"/>
                <a:ea typeface="宋体" pitchFamily="2" charset="-122"/>
                <a:sym typeface="Webdings" pitchFamily="18" charset="2"/>
              </a:rPr>
              <a:t>(1)</a:t>
            </a:r>
            <a:r>
              <a:rPr lang="zh-CN" altLang="en-US" sz="2300">
                <a:latin typeface="宋体" pitchFamily="2" charset="-122"/>
                <a:ea typeface="宋体" pitchFamily="2" charset="-122"/>
                <a:sym typeface="Webdings" pitchFamily="18" charset="2"/>
              </a:rPr>
              <a:t>的时间内访问每个元素、可以采用二叉搜索方法在对数时间内，对一个有序表进行搜索等。同时可以获得链表描述方法的重要特色：在类似插入、删除等操作时</a:t>
            </a:r>
            <a:r>
              <a:rPr lang="zh-CN" altLang="en-US" sz="2300">
                <a:solidFill>
                  <a:schemeClr val="folHlink"/>
                </a:solidFill>
                <a:latin typeface="宋体" pitchFamily="2" charset="-122"/>
                <a:ea typeface="宋体" pitchFamily="2" charset="-122"/>
                <a:sym typeface="Webdings" pitchFamily="18" charset="2"/>
              </a:rPr>
              <a:t>不必对元素进行实际的移动</a:t>
            </a:r>
            <a:r>
              <a:rPr lang="zh-CN" altLang="en-US" sz="2300">
                <a:latin typeface="宋体" pitchFamily="2" charset="-122"/>
                <a:ea typeface="宋体" pitchFamily="2" charset="-122"/>
                <a:sym typeface="Webdings" pitchFamily="18" charset="2"/>
              </a:rPr>
              <a:t>。因此，大多数间接寻址表操作的时间复杂性都与元素的个数无关。</a:t>
            </a:r>
            <a:endParaRPr lang="zh-CN" altLang="en-US" sz="230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miter lim="800000"/>
            <a:headEnd/>
            <a:tailEnd/>
          </a:ln>
        </p:spPr>
        <p:txBody>
          <a:bodyPr/>
          <a:lstStyle/>
          <a:p>
            <a:fld id="{114AAAE7-F120-4A56-8962-4E2ECE3EF7AF}" type="datetime7">
              <a:rPr lang="zh-CN" altLang="en-US" smtClean="0"/>
              <a:pPr/>
              <a:t>19.9.25</a:t>
            </a:fld>
            <a:endParaRPr lang="en-US" altLang="zh-CN"/>
          </a:p>
        </p:txBody>
      </p:sp>
      <p:sp>
        <p:nvSpPr>
          <p:cNvPr id="53251" name="灯片编号占位符 5"/>
          <p:cNvSpPr>
            <a:spLocks noGrp="1"/>
          </p:cNvSpPr>
          <p:nvPr>
            <p:ph type="sldNum" sz="quarter" idx="12"/>
          </p:nvPr>
        </p:nvSpPr>
        <p:spPr>
          <a:noFill/>
          <a:ln>
            <a:miter lim="800000"/>
            <a:headEnd/>
            <a:tailEnd/>
          </a:ln>
        </p:spPr>
        <p:txBody>
          <a:bodyPr/>
          <a:lstStyle/>
          <a:p>
            <a:fld id="{BE9588FC-2B7E-4F58-8B55-1600070B1C32}" type="slidenum">
              <a:rPr lang="zh-CN" altLang="en-US" smtClean="0"/>
              <a:pPr/>
              <a:t>47</a:t>
            </a:fld>
            <a:endParaRPr lang="en-US" altLang="zh-CN"/>
          </a:p>
        </p:txBody>
      </p:sp>
      <p:sp>
        <p:nvSpPr>
          <p:cNvPr id="5325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3.5.1	</a:t>
            </a:r>
            <a:r>
              <a:rPr lang="zh-CN" altLang="en-US">
                <a:ea typeface="宋体" pitchFamily="2" charset="-122"/>
                <a:sym typeface="Webdings" pitchFamily="18" charset="2"/>
              </a:rPr>
              <a:t>间接寻址的基本概念</a:t>
            </a:r>
          </a:p>
        </p:txBody>
      </p:sp>
      <p:sp>
        <p:nvSpPr>
          <p:cNvPr id="53253" name="Rectangle 3"/>
          <p:cNvSpPr>
            <a:spLocks noGrp="1" noChangeArrowheads="1"/>
          </p:cNvSpPr>
          <p:nvPr>
            <p:ph type="body" idx="1"/>
          </p:nvPr>
        </p:nvSpPr>
        <p:spPr>
          <a:xfrm>
            <a:off x="595313" y="1739900"/>
            <a:ext cx="8032750" cy="2174875"/>
          </a:xfrm>
        </p:spPr>
        <p:txBody>
          <a:bodyPr/>
          <a:lstStyle/>
          <a:p>
            <a:pPr eaLnBrk="1" hangingPunct="1"/>
            <a:r>
              <a:rPr lang="zh-CN" altLang="en-US" sz="2800">
                <a:latin typeface="Comic Sans MS" pitchFamily="66" charset="0"/>
                <a:ea typeface="宋体" pitchFamily="2" charset="-122"/>
              </a:rPr>
              <a:t>使用</a:t>
            </a:r>
            <a:r>
              <a:rPr lang="zh-CN" altLang="en-US" sz="2800">
                <a:solidFill>
                  <a:schemeClr val="tx2"/>
                </a:solidFill>
                <a:latin typeface="Comic Sans MS" pitchFamily="66" charset="0"/>
                <a:ea typeface="宋体" pitchFamily="2" charset="-122"/>
              </a:rPr>
              <a:t>间接寻址</a:t>
            </a:r>
            <a:r>
              <a:rPr lang="zh-CN" altLang="en-US" sz="2800">
                <a:latin typeface="Comic Sans MS" pitchFamily="66" charset="0"/>
                <a:ea typeface="宋体" pitchFamily="2" charset="-122"/>
              </a:rPr>
              <a:t>方式也可以描述存储在存储器的不同区域中的元素。不同的是，间接寻址不在每个元素中保存指针，而是保存一张表，该表的第</a:t>
            </a:r>
            <a:r>
              <a:rPr lang="en-US" altLang="zh-CN" sz="2800">
                <a:latin typeface="Comic Sans MS" pitchFamily="66" charset="0"/>
                <a:ea typeface="宋体" pitchFamily="2" charset="-122"/>
              </a:rPr>
              <a:t>i</a:t>
            </a:r>
            <a:r>
              <a:rPr lang="zh-CN" altLang="en-US" sz="2800">
                <a:latin typeface="Comic Sans MS" pitchFamily="66" charset="0"/>
                <a:ea typeface="宋体" pitchFamily="2" charset="-122"/>
              </a:rPr>
              <a:t>项指向元素表中的第</a:t>
            </a:r>
            <a:r>
              <a:rPr lang="en-US" altLang="zh-CN" sz="2800">
                <a:latin typeface="Comic Sans MS" pitchFamily="66" charset="0"/>
                <a:ea typeface="宋体" pitchFamily="2" charset="-122"/>
              </a:rPr>
              <a:t>i</a:t>
            </a:r>
            <a:r>
              <a:rPr lang="zh-CN" altLang="en-US" sz="2800">
                <a:latin typeface="Comic Sans MS" pitchFamily="66" charset="0"/>
                <a:ea typeface="宋体" pitchFamily="2" charset="-122"/>
              </a:rPr>
              <a:t>个元素，所以这张表是一个用来</a:t>
            </a:r>
            <a:r>
              <a:rPr lang="zh-CN" altLang="en-US" sz="2800">
                <a:solidFill>
                  <a:srgbClr val="FF0000"/>
                </a:solidFill>
                <a:latin typeface="Comic Sans MS" pitchFamily="66" charset="0"/>
                <a:ea typeface="宋体" pitchFamily="2" charset="-122"/>
              </a:rPr>
              <a:t>存储元素地址的表</a:t>
            </a:r>
            <a:r>
              <a:rPr lang="zh-CN" altLang="en-US" sz="2800">
                <a:latin typeface="Comic Sans MS" pitchFamily="66" charset="0"/>
                <a:ea typeface="宋体" pitchFamily="2" charset="-122"/>
              </a:rPr>
              <a:t>。</a:t>
            </a:r>
          </a:p>
        </p:txBody>
      </p:sp>
      <p:grpSp>
        <p:nvGrpSpPr>
          <p:cNvPr id="536636" name="Group 60"/>
          <p:cNvGrpSpPr>
            <a:grpSpLocks/>
          </p:cNvGrpSpPr>
          <p:nvPr/>
        </p:nvGrpSpPr>
        <p:grpSpPr bwMode="auto">
          <a:xfrm>
            <a:off x="1763713" y="4605338"/>
            <a:ext cx="433387" cy="574675"/>
            <a:chOff x="657" y="845"/>
            <a:chExt cx="273" cy="362"/>
          </a:xfrm>
        </p:grpSpPr>
        <p:sp>
          <p:nvSpPr>
            <p:cNvPr id="53288" name="AutoShape 61"/>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89" name="Rectangle 62"/>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A</a:t>
              </a:r>
            </a:p>
          </p:txBody>
        </p:sp>
      </p:grpSp>
      <p:grpSp>
        <p:nvGrpSpPr>
          <p:cNvPr id="536639" name="Group 63"/>
          <p:cNvGrpSpPr>
            <a:grpSpLocks/>
          </p:cNvGrpSpPr>
          <p:nvPr/>
        </p:nvGrpSpPr>
        <p:grpSpPr bwMode="auto">
          <a:xfrm>
            <a:off x="3059113" y="4605338"/>
            <a:ext cx="433387" cy="574675"/>
            <a:chOff x="657" y="845"/>
            <a:chExt cx="273" cy="362"/>
          </a:xfrm>
        </p:grpSpPr>
        <p:sp>
          <p:nvSpPr>
            <p:cNvPr id="53286" name="AutoShape 64"/>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87" name="Rectangle 65"/>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B</a:t>
              </a:r>
            </a:p>
          </p:txBody>
        </p:sp>
      </p:grpSp>
      <p:grpSp>
        <p:nvGrpSpPr>
          <p:cNvPr id="536642" name="Group 66"/>
          <p:cNvGrpSpPr>
            <a:grpSpLocks/>
          </p:cNvGrpSpPr>
          <p:nvPr/>
        </p:nvGrpSpPr>
        <p:grpSpPr bwMode="auto">
          <a:xfrm>
            <a:off x="4427538" y="4027488"/>
            <a:ext cx="433387" cy="574675"/>
            <a:chOff x="657" y="845"/>
            <a:chExt cx="273" cy="362"/>
          </a:xfrm>
        </p:grpSpPr>
        <p:sp>
          <p:nvSpPr>
            <p:cNvPr id="53284" name="AutoShape 67"/>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85" name="Rectangle 68"/>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C</a:t>
              </a:r>
            </a:p>
          </p:txBody>
        </p:sp>
      </p:grpSp>
      <p:grpSp>
        <p:nvGrpSpPr>
          <p:cNvPr id="536645" name="Group 69"/>
          <p:cNvGrpSpPr>
            <a:grpSpLocks/>
          </p:cNvGrpSpPr>
          <p:nvPr/>
        </p:nvGrpSpPr>
        <p:grpSpPr bwMode="auto">
          <a:xfrm>
            <a:off x="5581650" y="4027488"/>
            <a:ext cx="433388" cy="574675"/>
            <a:chOff x="657" y="845"/>
            <a:chExt cx="273" cy="362"/>
          </a:xfrm>
        </p:grpSpPr>
        <p:sp>
          <p:nvSpPr>
            <p:cNvPr id="53282" name="AutoShape 70"/>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83" name="Rectangle 71"/>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D</a:t>
              </a:r>
            </a:p>
          </p:txBody>
        </p:sp>
      </p:grpSp>
      <p:grpSp>
        <p:nvGrpSpPr>
          <p:cNvPr id="536648" name="Group 72"/>
          <p:cNvGrpSpPr>
            <a:grpSpLocks/>
          </p:cNvGrpSpPr>
          <p:nvPr/>
        </p:nvGrpSpPr>
        <p:grpSpPr bwMode="auto">
          <a:xfrm>
            <a:off x="3851275" y="4027488"/>
            <a:ext cx="433388" cy="574675"/>
            <a:chOff x="657" y="845"/>
            <a:chExt cx="273" cy="362"/>
          </a:xfrm>
        </p:grpSpPr>
        <p:sp>
          <p:nvSpPr>
            <p:cNvPr id="53280" name="AutoShape 73"/>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81" name="Rectangle 74"/>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F</a:t>
              </a:r>
            </a:p>
          </p:txBody>
        </p:sp>
      </p:grpSp>
      <p:grpSp>
        <p:nvGrpSpPr>
          <p:cNvPr id="536651" name="Group 75"/>
          <p:cNvGrpSpPr>
            <a:grpSpLocks/>
          </p:cNvGrpSpPr>
          <p:nvPr/>
        </p:nvGrpSpPr>
        <p:grpSpPr bwMode="auto">
          <a:xfrm>
            <a:off x="2411413" y="4605338"/>
            <a:ext cx="433387" cy="574675"/>
            <a:chOff x="657" y="845"/>
            <a:chExt cx="273" cy="362"/>
          </a:xfrm>
        </p:grpSpPr>
        <p:sp>
          <p:nvSpPr>
            <p:cNvPr id="53278" name="AutoShape 76"/>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79" name="Rectangle 77"/>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E</a:t>
              </a:r>
            </a:p>
          </p:txBody>
        </p:sp>
      </p:grpSp>
      <p:grpSp>
        <p:nvGrpSpPr>
          <p:cNvPr id="536654" name="Group 78"/>
          <p:cNvGrpSpPr>
            <a:grpSpLocks/>
          </p:cNvGrpSpPr>
          <p:nvPr/>
        </p:nvGrpSpPr>
        <p:grpSpPr bwMode="auto">
          <a:xfrm>
            <a:off x="5005388" y="4027488"/>
            <a:ext cx="433387" cy="574675"/>
            <a:chOff x="657" y="845"/>
            <a:chExt cx="273" cy="362"/>
          </a:xfrm>
        </p:grpSpPr>
        <p:sp>
          <p:nvSpPr>
            <p:cNvPr id="53276" name="AutoShape 79"/>
            <p:cNvSpPr>
              <a:spLocks noChangeArrowheads="1"/>
            </p:cNvSpPr>
            <p:nvPr/>
          </p:nvSpPr>
          <p:spPr bwMode="auto">
            <a:xfrm>
              <a:off x="657" y="845"/>
              <a:ext cx="273" cy="136"/>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3277" name="Rectangle 80"/>
            <p:cNvSpPr>
              <a:spLocks noChangeArrowheads="1"/>
            </p:cNvSpPr>
            <p:nvPr/>
          </p:nvSpPr>
          <p:spPr bwMode="auto">
            <a:xfrm>
              <a:off x="657" y="981"/>
              <a:ext cx="273" cy="226"/>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G</a:t>
              </a:r>
            </a:p>
          </p:txBody>
        </p:sp>
      </p:grpSp>
      <p:sp>
        <p:nvSpPr>
          <p:cNvPr id="536657" name="Rectangle 81"/>
          <p:cNvSpPr>
            <a:spLocks noChangeArrowheads="1"/>
          </p:cNvSpPr>
          <p:nvPr/>
        </p:nvSpPr>
        <p:spPr bwMode="auto">
          <a:xfrm>
            <a:off x="2557463" y="5684838"/>
            <a:ext cx="360362"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58" name="Rectangle 82"/>
          <p:cNvSpPr>
            <a:spLocks noChangeArrowheads="1"/>
          </p:cNvSpPr>
          <p:nvPr/>
        </p:nvSpPr>
        <p:spPr bwMode="auto">
          <a:xfrm>
            <a:off x="2917825" y="5684838"/>
            <a:ext cx="360363"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59" name="Rectangle 83"/>
          <p:cNvSpPr>
            <a:spLocks noChangeArrowheads="1"/>
          </p:cNvSpPr>
          <p:nvPr/>
        </p:nvSpPr>
        <p:spPr bwMode="auto">
          <a:xfrm>
            <a:off x="3278188" y="5684838"/>
            <a:ext cx="360362"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60" name="Rectangle 84"/>
          <p:cNvSpPr>
            <a:spLocks noChangeArrowheads="1"/>
          </p:cNvSpPr>
          <p:nvPr/>
        </p:nvSpPr>
        <p:spPr bwMode="auto">
          <a:xfrm>
            <a:off x="3638550" y="5684838"/>
            <a:ext cx="360363"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61" name="Rectangle 85"/>
          <p:cNvSpPr>
            <a:spLocks noChangeArrowheads="1"/>
          </p:cNvSpPr>
          <p:nvPr/>
        </p:nvSpPr>
        <p:spPr bwMode="auto">
          <a:xfrm>
            <a:off x="3997325" y="5684838"/>
            <a:ext cx="360363"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62" name="Rectangle 86"/>
          <p:cNvSpPr>
            <a:spLocks noChangeArrowheads="1"/>
          </p:cNvSpPr>
          <p:nvPr/>
        </p:nvSpPr>
        <p:spPr bwMode="auto">
          <a:xfrm>
            <a:off x="4357688" y="5684838"/>
            <a:ext cx="360362"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63" name="Rectangle 87"/>
          <p:cNvSpPr>
            <a:spLocks noChangeArrowheads="1"/>
          </p:cNvSpPr>
          <p:nvPr/>
        </p:nvSpPr>
        <p:spPr bwMode="auto">
          <a:xfrm>
            <a:off x="4718050" y="5684838"/>
            <a:ext cx="360363" cy="430212"/>
          </a:xfrm>
          <a:prstGeom prst="rect">
            <a:avLst/>
          </a:prstGeom>
          <a:solidFill>
            <a:srgbClr val="CCECFF"/>
          </a:solidFill>
          <a:ln w="9525">
            <a:solidFill>
              <a:schemeClr val="tx1"/>
            </a:solidFill>
            <a:miter lim="800000"/>
            <a:headEnd/>
            <a:tailEnd/>
          </a:ln>
          <a:effectLst/>
        </p:spPr>
        <p:txBody>
          <a:bodyPr wrap="none" anchor="ctr"/>
          <a:lstStyle/>
          <a:p>
            <a:pPr algn="ctr"/>
            <a:endParaRPr kumimoji="1" lang="en-US" altLang="zh-CN" sz="2400" b="1">
              <a:latin typeface="Comic Sans MS" pitchFamily="66" charset="0"/>
            </a:endParaRPr>
          </a:p>
        </p:txBody>
      </p:sp>
      <p:sp>
        <p:nvSpPr>
          <p:cNvPr id="536664" name="Line 88"/>
          <p:cNvSpPr>
            <a:spLocks noChangeShapeType="1"/>
          </p:cNvSpPr>
          <p:nvPr/>
        </p:nvSpPr>
        <p:spPr bwMode="auto">
          <a:xfrm flipH="1" flipV="1">
            <a:off x="1981200" y="5180013"/>
            <a:ext cx="719138"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65" name="Line 89"/>
          <p:cNvSpPr>
            <a:spLocks noChangeShapeType="1"/>
          </p:cNvSpPr>
          <p:nvPr/>
        </p:nvSpPr>
        <p:spPr bwMode="auto">
          <a:xfrm flipV="1">
            <a:off x="3060700" y="5180013"/>
            <a:ext cx="215900"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66" name="Line 90"/>
          <p:cNvSpPr>
            <a:spLocks noChangeShapeType="1"/>
          </p:cNvSpPr>
          <p:nvPr/>
        </p:nvSpPr>
        <p:spPr bwMode="auto">
          <a:xfrm flipV="1">
            <a:off x="3419475" y="4603750"/>
            <a:ext cx="1154113" cy="1296988"/>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67" name="Line 91"/>
          <p:cNvSpPr>
            <a:spLocks noChangeShapeType="1"/>
          </p:cNvSpPr>
          <p:nvPr/>
        </p:nvSpPr>
        <p:spPr bwMode="auto">
          <a:xfrm flipV="1">
            <a:off x="4860925" y="4603750"/>
            <a:ext cx="360363" cy="1296988"/>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68" name="Line 92"/>
          <p:cNvSpPr>
            <a:spLocks noChangeShapeType="1"/>
          </p:cNvSpPr>
          <p:nvPr/>
        </p:nvSpPr>
        <p:spPr bwMode="auto">
          <a:xfrm flipV="1">
            <a:off x="3779838" y="4603750"/>
            <a:ext cx="2017712" cy="1296988"/>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69" name="Line 93"/>
          <p:cNvSpPr>
            <a:spLocks noChangeShapeType="1"/>
          </p:cNvSpPr>
          <p:nvPr/>
        </p:nvSpPr>
        <p:spPr bwMode="auto">
          <a:xfrm flipH="1" flipV="1">
            <a:off x="2557463" y="5180013"/>
            <a:ext cx="1584325" cy="7207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70" name="Line 94"/>
          <p:cNvSpPr>
            <a:spLocks noChangeShapeType="1"/>
          </p:cNvSpPr>
          <p:nvPr/>
        </p:nvSpPr>
        <p:spPr bwMode="auto">
          <a:xfrm flipH="1" flipV="1">
            <a:off x="4068763" y="4532313"/>
            <a:ext cx="431800" cy="1368425"/>
          </a:xfrm>
          <a:prstGeom prst="line">
            <a:avLst/>
          </a:prstGeom>
          <a:noFill/>
          <a:ln w="12700">
            <a:solidFill>
              <a:schemeClr val="tx1"/>
            </a:solidFill>
            <a:miter lim="800000"/>
            <a:headEnd/>
            <a:tailEnd type="triangle" w="med" len="med"/>
          </a:ln>
          <a:effectLst/>
        </p:spPr>
        <p:txBody>
          <a:bodyPr wrap="none"/>
          <a:lstStyle/>
          <a:p>
            <a:endParaRPr lang="zh-CN" altLang="en-US"/>
          </a:p>
        </p:txBody>
      </p:sp>
      <p:sp>
        <p:nvSpPr>
          <p:cNvPr id="536671" name="Text Box 95"/>
          <p:cNvSpPr txBox="1">
            <a:spLocks noChangeArrowheads="1"/>
          </p:cNvSpPr>
          <p:nvPr/>
        </p:nvSpPr>
        <p:spPr bwMode="auto">
          <a:xfrm>
            <a:off x="2557463" y="6116638"/>
            <a:ext cx="2663825" cy="336550"/>
          </a:xfrm>
          <a:prstGeom prst="rect">
            <a:avLst/>
          </a:prstGeom>
          <a:noFill/>
          <a:ln w="9525">
            <a:noFill/>
            <a:miter lim="800000"/>
            <a:headEnd/>
            <a:tailEnd/>
          </a:ln>
          <a:effectLst/>
        </p:spPr>
        <p:txBody>
          <a:bodyPr>
            <a:spAutoFit/>
          </a:bodyPr>
          <a:lstStyle/>
          <a:p>
            <a:pPr>
              <a:spcBef>
                <a:spcPct val="50000"/>
              </a:spcBef>
            </a:pPr>
            <a:r>
              <a:rPr kumimoji="1" lang="en-US" altLang="zh-CN" sz="1600" b="1">
                <a:latin typeface="Comic Sans MS" pitchFamily="66" charset="0"/>
              </a:rPr>
              <a:t>1   2  3   4   5   6   7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36657"/>
                                        </p:tgtEl>
                                        <p:attrNameLst>
                                          <p:attrName>style.visibility</p:attrName>
                                        </p:attrNameLst>
                                      </p:cBhvr>
                                      <p:to>
                                        <p:strVal val="visible"/>
                                      </p:to>
                                    </p:set>
                                    <p:anim by="(-#ppt_w*2)" calcmode="lin" valueType="num">
                                      <p:cBhvr rctx="PPT">
                                        <p:cTn id="7" dur="500" autoRev="1" fill="hold">
                                          <p:stCondLst>
                                            <p:cond delay="0"/>
                                          </p:stCondLst>
                                        </p:cTn>
                                        <p:tgtEl>
                                          <p:spTgt spid="536657"/>
                                        </p:tgtEl>
                                        <p:attrNameLst>
                                          <p:attrName>ppt_w</p:attrName>
                                        </p:attrNameLst>
                                      </p:cBhvr>
                                    </p:anim>
                                    <p:anim by="(#ppt_w*0.50)" calcmode="lin" valueType="num">
                                      <p:cBhvr>
                                        <p:cTn id="8" dur="500" decel="50000" autoRev="1" fill="hold">
                                          <p:stCondLst>
                                            <p:cond delay="0"/>
                                          </p:stCondLst>
                                        </p:cTn>
                                        <p:tgtEl>
                                          <p:spTgt spid="536657"/>
                                        </p:tgtEl>
                                        <p:attrNameLst>
                                          <p:attrName>ppt_x</p:attrName>
                                        </p:attrNameLst>
                                      </p:cBhvr>
                                    </p:anim>
                                    <p:anim from="(-#ppt_h/2)" to="(#ppt_y)" calcmode="lin" valueType="num">
                                      <p:cBhvr>
                                        <p:cTn id="9" dur="1000" fill="hold">
                                          <p:stCondLst>
                                            <p:cond delay="0"/>
                                          </p:stCondLst>
                                        </p:cTn>
                                        <p:tgtEl>
                                          <p:spTgt spid="536657"/>
                                        </p:tgtEl>
                                        <p:attrNameLst>
                                          <p:attrName>ppt_y</p:attrName>
                                        </p:attrNameLst>
                                      </p:cBhvr>
                                    </p:anim>
                                    <p:animRot by="21600000">
                                      <p:cBhvr>
                                        <p:cTn id="10" dur="1000" fill="hold">
                                          <p:stCondLst>
                                            <p:cond delay="0"/>
                                          </p:stCondLst>
                                        </p:cTn>
                                        <p:tgtEl>
                                          <p:spTgt spid="536657"/>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36658"/>
                                        </p:tgtEl>
                                        <p:attrNameLst>
                                          <p:attrName>style.visibility</p:attrName>
                                        </p:attrNameLst>
                                      </p:cBhvr>
                                      <p:to>
                                        <p:strVal val="visible"/>
                                      </p:to>
                                    </p:set>
                                    <p:anim by="(-#ppt_w*2)" calcmode="lin" valueType="num">
                                      <p:cBhvr rctx="PPT">
                                        <p:cTn id="13" dur="500" autoRev="1" fill="hold">
                                          <p:stCondLst>
                                            <p:cond delay="0"/>
                                          </p:stCondLst>
                                        </p:cTn>
                                        <p:tgtEl>
                                          <p:spTgt spid="536658"/>
                                        </p:tgtEl>
                                        <p:attrNameLst>
                                          <p:attrName>ppt_w</p:attrName>
                                        </p:attrNameLst>
                                      </p:cBhvr>
                                    </p:anim>
                                    <p:anim by="(#ppt_w*0.50)" calcmode="lin" valueType="num">
                                      <p:cBhvr>
                                        <p:cTn id="14" dur="500" decel="50000" autoRev="1" fill="hold">
                                          <p:stCondLst>
                                            <p:cond delay="0"/>
                                          </p:stCondLst>
                                        </p:cTn>
                                        <p:tgtEl>
                                          <p:spTgt spid="536658"/>
                                        </p:tgtEl>
                                        <p:attrNameLst>
                                          <p:attrName>ppt_x</p:attrName>
                                        </p:attrNameLst>
                                      </p:cBhvr>
                                    </p:anim>
                                    <p:anim from="(-#ppt_h/2)" to="(#ppt_y)" calcmode="lin" valueType="num">
                                      <p:cBhvr>
                                        <p:cTn id="15" dur="1000" fill="hold">
                                          <p:stCondLst>
                                            <p:cond delay="0"/>
                                          </p:stCondLst>
                                        </p:cTn>
                                        <p:tgtEl>
                                          <p:spTgt spid="536658"/>
                                        </p:tgtEl>
                                        <p:attrNameLst>
                                          <p:attrName>ppt_y</p:attrName>
                                        </p:attrNameLst>
                                      </p:cBhvr>
                                    </p:anim>
                                    <p:animRot by="21600000">
                                      <p:cBhvr>
                                        <p:cTn id="16" dur="1000" fill="hold">
                                          <p:stCondLst>
                                            <p:cond delay="0"/>
                                          </p:stCondLst>
                                        </p:cTn>
                                        <p:tgtEl>
                                          <p:spTgt spid="536658"/>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536659"/>
                                        </p:tgtEl>
                                        <p:attrNameLst>
                                          <p:attrName>style.visibility</p:attrName>
                                        </p:attrNameLst>
                                      </p:cBhvr>
                                      <p:to>
                                        <p:strVal val="visible"/>
                                      </p:to>
                                    </p:set>
                                    <p:anim by="(-#ppt_w*2)" calcmode="lin" valueType="num">
                                      <p:cBhvr rctx="PPT">
                                        <p:cTn id="19" dur="500" autoRev="1" fill="hold">
                                          <p:stCondLst>
                                            <p:cond delay="0"/>
                                          </p:stCondLst>
                                        </p:cTn>
                                        <p:tgtEl>
                                          <p:spTgt spid="536659"/>
                                        </p:tgtEl>
                                        <p:attrNameLst>
                                          <p:attrName>ppt_w</p:attrName>
                                        </p:attrNameLst>
                                      </p:cBhvr>
                                    </p:anim>
                                    <p:anim by="(#ppt_w*0.50)" calcmode="lin" valueType="num">
                                      <p:cBhvr>
                                        <p:cTn id="20" dur="500" decel="50000" autoRev="1" fill="hold">
                                          <p:stCondLst>
                                            <p:cond delay="0"/>
                                          </p:stCondLst>
                                        </p:cTn>
                                        <p:tgtEl>
                                          <p:spTgt spid="536659"/>
                                        </p:tgtEl>
                                        <p:attrNameLst>
                                          <p:attrName>ppt_x</p:attrName>
                                        </p:attrNameLst>
                                      </p:cBhvr>
                                    </p:anim>
                                    <p:anim from="(-#ppt_h/2)" to="(#ppt_y)" calcmode="lin" valueType="num">
                                      <p:cBhvr>
                                        <p:cTn id="21" dur="1000" fill="hold">
                                          <p:stCondLst>
                                            <p:cond delay="0"/>
                                          </p:stCondLst>
                                        </p:cTn>
                                        <p:tgtEl>
                                          <p:spTgt spid="536659"/>
                                        </p:tgtEl>
                                        <p:attrNameLst>
                                          <p:attrName>ppt_y</p:attrName>
                                        </p:attrNameLst>
                                      </p:cBhvr>
                                    </p:anim>
                                    <p:animRot by="21600000">
                                      <p:cBhvr>
                                        <p:cTn id="22" dur="1000" fill="hold">
                                          <p:stCondLst>
                                            <p:cond delay="0"/>
                                          </p:stCondLst>
                                        </p:cTn>
                                        <p:tgtEl>
                                          <p:spTgt spid="536659"/>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536660"/>
                                        </p:tgtEl>
                                        <p:attrNameLst>
                                          <p:attrName>style.visibility</p:attrName>
                                        </p:attrNameLst>
                                      </p:cBhvr>
                                      <p:to>
                                        <p:strVal val="visible"/>
                                      </p:to>
                                    </p:set>
                                    <p:anim by="(-#ppt_w*2)" calcmode="lin" valueType="num">
                                      <p:cBhvr rctx="PPT">
                                        <p:cTn id="25" dur="500" autoRev="1" fill="hold">
                                          <p:stCondLst>
                                            <p:cond delay="0"/>
                                          </p:stCondLst>
                                        </p:cTn>
                                        <p:tgtEl>
                                          <p:spTgt spid="536660"/>
                                        </p:tgtEl>
                                        <p:attrNameLst>
                                          <p:attrName>ppt_w</p:attrName>
                                        </p:attrNameLst>
                                      </p:cBhvr>
                                    </p:anim>
                                    <p:anim by="(#ppt_w*0.50)" calcmode="lin" valueType="num">
                                      <p:cBhvr>
                                        <p:cTn id="26" dur="500" decel="50000" autoRev="1" fill="hold">
                                          <p:stCondLst>
                                            <p:cond delay="0"/>
                                          </p:stCondLst>
                                        </p:cTn>
                                        <p:tgtEl>
                                          <p:spTgt spid="536660"/>
                                        </p:tgtEl>
                                        <p:attrNameLst>
                                          <p:attrName>ppt_x</p:attrName>
                                        </p:attrNameLst>
                                      </p:cBhvr>
                                    </p:anim>
                                    <p:anim from="(-#ppt_h/2)" to="(#ppt_y)" calcmode="lin" valueType="num">
                                      <p:cBhvr>
                                        <p:cTn id="27" dur="1000" fill="hold">
                                          <p:stCondLst>
                                            <p:cond delay="0"/>
                                          </p:stCondLst>
                                        </p:cTn>
                                        <p:tgtEl>
                                          <p:spTgt spid="536660"/>
                                        </p:tgtEl>
                                        <p:attrNameLst>
                                          <p:attrName>ppt_y</p:attrName>
                                        </p:attrNameLst>
                                      </p:cBhvr>
                                    </p:anim>
                                    <p:animRot by="21600000">
                                      <p:cBhvr>
                                        <p:cTn id="28" dur="1000" fill="hold">
                                          <p:stCondLst>
                                            <p:cond delay="0"/>
                                          </p:stCondLst>
                                        </p:cTn>
                                        <p:tgtEl>
                                          <p:spTgt spid="536660"/>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536661"/>
                                        </p:tgtEl>
                                        <p:attrNameLst>
                                          <p:attrName>style.visibility</p:attrName>
                                        </p:attrNameLst>
                                      </p:cBhvr>
                                      <p:to>
                                        <p:strVal val="visible"/>
                                      </p:to>
                                    </p:set>
                                    <p:anim by="(-#ppt_w*2)" calcmode="lin" valueType="num">
                                      <p:cBhvr rctx="PPT">
                                        <p:cTn id="31" dur="500" autoRev="1" fill="hold">
                                          <p:stCondLst>
                                            <p:cond delay="0"/>
                                          </p:stCondLst>
                                        </p:cTn>
                                        <p:tgtEl>
                                          <p:spTgt spid="536661"/>
                                        </p:tgtEl>
                                        <p:attrNameLst>
                                          <p:attrName>ppt_w</p:attrName>
                                        </p:attrNameLst>
                                      </p:cBhvr>
                                    </p:anim>
                                    <p:anim by="(#ppt_w*0.50)" calcmode="lin" valueType="num">
                                      <p:cBhvr>
                                        <p:cTn id="32" dur="500" decel="50000" autoRev="1" fill="hold">
                                          <p:stCondLst>
                                            <p:cond delay="0"/>
                                          </p:stCondLst>
                                        </p:cTn>
                                        <p:tgtEl>
                                          <p:spTgt spid="536661"/>
                                        </p:tgtEl>
                                        <p:attrNameLst>
                                          <p:attrName>ppt_x</p:attrName>
                                        </p:attrNameLst>
                                      </p:cBhvr>
                                    </p:anim>
                                    <p:anim from="(-#ppt_h/2)" to="(#ppt_y)" calcmode="lin" valueType="num">
                                      <p:cBhvr>
                                        <p:cTn id="33" dur="1000" fill="hold">
                                          <p:stCondLst>
                                            <p:cond delay="0"/>
                                          </p:stCondLst>
                                        </p:cTn>
                                        <p:tgtEl>
                                          <p:spTgt spid="536661"/>
                                        </p:tgtEl>
                                        <p:attrNameLst>
                                          <p:attrName>ppt_y</p:attrName>
                                        </p:attrNameLst>
                                      </p:cBhvr>
                                    </p:anim>
                                    <p:animRot by="21600000">
                                      <p:cBhvr>
                                        <p:cTn id="34" dur="1000" fill="hold">
                                          <p:stCondLst>
                                            <p:cond delay="0"/>
                                          </p:stCondLst>
                                        </p:cTn>
                                        <p:tgtEl>
                                          <p:spTgt spid="536661"/>
                                        </p:tgtEl>
                                        <p:attrNameLst>
                                          <p:attrName>r</p:attrName>
                                        </p:attrNameLst>
                                      </p:cBhvr>
                                    </p:animRot>
                                  </p:childTnLst>
                                </p:cTn>
                              </p:par>
                              <p:par>
                                <p:cTn id="35" presetID="56" presetClass="entr" presetSubtype="0" fill="hold" grpId="0" nodeType="withEffect">
                                  <p:stCondLst>
                                    <p:cond delay="0"/>
                                  </p:stCondLst>
                                  <p:iterate type="lt">
                                    <p:tmPct val="10000"/>
                                  </p:iterate>
                                  <p:childTnLst>
                                    <p:set>
                                      <p:cBhvr>
                                        <p:cTn id="36" dur="1" fill="hold">
                                          <p:stCondLst>
                                            <p:cond delay="0"/>
                                          </p:stCondLst>
                                        </p:cTn>
                                        <p:tgtEl>
                                          <p:spTgt spid="536662"/>
                                        </p:tgtEl>
                                        <p:attrNameLst>
                                          <p:attrName>style.visibility</p:attrName>
                                        </p:attrNameLst>
                                      </p:cBhvr>
                                      <p:to>
                                        <p:strVal val="visible"/>
                                      </p:to>
                                    </p:set>
                                    <p:anim by="(-#ppt_w*2)" calcmode="lin" valueType="num">
                                      <p:cBhvr rctx="PPT">
                                        <p:cTn id="37" dur="500" autoRev="1" fill="hold">
                                          <p:stCondLst>
                                            <p:cond delay="0"/>
                                          </p:stCondLst>
                                        </p:cTn>
                                        <p:tgtEl>
                                          <p:spTgt spid="536662"/>
                                        </p:tgtEl>
                                        <p:attrNameLst>
                                          <p:attrName>ppt_w</p:attrName>
                                        </p:attrNameLst>
                                      </p:cBhvr>
                                    </p:anim>
                                    <p:anim by="(#ppt_w*0.50)" calcmode="lin" valueType="num">
                                      <p:cBhvr>
                                        <p:cTn id="38" dur="500" decel="50000" autoRev="1" fill="hold">
                                          <p:stCondLst>
                                            <p:cond delay="0"/>
                                          </p:stCondLst>
                                        </p:cTn>
                                        <p:tgtEl>
                                          <p:spTgt spid="536662"/>
                                        </p:tgtEl>
                                        <p:attrNameLst>
                                          <p:attrName>ppt_x</p:attrName>
                                        </p:attrNameLst>
                                      </p:cBhvr>
                                    </p:anim>
                                    <p:anim from="(-#ppt_h/2)" to="(#ppt_y)" calcmode="lin" valueType="num">
                                      <p:cBhvr>
                                        <p:cTn id="39" dur="1000" fill="hold">
                                          <p:stCondLst>
                                            <p:cond delay="0"/>
                                          </p:stCondLst>
                                        </p:cTn>
                                        <p:tgtEl>
                                          <p:spTgt spid="536662"/>
                                        </p:tgtEl>
                                        <p:attrNameLst>
                                          <p:attrName>ppt_y</p:attrName>
                                        </p:attrNameLst>
                                      </p:cBhvr>
                                    </p:anim>
                                    <p:animRot by="21600000">
                                      <p:cBhvr>
                                        <p:cTn id="40" dur="1000" fill="hold">
                                          <p:stCondLst>
                                            <p:cond delay="0"/>
                                          </p:stCondLst>
                                        </p:cTn>
                                        <p:tgtEl>
                                          <p:spTgt spid="536662"/>
                                        </p:tgtEl>
                                        <p:attrNameLst>
                                          <p:attrName>r</p:attrName>
                                        </p:attrNameLst>
                                      </p:cBhvr>
                                    </p:animRot>
                                  </p:childTnLst>
                                </p:cTn>
                              </p:par>
                              <p:par>
                                <p:cTn id="41" presetID="56" presetClass="entr" presetSubtype="0" fill="hold" grpId="0" nodeType="withEffect">
                                  <p:stCondLst>
                                    <p:cond delay="0"/>
                                  </p:stCondLst>
                                  <p:iterate type="lt">
                                    <p:tmPct val="10000"/>
                                  </p:iterate>
                                  <p:childTnLst>
                                    <p:set>
                                      <p:cBhvr>
                                        <p:cTn id="42" dur="1" fill="hold">
                                          <p:stCondLst>
                                            <p:cond delay="0"/>
                                          </p:stCondLst>
                                        </p:cTn>
                                        <p:tgtEl>
                                          <p:spTgt spid="536663"/>
                                        </p:tgtEl>
                                        <p:attrNameLst>
                                          <p:attrName>style.visibility</p:attrName>
                                        </p:attrNameLst>
                                      </p:cBhvr>
                                      <p:to>
                                        <p:strVal val="visible"/>
                                      </p:to>
                                    </p:set>
                                    <p:anim by="(-#ppt_w*2)" calcmode="lin" valueType="num">
                                      <p:cBhvr rctx="PPT">
                                        <p:cTn id="43" dur="500" autoRev="1" fill="hold">
                                          <p:stCondLst>
                                            <p:cond delay="0"/>
                                          </p:stCondLst>
                                        </p:cTn>
                                        <p:tgtEl>
                                          <p:spTgt spid="536663"/>
                                        </p:tgtEl>
                                        <p:attrNameLst>
                                          <p:attrName>ppt_w</p:attrName>
                                        </p:attrNameLst>
                                      </p:cBhvr>
                                    </p:anim>
                                    <p:anim by="(#ppt_w*0.50)" calcmode="lin" valueType="num">
                                      <p:cBhvr>
                                        <p:cTn id="44" dur="500" decel="50000" autoRev="1" fill="hold">
                                          <p:stCondLst>
                                            <p:cond delay="0"/>
                                          </p:stCondLst>
                                        </p:cTn>
                                        <p:tgtEl>
                                          <p:spTgt spid="536663"/>
                                        </p:tgtEl>
                                        <p:attrNameLst>
                                          <p:attrName>ppt_x</p:attrName>
                                        </p:attrNameLst>
                                      </p:cBhvr>
                                    </p:anim>
                                    <p:anim from="(-#ppt_h/2)" to="(#ppt_y)" calcmode="lin" valueType="num">
                                      <p:cBhvr>
                                        <p:cTn id="45" dur="1000" fill="hold">
                                          <p:stCondLst>
                                            <p:cond delay="0"/>
                                          </p:stCondLst>
                                        </p:cTn>
                                        <p:tgtEl>
                                          <p:spTgt spid="536663"/>
                                        </p:tgtEl>
                                        <p:attrNameLst>
                                          <p:attrName>ppt_y</p:attrName>
                                        </p:attrNameLst>
                                      </p:cBhvr>
                                    </p:anim>
                                    <p:animRot by="21600000">
                                      <p:cBhvr>
                                        <p:cTn id="46" dur="1000" fill="hold">
                                          <p:stCondLst>
                                            <p:cond delay="0"/>
                                          </p:stCondLst>
                                        </p:cTn>
                                        <p:tgtEl>
                                          <p:spTgt spid="536663"/>
                                        </p:tgtEl>
                                        <p:attrNameLst>
                                          <p:attrName>r</p:attrName>
                                        </p:attrNameLst>
                                      </p:cBhvr>
                                    </p:animRot>
                                  </p:childTnLst>
                                </p:cTn>
                              </p:par>
                              <p:par>
                                <p:cTn id="47" presetID="56" presetClass="entr" presetSubtype="0" fill="hold" grpId="0" nodeType="withEffect">
                                  <p:stCondLst>
                                    <p:cond delay="0"/>
                                  </p:stCondLst>
                                  <p:iterate type="lt">
                                    <p:tmPct val="10000"/>
                                  </p:iterate>
                                  <p:childTnLst>
                                    <p:set>
                                      <p:cBhvr>
                                        <p:cTn id="48" dur="1" fill="hold">
                                          <p:stCondLst>
                                            <p:cond delay="0"/>
                                          </p:stCondLst>
                                        </p:cTn>
                                        <p:tgtEl>
                                          <p:spTgt spid="536671"/>
                                        </p:tgtEl>
                                        <p:attrNameLst>
                                          <p:attrName>style.visibility</p:attrName>
                                        </p:attrNameLst>
                                      </p:cBhvr>
                                      <p:to>
                                        <p:strVal val="visible"/>
                                      </p:to>
                                    </p:set>
                                    <p:anim by="(-#ppt_w*2)" calcmode="lin" valueType="num">
                                      <p:cBhvr rctx="PPT">
                                        <p:cTn id="49" dur="500" autoRev="1" fill="hold">
                                          <p:stCondLst>
                                            <p:cond delay="0"/>
                                          </p:stCondLst>
                                        </p:cTn>
                                        <p:tgtEl>
                                          <p:spTgt spid="536671"/>
                                        </p:tgtEl>
                                        <p:attrNameLst>
                                          <p:attrName>ppt_w</p:attrName>
                                        </p:attrNameLst>
                                      </p:cBhvr>
                                    </p:anim>
                                    <p:anim by="(#ppt_w*0.50)" calcmode="lin" valueType="num">
                                      <p:cBhvr>
                                        <p:cTn id="50" dur="500" decel="50000" autoRev="1" fill="hold">
                                          <p:stCondLst>
                                            <p:cond delay="0"/>
                                          </p:stCondLst>
                                        </p:cTn>
                                        <p:tgtEl>
                                          <p:spTgt spid="536671"/>
                                        </p:tgtEl>
                                        <p:attrNameLst>
                                          <p:attrName>ppt_x</p:attrName>
                                        </p:attrNameLst>
                                      </p:cBhvr>
                                    </p:anim>
                                    <p:anim from="(-#ppt_h/2)" to="(#ppt_y)" calcmode="lin" valueType="num">
                                      <p:cBhvr>
                                        <p:cTn id="51" dur="1000" fill="hold">
                                          <p:stCondLst>
                                            <p:cond delay="0"/>
                                          </p:stCondLst>
                                        </p:cTn>
                                        <p:tgtEl>
                                          <p:spTgt spid="536671"/>
                                        </p:tgtEl>
                                        <p:attrNameLst>
                                          <p:attrName>ppt_y</p:attrName>
                                        </p:attrNameLst>
                                      </p:cBhvr>
                                    </p:anim>
                                    <p:animRot by="21600000">
                                      <p:cBhvr>
                                        <p:cTn id="52" dur="1000" fill="hold">
                                          <p:stCondLst>
                                            <p:cond delay="0"/>
                                          </p:stCondLst>
                                        </p:cTn>
                                        <p:tgtEl>
                                          <p:spTgt spid="536671"/>
                                        </p:tgtEl>
                                        <p:attrNameLst>
                                          <p:attrName>r</p:attrName>
                                        </p:attrNameLst>
                                      </p:cBhvr>
                                    </p:animRo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536636"/>
                                        </p:tgtEl>
                                        <p:attrNameLst>
                                          <p:attrName>style.visibility</p:attrName>
                                        </p:attrNameLst>
                                      </p:cBhvr>
                                      <p:to>
                                        <p:strVal val="visible"/>
                                      </p:to>
                                    </p:set>
                                    <p:anim calcmode="lin" valueType="num">
                                      <p:cBhvr additive="base">
                                        <p:cTn id="57" dur="500" fill="hold"/>
                                        <p:tgtEl>
                                          <p:spTgt spid="536636"/>
                                        </p:tgtEl>
                                        <p:attrNameLst>
                                          <p:attrName>ppt_x</p:attrName>
                                        </p:attrNameLst>
                                      </p:cBhvr>
                                      <p:tavLst>
                                        <p:tav tm="0">
                                          <p:val>
                                            <p:strVal val="1+#ppt_w/2"/>
                                          </p:val>
                                        </p:tav>
                                        <p:tav tm="100000">
                                          <p:val>
                                            <p:strVal val="#ppt_x"/>
                                          </p:val>
                                        </p:tav>
                                      </p:tavLst>
                                    </p:anim>
                                    <p:anim calcmode="lin" valueType="num">
                                      <p:cBhvr additive="base">
                                        <p:cTn id="58" dur="500" fill="hold"/>
                                        <p:tgtEl>
                                          <p:spTgt spid="536636"/>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536639"/>
                                        </p:tgtEl>
                                        <p:attrNameLst>
                                          <p:attrName>style.visibility</p:attrName>
                                        </p:attrNameLst>
                                      </p:cBhvr>
                                      <p:to>
                                        <p:strVal val="visible"/>
                                      </p:to>
                                    </p:set>
                                    <p:anim calcmode="lin" valueType="num">
                                      <p:cBhvr additive="base">
                                        <p:cTn id="61" dur="500" fill="hold"/>
                                        <p:tgtEl>
                                          <p:spTgt spid="536639"/>
                                        </p:tgtEl>
                                        <p:attrNameLst>
                                          <p:attrName>ppt_x</p:attrName>
                                        </p:attrNameLst>
                                      </p:cBhvr>
                                      <p:tavLst>
                                        <p:tav tm="0">
                                          <p:val>
                                            <p:strVal val="1+#ppt_w/2"/>
                                          </p:val>
                                        </p:tav>
                                        <p:tav tm="100000">
                                          <p:val>
                                            <p:strVal val="#ppt_x"/>
                                          </p:val>
                                        </p:tav>
                                      </p:tavLst>
                                    </p:anim>
                                    <p:anim calcmode="lin" valueType="num">
                                      <p:cBhvr additive="base">
                                        <p:cTn id="62" dur="500" fill="hold"/>
                                        <p:tgtEl>
                                          <p:spTgt spid="53663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36642"/>
                                        </p:tgtEl>
                                        <p:attrNameLst>
                                          <p:attrName>style.visibility</p:attrName>
                                        </p:attrNameLst>
                                      </p:cBhvr>
                                      <p:to>
                                        <p:strVal val="visible"/>
                                      </p:to>
                                    </p:set>
                                    <p:anim calcmode="lin" valueType="num">
                                      <p:cBhvr additive="base">
                                        <p:cTn id="65" dur="500" fill="hold"/>
                                        <p:tgtEl>
                                          <p:spTgt spid="536642"/>
                                        </p:tgtEl>
                                        <p:attrNameLst>
                                          <p:attrName>ppt_x</p:attrName>
                                        </p:attrNameLst>
                                      </p:cBhvr>
                                      <p:tavLst>
                                        <p:tav tm="0">
                                          <p:val>
                                            <p:strVal val="1+#ppt_w/2"/>
                                          </p:val>
                                        </p:tav>
                                        <p:tav tm="100000">
                                          <p:val>
                                            <p:strVal val="#ppt_x"/>
                                          </p:val>
                                        </p:tav>
                                      </p:tavLst>
                                    </p:anim>
                                    <p:anim calcmode="lin" valueType="num">
                                      <p:cBhvr additive="base">
                                        <p:cTn id="66" dur="500" fill="hold"/>
                                        <p:tgtEl>
                                          <p:spTgt spid="536642"/>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536645"/>
                                        </p:tgtEl>
                                        <p:attrNameLst>
                                          <p:attrName>style.visibility</p:attrName>
                                        </p:attrNameLst>
                                      </p:cBhvr>
                                      <p:to>
                                        <p:strVal val="visible"/>
                                      </p:to>
                                    </p:set>
                                    <p:anim calcmode="lin" valueType="num">
                                      <p:cBhvr additive="base">
                                        <p:cTn id="69" dur="500" fill="hold"/>
                                        <p:tgtEl>
                                          <p:spTgt spid="536645"/>
                                        </p:tgtEl>
                                        <p:attrNameLst>
                                          <p:attrName>ppt_x</p:attrName>
                                        </p:attrNameLst>
                                      </p:cBhvr>
                                      <p:tavLst>
                                        <p:tav tm="0">
                                          <p:val>
                                            <p:strVal val="1+#ppt_w/2"/>
                                          </p:val>
                                        </p:tav>
                                        <p:tav tm="100000">
                                          <p:val>
                                            <p:strVal val="#ppt_x"/>
                                          </p:val>
                                        </p:tav>
                                      </p:tavLst>
                                    </p:anim>
                                    <p:anim calcmode="lin" valueType="num">
                                      <p:cBhvr additive="base">
                                        <p:cTn id="70" dur="500" fill="hold"/>
                                        <p:tgtEl>
                                          <p:spTgt spid="536645"/>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536648"/>
                                        </p:tgtEl>
                                        <p:attrNameLst>
                                          <p:attrName>style.visibility</p:attrName>
                                        </p:attrNameLst>
                                      </p:cBhvr>
                                      <p:to>
                                        <p:strVal val="visible"/>
                                      </p:to>
                                    </p:set>
                                    <p:anim calcmode="lin" valueType="num">
                                      <p:cBhvr additive="base">
                                        <p:cTn id="73" dur="500" fill="hold"/>
                                        <p:tgtEl>
                                          <p:spTgt spid="536648"/>
                                        </p:tgtEl>
                                        <p:attrNameLst>
                                          <p:attrName>ppt_x</p:attrName>
                                        </p:attrNameLst>
                                      </p:cBhvr>
                                      <p:tavLst>
                                        <p:tav tm="0">
                                          <p:val>
                                            <p:strVal val="1+#ppt_w/2"/>
                                          </p:val>
                                        </p:tav>
                                        <p:tav tm="100000">
                                          <p:val>
                                            <p:strVal val="#ppt_x"/>
                                          </p:val>
                                        </p:tav>
                                      </p:tavLst>
                                    </p:anim>
                                    <p:anim calcmode="lin" valueType="num">
                                      <p:cBhvr additive="base">
                                        <p:cTn id="74" dur="500" fill="hold"/>
                                        <p:tgtEl>
                                          <p:spTgt spid="536648"/>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536651"/>
                                        </p:tgtEl>
                                        <p:attrNameLst>
                                          <p:attrName>style.visibility</p:attrName>
                                        </p:attrNameLst>
                                      </p:cBhvr>
                                      <p:to>
                                        <p:strVal val="visible"/>
                                      </p:to>
                                    </p:set>
                                    <p:anim calcmode="lin" valueType="num">
                                      <p:cBhvr additive="base">
                                        <p:cTn id="77" dur="500" fill="hold"/>
                                        <p:tgtEl>
                                          <p:spTgt spid="536651"/>
                                        </p:tgtEl>
                                        <p:attrNameLst>
                                          <p:attrName>ppt_x</p:attrName>
                                        </p:attrNameLst>
                                      </p:cBhvr>
                                      <p:tavLst>
                                        <p:tav tm="0">
                                          <p:val>
                                            <p:strVal val="1+#ppt_w/2"/>
                                          </p:val>
                                        </p:tav>
                                        <p:tav tm="100000">
                                          <p:val>
                                            <p:strVal val="#ppt_x"/>
                                          </p:val>
                                        </p:tav>
                                      </p:tavLst>
                                    </p:anim>
                                    <p:anim calcmode="lin" valueType="num">
                                      <p:cBhvr additive="base">
                                        <p:cTn id="78" dur="500" fill="hold"/>
                                        <p:tgtEl>
                                          <p:spTgt spid="536651"/>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536654"/>
                                        </p:tgtEl>
                                        <p:attrNameLst>
                                          <p:attrName>style.visibility</p:attrName>
                                        </p:attrNameLst>
                                      </p:cBhvr>
                                      <p:to>
                                        <p:strVal val="visible"/>
                                      </p:to>
                                    </p:set>
                                    <p:anim calcmode="lin" valueType="num">
                                      <p:cBhvr additive="base">
                                        <p:cTn id="81" dur="500" fill="hold"/>
                                        <p:tgtEl>
                                          <p:spTgt spid="536654"/>
                                        </p:tgtEl>
                                        <p:attrNameLst>
                                          <p:attrName>ppt_x</p:attrName>
                                        </p:attrNameLst>
                                      </p:cBhvr>
                                      <p:tavLst>
                                        <p:tav tm="0">
                                          <p:val>
                                            <p:strVal val="1+#ppt_w/2"/>
                                          </p:val>
                                        </p:tav>
                                        <p:tav tm="100000">
                                          <p:val>
                                            <p:strVal val="#ppt_x"/>
                                          </p:val>
                                        </p:tav>
                                      </p:tavLst>
                                    </p:anim>
                                    <p:anim calcmode="lin" valueType="num">
                                      <p:cBhvr additive="base">
                                        <p:cTn id="82" dur="500" fill="hold"/>
                                        <p:tgtEl>
                                          <p:spTgt spid="536654"/>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1" presetClass="entr" presetSubtype="0" fill="hold" grpId="0" nodeType="clickEffect">
                                  <p:stCondLst>
                                    <p:cond delay="0"/>
                                  </p:stCondLst>
                                  <p:iterate type="lt">
                                    <p:tmPct val="5000"/>
                                  </p:iterate>
                                  <p:childTnLst>
                                    <p:set>
                                      <p:cBhvr>
                                        <p:cTn id="86" dur="1" fill="hold">
                                          <p:stCondLst>
                                            <p:cond delay="0"/>
                                          </p:stCondLst>
                                        </p:cTn>
                                        <p:tgtEl>
                                          <p:spTgt spid="536666"/>
                                        </p:tgtEl>
                                        <p:attrNameLst>
                                          <p:attrName>style.visibility</p:attrName>
                                        </p:attrNameLst>
                                      </p:cBhvr>
                                      <p:to>
                                        <p:strVal val="visible"/>
                                      </p:to>
                                    </p:set>
                                    <p:anim calcmode="lin" valueType="num">
                                      <p:cBhvr>
                                        <p:cTn id="87" dur="1000" fill="hold"/>
                                        <p:tgtEl>
                                          <p:spTgt spid="536666"/>
                                        </p:tgtEl>
                                        <p:attrNameLst>
                                          <p:attrName>ppt_w</p:attrName>
                                        </p:attrNameLst>
                                      </p:cBhvr>
                                      <p:tavLst>
                                        <p:tav tm="0">
                                          <p:val>
                                            <p:fltVal val="0"/>
                                          </p:val>
                                        </p:tav>
                                        <p:tav tm="100000">
                                          <p:val>
                                            <p:strVal val="#ppt_w"/>
                                          </p:val>
                                        </p:tav>
                                      </p:tavLst>
                                    </p:anim>
                                    <p:anim calcmode="lin" valueType="num">
                                      <p:cBhvr>
                                        <p:cTn id="88" dur="1000" fill="hold"/>
                                        <p:tgtEl>
                                          <p:spTgt spid="536666"/>
                                        </p:tgtEl>
                                        <p:attrNameLst>
                                          <p:attrName>ppt_h</p:attrName>
                                        </p:attrNameLst>
                                      </p:cBhvr>
                                      <p:tavLst>
                                        <p:tav tm="0">
                                          <p:val>
                                            <p:fltVal val="0"/>
                                          </p:val>
                                        </p:tav>
                                        <p:tav tm="100000">
                                          <p:val>
                                            <p:strVal val="#ppt_h"/>
                                          </p:val>
                                        </p:tav>
                                      </p:tavLst>
                                    </p:anim>
                                    <p:anim calcmode="lin" valueType="num">
                                      <p:cBhvr>
                                        <p:cTn id="89" dur="1000" fill="hold"/>
                                        <p:tgtEl>
                                          <p:spTgt spid="536666"/>
                                        </p:tgtEl>
                                        <p:attrNameLst>
                                          <p:attrName>style.rotation</p:attrName>
                                        </p:attrNameLst>
                                      </p:cBhvr>
                                      <p:tavLst>
                                        <p:tav tm="0">
                                          <p:val>
                                            <p:fltVal val="90"/>
                                          </p:val>
                                        </p:tav>
                                        <p:tav tm="100000">
                                          <p:val>
                                            <p:fltVal val="0"/>
                                          </p:val>
                                        </p:tav>
                                      </p:tavLst>
                                    </p:anim>
                                    <p:animEffect transition="in" filter="fade">
                                      <p:cBhvr>
                                        <p:cTn id="90" dur="1000"/>
                                        <p:tgtEl>
                                          <p:spTgt spid="536666"/>
                                        </p:tgtEl>
                                      </p:cBhvr>
                                    </p:animEffect>
                                  </p:childTnLst>
                                </p:cTn>
                              </p:par>
                              <p:par>
                                <p:cTn id="91" presetID="31" presetClass="entr" presetSubtype="0" fill="hold" grpId="0" nodeType="withEffect">
                                  <p:stCondLst>
                                    <p:cond delay="0"/>
                                  </p:stCondLst>
                                  <p:iterate type="lt">
                                    <p:tmPct val="5000"/>
                                  </p:iterate>
                                  <p:childTnLst>
                                    <p:set>
                                      <p:cBhvr>
                                        <p:cTn id="92" dur="1" fill="hold">
                                          <p:stCondLst>
                                            <p:cond delay="0"/>
                                          </p:stCondLst>
                                        </p:cTn>
                                        <p:tgtEl>
                                          <p:spTgt spid="536667"/>
                                        </p:tgtEl>
                                        <p:attrNameLst>
                                          <p:attrName>style.visibility</p:attrName>
                                        </p:attrNameLst>
                                      </p:cBhvr>
                                      <p:to>
                                        <p:strVal val="visible"/>
                                      </p:to>
                                    </p:set>
                                    <p:anim calcmode="lin" valueType="num">
                                      <p:cBhvr>
                                        <p:cTn id="93" dur="1000" fill="hold"/>
                                        <p:tgtEl>
                                          <p:spTgt spid="536667"/>
                                        </p:tgtEl>
                                        <p:attrNameLst>
                                          <p:attrName>ppt_w</p:attrName>
                                        </p:attrNameLst>
                                      </p:cBhvr>
                                      <p:tavLst>
                                        <p:tav tm="0">
                                          <p:val>
                                            <p:fltVal val="0"/>
                                          </p:val>
                                        </p:tav>
                                        <p:tav tm="100000">
                                          <p:val>
                                            <p:strVal val="#ppt_w"/>
                                          </p:val>
                                        </p:tav>
                                      </p:tavLst>
                                    </p:anim>
                                    <p:anim calcmode="lin" valueType="num">
                                      <p:cBhvr>
                                        <p:cTn id="94" dur="1000" fill="hold"/>
                                        <p:tgtEl>
                                          <p:spTgt spid="536667"/>
                                        </p:tgtEl>
                                        <p:attrNameLst>
                                          <p:attrName>ppt_h</p:attrName>
                                        </p:attrNameLst>
                                      </p:cBhvr>
                                      <p:tavLst>
                                        <p:tav tm="0">
                                          <p:val>
                                            <p:fltVal val="0"/>
                                          </p:val>
                                        </p:tav>
                                        <p:tav tm="100000">
                                          <p:val>
                                            <p:strVal val="#ppt_h"/>
                                          </p:val>
                                        </p:tav>
                                      </p:tavLst>
                                    </p:anim>
                                    <p:anim calcmode="lin" valueType="num">
                                      <p:cBhvr>
                                        <p:cTn id="95" dur="1000" fill="hold"/>
                                        <p:tgtEl>
                                          <p:spTgt spid="536667"/>
                                        </p:tgtEl>
                                        <p:attrNameLst>
                                          <p:attrName>style.rotation</p:attrName>
                                        </p:attrNameLst>
                                      </p:cBhvr>
                                      <p:tavLst>
                                        <p:tav tm="0">
                                          <p:val>
                                            <p:fltVal val="90"/>
                                          </p:val>
                                        </p:tav>
                                        <p:tav tm="100000">
                                          <p:val>
                                            <p:fltVal val="0"/>
                                          </p:val>
                                        </p:tav>
                                      </p:tavLst>
                                    </p:anim>
                                    <p:animEffect transition="in" filter="fade">
                                      <p:cBhvr>
                                        <p:cTn id="96" dur="1000"/>
                                        <p:tgtEl>
                                          <p:spTgt spid="536667"/>
                                        </p:tgtEl>
                                      </p:cBhvr>
                                    </p:animEffect>
                                  </p:childTnLst>
                                </p:cTn>
                              </p:par>
                              <p:par>
                                <p:cTn id="97" presetID="31" presetClass="entr" presetSubtype="0" fill="hold" grpId="0" nodeType="withEffect">
                                  <p:stCondLst>
                                    <p:cond delay="0"/>
                                  </p:stCondLst>
                                  <p:iterate type="lt">
                                    <p:tmPct val="5000"/>
                                  </p:iterate>
                                  <p:childTnLst>
                                    <p:set>
                                      <p:cBhvr>
                                        <p:cTn id="98" dur="1" fill="hold">
                                          <p:stCondLst>
                                            <p:cond delay="0"/>
                                          </p:stCondLst>
                                        </p:cTn>
                                        <p:tgtEl>
                                          <p:spTgt spid="536670"/>
                                        </p:tgtEl>
                                        <p:attrNameLst>
                                          <p:attrName>style.visibility</p:attrName>
                                        </p:attrNameLst>
                                      </p:cBhvr>
                                      <p:to>
                                        <p:strVal val="visible"/>
                                      </p:to>
                                    </p:set>
                                    <p:anim calcmode="lin" valueType="num">
                                      <p:cBhvr>
                                        <p:cTn id="99" dur="1000" fill="hold"/>
                                        <p:tgtEl>
                                          <p:spTgt spid="536670"/>
                                        </p:tgtEl>
                                        <p:attrNameLst>
                                          <p:attrName>ppt_w</p:attrName>
                                        </p:attrNameLst>
                                      </p:cBhvr>
                                      <p:tavLst>
                                        <p:tav tm="0">
                                          <p:val>
                                            <p:fltVal val="0"/>
                                          </p:val>
                                        </p:tav>
                                        <p:tav tm="100000">
                                          <p:val>
                                            <p:strVal val="#ppt_w"/>
                                          </p:val>
                                        </p:tav>
                                      </p:tavLst>
                                    </p:anim>
                                    <p:anim calcmode="lin" valueType="num">
                                      <p:cBhvr>
                                        <p:cTn id="100" dur="1000" fill="hold"/>
                                        <p:tgtEl>
                                          <p:spTgt spid="536670"/>
                                        </p:tgtEl>
                                        <p:attrNameLst>
                                          <p:attrName>ppt_h</p:attrName>
                                        </p:attrNameLst>
                                      </p:cBhvr>
                                      <p:tavLst>
                                        <p:tav tm="0">
                                          <p:val>
                                            <p:fltVal val="0"/>
                                          </p:val>
                                        </p:tav>
                                        <p:tav tm="100000">
                                          <p:val>
                                            <p:strVal val="#ppt_h"/>
                                          </p:val>
                                        </p:tav>
                                      </p:tavLst>
                                    </p:anim>
                                    <p:anim calcmode="lin" valueType="num">
                                      <p:cBhvr>
                                        <p:cTn id="101" dur="1000" fill="hold"/>
                                        <p:tgtEl>
                                          <p:spTgt spid="536670"/>
                                        </p:tgtEl>
                                        <p:attrNameLst>
                                          <p:attrName>style.rotation</p:attrName>
                                        </p:attrNameLst>
                                      </p:cBhvr>
                                      <p:tavLst>
                                        <p:tav tm="0">
                                          <p:val>
                                            <p:fltVal val="90"/>
                                          </p:val>
                                        </p:tav>
                                        <p:tav tm="100000">
                                          <p:val>
                                            <p:fltVal val="0"/>
                                          </p:val>
                                        </p:tav>
                                      </p:tavLst>
                                    </p:anim>
                                    <p:animEffect transition="in" filter="fade">
                                      <p:cBhvr>
                                        <p:cTn id="102" dur="1000"/>
                                        <p:tgtEl>
                                          <p:spTgt spid="536670"/>
                                        </p:tgtEl>
                                      </p:cBhvr>
                                    </p:animEffect>
                                  </p:childTnLst>
                                </p:cTn>
                              </p:par>
                              <p:par>
                                <p:cTn id="103" presetID="31" presetClass="entr" presetSubtype="0" fill="hold" grpId="0" nodeType="withEffect">
                                  <p:stCondLst>
                                    <p:cond delay="0"/>
                                  </p:stCondLst>
                                  <p:iterate type="lt">
                                    <p:tmPct val="5000"/>
                                  </p:iterate>
                                  <p:childTnLst>
                                    <p:set>
                                      <p:cBhvr>
                                        <p:cTn id="104" dur="1" fill="hold">
                                          <p:stCondLst>
                                            <p:cond delay="0"/>
                                          </p:stCondLst>
                                        </p:cTn>
                                        <p:tgtEl>
                                          <p:spTgt spid="536668"/>
                                        </p:tgtEl>
                                        <p:attrNameLst>
                                          <p:attrName>style.visibility</p:attrName>
                                        </p:attrNameLst>
                                      </p:cBhvr>
                                      <p:to>
                                        <p:strVal val="visible"/>
                                      </p:to>
                                    </p:set>
                                    <p:anim calcmode="lin" valueType="num">
                                      <p:cBhvr>
                                        <p:cTn id="105" dur="1000" fill="hold"/>
                                        <p:tgtEl>
                                          <p:spTgt spid="536668"/>
                                        </p:tgtEl>
                                        <p:attrNameLst>
                                          <p:attrName>ppt_w</p:attrName>
                                        </p:attrNameLst>
                                      </p:cBhvr>
                                      <p:tavLst>
                                        <p:tav tm="0">
                                          <p:val>
                                            <p:fltVal val="0"/>
                                          </p:val>
                                        </p:tav>
                                        <p:tav tm="100000">
                                          <p:val>
                                            <p:strVal val="#ppt_w"/>
                                          </p:val>
                                        </p:tav>
                                      </p:tavLst>
                                    </p:anim>
                                    <p:anim calcmode="lin" valueType="num">
                                      <p:cBhvr>
                                        <p:cTn id="106" dur="1000" fill="hold"/>
                                        <p:tgtEl>
                                          <p:spTgt spid="536668"/>
                                        </p:tgtEl>
                                        <p:attrNameLst>
                                          <p:attrName>ppt_h</p:attrName>
                                        </p:attrNameLst>
                                      </p:cBhvr>
                                      <p:tavLst>
                                        <p:tav tm="0">
                                          <p:val>
                                            <p:fltVal val="0"/>
                                          </p:val>
                                        </p:tav>
                                        <p:tav tm="100000">
                                          <p:val>
                                            <p:strVal val="#ppt_h"/>
                                          </p:val>
                                        </p:tav>
                                      </p:tavLst>
                                    </p:anim>
                                    <p:anim calcmode="lin" valueType="num">
                                      <p:cBhvr>
                                        <p:cTn id="107" dur="1000" fill="hold"/>
                                        <p:tgtEl>
                                          <p:spTgt spid="536668"/>
                                        </p:tgtEl>
                                        <p:attrNameLst>
                                          <p:attrName>style.rotation</p:attrName>
                                        </p:attrNameLst>
                                      </p:cBhvr>
                                      <p:tavLst>
                                        <p:tav tm="0">
                                          <p:val>
                                            <p:fltVal val="90"/>
                                          </p:val>
                                        </p:tav>
                                        <p:tav tm="100000">
                                          <p:val>
                                            <p:fltVal val="0"/>
                                          </p:val>
                                        </p:tav>
                                      </p:tavLst>
                                    </p:anim>
                                    <p:animEffect transition="in" filter="fade">
                                      <p:cBhvr>
                                        <p:cTn id="108" dur="1000"/>
                                        <p:tgtEl>
                                          <p:spTgt spid="536668"/>
                                        </p:tgtEl>
                                      </p:cBhvr>
                                    </p:animEffect>
                                  </p:childTnLst>
                                </p:cTn>
                              </p:par>
                              <p:par>
                                <p:cTn id="109" presetID="31" presetClass="entr" presetSubtype="0" fill="hold" grpId="0" nodeType="withEffect">
                                  <p:stCondLst>
                                    <p:cond delay="0"/>
                                  </p:stCondLst>
                                  <p:iterate type="lt">
                                    <p:tmPct val="5000"/>
                                  </p:iterate>
                                  <p:childTnLst>
                                    <p:set>
                                      <p:cBhvr>
                                        <p:cTn id="110" dur="1" fill="hold">
                                          <p:stCondLst>
                                            <p:cond delay="0"/>
                                          </p:stCondLst>
                                        </p:cTn>
                                        <p:tgtEl>
                                          <p:spTgt spid="536669"/>
                                        </p:tgtEl>
                                        <p:attrNameLst>
                                          <p:attrName>style.visibility</p:attrName>
                                        </p:attrNameLst>
                                      </p:cBhvr>
                                      <p:to>
                                        <p:strVal val="visible"/>
                                      </p:to>
                                    </p:set>
                                    <p:anim calcmode="lin" valueType="num">
                                      <p:cBhvr>
                                        <p:cTn id="111" dur="1000" fill="hold"/>
                                        <p:tgtEl>
                                          <p:spTgt spid="536669"/>
                                        </p:tgtEl>
                                        <p:attrNameLst>
                                          <p:attrName>ppt_w</p:attrName>
                                        </p:attrNameLst>
                                      </p:cBhvr>
                                      <p:tavLst>
                                        <p:tav tm="0">
                                          <p:val>
                                            <p:fltVal val="0"/>
                                          </p:val>
                                        </p:tav>
                                        <p:tav tm="100000">
                                          <p:val>
                                            <p:strVal val="#ppt_w"/>
                                          </p:val>
                                        </p:tav>
                                      </p:tavLst>
                                    </p:anim>
                                    <p:anim calcmode="lin" valueType="num">
                                      <p:cBhvr>
                                        <p:cTn id="112" dur="1000" fill="hold"/>
                                        <p:tgtEl>
                                          <p:spTgt spid="536669"/>
                                        </p:tgtEl>
                                        <p:attrNameLst>
                                          <p:attrName>ppt_h</p:attrName>
                                        </p:attrNameLst>
                                      </p:cBhvr>
                                      <p:tavLst>
                                        <p:tav tm="0">
                                          <p:val>
                                            <p:fltVal val="0"/>
                                          </p:val>
                                        </p:tav>
                                        <p:tav tm="100000">
                                          <p:val>
                                            <p:strVal val="#ppt_h"/>
                                          </p:val>
                                        </p:tav>
                                      </p:tavLst>
                                    </p:anim>
                                    <p:anim calcmode="lin" valueType="num">
                                      <p:cBhvr>
                                        <p:cTn id="113" dur="1000" fill="hold"/>
                                        <p:tgtEl>
                                          <p:spTgt spid="536669"/>
                                        </p:tgtEl>
                                        <p:attrNameLst>
                                          <p:attrName>style.rotation</p:attrName>
                                        </p:attrNameLst>
                                      </p:cBhvr>
                                      <p:tavLst>
                                        <p:tav tm="0">
                                          <p:val>
                                            <p:fltVal val="90"/>
                                          </p:val>
                                        </p:tav>
                                        <p:tav tm="100000">
                                          <p:val>
                                            <p:fltVal val="0"/>
                                          </p:val>
                                        </p:tav>
                                      </p:tavLst>
                                    </p:anim>
                                    <p:animEffect transition="in" filter="fade">
                                      <p:cBhvr>
                                        <p:cTn id="114" dur="1000"/>
                                        <p:tgtEl>
                                          <p:spTgt spid="536669"/>
                                        </p:tgtEl>
                                      </p:cBhvr>
                                    </p:animEffect>
                                  </p:childTnLst>
                                </p:cTn>
                              </p:par>
                              <p:par>
                                <p:cTn id="115" presetID="31" presetClass="entr" presetSubtype="0" fill="hold" grpId="0" nodeType="withEffect">
                                  <p:stCondLst>
                                    <p:cond delay="0"/>
                                  </p:stCondLst>
                                  <p:iterate type="lt">
                                    <p:tmPct val="5000"/>
                                  </p:iterate>
                                  <p:childTnLst>
                                    <p:set>
                                      <p:cBhvr>
                                        <p:cTn id="116" dur="1" fill="hold">
                                          <p:stCondLst>
                                            <p:cond delay="0"/>
                                          </p:stCondLst>
                                        </p:cTn>
                                        <p:tgtEl>
                                          <p:spTgt spid="536665"/>
                                        </p:tgtEl>
                                        <p:attrNameLst>
                                          <p:attrName>style.visibility</p:attrName>
                                        </p:attrNameLst>
                                      </p:cBhvr>
                                      <p:to>
                                        <p:strVal val="visible"/>
                                      </p:to>
                                    </p:set>
                                    <p:anim calcmode="lin" valueType="num">
                                      <p:cBhvr>
                                        <p:cTn id="117" dur="1000" fill="hold"/>
                                        <p:tgtEl>
                                          <p:spTgt spid="536665"/>
                                        </p:tgtEl>
                                        <p:attrNameLst>
                                          <p:attrName>ppt_w</p:attrName>
                                        </p:attrNameLst>
                                      </p:cBhvr>
                                      <p:tavLst>
                                        <p:tav tm="0">
                                          <p:val>
                                            <p:fltVal val="0"/>
                                          </p:val>
                                        </p:tav>
                                        <p:tav tm="100000">
                                          <p:val>
                                            <p:strVal val="#ppt_w"/>
                                          </p:val>
                                        </p:tav>
                                      </p:tavLst>
                                    </p:anim>
                                    <p:anim calcmode="lin" valueType="num">
                                      <p:cBhvr>
                                        <p:cTn id="118" dur="1000" fill="hold"/>
                                        <p:tgtEl>
                                          <p:spTgt spid="536665"/>
                                        </p:tgtEl>
                                        <p:attrNameLst>
                                          <p:attrName>ppt_h</p:attrName>
                                        </p:attrNameLst>
                                      </p:cBhvr>
                                      <p:tavLst>
                                        <p:tav tm="0">
                                          <p:val>
                                            <p:fltVal val="0"/>
                                          </p:val>
                                        </p:tav>
                                        <p:tav tm="100000">
                                          <p:val>
                                            <p:strVal val="#ppt_h"/>
                                          </p:val>
                                        </p:tav>
                                      </p:tavLst>
                                    </p:anim>
                                    <p:anim calcmode="lin" valueType="num">
                                      <p:cBhvr>
                                        <p:cTn id="119" dur="1000" fill="hold"/>
                                        <p:tgtEl>
                                          <p:spTgt spid="536665"/>
                                        </p:tgtEl>
                                        <p:attrNameLst>
                                          <p:attrName>style.rotation</p:attrName>
                                        </p:attrNameLst>
                                      </p:cBhvr>
                                      <p:tavLst>
                                        <p:tav tm="0">
                                          <p:val>
                                            <p:fltVal val="90"/>
                                          </p:val>
                                        </p:tav>
                                        <p:tav tm="100000">
                                          <p:val>
                                            <p:fltVal val="0"/>
                                          </p:val>
                                        </p:tav>
                                      </p:tavLst>
                                    </p:anim>
                                    <p:animEffect transition="in" filter="fade">
                                      <p:cBhvr>
                                        <p:cTn id="120" dur="1000"/>
                                        <p:tgtEl>
                                          <p:spTgt spid="536665"/>
                                        </p:tgtEl>
                                      </p:cBhvr>
                                    </p:animEffect>
                                  </p:childTnLst>
                                </p:cTn>
                              </p:par>
                              <p:par>
                                <p:cTn id="121" presetID="31" presetClass="entr" presetSubtype="0" fill="hold" grpId="0" nodeType="withEffect">
                                  <p:stCondLst>
                                    <p:cond delay="0"/>
                                  </p:stCondLst>
                                  <p:iterate type="lt">
                                    <p:tmPct val="5000"/>
                                  </p:iterate>
                                  <p:childTnLst>
                                    <p:set>
                                      <p:cBhvr>
                                        <p:cTn id="122" dur="1" fill="hold">
                                          <p:stCondLst>
                                            <p:cond delay="0"/>
                                          </p:stCondLst>
                                        </p:cTn>
                                        <p:tgtEl>
                                          <p:spTgt spid="536664"/>
                                        </p:tgtEl>
                                        <p:attrNameLst>
                                          <p:attrName>style.visibility</p:attrName>
                                        </p:attrNameLst>
                                      </p:cBhvr>
                                      <p:to>
                                        <p:strVal val="visible"/>
                                      </p:to>
                                    </p:set>
                                    <p:anim calcmode="lin" valueType="num">
                                      <p:cBhvr>
                                        <p:cTn id="123" dur="1000" fill="hold"/>
                                        <p:tgtEl>
                                          <p:spTgt spid="536664"/>
                                        </p:tgtEl>
                                        <p:attrNameLst>
                                          <p:attrName>ppt_w</p:attrName>
                                        </p:attrNameLst>
                                      </p:cBhvr>
                                      <p:tavLst>
                                        <p:tav tm="0">
                                          <p:val>
                                            <p:fltVal val="0"/>
                                          </p:val>
                                        </p:tav>
                                        <p:tav tm="100000">
                                          <p:val>
                                            <p:strVal val="#ppt_w"/>
                                          </p:val>
                                        </p:tav>
                                      </p:tavLst>
                                    </p:anim>
                                    <p:anim calcmode="lin" valueType="num">
                                      <p:cBhvr>
                                        <p:cTn id="124" dur="1000" fill="hold"/>
                                        <p:tgtEl>
                                          <p:spTgt spid="536664"/>
                                        </p:tgtEl>
                                        <p:attrNameLst>
                                          <p:attrName>ppt_h</p:attrName>
                                        </p:attrNameLst>
                                      </p:cBhvr>
                                      <p:tavLst>
                                        <p:tav tm="0">
                                          <p:val>
                                            <p:fltVal val="0"/>
                                          </p:val>
                                        </p:tav>
                                        <p:tav tm="100000">
                                          <p:val>
                                            <p:strVal val="#ppt_h"/>
                                          </p:val>
                                        </p:tav>
                                      </p:tavLst>
                                    </p:anim>
                                    <p:anim calcmode="lin" valueType="num">
                                      <p:cBhvr>
                                        <p:cTn id="125" dur="1000" fill="hold"/>
                                        <p:tgtEl>
                                          <p:spTgt spid="536664"/>
                                        </p:tgtEl>
                                        <p:attrNameLst>
                                          <p:attrName>style.rotation</p:attrName>
                                        </p:attrNameLst>
                                      </p:cBhvr>
                                      <p:tavLst>
                                        <p:tav tm="0">
                                          <p:val>
                                            <p:fltVal val="90"/>
                                          </p:val>
                                        </p:tav>
                                        <p:tav tm="100000">
                                          <p:val>
                                            <p:fltVal val="0"/>
                                          </p:val>
                                        </p:tav>
                                      </p:tavLst>
                                    </p:anim>
                                    <p:animEffect transition="in" filter="fade">
                                      <p:cBhvr>
                                        <p:cTn id="126" dur="1000"/>
                                        <p:tgtEl>
                                          <p:spTgt spid="53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57" grpId="0" animBg="1"/>
      <p:bldP spid="536658" grpId="0" animBg="1"/>
      <p:bldP spid="536659" grpId="0" animBg="1"/>
      <p:bldP spid="536660" grpId="0" animBg="1"/>
      <p:bldP spid="536661" grpId="0" animBg="1"/>
      <p:bldP spid="536662" grpId="0" animBg="1"/>
      <p:bldP spid="536663" grpId="0" animBg="1"/>
      <p:bldP spid="536664" grpId="0" animBg="1"/>
      <p:bldP spid="536665" grpId="0" animBg="1"/>
      <p:bldP spid="536666" grpId="0" animBg="1"/>
      <p:bldP spid="536667" grpId="0" animBg="1"/>
      <p:bldP spid="536668" grpId="0" animBg="1"/>
      <p:bldP spid="536669" grpId="0" animBg="1"/>
      <p:bldP spid="536670" grpId="0" animBg="1"/>
      <p:bldP spid="53667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miter lim="800000"/>
            <a:headEnd/>
            <a:tailEnd/>
          </a:ln>
        </p:spPr>
        <p:txBody>
          <a:bodyPr/>
          <a:lstStyle/>
          <a:p>
            <a:fld id="{4AC03CC3-72AC-4634-B6CD-92DBA8AB9BC8}" type="datetime7">
              <a:rPr lang="zh-CN" altLang="en-US" smtClean="0"/>
              <a:pPr/>
              <a:t>19.9.25</a:t>
            </a:fld>
            <a:endParaRPr lang="en-US" altLang="zh-CN"/>
          </a:p>
        </p:txBody>
      </p:sp>
      <p:sp>
        <p:nvSpPr>
          <p:cNvPr id="54275" name="灯片编号占位符 5"/>
          <p:cNvSpPr>
            <a:spLocks noGrp="1"/>
          </p:cNvSpPr>
          <p:nvPr>
            <p:ph type="sldNum" sz="quarter" idx="12"/>
          </p:nvPr>
        </p:nvSpPr>
        <p:spPr>
          <a:noFill/>
          <a:ln>
            <a:miter lim="800000"/>
            <a:headEnd/>
            <a:tailEnd/>
          </a:ln>
        </p:spPr>
        <p:txBody>
          <a:bodyPr/>
          <a:lstStyle/>
          <a:p>
            <a:fld id="{7D88C1EB-8ECC-4914-9D52-07AB2727DAC5}" type="slidenum">
              <a:rPr lang="zh-CN" altLang="en-US" smtClean="0"/>
              <a:pPr/>
              <a:t>48</a:t>
            </a:fld>
            <a:endParaRPr lang="en-US" altLang="zh-CN"/>
          </a:p>
        </p:txBody>
      </p:sp>
      <p:sp>
        <p:nvSpPr>
          <p:cNvPr id="5427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3.5.1	</a:t>
            </a:r>
            <a:r>
              <a:rPr lang="zh-CN" altLang="en-US">
                <a:ea typeface="宋体" pitchFamily="2" charset="-122"/>
                <a:sym typeface="Webdings" pitchFamily="18" charset="2"/>
              </a:rPr>
              <a:t>间接寻址的基本概念</a:t>
            </a:r>
          </a:p>
        </p:txBody>
      </p:sp>
      <p:sp>
        <p:nvSpPr>
          <p:cNvPr id="54277" name="Rectangle 3"/>
          <p:cNvSpPr>
            <a:spLocks noGrp="1" noChangeArrowheads="1"/>
          </p:cNvSpPr>
          <p:nvPr>
            <p:ph type="body" idx="1"/>
          </p:nvPr>
        </p:nvSpPr>
        <p:spPr>
          <a:xfrm>
            <a:off x="539750" y="1340768"/>
            <a:ext cx="8032750" cy="2870200"/>
          </a:xfrm>
        </p:spPr>
        <p:txBody>
          <a:bodyPr/>
          <a:lstStyle/>
          <a:p>
            <a:pPr eaLnBrk="1" hangingPunct="1">
              <a:lnSpc>
                <a:spcPct val="80000"/>
              </a:lnSpc>
            </a:pPr>
            <a:r>
              <a:rPr lang="zh-CN" altLang="en-US" sz="2800" dirty="0">
                <a:latin typeface="Comic Sans MS" pitchFamily="66" charset="0"/>
                <a:ea typeface="宋体" pitchFamily="2" charset="-122"/>
              </a:rPr>
              <a:t>在</a:t>
            </a:r>
            <a:r>
              <a:rPr lang="zh-CN" altLang="en-US" sz="2800" dirty="0">
                <a:solidFill>
                  <a:schemeClr val="tx2"/>
                </a:solidFill>
                <a:latin typeface="Comic Sans MS" pitchFamily="66" charset="0"/>
                <a:ea typeface="宋体" pitchFamily="2" charset="-122"/>
              </a:rPr>
              <a:t>间接寻址</a:t>
            </a:r>
            <a:r>
              <a:rPr lang="zh-CN" altLang="en-US" sz="2800" dirty="0">
                <a:latin typeface="Comic Sans MS" pitchFamily="66" charset="0"/>
                <a:ea typeface="宋体" pitchFamily="2" charset="-122"/>
              </a:rPr>
              <a:t>方式中，使用一个指针来跟踪每个元素。可以使用公式（ 如</a:t>
            </a:r>
            <a:r>
              <a:rPr lang="en-US" altLang="zh-CN" sz="2800" dirty="0">
                <a:latin typeface="Comic Sans MS" pitchFamily="66" charset="0"/>
                <a:ea typeface="宋体" pitchFamily="2" charset="-122"/>
              </a:rPr>
              <a:t>location(i)=i-1 </a:t>
            </a:r>
            <a:r>
              <a:rPr lang="zh-CN" altLang="en-US" sz="2800" dirty="0">
                <a:latin typeface="Comic Sans MS" pitchFamily="66" charset="0"/>
                <a:ea typeface="宋体" pitchFamily="2" charset="-122"/>
              </a:rPr>
              <a:t>）来定位每个指针的位置，以便找到所需要的元素。</a:t>
            </a:r>
          </a:p>
          <a:p>
            <a:pPr eaLnBrk="1" hangingPunct="1">
              <a:lnSpc>
                <a:spcPct val="80000"/>
              </a:lnSpc>
            </a:pPr>
            <a:r>
              <a:rPr lang="zh-CN" altLang="en-US" sz="2800" dirty="0">
                <a:latin typeface="Comic Sans MS" pitchFamily="66" charset="0"/>
                <a:ea typeface="宋体" pitchFamily="2" charset="-122"/>
              </a:rPr>
              <a:t>元素本身可以存储在动态分配的节点或节点数组之中。如下图，每个</a:t>
            </a:r>
            <a:r>
              <a:rPr lang="en-US" altLang="zh-CN" sz="2800" dirty="0">
                <a:latin typeface="Comic Sans MS" pitchFamily="66" charset="0"/>
                <a:ea typeface="宋体" pitchFamily="2" charset="-122"/>
              </a:rPr>
              <a:t>table[i]</a:t>
            </a:r>
            <a:r>
              <a:rPr lang="zh-CN" altLang="en-US" sz="2800" dirty="0">
                <a:latin typeface="Comic Sans MS" pitchFamily="66" charset="0"/>
                <a:ea typeface="宋体" pitchFamily="2" charset="-122"/>
              </a:rPr>
              <a:t>是一个指针，它指向表中的第</a:t>
            </a:r>
            <a:r>
              <a:rPr lang="en-US" altLang="zh-CN" sz="2800" dirty="0">
                <a:latin typeface="Comic Sans MS" pitchFamily="66" charset="0"/>
                <a:ea typeface="宋体" pitchFamily="2" charset="-122"/>
              </a:rPr>
              <a:t>i+1</a:t>
            </a:r>
            <a:r>
              <a:rPr lang="zh-CN" altLang="en-US" sz="2800" dirty="0">
                <a:latin typeface="Comic Sans MS" pitchFamily="66" charset="0"/>
                <a:ea typeface="宋体" pitchFamily="2" charset="-122"/>
              </a:rPr>
              <a:t>个元素，</a:t>
            </a:r>
            <a:r>
              <a:rPr lang="en-US" altLang="zh-CN" sz="2800" dirty="0">
                <a:latin typeface="Comic Sans MS" pitchFamily="66" charset="0"/>
                <a:ea typeface="宋体" pitchFamily="2" charset="-122"/>
              </a:rPr>
              <a:t>length</a:t>
            </a:r>
            <a:r>
              <a:rPr lang="zh-CN" altLang="en-US" sz="2800" dirty="0">
                <a:latin typeface="Comic Sans MS" pitchFamily="66" charset="0"/>
                <a:ea typeface="宋体" pitchFamily="2" charset="-122"/>
              </a:rPr>
              <a:t>是表的长度。</a:t>
            </a:r>
            <a:r>
              <a:rPr lang="zh-CN" altLang="en-US" sz="2800" dirty="0">
                <a:solidFill>
                  <a:schemeClr val="folHlink"/>
                </a:solidFill>
                <a:latin typeface="Comic Sans MS" pitchFamily="66" charset="0"/>
                <a:ea typeface="宋体" pitchFamily="2" charset="-122"/>
              </a:rPr>
              <a:t>应注意的是</a:t>
            </a:r>
            <a:r>
              <a:rPr lang="zh-CN" altLang="en-US" sz="2800" dirty="0">
                <a:latin typeface="Comic Sans MS" pitchFamily="66" charset="0"/>
                <a:ea typeface="宋体" pitchFamily="2" charset="-122"/>
              </a:rPr>
              <a:t>：公式</a:t>
            </a:r>
            <a:r>
              <a:rPr lang="en-US" altLang="zh-CN" sz="2800" dirty="0">
                <a:latin typeface="Comic Sans MS" pitchFamily="66" charset="0"/>
                <a:ea typeface="宋体" pitchFamily="2" charset="-122"/>
              </a:rPr>
              <a:t>location(i)=i-1</a:t>
            </a:r>
            <a:r>
              <a:rPr lang="zh-CN" altLang="en-US" sz="2800" dirty="0">
                <a:latin typeface="Comic Sans MS" pitchFamily="66" charset="0"/>
                <a:ea typeface="宋体" pitchFamily="2" charset="-122"/>
              </a:rPr>
              <a:t>可以定位指向表元素的指针，但公式不能直接定位表中的元素，所以称为</a:t>
            </a:r>
            <a:r>
              <a:rPr lang="zh-CN" altLang="en-US" sz="2800" dirty="0">
                <a:solidFill>
                  <a:schemeClr val="folHlink"/>
                </a:solidFill>
                <a:latin typeface="Comic Sans MS" pitchFamily="66" charset="0"/>
                <a:ea typeface="宋体" pitchFamily="2" charset="-122"/>
              </a:rPr>
              <a:t>间接</a:t>
            </a:r>
            <a:r>
              <a:rPr lang="zh-CN" altLang="en-US" sz="2800" dirty="0">
                <a:latin typeface="Comic Sans MS" pitchFamily="66" charset="0"/>
                <a:ea typeface="宋体" pitchFamily="2" charset="-122"/>
              </a:rPr>
              <a:t>寻址。</a:t>
            </a:r>
          </a:p>
        </p:txBody>
      </p:sp>
      <p:sp>
        <p:nvSpPr>
          <p:cNvPr id="54278" name="Rectangle 4"/>
          <p:cNvSpPr>
            <a:spLocks noChangeArrowheads="1"/>
          </p:cNvSpPr>
          <p:nvPr/>
        </p:nvSpPr>
        <p:spPr bwMode="auto">
          <a:xfrm>
            <a:off x="1619250" y="5876925"/>
            <a:ext cx="792163"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79" name="Rectangle 5"/>
          <p:cNvSpPr>
            <a:spLocks noChangeArrowheads="1"/>
          </p:cNvSpPr>
          <p:nvPr/>
        </p:nvSpPr>
        <p:spPr bwMode="auto">
          <a:xfrm>
            <a:off x="2411413" y="5876925"/>
            <a:ext cx="792162"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80" name="Rectangle 6"/>
          <p:cNvSpPr>
            <a:spLocks noChangeArrowheads="1"/>
          </p:cNvSpPr>
          <p:nvPr/>
        </p:nvSpPr>
        <p:spPr bwMode="auto">
          <a:xfrm>
            <a:off x="3203575" y="5876925"/>
            <a:ext cx="792163"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81" name="Rectangle 7"/>
          <p:cNvSpPr>
            <a:spLocks noChangeArrowheads="1"/>
          </p:cNvSpPr>
          <p:nvPr/>
        </p:nvSpPr>
        <p:spPr bwMode="auto">
          <a:xfrm>
            <a:off x="3995738" y="5876925"/>
            <a:ext cx="792162"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82" name="Rectangle 8"/>
          <p:cNvSpPr>
            <a:spLocks noChangeArrowheads="1"/>
          </p:cNvSpPr>
          <p:nvPr/>
        </p:nvSpPr>
        <p:spPr bwMode="auto">
          <a:xfrm>
            <a:off x="4787900" y="5876925"/>
            <a:ext cx="792163"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83" name="Rectangle 9"/>
          <p:cNvSpPr>
            <a:spLocks noChangeArrowheads="1"/>
          </p:cNvSpPr>
          <p:nvPr/>
        </p:nvSpPr>
        <p:spPr bwMode="auto">
          <a:xfrm>
            <a:off x="1763713" y="4797425"/>
            <a:ext cx="576262"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10</a:t>
            </a:r>
          </a:p>
        </p:txBody>
      </p:sp>
      <p:sp>
        <p:nvSpPr>
          <p:cNvPr id="54284" name="Rectangle 10"/>
          <p:cNvSpPr>
            <a:spLocks noChangeArrowheads="1"/>
          </p:cNvSpPr>
          <p:nvPr/>
        </p:nvSpPr>
        <p:spPr bwMode="auto">
          <a:xfrm>
            <a:off x="2555875" y="4797425"/>
            <a:ext cx="576263"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40</a:t>
            </a:r>
          </a:p>
        </p:txBody>
      </p:sp>
      <p:sp>
        <p:nvSpPr>
          <p:cNvPr id="54285" name="Rectangle 11"/>
          <p:cNvSpPr>
            <a:spLocks noChangeArrowheads="1"/>
          </p:cNvSpPr>
          <p:nvPr/>
        </p:nvSpPr>
        <p:spPr bwMode="auto">
          <a:xfrm>
            <a:off x="3348038" y="4797425"/>
            <a:ext cx="576262"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20</a:t>
            </a:r>
          </a:p>
        </p:txBody>
      </p:sp>
      <p:sp>
        <p:nvSpPr>
          <p:cNvPr id="54286" name="Rectangle 12"/>
          <p:cNvSpPr>
            <a:spLocks noChangeArrowheads="1"/>
          </p:cNvSpPr>
          <p:nvPr/>
        </p:nvSpPr>
        <p:spPr bwMode="auto">
          <a:xfrm>
            <a:off x="4140200" y="4797425"/>
            <a:ext cx="576263"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50</a:t>
            </a:r>
          </a:p>
        </p:txBody>
      </p:sp>
      <p:sp>
        <p:nvSpPr>
          <p:cNvPr id="54287" name="Rectangle 13"/>
          <p:cNvSpPr>
            <a:spLocks noChangeArrowheads="1"/>
          </p:cNvSpPr>
          <p:nvPr/>
        </p:nvSpPr>
        <p:spPr bwMode="auto">
          <a:xfrm>
            <a:off x="4932363" y="4797425"/>
            <a:ext cx="576262" cy="5048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30</a:t>
            </a:r>
          </a:p>
        </p:txBody>
      </p:sp>
      <p:sp>
        <p:nvSpPr>
          <p:cNvPr id="54288" name="Text Box 14"/>
          <p:cNvSpPr txBox="1">
            <a:spLocks noChangeArrowheads="1"/>
          </p:cNvSpPr>
          <p:nvPr/>
        </p:nvSpPr>
        <p:spPr bwMode="auto">
          <a:xfrm>
            <a:off x="539750" y="5876925"/>
            <a:ext cx="1079500"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table</a:t>
            </a:r>
          </a:p>
        </p:txBody>
      </p:sp>
      <p:sp>
        <p:nvSpPr>
          <p:cNvPr id="54289" name="Line 15"/>
          <p:cNvSpPr>
            <a:spLocks noChangeShapeType="1"/>
          </p:cNvSpPr>
          <p:nvPr/>
        </p:nvSpPr>
        <p:spPr bwMode="auto">
          <a:xfrm flipV="1">
            <a:off x="2051050" y="5300663"/>
            <a:ext cx="0" cy="79216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4290" name="Line 16"/>
          <p:cNvSpPr>
            <a:spLocks noChangeShapeType="1"/>
          </p:cNvSpPr>
          <p:nvPr/>
        </p:nvSpPr>
        <p:spPr bwMode="auto">
          <a:xfrm flipV="1">
            <a:off x="2843213" y="5300663"/>
            <a:ext cx="792162" cy="79216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4291" name="Line 17"/>
          <p:cNvSpPr>
            <a:spLocks noChangeShapeType="1"/>
          </p:cNvSpPr>
          <p:nvPr/>
        </p:nvSpPr>
        <p:spPr bwMode="auto">
          <a:xfrm flipV="1">
            <a:off x="3635375" y="5300663"/>
            <a:ext cx="1584325" cy="79216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4292" name="Line 18"/>
          <p:cNvSpPr>
            <a:spLocks noChangeShapeType="1"/>
          </p:cNvSpPr>
          <p:nvPr/>
        </p:nvSpPr>
        <p:spPr bwMode="auto">
          <a:xfrm flipH="1" flipV="1">
            <a:off x="2771775" y="5300663"/>
            <a:ext cx="1655763" cy="79216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4293" name="Line 19"/>
          <p:cNvSpPr>
            <a:spLocks noChangeShapeType="1"/>
          </p:cNvSpPr>
          <p:nvPr/>
        </p:nvSpPr>
        <p:spPr bwMode="auto">
          <a:xfrm flipH="1" flipV="1">
            <a:off x="4427538" y="5300663"/>
            <a:ext cx="792162" cy="792162"/>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54294" name="Text Box 20"/>
          <p:cNvSpPr txBox="1">
            <a:spLocks noChangeArrowheads="1"/>
          </p:cNvSpPr>
          <p:nvPr/>
        </p:nvSpPr>
        <p:spPr bwMode="auto">
          <a:xfrm>
            <a:off x="1476375" y="6308725"/>
            <a:ext cx="4895850"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   [0]    [1]    [2]    [3]    [4]</a:t>
            </a:r>
          </a:p>
        </p:txBody>
      </p:sp>
      <p:sp>
        <p:nvSpPr>
          <p:cNvPr id="54295" name="Text Box 21"/>
          <p:cNvSpPr txBox="1">
            <a:spLocks noChangeArrowheads="1"/>
          </p:cNvSpPr>
          <p:nvPr/>
        </p:nvSpPr>
        <p:spPr bwMode="auto">
          <a:xfrm>
            <a:off x="7164388" y="5589588"/>
            <a:ext cx="1439862"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Comic Sans MS" pitchFamily="66" charset="0"/>
              </a:rPr>
              <a:t>Length=5</a:t>
            </a:r>
          </a:p>
        </p:txBody>
      </p:sp>
      <p:sp>
        <p:nvSpPr>
          <p:cNvPr id="54296" name="Rectangle 22"/>
          <p:cNvSpPr>
            <a:spLocks noChangeArrowheads="1"/>
          </p:cNvSpPr>
          <p:nvPr/>
        </p:nvSpPr>
        <p:spPr bwMode="auto">
          <a:xfrm>
            <a:off x="5580063" y="5876925"/>
            <a:ext cx="792162" cy="504825"/>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54297" name="Rectangle 23"/>
          <p:cNvSpPr>
            <a:spLocks noChangeArrowheads="1"/>
          </p:cNvSpPr>
          <p:nvPr/>
        </p:nvSpPr>
        <p:spPr bwMode="auto">
          <a:xfrm>
            <a:off x="5646738" y="6319838"/>
            <a:ext cx="530225" cy="396875"/>
          </a:xfrm>
          <a:prstGeom prst="rect">
            <a:avLst/>
          </a:prstGeom>
          <a:noFill/>
          <a:ln w="9525">
            <a:noFill/>
            <a:miter lim="800000"/>
            <a:headEnd/>
            <a:tailEnd/>
          </a:ln>
          <a:effectLst/>
        </p:spPr>
        <p:txBody>
          <a:bodyPr wrap="none">
            <a:spAutoFit/>
          </a:bodyPr>
          <a:lstStyle/>
          <a:p>
            <a:r>
              <a:rPr kumimoji="1" lang="en-US" altLang="zh-CN" sz="2000" b="1">
                <a:latin typeface="Comic Sans MS" pitchFamily="66" charset="0"/>
              </a:rPr>
              <a:t>[5]</a:t>
            </a:r>
            <a:endParaRPr kumimoji="1" lang="zh-CN" altLang="en-US" sz="2000" b="1">
              <a:latin typeface="Comic Sans MS" pitchFamily="66" charset="0"/>
            </a:endParaRPr>
          </a:p>
        </p:txBody>
      </p:sp>
      <p:sp>
        <p:nvSpPr>
          <p:cNvPr id="54298" name="Rectangle 24"/>
          <p:cNvSpPr>
            <a:spLocks noChangeArrowheads="1"/>
          </p:cNvSpPr>
          <p:nvPr/>
        </p:nvSpPr>
        <p:spPr bwMode="auto">
          <a:xfrm>
            <a:off x="7092950" y="6165850"/>
            <a:ext cx="1535113" cy="396875"/>
          </a:xfrm>
          <a:prstGeom prst="rect">
            <a:avLst/>
          </a:prstGeom>
          <a:noFill/>
          <a:ln w="9525">
            <a:noFill/>
            <a:miter lim="800000"/>
            <a:headEnd/>
            <a:tailEnd/>
          </a:ln>
          <a:effectLst/>
        </p:spPr>
        <p:txBody>
          <a:bodyPr wrap="none">
            <a:spAutoFit/>
          </a:bodyPr>
          <a:lstStyle/>
          <a:p>
            <a:r>
              <a:rPr kumimoji="1" lang="en-US" altLang="zh-CN" sz="2000" b="1">
                <a:solidFill>
                  <a:schemeClr val="hlink"/>
                </a:solidFill>
                <a:latin typeface="Comic Sans MS" pitchFamily="66" charset="0"/>
              </a:rPr>
              <a:t>MaxSize=6</a:t>
            </a:r>
            <a:endParaRPr kumimoji="1" lang="zh-CN" altLang="en-US" sz="2000" b="1">
              <a:solidFill>
                <a:schemeClr val="hlink"/>
              </a:solidFill>
              <a:latin typeface="Comic Sans MS" pitchFamily="66" charset="0"/>
            </a:endParaRPr>
          </a:p>
        </p:txBody>
      </p:sp>
      <p:sp>
        <p:nvSpPr>
          <p:cNvPr id="54299" name="AutoShape 25"/>
          <p:cNvSpPr>
            <a:spLocks noChangeArrowheads="1"/>
          </p:cNvSpPr>
          <p:nvPr/>
        </p:nvSpPr>
        <p:spPr bwMode="auto">
          <a:xfrm>
            <a:off x="1763713" y="4581525"/>
            <a:ext cx="576262" cy="215900"/>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4300" name="AutoShape 26"/>
          <p:cNvSpPr>
            <a:spLocks noChangeArrowheads="1"/>
          </p:cNvSpPr>
          <p:nvPr/>
        </p:nvSpPr>
        <p:spPr bwMode="auto">
          <a:xfrm>
            <a:off x="2555875" y="4581525"/>
            <a:ext cx="576263" cy="215900"/>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4301" name="AutoShape 27"/>
          <p:cNvSpPr>
            <a:spLocks noChangeArrowheads="1"/>
          </p:cNvSpPr>
          <p:nvPr/>
        </p:nvSpPr>
        <p:spPr bwMode="auto">
          <a:xfrm>
            <a:off x="3348038" y="4581525"/>
            <a:ext cx="576262" cy="215900"/>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4302" name="AutoShape 28"/>
          <p:cNvSpPr>
            <a:spLocks noChangeArrowheads="1"/>
          </p:cNvSpPr>
          <p:nvPr/>
        </p:nvSpPr>
        <p:spPr bwMode="auto">
          <a:xfrm>
            <a:off x="4140200" y="4581525"/>
            <a:ext cx="576263" cy="215900"/>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54303" name="AutoShape 29"/>
          <p:cNvSpPr>
            <a:spLocks noChangeArrowheads="1"/>
          </p:cNvSpPr>
          <p:nvPr/>
        </p:nvSpPr>
        <p:spPr bwMode="auto">
          <a:xfrm>
            <a:off x="4932363" y="4581525"/>
            <a:ext cx="576262" cy="215900"/>
          </a:xfrm>
          <a:prstGeom prst="triangle">
            <a:avLst>
              <a:gd name="adj" fmla="val 50000"/>
            </a:avLst>
          </a:prstGeom>
          <a:solidFill>
            <a:schemeClr val="accent2"/>
          </a:solidFill>
          <a:ln w="95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miter lim="800000"/>
            <a:headEnd/>
            <a:tailEnd/>
          </a:ln>
        </p:spPr>
        <p:txBody>
          <a:bodyPr/>
          <a:lstStyle/>
          <a:p>
            <a:fld id="{B09E7888-A852-44B3-8922-E7049C7F8D97}" type="datetime7">
              <a:rPr lang="zh-CN" altLang="en-US" smtClean="0"/>
              <a:pPr/>
              <a:t>19.9.25</a:t>
            </a:fld>
            <a:endParaRPr lang="en-US" altLang="zh-CN"/>
          </a:p>
        </p:txBody>
      </p:sp>
      <p:sp>
        <p:nvSpPr>
          <p:cNvPr id="55299" name="灯片编号占位符 5"/>
          <p:cNvSpPr>
            <a:spLocks noGrp="1"/>
          </p:cNvSpPr>
          <p:nvPr>
            <p:ph type="sldNum" sz="quarter" idx="12"/>
          </p:nvPr>
        </p:nvSpPr>
        <p:spPr>
          <a:noFill/>
          <a:ln>
            <a:miter lim="800000"/>
            <a:headEnd/>
            <a:tailEnd/>
          </a:ln>
        </p:spPr>
        <p:txBody>
          <a:bodyPr/>
          <a:lstStyle/>
          <a:p>
            <a:fld id="{E362B9EC-301D-4051-B6A3-63CC37EDCA75}" type="slidenum">
              <a:rPr lang="zh-CN" altLang="en-US" smtClean="0"/>
              <a:pPr/>
              <a:t>49</a:t>
            </a:fld>
            <a:endParaRPr lang="en-US" altLang="zh-CN"/>
          </a:p>
        </p:txBody>
      </p:sp>
      <p:sp>
        <p:nvSpPr>
          <p:cNvPr id="55300"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3.5.1	</a:t>
            </a:r>
            <a:r>
              <a:rPr lang="zh-CN" altLang="en-US">
                <a:ea typeface="宋体" pitchFamily="2" charset="-122"/>
                <a:sym typeface="Webdings" pitchFamily="18" charset="2"/>
              </a:rPr>
              <a:t>间接寻址的基本概念</a:t>
            </a:r>
          </a:p>
        </p:txBody>
      </p:sp>
      <p:sp>
        <p:nvSpPr>
          <p:cNvPr id="55301" name="Rectangle 3"/>
          <p:cNvSpPr>
            <a:spLocks noGrp="1" noChangeArrowheads="1"/>
          </p:cNvSpPr>
          <p:nvPr>
            <p:ph type="body" idx="1"/>
          </p:nvPr>
        </p:nvSpPr>
        <p:spPr>
          <a:xfrm>
            <a:off x="179388" y="188913"/>
            <a:ext cx="8785225" cy="6480175"/>
          </a:xfrm>
          <a:solidFill>
            <a:srgbClr val="CCECFF"/>
          </a:solidFill>
        </p:spPr>
        <p:txBody>
          <a:bodyPr/>
          <a:lstStyle/>
          <a:p>
            <a:pPr eaLnBrk="1" hangingPunct="1">
              <a:lnSpc>
                <a:spcPct val="90000"/>
              </a:lnSpc>
              <a:buFont typeface="Wingdings" pitchFamily="2" charset="2"/>
              <a:buNone/>
            </a:pPr>
            <a:r>
              <a:rPr lang="en-US" altLang="zh-CN" sz="240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rPr>
              <a:t>class </a:t>
            </a:r>
            <a:r>
              <a:rPr lang="en-US" altLang="zh-CN" sz="2400">
                <a:solidFill>
                  <a:schemeClr val="hlink"/>
                </a:solidFill>
                <a:latin typeface="Comic Sans MS" pitchFamily="66" charset="0"/>
                <a:ea typeface="宋体" pitchFamily="2" charset="-122"/>
              </a:rPr>
              <a:t>IndirectList</a:t>
            </a:r>
            <a:r>
              <a:rPr lang="en-US" altLang="zh-CN" sz="2400">
                <a:latin typeface="Comic Sans MS" pitchFamily="66" charset="0"/>
                <a:ea typeface="宋体" pitchFamily="2" charset="-122"/>
              </a:rPr>
              <a:t> {</a:t>
            </a:r>
          </a:p>
          <a:p>
            <a:pPr eaLnBrk="1" hangingPunct="1">
              <a:lnSpc>
                <a:spcPct val="90000"/>
              </a:lnSpc>
              <a:buFont typeface="Wingdings" pitchFamily="2" charset="2"/>
              <a:buNone/>
            </a:pPr>
            <a:r>
              <a:rPr lang="en-US" altLang="zh-CN" sz="2400">
                <a:latin typeface="Comic Sans MS" pitchFamily="66" charset="0"/>
                <a:ea typeface="宋体" pitchFamily="2" charset="-122"/>
              </a:rPr>
              <a:t>   public:</a:t>
            </a:r>
          </a:p>
          <a:p>
            <a:pPr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IndirectList</a:t>
            </a:r>
            <a:r>
              <a:rPr lang="en-US" altLang="zh-CN" sz="2400">
                <a:latin typeface="Comic Sans MS" pitchFamily="66" charset="0"/>
                <a:ea typeface="宋体" pitchFamily="2" charset="-122"/>
              </a:rPr>
              <a:t>(int MaxListSize = </a:t>
            </a:r>
            <a:r>
              <a:rPr lang="en-US" altLang="zh-CN" sz="2400">
                <a:solidFill>
                  <a:schemeClr val="folHlink"/>
                </a:solidFill>
                <a:latin typeface="Comic Sans MS" pitchFamily="66" charset="0"/>
                <a:ea typeface="宋体" pitchFamily="2" charset="-122"/>
              </a:rPr>
              <a:t>10</a:t>
            </a:r>
            <a:r>
              <a:rPr lang="en-US" altLang="zh-CN" sz="2400">
                <a:latin typeface="Comic Sans MS" pitchFamily="66" charset="0"/>
                <a:ea typeface="宋体" pitchFamily="2" charset="-122"/>
              </a:rPr>
              <a:t>); </a:t>
            </a:r>
          </a:p>
          <a:p>
            <a:pPr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chemeClr val="folHlink"/>
                </a:solidFill>
                <a:latin typeface="Comic Sans MS" pitchFamily="66" charset="0"/>
                <a:ea typeface="宋体" pitchFamily="2" charset="-122"/>
              </a:rPr>
              <a:t>~IndirectList</a:t>
            </a:r>
            <a:r>
              <a:rPr lang="en-US" altLang="zh-CN" sz="2400">
                <a:latin typeface="Comic Sans MS" pitchFamily="66" charset="0"/>
                <a:ea typeface="宋体" pitchFamily="2" charset="-122"/>
              </a:rPr>
              <a:t>(); </a:t>
            </a:r>
          </a:p>
          <a:p>
            <a:pPr eaLnBrk="1" hangingPunct="1">
              <a:lnSpc>
                <a:spcPct val="90000"/>
              </a:lnSpc>
              <a:buFont typeface="Wingdings" pitchFamily="2" charset="2"/>
              <a:buNone/>
            </a:pPr>
            <a:r>
              <a:rPr lang="en-US" altLang="zh-CN" sz="2400">
                <a:latin typeface="Comic Sans MS" pitchFamily="66" charset="0"/>
                <a:ea typeface="宋体" pitchFamily="2" charset="-122"/>
              </a:rPr>
              <a:t>      bool </a:t>
            </a:r>
            <a:r>
              <a:rPr lang="en-US" altLang="zh-CN" sz="2400">
                <a:solidFill>
                  <a:schemeClr val="folHlink"/>
                </a:solidFill>
                <a:latin typeface="Comic Sans MS" pitchFamily="66" charset="0"/>
                <a:ea typeface="宋体" pitchFamily="2" charset="-122"/>
              </a:rPr>
              <a:t>IsEmpty</a:t>
            </a:r>
            <a:r>
              <a:rPr lang="en-US" altLang="zh-CN" sz="2400">
                <a:latin typeface="Comic Sans MS" pitchFamily="66" charset="0"/>
                <a:ea typeface="宋体" pitchFamily="2" charset="-122"/>
              </a:rPr>
              <a:t>() const </a:t>
            </a:r>
            <a:r>
              <a:rPr lang="en-US" altLang="zh-CN" sz="2400">
                <a:solidFill>
                  <a:schemeClr val="folHlink"/>
                </a:solidFill>
                <a:latin typeface="Comic Sans MS" pitchFamily="66" charset="0"/>
                <a:ea typeface="宋体" pitchFamily="2" charset="-122"/>
              </a:rPr>
              <a:t>{return length == 0;}</a:t>
            </a:r>
          </a:p>
          <a:p>
            <a:pPr eaLnBrk="1" hangingPunct="1">
              <a:lnSpc>
                <a:spcPct val="9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folHlink"/>
                </a:solidFill>
                <a:latin typeface="Comic Sans MS" pitchFamily="66" charset="0"/>
                <a:ea typeface="宋体" pitchFamily="2" charset="-122"/>
              </a:rPr>
              <a:t>Length()</a:t>
            </a:r>
            <a:r>
              <a:rPr lang="en-US" altLang="zh-CN" sz="2400">
                <a:latin typeface="Comic Sans MS" pitchFamily="66" charset="0"/>
                <a:ea typeface="宋体" pitchFamily="2" charset="-122"/>
              </a:rPr>
              <a:t> const </a:t>
            </a:r>
            <a:r>
              <a:rPr lang="en-US" altLang="zh-CN" sz="2400">
                <a:solidFill>
                  <a:schemeClr val="folHlink"/>
                </a:solidFill>
                <a:latin typeface="Comic Sans MS" pitchFamily="66" charset="0"/>
                <a:ea typeface="宋体" pitchFamily="2" charset="-122"/>
              </a:rPr>
              <a:t>{return length;}</a:t>
            </a:r>
            <a:r>
              <a:rPr lang="en-US" altLang="zh-CN" sz="2400">
                <a:latin typeface="Comic Sans MS" pitchFamily="66" charset="0"/>
                <a:ea typeface="宋体" pitchFamily="2" charset="-122"/>
              </a:rPr>
              <a:t>  // </a:t>
            </a:r>
            <a:r>
              <a:rPr lang="zh-CN" altLang="en-US" sz="2400">
                <a:latin typeface="Comic Sans MS" pitchFamily="66" charset="0"/>
                <a:ea typeface="宋体" pitchFamily="2" charset="-122"/>
              </a:rPr>
              <a:t>元素的个数</a:t>
            </a:r>
            <a:endParaRPr lang="en-US" altLang="zh-CN" sz="2400">
              <a:latin typeface="Comic Sans MS" pitchFamily="66" charset="0"/>
              <a:ea typeface="宋体" pitchFamily="2" charset="-122"/>
            </a:endParaRPr>
          </a:p>
          <a:p>
            <a:pPr eaLnBrk="1" hangingPunct="1">
              <a:lnSpc>
                <a:spcPct val="90000"/>
              </a:lnSpc>
              <a:buFont typeface="Wingdings" pitchFamily="2" charset="2"/>
              <a:buNone/>
            </a:pPr>
            <a:r>
              <a:rPr lang="en-US" altLang="zh-CN" sz="2400">
                <a:latin typeface="Comic Sans MS" pitchFamily="66" charset="0"/>
                <a:ea typeface="宋体" pitchFamily="2" charset="-122"/>
              </a:rPr>
              <a:t>      bool </a:t>
            </a:r>
            <a:r>
              <a:rPr lang="en-US" altLang="zh-CN" sz="2400">
                <a:solidFill>
                  <a:schemeClr val="folHlink"/>
                </a:solidFill>
                <a:latin typeface="Comic Sans MS" pitchFamily="66" charset="0"/>
                <a:ea typeface="宋体" pitchFamily="2" charset="-122"/>
              </a:rPr>
              <a:t>Find</a:t>
            </a:r>
            <a:r>
              <a:rPr lang="en-US" altLang="zh-CN" sz="2400">
                <a:latin typeface="Comic Sans MS" pitchFamily="66" charset="0"/>
                <a:ea typeface="宋体" pitchFamily="2" charset="-122"/>
              </a:rPr>
              <a:t>(int k, T&amp; x) const;   //</a:t>
            </a:r>
            <a:r>
              <a:rPr lang="zh-CN" altLang="en-US" sz="2400">
                <a:latin typeface="Comic Sans MS" pitchFamily="66" charset="0"/>
                <a:ea typeface="宋体" pitchFamily="2" charset="-122"/>
              </a:rPr>
              <a:t>用</a:t>
            </a:r>
            <a:r>
              <a:rPr lang="en-US" altLang="zh-CN" sz="2400">
                <a:latin typeface="Comic Sans MS" pitchFamily="66" charset="0"/>
                <a:ea typeface="宋体" pitchFamily="2" charset="-122"/>
              </a:rPr>
              <a:t>x</a:t>
            </a:r>
            <a:r>
              <a:rPr lang="zh-CN" altLang="en-US" sz="2400">
                <a:latin typeface="Comic Sans MS" pitchFamily="66" charset="0"/>
                <a:ea typeface="宋体" pitchFamily="2" charset="-122"/>
              </a:rPr>
              <a:t>返回第</a:t>
            </a:r>
            <a:r>
              <a:rPr lang="en-US" altLang="zh-CN" sz="2400">
                <a:latin typeface="Comic Sans MS" pitchFamily="66" charset="0"/>
                <a:ea typeface="宋体" pitchFamily="2" charset="-122"/>
              </a:rPr>
              <a:t>k</a:t>
            </a:r>
            <a:r>
              <a:rPr lang="zh-CN" altLang="en-US" sz="2400">
                <a:latin typeface="Comic Sans MS" pitchFamily="66" charset="0"/>
                <a:ea typeface="宋体" pitchFamily="2" charset="-122"/>
              </a:rPr>
              <a:t>个元素</a:t>
            </a:r>
          </a:p>
          <a:p>
            <a:pPr eaLnBrk="1" hangingPunct="1">
              <a:lnSpc>
                <a:spcPct val="9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folHlink"/>
                </a:solidFill>
                <a:latin typeface="Comic Sans MS" pitchFamily="66" charset="0"/>
                <a:ea typeface="宋体" pitchFamily="2" charset="-122"/>
              </a:rPr>
              <a:t>Search</a:t>
            </a:r>
            <a:r>
              <a:rPr lang="en-US" altLang="zh-CN" sz="2400">
                <a:latin typeface="Comic Sans MS" pitchFamily="66" charset="0"/>
                <a:ea typeface="宋体" pitchFamily="2" charset="-122"/>
              </a:rPr>
              <a:t>(const T&amp; x) const;  // return pos of x</a:t>
            </a:r>
          </a:p>
          <a:p>
            <a:pPr eaLnBrk="1" hangingPunct="1">
              <a:lnSpc>
                <a:spcPct val="90000"/>
              </a:lnSpc>
              <a:buFont typeface="Wingdings" pitchFamily="2" charset="2"/>
              <a:buNone/>
            </a:pPr>
            <a:r>
              <a:rPr lang="en-US" altLang="zh-CN" sz="2400">
                <a:latin typeface="Comic Sans MS" pitchFamily="66" charset="0"/>
                <a:ea typeface="宋体" pitchFamily="2" charset="-122"/>
              </a:rPr>
              <a:t>      IndirectList&lt;T&gt;&amp; </a:t>
            </a:r>
            <a:r>
              <a:rPr lang="en-US" altLang="zh-CN" sz="2400">
                <a:solidFill>
                  <a:schemeClr val="folHlink"/>
                </a:solidFill>
                <a:latin typeface="Comic Sans MS" pitchFamily="66" charset="0"/>
                <a:ea typeface="宋体" pitchFamily="2" charset="-122"/>
              </a:rPr>
              <a:t>Delete</a:t>
            </a:r>
            <a:r>
              <a:rPr lang="en-US" altLang="zh-CN" sz="2400">
                <a:latin typeface="Comic Sans MS" pitchFamily="66" charset="0"/>
                <a:ea typeface="宋体" pitchFamily="2" charset="-122"/>
              </a:rPr>
              <a:t>(int k, T&amp; x);</a:t>
            </a:r>
          </a:p>
          <a:p>
            <a:pPr eaLnBrk="1" hangingPunct="1">
              <a:lnSpc>
                <a:spcPct val="90000"/>
              </a:lnSpc>
              <a:buFont typeface="Wingdings" pitchFamily="2" charset="2"/>
              <a:buNone/>
            </a:pPr>
            <a:r>
              <a:rPr lang="en-US" altLang="zh-CN" sz="2400">
                <a:latin typeface="Comic Sans MS" pitchFamily="66" charset="0"/>
                <a:ea typeface="宋体" pitchFamily="2" charset="-122"/>
              </a:rPr>
              <a:t>      IndirectList&lt;T&gt;&amp; </a:t>
            </a:r>
            <a:r>
              <a:rPr lang="en-US" altLang="zh-CN" sz="2400">
                <a:solidFill>
                  <a:schemeClr val="folHlink"/>
                </a:solidFill>
                <a:latin typeface="Comic Sans MS" pitchFamily="66" charset="0"/>
                <a:ea typeface="宋体" pitchFamily="2" charset="-122"/>
              </a:rPr>
              <a:t>Insert</a:t>
            </a:r>
            <a:r>
              <a:rPr lang="en-US" altLang="zh-CN" sz="2400">
                <a:latin typeface="Comic Sans MS" pitchFamily="66" charset="0"/>
                <a:ea typeface="宋体" pitchFamily="2" charset="-122"/>
              </a:rPr>
              <a:t>(int k, const T&amp; x);</a:t>
            </a:r>
          </a:p>
          <a:p>
            <a:pPr eaLnBrk="1" hangingPunct="1">
              <a:lnSpc>
                <a:spcPct val="90000"/>
              </a:lnSpc>
              <a:buFont typeface="Wingdings" pitchFamily="2" charset="2"/>
              <a:buNone/>
            </a:pPr>
            <a:r>
              <a:rPr lang="en-US" altLang="zh-CN" sz="2400">
                <a:latin typeface="Comic Sans MS" pitchFamily="66" charset="0"/>
                <a:ea typeface="宋体" pitchFamily="2" charset="-122"/>
              </a:rPr>
              <a:t>      void </a:t>
            </a:r>
            <a:r>
              <a:rPr lang="en-US" altLang="zh-CN" sz="2400">
                <a:solidFill>
                  <a:schemeClr val="folHlink"/>
                </a:solidFill>
                <a:latin typeface="Comic Sans MS" pitchFamily="66" charset="0"/>
                <a:ea typeface="宋体" pitchFamily="2" charset="-122"/>
              </a:rPr>
              <a:t>Output</a:t>
            </a:r>
            <a:r>
              <a:rPr lang="en-US" altLang="zh-CN" sz="2400">
                <a:latin typeface="Comic Sans MS" pitchFamily="66" charset="0"/>
                <a:ea typeface="宋体" pitchFamily="2" charset="-122"/>
              </a:rPr>
              <a:t>(ostream&amp; out) const;</a:t>
            </a:r>
          </a:p>
          <a:p>
            <a:pPr eaLnBrk="1" hangingPunct="1">
              <a:lnSpc>
                <a:spcPct val="90000"/>
              </a:lnSpc>
              <a:buFont typeface="Wingdings" pitchFamily="2" charset="2"/>
              <a:buNone/>
            </a:pPr>
            <a:r>
              <a:rPr lang="en-US" altLang="zh-CN" sz="2400">
                <a:latin typeface="Comic Sans MS" pitchFamily="66" charset="0"/>
                <a:ea typeface="宋体" pitchFamily="2" charset="-122"/>
              </a:rPr>
              <a:t>   private:</a:t>
            </a:r>
          </a:p>
          <a:p>
            <a:pPr eaLnBrk="1" hangingPunct="1">
              <a:lnSpc>
                <a:spcPct val="90000"/>
              </a:lnSpc>
              <a:buFont typeface="Wingdings" pitchFamily="2" charset="2"/>
              <a:buNone/>
            </a:pPr>
            <a:r>
              <a:rPr lang="en-US" altLang="zh-CN" sz="2400">
                <a:latin typeface="Comic Sans MS" pitchFamily="66" charset="0"/>
                <a:ea typeface="宋体" pitchFamily="2" charset="-122"/>
              </a:rPr>
              <a:t>      T **</a:t>
            </a:r>
            <a:r>
              <a:rPr lang="en-US" altLang="zh-CN" sz="2400">
                <a:solidFill>
                  <a:schemeClr val="hlink"/>
                </a:solidFill>
                <a:latin typeface="Comic Sans MS" pitchFamily="66" charset="0"/>
                <a:ea typeface="宋体" pitchFamily="2" charset="-122"/>
              </a:rPr>
              <a:t>table</a:t>
            </a:r>
            <a:r>
              <a:rPr lang="en-US" altLang="zh-CN" sz="2400">
                <a:latin typeface="Comic Sans MS" pitchFamily="66" charset="0"/>
                <a:ea typeface="宋体" pitchFamily="2" charset="-122"/>
              </a:rPr>
              <a:t>;              // 1D array of T pointers</a:t>
            </a:r>
          </a:p>
          <a:p>
            <a:pPr eaLnBrk="1" hangingPunct="1">
              <a:lnSpc>
                <a:spcPct val="9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hlink"/>
                </a:solidFill>
                <a:latin typeface="Comic Sans MS" pitchFamily="66" charset="0"/>
                <a:ea typeface="宋体" pitchFamily="2" charset="-122"/>
              </a:rPr>
              <a:t>length</a:t>
            </a:r>
            <a:r>
              <a:rPr lang="zh-CN" altLang="en-US" sz="2400">
                <a:latin typeface="Comic Sans MS" pitchFamily="66" charset="0"/>
                <a:ea typeface="宋体" pitchFamily="2" charset="-122"/>
              </a:rPr>
              <a:t>， </a:t>
            </a:r>
            <a:r>
              <a:rPr lang="en-US" altLang="zh-CN" sz="2400">
                <a:solidFill>
                  <a:schemeClr val="hlink"/>
                </a:solidFill>
                <a:latin typeface="Comic Sans MS" pitchFamily="66" charset="0"/>
                <a:ea typeface="宋体" pitchFamily="2" charset="-122"/>
              </a:rPr>
              <a:t>MaxSize</a:t>
            </a:r>
            <a:r>
              <a:rPr lang="en-US" altLang="zh-CN" sz="2400">
                <a:latin typeface="Comic Sans MS" pitchFamily="66" charset="0"/>
                <a:ea typeface="宋体" pitchFamily="2" charset="-122"/>
              </a:rPr>
              <a:t>; //</a:t>
            </a:r>
            <a:r>
              <a:rPr lang="zh-CN" altLang="en-US" sz="2400">
                <a:latin typeface="Comic Sans MS" pitchFamily="66" charset="0"/>
                <a:ea typeface="宋体" pitchFamily="2" charset="-122"/>
              </a:rPr>
              <a:t>数组的长度</a:t>
            </a:r>
          </a:p>
          <a:p>
            <a:pPr eaLnBrk="1" hangingPunct="1">
              <a:lnSpc>
                <a:spcPct val="90000"/>
              </a:lnSpc>
              <a:buFont typeface="Wingdings" pitchFamily="2" charset="2"/>
              <a:buNone/>
            </a:pPr>
            <a:r>
              <a:rPr lang="en-US" altLang="zh-CN" sz="2400">
                <a:latin typeface="Comic Sans MS" pitchFamily="66" charset="0"/>
                <a:ea typeface="宋体" pitchFamily="2" charset="-122"/>
              </a:rPr>
              <a:t>}; //Program 3-22</a:t>
            </a:r>
            <a:endParaRPr lang="zh-CN" altLang="en-US" sz="2400">
              <a:latin typeface="Comic Sans MS" pitchFamily="66" charset="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miter lim="800000"/>
            <a:headEnd/>
            <a:tailEnd/>
          </a:ln>
        </p:spPr>
        <p:txBody>
          <a:bodyPr/>
          <a:lstStyle/>
          <a:p>
            <a:fld id="{AD1E2C06-245C-49BA-9406-E3A60206F14F}" type="datetime7">
              <a:rPr lang="zh-CN" altLang="en-US" smtClean="0"/>
              <a:pPr/>
              <a:t>19.9.25</a:t>
            </a:fld>
            <a:endParaRPr lang="en-US" altLang="zh-CN"/>
          </a:p>
        </p:txBody>
      </p:sp>
      <p:sp>
        <p:nvSpPr>
          <p:cNvPr id="9219" name="灯片编号占位符 5"/>
          <p:cNvSpPr>
            <a:spLocks noGrp="1"/>
          </p:cNvSpPr>
          <p:nvPr>
            <p:ph type="sldNum" sz="quarter" idx="12"/>
          </p:nvPr>
        </p:nvSpPr>
        <p:spPr>
          <a:noFill/>
          <a:ln>
            <a:miter lim="800000"/>
            <a:headEnd/>
            <a:tailEnd/>
          </a:ln>
        </p:spPr>
        <p:txBody>
          <a:bodyPr/>
          <a:lstStyle/>
          <a:p>
            <a:fld id="{1DEB6A3C-5077-40E8-A7EF-A59415EB5012}" type="slidenum">
              <a:rPr lang="zh-CN" altLang="en-US" smtClean="0"/>
              <a:pPr/>
              <a:t>5</a:t>
            </a:fld>
            <a:endParaRPr lang="en-US" altLang="zh-CN"/>
          </a:p>
        </p:txBody>
      </p:sp>
      <p:sp>
        <p:nvSpPr>
          <p:cNvPr id="9220" name="Rectangle 2"/>
          <p:cNvSpPr>
            <a:spLocks noGrp="1" noChangeArrowheads="1"/>
          </p:cNvSpPr>
          <p:nvPr>
            <p:ph type="title"/>
          </p:nvPr>
        </p:nvSpPr>
        <p:spPr>
          <a:xfrm>
            <a:off x="457200" y="493713"/>
            <a:ext cx="8229600" cy="923925"/>
          </a:xfrm>
        </p:spPr>
        <p:txBody>
          <a:bodyPr/>
          <a:lstStyle/>
          <a:p>
            <a:pPr eaLnBrk="1" hangingPunct="1"/>
            <a:r>
              <a:rPr lang="en-US" altLang="zh-CN">
                <a:ea typeface="宋体" pitchFamily="2" charset="-122"/>
              </a:rPr>
              <a:t>3.1	Introduction</a:t>
            </a:r>
            <a:endParaRPr lang="zh-CN" altLang="en-US">
              <a:ea typeface="宋体" pitchFamily="2" charset="-122"/>
            </a:endParaRPr>
          </a:p>
        </p:txBody>
      </p:sp>
      <p:sp>
        <p:nvSpPr>
          <p:cNvPr id="453635" name="Rectangle 3"/>
          <p:cNvSpPr>
            <a:spLocks noGrp="1" noChangeArrowheads="1"/>
          </p:cNvSpPr>
          <p:nvPr>
            <p:ph type="body" idx="1"/>
          </p:nvPr>
        </p:nvSpPr>
        <p:spPr>
          <a:xfrm>
            <a:off x="595313" y="1600200"/>
            <a:ext cx="8091487" cy="4530725"/>
          </a:xfrm>
        </p:spPr>
        <p:txBody>
          <a:bodyPr/>
          <a:lstStyle/>
          <a:p>
            <a:pPr eaLnBrk="1" hangingPunct="1">
              <a:lnSpc>
                <a:spcPct val="110000"/>
              </a:lnSpc>
            </a:pPr>
            <a:r>
              <a:rPr lang="zh-CN" altLang="en-US" dirty="0">
                <a:latin typeface="Comic Sans MS" pitchFamily="66" charset="0"/>
                <a:ea typeface="宋体" pitchFamily="2" charset="-122"/>
              </a:rPr>
              <a:t>在本章，我们将介绍线性表的三种描述形式，通过考察常见对表的</a:t>
            </a:r>
            <a:r>
              <a:rPr lang="zh-CN" altLang="en-US" dirty="0">
                <a:solidFill>
                  <a:schemeClr val="hlink"/>
                </a:solidFill>
                <a:latin typeface="Comic Sans MS" pitchFamily="66" charset="0"/>
                <a:ea typeface="宋体" pitchFamily="2" charset="-122"/>
              </a:rPr>
              <a:t>操作</a:t>
            </a:r>
            <a:r>
              <a:rPr lang="zh-CN" altLang="en-US" dirty="0">
                <a:latin typeface="Comic Sans MS" pitchFamily="66" charset="0"/>
                <a:ea typeface="宋体" pitchFamily="2" charset="-122"/>
              </a:rPr>
              <a:t>（如插入、删除）的</a:t>
            </a:r>
            <a:r>
              <a:rPr lang="zh-CN" altLang="en-US" dirty="0">
                <a:solidFill>
                  <a:schemeClr val="hlink"/>
                </a:solidFill>
                <a:latin typeface="Comic Sans MS" pitchFamily="66" charset="0"/>
                <a:ea typeface="宋体" pitchFamily="2" charset="-122"/>
              </a:rPr>
              <a:t>复杂性分析</a:t>
            </a:r>
            <a:r>
              <a:rPr lang="zh-CN" altLang="en-US" dirty="0">
                <a:latin typeface="Comic Sans MS" pitchFamily="66" charset="0"/>
                <a:ea typeface="宋体" pitchFamily="2" charset="-122"/>
              </a:rPr>
              <a:t>，给出了每种描述方法的优缺点。</a:t>
            </a:r>
          </a:p>
          <a:p>
            <a:pPr eaLnBrk="1" hangingPunct="1">
              <a:lnSpc>
                <a:spcPct val="110000"/>
              </a:lnSpc>
            </a:pPr>
            <a:r>
              <a:rPr lang="zh-CN" altLang="en-US" dirty="0">
                <a:latin typeface="Comic Sans MS" pitchFamily="66" charset="0"/>
                <a:ea typeface="宋体" pitchFamily="2" charset="-122"/>
              </a:rPr>
              <a:t>本章所给出的有关数据结构的概念如下：</a:t>
            </a:r>
          </a:p>
          <a:p>
            <a:pPr lvl="1" eaLnBrk="1" hangingPunct="1">
              <a:lnSpc>
                <a:spcPct val="110000"/>
              </a:lnSpc>
            </a:pPr>
            <a:r>
              <a:rPr lang="zh-CN" altLang="en-US" dirty="0">
                <a:latin typeface="Comic Sans MS" pitchFamily="66" charset="0"/>
                <a:ea typeface="宋体" pitchFamily="2" charset="-122"/>
              </a:rPr>
              <a:t>抽象数据类型。</a:t>
            </a:r>
          </a:p>
          <a:p>
            <a:pPr lvl="1" eaLnBrk="1" hangingPunct="1">
              <a:lnSpc>
                <a:spcPct val="110000"/>
              </a:lnSpc>
            </a:pPr>
            <a:r>
              <a:rPr lang="zh-CN" altLang="en-US" dirty="0">
                <a:latin typeface="Comic Sans MS" pitchFamily="66" charset="0"/>
                <a:ea typeface="宋体" pitchFamily="2" charset="-122"/>
              </a:rPr>
              <a:t>公式化描述、链接描述、间接寻址。</a:t>
            </a:r>
          </a:p>
          <a:p>
            <a:pPr lvl="1" eaLnBrk="1" hangingPunct="1">
              <a:lnSpc>
                <a:spcPct val="110000"/>
              </a:lnSpc>
            </a:pPr>
            <a:r>
              <a:rPr lang="zh-CN" altLang="en-US" dirty="0">
                <a:latin typeface="Comic Sans MS" pitchFamily="66" charset="0"/>
                <a:ea typeface="宋体" pitchFamily="2" charset="-122"/>
              </a:rPr>
              <a:t>单向链表、循环链表和双向链表。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 calcmode="lin" valueType="num">
                                      <p:cBhvr additive="base">
                                        <p:cTn id="12" dur="500" fill="hold"/>
                                        <p:tgtEl>
                                          <p:spTgt spid="4536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363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 calcmode="lin" valueType="num">
                                      <p:cBhvr additive="base">
                                        <p:cTn id="17" dur="500" fill="hold"/>
                                        <p:tgtEl>
                                          <p:spTgt spid="4536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363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 calcmode="lin" valueType="num">
                                      <p:cBhvr additive="base">
                                        <p:cTn id="22" dur="500" fill="hold"/>
                                        <p:tgtEl>
                                          <p:spTgt spid="45363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5363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 calcmode="lin" valueType="num">
                                      <p:cBhvr additive="base">
                                        <p:cTn id="27" dur="500" fill="hold"/>
                                        <p:tgtEl>
                                          <p:spTgt spid="4536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36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miter lim="800000"/>
            <a:headEnd/>
            <a:tailEnd/>
          </a:ln>
        </p:spPr>
        <p:txBody>
          <a:bodyPr/>
          <a:lstStyle/>
          <a:p>
            <a:fld id="{1135C9B4-8EAD-42AE-9854-38858726FB0F}" type="datetime7">
              <a:rPr lang="zh-CN" altLang="en-US" smtClean="0"/>
              <a:pPr/>
              <a:t>19.9.25</a:t>
            </a:fld>
            <a:endParaRPr lang="en-US" altLang="zh-CN"/>
          </a:p>
        </p:txBody>
      </p:sp>
      <p:sp>
        <p:nvSpPr>
          <p:cNvPr id="56323" name="灯片编号占位符 5"/>
          <p:cNvSpPr>
            <a:spLocks noGrp="1"/>
          </p:cNvSpPr>
          <p:nvPr>
            <p:ph type="sldNum" sz="quarter" idx="12"/>
          </p:nvPr>
        </p:nvSpPr>
        <p:spPr>
          <a:noFill/>
          <a:ln>
            <a:miter lim="800000"/>
            <a:headEnd/>
            <a:tailEnd/>
          </a:ln>
        </p:spPr>
        <p:txBody>
          <a:bodyPr/>
          <a:lstStyle/>
          <a:p>
            <a:fld id="{54ABD226-2934-4E55-A570-8085BBABA6DA}" type="slidenum">
              <a:rPr lang="zh-CN" altLang="en-US" smtClean="0"/>
              <a:pPr/>
              <a:t>50</a:t>
            </a:fld>
            <a:endParaRPr lang="en-US" altLang="zh-CN"/>
          </a:p>
        </p:txBody>
      </p:sp>
      <p:sp>
        <p:nvSpPr>
          <p:cNvPr id="56324"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3.5.2	Operations</a:t>
            </a:r>
            <a:endParaRPr lang="zh-CN" altLang="en-US">
              <a:ea typeface="宋体" pitchFamily="2" charset="-122"/>
              <a:sym typeface="Webdings" pitchFamily="18" charset="2"/>
            </a:endParaRPr>
          </a:p>
        </p:txBody>
      </p:sp>
      <p:sp>
        <p:nvSpPr>
          <p:cNvPr id="542723" name="Rectangle 3"/>
          <p:cNvSpPr>
            <a:spLocks noGrp="1" noChangeArrowheads="1"/>
          </p:cNvSpPr>
          <p:nvPr>
            <p:ph type="body" idx="1"/>
          </p:nvPr>
        </p:nvSpPr>
        <p:spPr>
          <a:xfrm>
            <a:off x="250825" y="188913"/>
            <a:ext cx="8642350" cy="6408737"/>
          </a:xfrm>
          <a:solidFill>
            <a:srgbClr val="CCECFF"/>
          </a:solidFill>
        </p:spPr>
        <p:txBody>
          <a:bodyPr/>
          <a:lstStyle/>
          <a:p>
            <a:pPr eaLnBrk="1" hangingPunct="1">
              <a:lnSpc>
                <a:spcPct val="90000"/>
              </a:lnSpc>
              <a:buFont typeface="Wingdings" pitchFamily="2" charset="2"/>
              <a:buNone/>
            </a:pPr>
            <a:r>
              <a:rPr lang="en-US" altLang="zh-CN" sz="240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rPr>
              <a:t>IndirectList&lt;T&gt;::IndirectList(int MaxListSize)</a:t>
            </a:r>
          </a:p>
          <a:p>
            <a:pPr eaLnBrk="1" hangingPunct="1">
              <a:lnSpc>
                <a:spcPct val="90000"/>
              </a:lnSpc>
              <a:buFont typeface="Wingdings" pitchFamily="2" charset="2"/>
              <a:buNone/>
            </a:pPr>
            <a:r>
              <a:rPr lang="en-US" altLang="zh-CN" sz="2400">
                <a:latin typeface="Comic Sans MS" pitchFamily="66" charset="0"/>
                <a:ea typeface="宋体" pitchFamily="2" charset="-122"/>
              </a:rPr>
              <a:t>{// Constructor.</a:t>
            </a:r>
          </a:p>
          <a:p>
            <a:pPr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chemeClr val="hlink"/>
                </a:solidFill>
                <a:latin typeface="Comic Sans MS" pitchFamily="66" charset="0"/>
                <a:ea typeface="宋体" pitchFamily="2" charset="-122"/>
              </a:rPr>
              <a:t>MaxSize</a:t>
            </a:r>
            <a:r>
              <a:rPr lang="en-US" altLang="zh-CN" sz="2400">
                <a:latin typeface="Comic Sans MS" pitchFamily="66" charset="0"/>
                <a:ea typeface="宋体" pitchFamily="2" charset="-122"/>
              </a:rPr>
              <a:t> = MaxListSize;</a:t>
            </a:r>
          </a:p>
          <a:p>
            <a:pPr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chemeClr val="hlink"/>
                </a:solidFill>
                <a:latin typeface="Comic Sans MS" pitchFamily="66" charset="0"/>
                <a:ea typeface="宋体" pitchFamily="2" charset="-122"/>
              </a:rPr>
              <a:t>table</a:t>
            </a:r>
            <a:r>
              <a:rPr lang="en-US" altLang="zh-CN" sz="2400">
                <a:latin typeface="Comic Sans MS" pitchFamily="66" charset="0"/>
                <a:ea typeface="宋体" pitchFamily="2" charset="-122"/>
              </a:rPr>
              <a:t> = new T *[MaxSize];</a:t>
            </a:r>
          </a:p>
          <a:p>
            <a:pPr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chemeClr val="hlink"/>
                </a:solidFill>
                <a:latin typeface="Comic Sans MS" pitchFamily="66" charset="0"/>
                <a:ea typeface="宋体" pitchFamily="2" charset="-122"/>
              </a:rPr>
              <a:t>length</a:t>
            </a:r>
            <a:r>
              <a:rPr lang="en-US" altLang="zh-CN" sz="2400">
                <a:latin typeface="Comic Sans MS" pitchFamily="66" charset="0"/>
                <a:ea typeface="宋体" pitchFamily="2" charset="-122"/>
              </a:rPr>
              <a:t> = 0;</a:t>
            </a:r>
          </a:p>
          <a:p>
            <a:pPr eaLnBrk="1" hangingPunct="1">
              <a:lnSpc>
                <a:spcPct val="90000"/>
              </a:lnSpc>
              <a:buFont typeface="Wingdings" pitchFamily="2" charset="2"/>
              <a:buNone/>
            </a:pPr>
            <a:r>
              <a:rPr lang="en-US" altLang="zh-CN" sz="2400">
                <a:latin typeface="Comic Sans MS" pitchFamily="66" charset="0"/>
                <a:ea typeface="宋体" pitchFamily="2" charset="-122"/>
              </a:rPr>
              <a:t>}</a:t>
            </a:r>
          </a:p>
          <a:p>
            <a:pPr eaLnBrk="1" hangingPunct="1">
              <a:lnSpc>
                <a:spcPct val="90000"/>
              </a:lnSpc>
              <a:buFont typeface="Wingdings" pitchFamily="2" charset="2"/>
              <a:buNone/>
            </a:pPr>
            <a:endParaRPr lang="en-US" altLang="zh-CN" sz="2400">
              <a:latin typeface="Comic Sans MS" pitchFamily="66" charset="0"/>
              <a:ea typeface="宋体" pitchFamily="2" charset="-122"/>
            </a:endParaRPr>
          </a:p>
          <a:p>
            <a:pPr eaLnBrk="1" hangingPunct="1">
              <a:lnSpc>
                <a:spcPct val="90000"/>
              </a:lnSpc>
              <a:buFont typeface="Wingdings" pitchFamily="2" charset="2"/>
              <a:buNone/>
            </a:pPr>
            <a:r>
              <a:rPr lang="en-US" altLang="zh-CN" sz="240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400">
                <a:latin typeface="Comic Sans MS" pitchFamily="66" charset="0"/>
                <a:ea typeface="宋体" pitchFamily="2" charset="-122"/>
              </a:rPr>
              <a:t>IndirectList&lt;T&gt;::~IndirectList()</a:t>
            </a:r>
          </a:p>
          <a:p>
            <a:pPr eaLnBrk="1" hangingPunct="1">
              <a:lnSpc>
                <a:spcPct val="90000"/>
              </a:lnSpc>
              <a:buFont typeface="Wingdings" pitchFamily="2" charset="2"/>
              <a:buNone/>
            </a:pPr>
            <a:r>
              <a:rPr lang="en-US" altLang="zh-CN" sz="2400">
                <a:latin typeface="Comic Sans MS" pitchFamily="66" charset="0"/>
                <a:ea typeface="宋体" pitchFamily="2" charset="-122"/>
              </a:rPr>
              <a:t>{// Delete the list.</a:t>
            </a:r>
          </a:p>
          <a:p>
            <a:pPr eaLnBrk="1" hangingPunct="1">
              <a:lnSpc>
                <a:spcPct val="90000"/>
              </a:lnSpc>
              <a:buFont typeface="Wingdings" pitchFamily="2" charset="2"/>
              <a:buNone/>
            </a:pPr>
            <a:r>
              <a:rPr lang="en-US" altLang="zh-CN" sz="2400">
                <a:latin typeface="Comic Sans MS" pitchFamily="66" charset="0"/>
                <a:ea typeface="宋体" pitchFamily="2" charset="-122"/>
              </a:rPr>
              <a:t>   for (int i = 0; i &lt; length; i++)</a:t>
            </a:r>
          </a:p>
          <a:p>
            <a:pPr eaLnBrk="1" hangingPunct="1">
              <a:lnSpc>
                <a:spcPct val="90000"/>
              </a:lnSpc>
              <a:buFont typeface="Wingdings" pitchFamily="2" charset="2"/>
              <a:buNone/>
            </a:pPr>
            <a:r>
              <a:rPr lang="en-US" altLang="zh-CN" sz="2400">
                <a:latin typeface="Comic Sans MS" pitchFamily="66" charset="0"/>
                <a:ea typeface="宋体" pitchFamily="2" charset="-122"/>
              </a:rPr>
              <a:t>      delete </a:t>
            </a:r>
            <a:r>
              <a:rPr lang="en-US" altLang="zh-CN" sz="2400">
                <a:solidFill>
                  <a:schemeClr val="hlink"/>
                </a:solidFill>
                <a:latin typeface="Comic Sans MS" pitchFamily="66" charset="0"/>
                <a:ea typeface="宋体" pitchFamily="2" charset="-122"/>
              </a:rPr>
              <a:t>table[i];</a:t>
            </a:r>
          </a:p>
          <a:p>
            <a:pPr eaLnBrk="1" hangingPunct="1">
              <a:lnSpc>
                <a:spcPct val="90000"/>
              </a:lnSpc>
              <a:buFont typeface="Wingdings" pitchFamily="2" charset="2"/>
              <a:buNone/>
            </a:pPr>
            <a:r>
              <a:rPr lang="en-US" altLang="zh-CN" sz="2400">
                <a:latin typeface="Comic Sans MS" pitchFamily="66" charset="0"/>
                <a:ea typeface="宋体" pitchFamily="2" charset="-122"/>
              </a:rPr>
              <a:t>   delete [] </a:t>
            </a:r>
            <a:r>
              <a:rPr lang="en-US" altLang="zh-CN" sz="2400">
                <a:solidFill>
                  <a:schemeClr val="hlink"/>
                </a:solidFill>
                <a:latin typeface="Comic Sans MS" pitchFamily="66" charset="0"/>
                <a:ea typeface="宋体" pitchFamily="2" charset="-122"/>
              </a:rPr>
              <a:t>table;</a:t>
            </a:r>
          </a:p>
          <a:p>
            <a:pPr eaLnBrk="1" hangingPunct="1">
              <a:lnSpc>
                <a:spcPct val="90000"/>
              </a:lnSpc>
              <a:buFont typeface="Wingdings" pitchFamily="2" charset="2"/>
              <a:buNone/>
            </a:pPr>
            <a:r>
              <a:rPr lang="en-US" altLang="zh-CN" sz="2400">
                <a:latin typeface="Comic Sans MS" pitchFamily="66" charset="0"/>
                <a:ea typeface="宋体" pitchFamily="2" charset="-122"/>
              </a:rPr>
              <a:t>} //Program 3-23</a:t>
            </a:r>
            <a:endParaRPr lang="zh-CN" altLang="en-US" sz="2400">
              <a:latin typeface="Comic Sans MS" pitchFamily="66" charset="0"/>
              <a:ea typeface="宋体" pitchFamily="2" charset="-122"/>
            </a:endParaRPr>
          </a:p>
        </p:txBody>
      </p:sp>
      <p:sp>
        <p:nvSpPr>
          <p:cNvPr id="542724" name="AutoShape 4"/>
          <p:cNvSpPr>
            <a:spLocks noChangeArrowheads="1"/>
          </p:cNvSpPr>
          <p:nvPr/>
        </p:nvSpPr>
        <p:spPr bwMode="auto">
          <a:xfrm>
            <a:off x="755650" y="2781300"/>
            <a:ext cx="7632700" cy="647700"/>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zh-CN" altLang="en-US" sz="2000" b="1">
                <a:latin typeface="Comic Sans MS" pitchFamily="66" charset="0"/>
              </a:rPr>
              <a:t>创建不超过</a:t>
            </a:r>
            <a:r>
              <a:rPr kumimoji="1" lang="en-US" altLang="zh-CN" sz="2000" b="1">
                <a:latin typeface="Comic Sans MS" pitchFamily="66" charset="0"/>
              </a:rPr>
              <a:t>20</a:t>
            </a:r>
            <a:r>
              <a:rPr kumimoji="1" lang="zh-CN" altLang="en-US" sz="2000" b="1">
                <a:latin typeface="Comic Sans MS" pitchFamily="66" charset="0"/>
              </a:rPr>
              <a:t>个元素的整数线性表</a:t>
            </a:r>
            <a:r>
              <a:rPr kumimoji="1" lang="en-US" altLang="zh-CN" sz="2000" b="1">
                <a:latin typeface="Comic Sans MS" pitchFamily="66" charset="0"/>
              </a:rPr>
              <a:t>x: </a:t>
            </a:r>
            <a:r>
              <a:rPr kumimoji="1" lang="en-US" altLang="zh-CN" sz="2000" b="1">
                <a:solidFill>
                  <a:schemeClr val="folHlink"/>
                </a:solidFill>
                <a:latin typeface="Comic Sans MS" pitchFamily="66" charset="0"/>
              </a:rPr>
              <a:t>IndirectList &lt;int&gt; x(20);</a:t>
            </a:r>
            <a:r>
              <a:rPr kumimoji="1" lang="en-US" altLang="zh-CN" sz="2000" b="1">
                <a:latin typeface="Comic Sans MS" pitchFamily="66" charset="0"/>
              </a:rPr>
              <a:t> </a:t>
            </a:r>
            <a:endParaRPr kumimoji="1" lang="zh-CN" altLang="en-US" sz="2000" b="1">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23">
                                            <p:txEl>
                                              <p:pRg st="11" end="11"/>
                                            </p:txEl>
                                          </p:spTgt>
                                        </p:tgtEl>
                                        <p:attrNameLst>
                                          <p:attrName>style.visibility</p:attrName>
                                        </p:attrNameLst>
                                      </p:cBhvr>
                                      <p:to>
                                        <p:strVal val="visible"/>
                                      </p:to>
                                    </p:set>
                                    <p:anim calcmode="lin" valueType="num">
                                      <p:cBhvr additive="base">
                                        <p:cTn id="7" dur="500" fill="hold"/>
                                        <p:tgtEl>
                                          <p:spTgt spid="54272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23">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23">
                                            <p:txEl>
                                              <p:pRg st="12" end="12"/>
                                            </p:txEl>
                                          </p:spTgt>
                                        </p:tgtEl>
                                        <p:attrNameLst>
                                          <p:attrName>style.visibility</p:attrName>
                                        </p:attrNameLst>
                                      </p:cBhvr>
                                      <p:to>
                                        <p:strVal val="visible"/>
                                      </p:to>
                                    </p:set>
                                    <p:anim calcmode="lin" valueType="num">
                                      <p:cBhvr additive="base">
                                        <p:cTn id="11" dur="500" fill="hold"/>
                                        <p:tgtEl>
                                          <p:spTgt spid="54272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23">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2723">
                                            <p:txEl>
                                              <p:pRg st="13" end="13"/>
                                            </p:txEl>
                                          </p:spTgt>
                                        </p:tgtEl>
                                        <p:attrNameLst>
                                          <p:attrName>style.visibility</p:attrName>
                                        </p:attrNameLst>
                                      </p:cBhvr>
                                      <p:to>
                                        <p:strVal val="visible"/>
                                      </p:to>
                                    </p:set>
                                    <p:anim calcmode="lin" valueType="num">
                                      <p:cBhvr additive="base">
                                        <p:cTn id="15" dur="500" fill="hold"/>
                                        <p:tgtEl>
                                          <p:spTgt spid="542723">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542724"/>
                                        </p:tgtEl>
                                        <p:attrNameLst>
                                          <p:attrName>style.visibility</p:attrName>
                                        </p:attrNameLst>
                                      </p:cBhvr>
                                      <p:to>
                                        <p:strVal val="visible"/>
                                      </p:to>
                                    </p:set>
                                    <p:anim calcmode="lin" valueType="num">
                                      <p:cBhvr>
                                        <p:cTn id="21" dur="500" fill="hold"/>
                                        <p:tgtEl>
                                          <p:spTgt spid="542724"/>
                                        </p:tgtEl>
                                        <p:attrNameLst>
                                          <p:attrName>ppt_w</p:attrName>
                                        </p:attrNameLst>
                                      </p:cBhvr>
                                      <p:tavLst>
                                        <p:tav tm="0">
                                          <p:val>
                                            <p:fltVal val="0"/>
                                          </p:val>
                                        </p:tav>
                                        <p:tav tm="100000">
                                          <p:val>
                                            <p:strVal val="#ppt_w"/>
                                          </p:val>
                                        </p:tav>
                                      </p:tavLst>
                                    </p:anim>
                                    <p:anim calcmode="lin" valueType="num">
                                      <p:cBhvr>
                                        <p:cTn id="22" dur="500" fill="hold"/>
                                        <p:tgtEl>
                                          <p:spTgt spid="5427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miter lim="800000"/>
            <a:headEnd/>
            <a:tailEnd/>
          </a:ln>
        </p:spPr>
        <p:txBody>
          <a:bodyPr/>
          <a:lstStyle/>
          <a:p>
            <a:fld id="{D4AE3012-09E1-423F-BC68-257EA83C0163}" type="datetime7">
              <a:rPr lang="zh-CN" altLang="en-US" smtClean="0"/>
              <a:pPr/>
              <a:t>19.9.25</a:t>
            </a:fld>
            <a:endParaRPr lang="en-US" altLang="zh-CN"/>
          </a:p>
        </p:txBody>
      </p:sp>
      <p:sp>
        <p:nvSpPr>
          <p:cNvPr id="57347" name="灯片编号占位符 5"/>
          <p:cNvSpPr>
            <a:spLocks noGrp="1"/>
          </p:cNvSpPr>
          <p:nvPr>
            <p:ph type="sldNum" sz="quarter" idx="12"/>
          </p:nvPr>
        </p:nvSpPr>
        <p:spPr>
          <a:noFill/>
          <a:ln>
            <a:miter lim="800000"/>
            <a:headEnd/>
            <a:tailEnd/>
          </a:ln>
        </p:spPr>
        <p:txBody>
          <a:bodyPr/>
          <a:lstStyle/>
          <a:p>
            <a:fld id="{87475A51-F983-4C1F-84C7-4E02B31AF181}" type="slidenum">
              <a:rPr lang="zh-CN" altLang="en-US" smtClean="0"/>
              <a:pPr/>
              <a:t>51</a:t>
            </a:fld>
            <a:endParaRPr lang="en-US" altLang="zh-CN"/>
          </a:p>
        </p:txBody>
      </p:sp>
      <p:sp>
        <p:nvSpPr>
          <p:cNvPr id="5734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3.5.2	Operations :</a:t>
            </a:r>
            <a:r>
              <a:rPr lang="en-US" altLang="zh-CN">
                <a:solidFill>
                  <a:schemeClr val="hlink"/>
                </a:solidFill>
                <a:ea typeface="宋体" pitchFamily="2" charset="-122"/>
              </a:rPr>
              <a:t> Find</a:t>
            </a:r>
            <a:endParaRPr lang="zh-CN" altLang="en-US">
              <a:solidFill>
                <a:schemeClr val="hlink"/>
              </a:solidFill>
              <a:ea typeface="宋体" pitchFamily="2" charset="-122"/>
              <a:sym typeface="Webdings" pitchFamily="18" charset="2"/>
            </a:endParaRPr>
          </a:p>
        </p:txBody>
      </p:sp>
      <p:sp>
        <p:nvSpPr>
          <p:cNvPr id="57349" name="Rectangle 3"/>
          <p:cNvSpPr>
            <a:spLocks noGrp="1" noChangeArrowheads="1"/>
          </p:cNvSpPr>
          <p:nvPr>
            <p:ph type="body" idx="1"/>
          </p:nvPr>
        </p:nvSpPr>
        <p:spPr>
          <a:xfrm>
            <a:off x="395288" y="1557338"/>
            <a:ext cx="8424862" cy="5040312"/>
          </a:xfrm>
          <a:solidFill>
            <a:srgbClr val="CCECFF"/>
          </a:solidFill>
        </p:spPr>
        <p:txBody>
          <a:bodyPr/>
          <a:lstStyle/>
          <a:p>
            <a:pPr eaLnBrk="1" hangingPunct="1">
              <a:buFont typeface="Wingdings" pitchFamily="2" charset="2"/>
              <a:buNone/>
            </a:pPr>
            <a:r>
              <a:rPr lang="en-US" altLang="zh-CN" sz="2800">
                <a:latin typeface="Comic Sans MS" pitchFamily="66" charset="0"/>
                <a:ea typeface="宋体" pitchFamily="2" charset="-122"/>
              </a:rPr>
              <a:t>template&lt;class T&gt;</a:t>
            </a:r>
          </a:p>
          <a:p>
            <a:pPr eaLnBrk="1" hangingPunct="1">
              <a:buFont typeface="Wingdings" pitchFamily="2" charset="2"/>
              <a:buNone/>
            </a:pPr>
            <a:r>
              <a:rPr lang="en-US" altLang="zh-CN" sz="2800">
                <a:solidFill>
                  <a:schemeClr val="folHlink"/>
                </a:solidFill>
                <a:latin typeface="Comic Sans MS" pitchFamily="66" charset="0"/>
                <a:ea typeface="宋体" pitchFamily="2" charset="-122"/>
              </a:rPr>
              <a:t>bool</a:t>
            </a:r>
            <a:r>
              <a:rPr lang="en-US" altLang="zh-CN" sz="2800">
                <a:latin typeface="Comic Sans MS" pitchFamily="66" charset="0"/>
                <a:ea typeface="宋体" pitchFamily="2" charset="-122"/>
              </a:rPr>
              <a:t> IndirectList&lt;T&gt;::</a:t>
            </a:r>
            <a:r>
              <a:rPr lang="en-US" altLang="zh-CN" sz="2800">
                <a:solidFill>
                  <a:schemeClr val="hlink"/>
                </a:solidFill>
                <a:latin typeface="Comic Sans MS" pitchFamily="66" charset="0"/>
                <a:ea typeface="宋体" pitchFamily="2" charset="-122"/>
              </a:rPr>
              <a:t>Find</a:t>
            </a:r>
            <a:r>
              <a:rPr lang="en-US" altLang="zh-CN" sz="2800">
                <a:latin typeface="Comic Sans MS" pitchFamily="66" charset="0"/>
                <a:ea typeface="宋体" pitchFamily="2" charset="-122"/>
              </a:rPr>
              <a:t>(int k, T&amp; x) const</a:t>
            </a:r>
          </a:p>
          <a:p>
            <a:pPr eaLnBrk="1" hangingPunct="1">
              <a:buFont typeface="Wingdings" pitchFamily="2" charset="2"/>
              <a:buNone/>
            </a:pPr>
            <a:r>
              <a:rPr lang="en-US" altLang="zh-CN" sz="2800">
                <a:latin typeface="Comic Sans MS" pitchFamily="66" charset="0"/>
                <a:ea typeface="宋体" pitchFamily="2" charset="-122"/>
              </a:rPr>
              <a:t>{// </a:t>
            </a:r>
            <a:r>
              <a:rPr lang="zh-CN" altLang="en-US" sz="2800">
                <a:latin typeface="Comic Sans MS" pitchFamily="66" charset="0"/>
                <a:ea typeface="宋体" pitchFamily="2" charset="-122"/>
              </a:rPr>
              <a:t>找到 </a:t>
            </a:r>
            <a:r>
              <a:rPr lang="en-US" altLang="zh-CN" sz="2800">
                <a:latin typeface="Comic Sans MS" pitchFamily="66" charset="0"/>
                <a:ea typeface="宋体" pitchFamily="2" charset="-122"/>
              </a:rPr>
              <a:t>k‘th </a:t>
            </a:r>
            <a:r>
              <a:rPr lang="zh-CN" altLang="en-US" sz="2800">
                <a:latin typeface="Comic Sans MS" pitchFamily="66" charset="0"/>
                <a:ea typeface="宋体" pitchFamily="2" charset="-122"/>
              </a:rPr>
              <a:t>元素并放入</a:t>
            </a:r>
            <a:r>
              <a:rPr lang="en-US" altLang="zh-CN" sz="2800">
                <a:latin typeface="Comic Sans MS" pitchFamily="66" charset="0"/>
                <a:ea typeface="宋体" pitchFamily="2" charset="-122"/>
              </a:rPr>
              <a:t>x.</a:t>
            </a:r>
          </a:p>
          <a:p>
            <a:pPr eaLnBrk="1" hangingPunct="1">
              <a:buFont typeface="Wingdings" pitchFamily="2" charset="2"/>
              <a:buNone/>
            </a:pPr>
            <a:r>
              <a:rPr lang="en-US" altLang="zh-CN" sz="2800">
                <a:latin typeface="Comic Sans MS" pitchFamily="66" charset="0"/>
                <a:ea typeface="宋体" pitchFamily="2" charset="-122"/>
              </a:rPr>
              <a:t>   if (k &lt; 1 || k &gt; length) </a:t>
            </a:r>
          </a:p>
          <a:p>
            <a:pPr eaLnBrk="1" hangingPunct="1">
              <a:buFont typeface="Wingdings" pitchFamily="2" charset="2"/>
              <a:buNone/>
            </a:pPr>
            <a:r>
              <a:rPr lang="en-US" altLang="zh-CN" sz="2800">
                <a:latin typeface="Comic Sans MS" pitchFamily="66" charset="0"/>
                <a:ea typeface="宋体" pitchFamily="2" charset="-122"/>
              </a:rPr>
              <a:t>	   return </a:t>
            </a:r>
            <a:r>
              <a:rPr lang="en-US" altLang="zh-CN" sz="2800">
                <a:solidFill>
                  <a:schemeClr val="folHlink"/>
                </a:solidFill>
                <a:latin typeface="Comic Sans MS" pitchFamily="66" charset="0"/>
                <a:ea typeface="宋体" pitchFamily="2" charset="-122"/>
              </a:rPr>
              <a:t>false</a:t>
            </a:r>
            <a:r>
              <a:rPr lang="en-US" altLang="zh-CN" sz="2800">
                <a:latin typeface="Comic Sans MS" pitchFamily="66" charset="0"/>
                <a:ea typeface="宋体" pitchFamily="2" charset="-122"/>
              </a:rPr>
              <a:t>; </a:t>
            </a:r>
          </a:p>
          <a:p>
            <a:pPr eaLnBrk="1" hangingPunct="1">
              <a:buFont typeface="Wingdings" pitchFamily="2" charset="2"/>
              <a:buNone/>
            </a:pPr>
            <a:r>
              <a:rPr lang="en-US" altLang="zh-CN" sz="2800">
                <a:latin typeface="Comic Sans MS" pitchFamily="66" charset="0"/>
                <a:ea typeface="宋体" pitchFamily="2" charset="-122"/>
              </a:rPr>
              <a:t>   x = *table[k - 1];</a:t>
            </a:r>
          </a:p>
          <a:p>
            <a:pPr eaLnBrk="1" hangingPunct="1">
              <a:buFont typeface="Wingdings" pitchFamily="2" charset="2"/>
              <a:buNone/>
            </a:pPr>
            <a:r>
              <a:rPr lang="en-US" altLang="zh-CN" sz="2800">
                <a:latin typeface="Comic Sans MS" pitchFamily="66" charset="0"/>
                <a:ea typeface="宋体" pitchFamily="2" charset="-122"/>
              </a:rPr>
              <a:t>   return true;</a:t>
            </a:r>
          </a:p>
          <a:p>
            <a:pPr eaLnBrk="1" hangingPunct="1">
              <a:buFont typeface="Wingdings" pitchFamily="2" charset="2"/>
              <a:buNone/>
            </a:pPr>
            <a:r>
              <a:rPr lang="en-US" altLang="zh-CN" sz="2800">
                <a:latin typeface="Comic Sans MS" pitchFamily="66" charset="0"/>
                <a:ea typeface="宋体" pitchFamily="2" charset="-122"/>
              </a:rPr>
              <a:t>} //Program 3-24 </a:t>
            </a:r>
          </a:p>
          <a:p>
            <a:pPr eaLnBrk="1" hangingPunct="1">
              <a:buFont typeface="Wingdings" pitchFamily="2" charset="2"/>
              <a:buNone/>
            </a:pPr>
            <a:r>
              <a:rPr lang="en-US" altLang="zh-CN" sz="2800">
                <a:latin typeface="Comic Sans MS" pitchFamily="66" charset="0"/>
                <a:ea typeface="宋体" pitchFamily="2" charset="-122"/>
              </a:rPr>
              <a:t>// </a:t>
            </a:r>
            <a:r>
              <a:rPr lang="zh-CN" altLang="en-US" sz="2800">
                <a:latin typeface="Comic Sans MS" pitchFamily="66" charset="0"/>
                <a:ea typeface="宋体" pitchFamily="2" charset="-122"/>
              </a:rPr>
              <a:t>程序</a:t>
            </a:r>
            <a:r>
              <a:rPr lang="en-US" altLang="zh-CN" sz="2800">
                <a:latin typeface="Comic Sans MS" pitchFamily="66" charset="0"/>
                <a:ea typeface="宋体" pitchFamily="2" charset="-122"/>
              </a:rPr>
              <a:t>22-24</a:t>
            </a:r>
            <a:r>
              <a:rPr lang="zh-CN" altLang="en-US" sz="2800">
                <a:latin typeface="Comic Sans MS" pitchFamily="66" charset="0"/>
                <a:ea typeface="宋体" pitchFamily="2" charset="-122"/>
              </a:rPr>
              <a:t>的时间复杂度均为</a:t>
            </a:r>
            <a:r>
              <a:rPr lang="el-GR" altLang="zh-CN" sz="2800">
                <a:latin typeface="Comic Sans MS" pitchFamily="66" charset="0"/>
              </a:rPr>
              <a:t>Θ</a:t>
            </a:r>
            <a:r>
              <a:rPr lang="en-US" altLang="zh-CN" sz="2800">
                <a:latin typeface="Comic Sans MS" pitchFamily="66" charset="0"/>
                <a:ea typeface="宋体" pitchFamily="2" charset="-122"/>
              </a:rPr>
              <a:t>(1)</a:t>
            </a:r>
            <a:endParaRPr lang="en-US" altLang="el-GR" sz="2800">
              <a:latin typeface="Comic Sans MS" pitchFamily="66"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miter lim="800000"/>
            <a:headEnd/>
            <a:tailEnd/>
          </a:ln>
        </p:spPr>
        <p:txBody>
          <a:bodyPr/>
          <a:lstStyle/>
          <a:p>
            <a:fld id="{0F37FF41-436F-4984-A2C3-D89304464226}" type="datetime7">
              <a:rPr lang="zh-CN" altLang="en-US" smtClean="0"/>
              <a:pPr/>
              <a:t>19.9.25</a:t>
            </a:fld>
            <a:endParaRPr lang="en-US" altLang="zh-CN"/>
          </a:p>
        </p:txBody>
      </p:sp>
      <p:sp>
        <p:nvSpPr>
          <p:cNvPr id="58371" name="灯片编号占位符 5"/>
          <p:cNvSpPr>
            <a:spLocks noGrp="1"/>
          </p:cNvSpPr>
          <p:nvPr>
            <p:ph type="sldNum" sz="quarter" idx="12"/>
          </p:nvPr>
        </p:nvSpPr>
        <p:spPr>
          <a:noFill/>
          <a:ln>
            <a:miter lim="800000"/>
            <a:headEnd/>
            <a:tailEnd/>
          </a:ln>
        </p:spPr>
        <p:txBody>
          <a:bodyPr/>
          <a:lstStyle/>
          <a:p>
            <a:fld id="{839B2E15-2A3A-4203-B60C-3C26C949C448}" type="slidenum">
              <a:rPr lang="zh-CN" altLang="en-US" smtClean="0"/>
              <a:pPr/>
              <a:t>52</a:t>
            </a:fld>
            <a:endParaRPr lang="en-US" altLang="zh-CN"/>
          </a:p>
        </p:txBody>
      </p:sp>
      <p:sp>
        <p:nvSpPr>
          <p:cNvPr id="58372"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3.5.2	Operations :</a:t>
            </a:r>
            <a:r>
              <a:rPr lang="en-US" altLang="zh-CN" b="1">
                <a:solidFill>
                  <a:schemeClr val="hlink"/>
                </a:solidFill>
                <a:ea typeface="宋体" pitchFamily="2" charset="-122"/>
              </a:rPr>
              <a:t> Insert</a:t>
            </a:r>
            <a:endParaRPr lang="zh-CN" altLang="en-US">
              <a:solidFill>
                <a:schemeClr val="hlink"/>
              </a:solidFill>
              <a:ea typeface="宋体" pitchFamily="2" charset="-122"/>
              <a:sym typeface="Webdings" pitchFamily="18" charset="2"/>
            </a:endParaRPr>
          </a:p>
        </p:txBody>
      </p:sp>
      <p:sp>
        <p:nvSpPr>
          <p:cNvPr id="58373" name="Rectangle 3"/>
          <p:cNvSpPr>
            <a:spLocks noGrp="1" noChangeArrowheads="1"/>
          </p:cNvSpPr>
          <p:nvPr>
            <p:ph type="body" idx="1"/>
          </p:nvPr>
        </p:nvSpPr>
        <p:spPr>
          <a:xfrm>
            <a:off x="250825" y="188913"/>
            <a:ext cx="8713788" cy="6408737"/>
          </a:xfrm>
          <a:solidFill>
            <a:srgbClr val="CCECFF"/>
          </a:solidFill>
        </p:spPr>
        <p:txBody>
          <a:bodyPr/>
          <a:lstStyle/>
          <a:p>
            <a:pPr eaLnBrk="1" hangingPunct="1">
              <a:lnSpc>
                <a:spcPct val="90000"/>
              </a:lnSpc>
              <a:buFont typeface="Wingdings" pitchFamily="2" charset="2"/>
              <a:buNone/>
            </a:pPr>
            <a:r>
              <a:rPr lang="en-US" altLang="zh-CN" sz="2800">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sz="2800">
                <a:latin typeface="Comic Sans MS" pitchFamily="66" charset="0"/>
                <a:ea typeface="宋体" pitchFamily="2" charset="-122"/>
              </a:rPr>
              <a:t>IndirectList&lt;T&gt;&amp; IndirectList&lt;T&gt;::</a:t>
            </a:r>
            <a:r>
              <a:rPr lang="en-US" altLang="zh-CN" sz="2800">
                <a:solidFill>
                  <a:schemeClr val="hlink"/>
                </a:solidFill>
                <a:latin typeface="Comic Sans MS" pitchFamily="66" charset="0"/>
                <a:ea typeface="宋体" pitchFamily="2" charset="-122"/>
              </a:rPr>
              <a:t>Insert</a:t>
            </a:r>
            <a:r>
              <a:rPr lang="en-US" altLang="zh-CN" sz="2800">
                <a:latin typeface="Comic Sans MS" pitchFamily="66" charset="0"/>
                <a:ea typeface="宋体" pitchFamily="2" charset="-122"/>
              </a:rPr>
              <a:t>(int k, const T&amp; x)</a:t>
            </a:r>
          </a:p>
          <a:p>
            <a:pPr eaLnBrk="1" hangingPunct="1">
              <a:lnSpc>
                <a:spcPct val="90000"/>
              </a:lnSpc>
              <a:buFont typeface="Wingdings" pitchFamily="2" charset="2"/>
              <a:buNone/>
            </a:pPr>
            <a:r>
              <a:rPr lang="en-US" altLang="zh-CN" sz="2800">
                <a:latin typeface="Comic Sans MS" pitchFamily="66" charset="0"/>
                <a:ea typeface="宋体" pitchFamily="2" charset="-122"/>
              </a:rPr>
              <a:t>{// Insert x after the k'th element.</a:t>
            </a:r>
          </a:p>
          <a:p>
            <a:pPr eaLnBrk="1" hangingPunct="1">
              <a:lnSpc>
                <a:spcPct val="90000"/>
              </a:lnSpc>
              <a:buFont typeface="Wingdings" pitchFamily="2" charset="2"/>
              <a:buNone/>
            </a:pPr>
            <a:r>
              <a:rPr lang="en-US" altLang="zh-CN" sz="2800">
                <a:latin typeface="Comic Sans MS" pitchFamily="66" charset="0"/>
                <a:ea typeface="宋体" pitchFamily="2" charset="-122"/>
              </a:rPr>
              <a:t>   if (k &lt; 0 || k &gt; length) throw OutOfBounds();</a:t>
            </a:r>
          </a:p>
          <a:p>
            <a:pPr eaLnBrk="1" hangingPunct="1">
              <a:lnSpc>
                <a:spcPct val="90000"/>
              </a:lnSpc>
              <a:buFont typeface="Wingdings" pitchFamily="2" charset="2"/>
              <a:buNone/>
            </a:pPr>
            <a:r>
              <a:rPr lang="en-US" altLang="zh-CN" sz="2800">
                <a:latin typeface="Comic Sans MS" pitchFamily="66" charset="0"/>
                <a:ea typeface="宋体" pitchFamily="2" charset="-122"/>
              </a:rPr>
              <a:t>   if (length == MaxSize) throw NoMem();</a:t>
            </a:r>
          </a:p>
          <a:p>
            <a:pPr eaLnBrk="1" hangingPunct="1">
              <a:lnSpc>
                <a:spcPct val="90000"/>
              </a:lnSpc>
              <a:buFont typeface="Wingdings" pitchFamily="2" charset="2"/>
              <a:buNone/>
            </a:pPr>
            <a:r>
              <a:rPr lang="en-US" altLang="zh-CN" sz="2800">
                <a:latin typeface="Comic Sans MS" pitchFamily="66" charset="0"/>
                <a:ea typeface="宋体" pitchFamily="2" charset="-122"/>
              </a:rPr>
              <a:t>   for (int i = length-1; i &gt;= k; i--) // </a:t>
            </a:r>
            <a:r>
              <a:rPr lang="zh-CN" altLang="en-US" sz="2800">
                <a:latin typeface="Comic Sans MS" pitchFamily="66" charset="0"/>
                <a:ea typeface="宋体" pitchFamily="2" charset="-122"/>
              </a:rPr>
              <a:t>后移一位</a:t>
            </a:r>
          </a:p>
          <a:p>
            <a:pPr eaLnBrk="1" hangingPunct="1">
              <a:lnSpc>
                <a:spcPct val="90000"/>
              </a:lnSpc>
              <a:buFont typeface="Wingdings" pitchFamily="2" charset="2"/>
              <a:buNone/>
            </a:pPr>
            <a:r>
              <a:rPr lang="en-US" altLang="zh-CN" sz="2800">
                <a:latin typeface="Comic Sans MS" pitchFamily="66" charset="0"/>
                <a:ea typeface="宋体" pitchFamily="2" charset="-122"/>
              </a:rPr>
              <a:t>      table[i+1] = table[i];</a:t>
            </a:r>
          </a:p>
          <a:p>
            <a:pPr eaLnBrk="1" hangingPunct="1">
              <a:lnSpc>
                <a:spcPct val="90000"/>
              </a:lnSpc>
              <a:buFont typeface="Wingdings" pitchFamily="2" charset="2"/>
              <a:buNone/>
            </a:pPr>
            <a:r>
              <a:rPr lang="en-US" altLang="zh-CN" sz="2800">
                <a:latin typeface="Comic Sans MS" pitchFamily="66" charset="0"/>
                <a:ea typeface="宋体" pitchFamily="2" charset="-122"/>
              </a:rPr>
              <a:t>   </a:t>
            </a:r>
            <a:r>
              <a:rPr lang="en-US" altLang="zh-CN" sz="2800">
                <a:solidFill>
                  <a:schemeClr val="folHlink"/>
                </a:solidFill>
                <a:latin typeface="Comic Sans MS" pitchFamily="66" charset="0"/>
                <a:ea typeface="宋体" pitchFamily="2" charset="-122"/>
              </a:rPr>
              <a:t>table[k] = new T;</a:t>
            </a:r>
          </a:p>
          <a:p>
            <a:pPr eaLnBrk="1" hangingPunct="1">
              <a:lnSpc>
                <a:spcPct val="90000"/>
              </a:lnSpc>
              <a:buFont typeface="Wingdings" pitchFamily="2" charset="2"/>
              <a:buNone/>
            </a:pPr>
            <a:r>
              <a:rPr lang="en-US" altLang="zh-CN" sz="2800">
                <a:solidFill>
                  <a:schemeClr val="folHlink"/>
                </a:solidFill>
                <a:latin typeface="Comic Sans MS" pitchFamily="66" charset="0"/>
                <a:ea typeface="宋体" pitchFamily="2" charset="-122"/>
              </a:rPr>
              <a:t>   *table[k] = x;</a:t>
            </a:r>
          </a:p>
          <a:p>
            <a:pPr eaLnBrk="1" hangingPunct="1">
              <a:lnSpc>
                <a:spcPct val="90000"/>
              </a:lnSpc>
              <a:buFont typeface="Wingdings" pitchFamily="2" charset="2"/>
              <a:buNone/>
            </a:pPr>
            <a:r>
              <a:rPr lang="en-US" altLang="zh-CN" sz="2800">
                <a:solidFill>
                  <a:schemeClr val="folHlink"/>
                </a:solidFill>
                <a:latin typeface="Comic Sans MS" pitchFamily="66" charset="0"/>
                <a:ea typeface="宋体" pitchFamily="2" charset="-122"/>
              </a:rPr>
              <a:t>   length++;</a:t>
            </a:r>
          </a:p>
          <a:p>
            <a:pPr eaLnBrk="1" hangingPunct="1">
              <a:lnSpc>
                <a:spcPct val="90000"/>
              </a:lnSpc>
              <a:buFont typeface="Wingdings" pitchFamily="2" charset="2"/>
              <a:buNone/>
            </a:pPr>
            <a:r>
              <a:rPr lang="en-US" altLang="zh-CN" sz="2800">
                <a:latin typeface="Comic Sans MS" pitchFamily="66" charset="0"/>
                <a:ea typeface="宋体" pitchFamily="2" charset="-122"/>
              </a:rPr>
              <a:t>   return *this;</a:t>
            </a:r>
          </a:p>
          <a:p>
            <a:pPr eaLnBrk="1" hangingPunct="1">
              <a:lnSpc>
                <a:spcPct val="90000"/>
              </a:lnSpc>
              <a:buFont typeface="Wingdings" pitchFamily="2" charset="2"/>
              <a:buNone/>
            </a:pPr>
            <a:r>
              <a:rPr lang="en-US" altLang="zh-CN" sz="2800">
                <a:latin typeface="Comic Sans MS" pitchFamily="66" charset="0"/>
                <a:ea typeface="宋体" pitchFamily="2" charset="-122"/>
              </a:rPr>
              <a:t>} // Program 3-26</a:t>
            </a:r>
            <a:endParaRPr lang="en-US" altLang="el-GR" sz="2800">
              <a:latin typeface="Comic Sans MS" pitchFamily="66" charset="0"/>
            </a:endParaRPr>
          </a:p>
          <a:p>
            <a:pPr eaLnBrk="1" hangingPunct="1">
              <a:lnSpc>
                <a:spcPct val="90000"/>
              </a:lnSpc>
              <a:buFont typeface="Wingdings" pitchFamily="2" charset="2"/>
              <a:buNone/>
            </a:pPr>
            <a:endParaRPr lang="en-US" altLang="el-GR" sz="2800">
              <a:latin typeface="Comic Sans MS" pitchFamily="66" charset="0"/>
            </a:endParaRPr>
          </a:p>
        </p:txBody>
      </p:sp>
      <p:sp>
        <p:nvSpPr>
          <p:cNvPr id="546820" name="AutoShape 4"/>
          <p:cNvSpPr>
            <a:spLocks noChangeArrowheads="1"/>
          </p:cNvSpPr>
          <p:nvPr/>
        </p:nvSpPr>
        <p:spPr bwMode="auto">
          <a:xfrm>
            <a:off x="6227763" y="4292600"/>
            <a:ext cx="2520950" cy="1152525"/>
          </a:xfrm>
          <a:prstGeom prst="wedgeRoundRectCallout">
            <a:avLst>
              <a:gd name="adj1" fmla="val -74495"/>
              <a:gd name="adj2" fmla="val -123417"/>
              <a:gd name="adj3" fmla="val 16667"/>
            </a:avLst>
          </a:prstGeom>
          <a:solidFill>
            <a:schemeClr val="accent1"/>
          </a:solidFill>
          <a:ln w="9525">
            <a:solidFill>
              <a:schemeClr val="tx1"/>
            </a:solidFill>
            <a:miter lim="800000"/>
            <a:headEnd/>
            <a:tailEnd/>
          </a:ln>
          <a:effectLst/>
        </p:spPr>
        <p:txBody>
          <a:bodyPr/>
          <a:lstStyle/>
          <a:p>
            <a:r>
              <a:rPr kumimoji="1" lang="zh-CN" altLang="en-US" sz="2000" b="1">
                <a:latin typeface="Comic Sans MS" pitchFamily="66" charset="0"/>
              </a:rPr>
              <a:t>与公式描述的差别</a:t>
            </a:r>
          </a:p>
          <a:p>
            <a:r>
              <a:rPr kumimoji="1" lang="en-US" altLang="zh-CN" sz="2000" b="1">
                <a:latin typeface="Comic Sans MS" pitchFamily="66" charset="0"/>
              </a:rPr>
              <a:t>O(length)</a:t>
            </a:r>
          </a:p>
          <a:p>
            <a:r>
              <a:rPr kumimoji="1" lang="en-US" altLang="zh-CN" sz="2000" b="1">
                <a:solidFill>
                  <a:schemeClr val="hlink"/>
                </a:solidFill>
                <a:latin typeface="Comic Sans MS" pitchFamily="66" charset="0"/>
              </a:rPr>
              <a:t>O(length*s)</a:t>
            </a:r>
            <a:endParaRPr kumimoji="1" lang="zh-CN" altLang="el-GR" sz="2000" b="1">
              <a:solidFill>
                <a:schemeClr val="hlink"/>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46820"/>
                                        </p:tgtEl>
                                        <p:attrNameLst>
                                          <p:attrName>style.visibility</p:attrName>
                                        </p:attrNameLst>
                                      </p:cBhvr>
                                      <p:to>
                                        <p:strVal val="visible"/>
                                      </p:to>
                                    </p:set>
                                    <p:anim calcmode="lin" valueType="num">
                                      <p:cBhvr>
                                        <p:cTn id="7" dur="500" fill="hold"/>
                                        <p:tgtEl>
                                          <p:spTgt spid="5468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6820"/>
                                        </p:tgtEl>
                                        <p:attrNameLst>
                                          <p:attrName>ppt_y</p:attrName>
                                        </p:attrNameLst>
                                      </p:cBhvr>
                                      <p:tavLst>
                                        <p:tav tm="0">
                                          <p:val>
                                            <p:strVal val="#ppt_y"/>
                                          </p:val>
                                        </p:tav>
                                        <p:tav tm="100000">
                                          <p:val>
                                            <p:strVal val="#ppt_y"/>
                                          </p:val>
                                        </p:tav>
                                      </p:tavLst>
                                    </p:anim>
                                    <p:anim calcmode="lin" valueType="num">
                                      <p:cBhvr>
                                        <p:cTn id="9" dur="500" fill="hold"/>
                                        <p:tgtEl>
                                          <p:spTgt spid="5468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68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miter lim="800000"/>
            <a:headEnd/>
            <a:tailEnd/>
          </a:ln>
        </p:spPr>
        <p:txBody>
          <a:bodyPr/>
          <a:lstStyle/>
          <a:p>
            <a:fld id="{DA1B8B71-A161-4974-8E7B-6F0B8F4D8B46}" type="datetime7">
              <a:rPr lang="zh-CN" altLang="en-US" smtClean="0"/>
              <a:pPr/>
              <a:t>19.9.25</a:t>
            </a:fld>
            <a:endParaRPr lang="en-US" altLang="zh-CN"/>
          </a:p>
        </p:txBody>
      </p:sp>
      <p:sp>
        <p:nvSpPr>
          <p:cNvPr id="59395" name="灯片编号占位符 5"/>
          <p:cNvSpPr>
            <a:spLocks noGrp="1"/>
          </p:cNvSpPr>
          <p:nvPr>
            <p:ph type="sldNum" sz="quarter" idx="12"/>
          </p:nvPr>
        </p:nvSpPr>
        <p:spPr>
          <a:noFill/>
          <a:ln>
            <a:miter lim="800000"/>
            <a:headEnd/>
            <a:tailEnd/>
          </a:ln>
        </p:spPr>
        <p:txBody>
          <a:bodyPr/>
          <a:lstStyle/>
          <a:p>
            <a:fld id="{14DF9BCE-1BE4-4384-8878-70BC596A0D74}" type="slidenum">
              <a:rPr lang="zh-CN" altLang="en-US" smtClean="0"/>
              <a:pPr/>
              <a:t>53</a:t>
            </a:fld>
            <a:endParaRPr lang="en-US" altLang="zh-CN"/>
          </a:p>
        </p:txBody>
      </p:sp>
      <p:sp>
        <p:nvSpPr>
          <p:cNvPr id="59396"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3.5.2	Operations :</a:t>
            </a:r>
            <a:r>
              <a:rPr lang="en-US" altLang="zh-CN" b="1">
                <a:solidFill>
                  <a:schemeClr val="hlink"/>
                </a:solidFill>
                <a:ea typeface="宋体" pitchFamily="2" charset="-122"/>
              </a:rPr>
              <a:t> Insert</a:t>
            </a:r>
            <a:endParaRPr lang="zh-CN" altLang="en-US">
              <a:solidFill>
                <a:schemeClr val="hlink"/>
              </a:solidFill>
              <a:ea typeface="宋体" pitchFamily="2" charset="-122"/>
              <a:sym typeface="Webdings" pitchFamily="18" charset="2"/>
            </a:endParaRPr>
          </a:p>
        </p:txBody>
      </p:sp>
      <p:sp>
        <p:nvSpPr>
          <p:cNvPr id="59397" name="Rectangle 3"/>
          <p:cNvSpPr>
            <a:spLocks noGrp="1" noChangeArrowheads="1"/>
          </p:cNvSpPr>
          <p:nvPr>
            <p:ph type="body" idx="1"/>
          </p:nvPr>
        </p:nvSpPr>
        <p:spPr>
          <a:xfrm>
            <a:off x="250825" y="404813"/>
            <a:ext cx="8642350" cy="6192837"/>
          </a:xfrm>
          <a:solidFill>
            <a:srgbClr val="CCECFF"/>
          </a:solidFill>
        </p:spPr>
        <p:txBody>
          <a:bodyPr/>
          <a:lstStyle/>
          <a:p>
            <a:pPr eaLnBrk="1" hangingPunct="1">
              <a:lnSpc>
                <a:spcPct val="90000"/>
              </a:lnSpc>
              <a:buFont typeface="Wingdings" pitchFamily="2" charset="2"/>
              <a:buNone/>
            </a:pPr>
            <a:r>
              <a:rPr lang="en-US" altLang="zh-CN">
                <a:latin typeface="Comic Sans MS" pitchFamily="66" charset="0"/>
                <a:ea typeface="宋体" pitchFamily="2" charset="-122"/>
              </a:rPr>
              <a:t>template&lt;class T&gt;</a:t>
            </a:r>
          </a:p>
          <a:p>
            <a:pPr eaLnBrk="1" hangingPunct="1">
              <a:lnSpc>
                <a:spcPct val="90000"/>
              </a:lnSpc>
              <a:buFont typeface="Wingdings" pitchFamily="2" charset="2"/>
              <a:buNone/>
            </a:pPr>
            <a:r>
              <a:rPr lang="en-US" altLang="zh-CN">
                <a:latin typeface="Comic Sans MS" pitchFamily="66" charset="0"/>
                <a:ea typeface="宋体" pitchFamily="2" charset="-122"/>
              </a:rPr>
              <a:t>IndirectList&lt;T&gt;&amp; IndirectList&lt;T&gt;::</a:t>
            </a:r>
            <a:r>
              <a:rPr lang="en-US" altLang="zh-CN">
                <a:solidFill>
                  <a:schemeClr val="hlink"/>
                </a:solidFill>
                <a:latin typeface="Comic Sans MS" pitchFamily="66" charset="0"/>
                <a:ea typeface="宋体" pitchFamily="2" charset="-122"/>
              </a:rPr>
              <a:t>Delete</a:t>
            </a:r>
            <a:r>
              <a:rPr lang="en-US" altLang="zh-CN">
                <a:latin typeface="Comic Sans MS" pitchFamily="66" charset="0"/>
                <a:ea typeface="宋体" pitchFamily="2" charset="-122"/>
              </a:rPr>
              <a:t>(int k, T&amp; x)</a:t>
            </a:r>
          </a:p>
          <a:p>
            <a:pPr eaLnBrk="1" hangingPunct="1">
              <a:lnSpc>
                <a:spcPct val="90000"/>
              </a:lnSpc>
              <a:buFont typeface="Wingdings" pitchFamily="2" charset="2"/>
              <a:buNone/>
            </a:pPr>
            <a:r>
              <a:rPr lang="en-US" altLang="zh-CN">
                <a:latin typeface="Comic Sans MS" pitchFamily="66" charset="0"/>
                <a:ea typeface="宋体" pitchFamily="2" charset="-122"/>
              </a:rPr>
              <a:t>{// Set x to the k'th element and delete it.</a:t>
            </a:r>
          </a:p>
          <a:p>
            <a:pPr eaLnBrk="1" hangingPunct="1">
              <a:lnSpc>
                <a:spcPct val="90000"/>
              </a:lnSpc>
              <a:buFont typeface="Wingdings" pitchFamily="2" charset="2"/>
              <a:buNone/>
            </a:pPr>
            <a:r>
              <a:rPr lang="en-US" altLang="zh-CN">
                <a:latin typeface="Comic Sans MS" pitchFamily="66" charset="0"/>
                <a:ea typeface="宋体" pitchFamily="2" charset="-122"/>
              </a:rPr>
              <a:t>   if ( Find(k, x) )  {</a:t>
            </a:r>
          </a:p>
          <a:p>
            <a:pPr eaLnBrk="1" hangingPunct="1">
              <a:lnSpc>
                <a:spcPct val="90000"/>
              </a:lnSpc>
              <a:buFont typeface="Wingdings" pitchFamily="2" charset="2"/>
              <a:buNone/>
            </a:pPr>
            <a:r>
              <a:rPr lang="en-US" altLang="zh-CN">
                <a:latin typeface="Comic Sans MS" pitchFamily="66" charset="0"/>
                <a:ea typeface="宋体" pitchFamily="2" charset="-122"/>
              </a:rPr>
              <a:t>	for (int i = k; i &lt; length; i++)</a:t>
            </a:r>
          </a:p>
          <a:p>
            <a:pPr eaLnBrk="1" hangingPunct="1">
              <a:lnSpc>
                <a:spcPct val="90000"/>
              </a:lnSpc>
              <a:buFont typeface="Wingdings" pitchFamily="2" charset="2"/>
              <a:buNone/>
            </a:pPr>
            <a:r>
              <a:rPr lang="en-US" altLang="zh-CN">
                <a:latin typeface="Comic Sans MS" pitchFamily="66" charset="0"/>
                <a:ea typeface="宋体" pitchFamily="2" charset="-122"/>
              </a:rPr>
              <a:t>         table[i-1] = table[i];</a:t>
            </a:r>
          </a:p>
          <a:p>
            <a:pPr eaLnBrk="1" hangingPunct="1">
              <a:lnSpc>
                <a:spcPct val="90000"/>
              </a:lnSpc>
              <a:buFont typeface="Wingdings" pitchFamily="2" charset="2"/>
              <a:buNone/>
            </a:pPr>
            <a:r>
              <a:rPr lang="en-US" altLang="zh-CN">
                <a:latin typeface="Comic Sans MS" pitchFamily="66" charset="0"/>
                <a:ea typeface="宋体" pitchFamily="2" charset="-122"/>
              </a:rPr>
              <a:t>      </a:t>
            </a:r>
            <a:r>
              <a:rPr lang="en-US" altLang="zh-CN">
                <a:solidFill>
                  <a:schemeClr val="folHlink"/>
                </a:solidFill>
                <a:latin typeface="Comic Sans MS" pitchFamily="66" charset="0"/>
                <a:ea typeface="宋体" pitchFamily="2" charset="-122"/>
              </a:rPr>
              <a:t>length--;</a:t>
            </a:r>
          </a:p>
          <a:p>
            <a:pPr eaLnBrk="1" hangingPunct="1">
              <a:lnSpc>
                <a:spcPct val="90000"/>
              </a:lnSpc>
              <a:buFont typeface="Wingdings" pitchFamily="2" charset="2"/>
              <a:buNone/>
            </a:pPr>
            <a:r>
              <a:rPr lang="en-US" altLang="zh-CN">
                <a:latin typeface="Comic Sans MS" pitchFamily="66" charset="0"/>
                <a:ea typeface="宋体" pitchFamily="2" charset="-122"/>
              </a:rPr>
              <a:t>      return *this;</a:t>
            </a:r>
          </a:p>
          <a:p>
            <a:pPr eaLnBrk="1" hangingPunct="1">
              <a:lnSpc>
                <a:spcPct val="90000"/>
              </a:lnSpc>
              <a:buFont typeface="Wingdings" pitchFamily="2" charset="2"/>
              <a:buNone/>
            </a:pPr>
            <a:r>
              <a:rPr lang="en-US" altLang="zh-CN">
                <a:latin typeface="Comic Sans MS" pitchFamily="66" charset="0"/>
                <a:ea typeface="宋体" pitchFamily="2" charset="-122"/>
              </a:rPr>
              <a:t>   } else throw OutOfBounds();</a:t>
            </a:r>
          </a:p>
          <a:p>
            <a:pPr eaLnBrk="1" hangingPunct="1">
              <a:lnSpc>
                <a:spcPct val="90000"/>
              </a:lnSpc>
              <a:buFont typeface="Wingdings" pitchFamily="2" charset="2"/>
              <a:buNone/>
            </a:pPr>
            <a:r>
              <a:rPr lang="en-US" altLang="zh-CN">
                <a:latin typeface="Comic Sans MS" pitchFamily="66" charset="0"/>
                <a:ea typeface="宋体" pitchFamily="2" charset="-122"/>
              </a:rPr>
              <a:t>} //Program 3-25</a:t>
            </a:r>
            <a:endParaRPr lang="en-US" altLang="el-GR">
              <a:latin typeface="Comic Sans MS" pitchFamily="66" charset="0"/>
            </a:endParaRPr>
          </a:p>
        </p:txBody>
      </p:sp>
      <p:sp>
        <p:nvSpPr>
          <p:cNvPr id="548868" name="AutoShape 4"/>
          <p:cNvSpPr>
            <a:spLocks noChangeArrowheads="1"/>
          </p:cNvSpPr>
          <p:nvPr/>
        </p:nvSpPr>
        <p:spPr bwMode="auto">
          <a:xfrm>
            <a:off x="6227763" y="4005263"/>
            <a:ext cx="2520950" cy="1152525"/>
          </a:xfrm>
          <a:prstGeom prst="wedgeRoundRectCallout">
            <a:avLst>
              <a:gd name="adj1" fmla="val -66500"/>
              <a:gd name="adj2" fmla="val -61431"/>
              <a:gd name="adj3" fmla="val 16667"/>
            </a:avLst>
          </a:prstGeom>
          <a:solidFill>
            <a:schemeClr val="accent1"/>
          </a:solidFill>
          <a:ln w="9525">
            <a:solidFill>
              <a:schemeClr val="tx1"/>
            </a:solidFill>
            <a:miter lim="800000"/>
            <a:headEnd/>
            <a:tailEnd/>
          </a:ln>
          <a:effectLst/>
        </p:spPr>
        <p:txBody>
          <a:bodyPr/>
          <a:lstStyle/>
          <a:p>
            <a:r>
              <a:rPr kumimoji="1" lang="zh-CN" altLang="en-US" sz="2000" b="1">
                <a:latin typeface="Comic Sans MS" pitchFamily="66" charset="0"/>
              </a:rPr>
              <a:t>与公式描述的差别</a:t>
            </a:r>
          </a:p>
          <a:p>
            <a:r>
              <a:rPr kumimoji="1" lang="en-US" altLang="zh-CN" sz="2000" b="1">
                <a:latin typeface="Comic Sans MS" pitchFamily="66" charset="0"/>
              </a:rPr>
              <a:t>O(length)</a:t>
            </a:r>
          </a:p>
          <a:p>
            <a:r>
              <a:rPr kumimoji="1" lang="en-US" altLang="zh-CN" sz="2000" b="1">
                <a:solidFill>
                  <a:schemeClr val="hlink"/>
                </a:solidFill>
                <a:latin typeface="Comic Sans MS" pitchFamily="66" charset="0"/>
              </a:rPr>
              <a:t>O(length*s)</a:t>
            </a:r>
            <a:endParaRPr kumimoji="1" lang="zh-CN" altLang="el-GR" sz="2000" b="1">
              <a:solidFill>
                <a:schemeClr val="hlink"/>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48868"/>
                                        </p:tgtEl>
                                        <p:attrNameLst>
                                          <p:attrName>style.visibility</p:attrName>
                                        </p:attrNameLst>
                                      </p:cBhvr>
                                      <p:to>
                                        <p:strVal val="visible"/>
                                      </p:to>
                                    </p:set>
                                    <p:anim calcmode="lin" valueType="num">
                                      <p:cBhvr>
                                        <p:cTn id="7" dur="500" fill="hold"/>
                                        <p:tgtEl>
                                          <p:spTgt spid="5488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8868"/>
                                        </p:tgtEl>
                                        <p:attrNameLst>
                                          <p:attrName>ppt_y</p:attrName>
                                        </p:attrNameLst>
                                      </p:cBhvr>
                                      <p:tavLst>
                                        <p:tav tm="0">
                                          <p:val>
                                            <p:strVal val="#ppt_y"/>
                                          </p:val>
                                        </p:tav>
                                        <p:tav tm="100000">
                                          <p:val>
                                            <p:strVal val="#ppt_y"/>
                                          </p:val>
                                        </p:tav>
                                      </p:tavLst>
                                    </p:anim>
                                    <p:anim calcmode="lin" valueType="num">
                                      <p:cBhvr>
                                        <p:cTn id="9" dur="500" fill="hold"/>
                                        <p:tgtEl>
                                          <p:spTgt spid="5488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88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miter lim="800000"/>
            <a:headEnd/>
            <a:tailEnd/>
          </a:ln>
        </p:spPr>
        <p:txBody>
          <a:bodyPr/>
          <a:lstStyle/>
          <a:p>
            <a:fld id="{1D218FF5-0D0D-4082-905A-517CBB4C7A26}" type="datetime7">
              <a:rPr lang="zh-CN" altLang="en-US" smtClean="0"/>
              <a:pPr/>
              <a:t>19.9.25</a:t>
            </a:fld>
            <a:endParaRPr lang="en-US" altLang="zh-CN"/>
          </a:p>
        </p:txBody>
      </p:sp>
      <p:sp>
        <p:nvSpPr>
          <p:cNvPr id="77827" name="灯片编号占位符 5"/>
          <p:cNvSpPr>
            <a:spLocks noGrp="1"/>
          </p:cNvSpPr>
          <p:nvPr>
            <p:ph type="sldNum" sz="quarter" idx="12"/>
          </p:nvPr>
        </p:nvSpPr>
        <p:spPr>
          <a:noFill/>
          <a:ln>
            <a:miter lim="800000"/>
            <a:headEnd/>
            <a:tailEnd/>
          </a:ln>
        </p:spPr>
        <p:txBody>
          <a:bodyPr/>
          <a:lstStyle/>
          <a:p>
            <a:fld id="{940B805A-B2F6-48CC-8855-AD9D79EF1DC4}" type="slidenum">
              <a:rPr lang="zh-CN" altLang="en-US" smtClean="0"/>
              <a:pPr/>
              <a:t>54</a:t>
            </a:fld>
            <a:endParaRPr lang="en-US" altLang="zh-CN"/>
          </a:p>
        </p:txBody>
      </p:sp>
      <p:sp>
        <p:nvSpPr>
          <p:cNvPr id="7782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3.7 A Comparison</a:t>
            </a:r>
          </a:p>
        </p:txBody>
      </p:sp>
      <p:sp>
        <p:nvSpPr>
          <p:cNvPr id="77829" name="Rectangle 3"/>
          <p:cNvSpPr>
            <a:spLocks noChangeArrowheads="1"/>
          </p:cNvSpPr>
          <p:nvPr/>
        </p:nvSpPr>
        <p:spPr bwMode="auto">
          <a:xfrm>
            <a:off x="179388" y="1412875"/>
            <a:ext cx="8640762" cy="5111750"/>
          </a:xfrm>
          <a:prstGeom prst="rect">
            <a:avLst/>
          </a:prstGeom>
          <a:noFill/>
          <a:ln w="9525">
            <a:noFill/>
            <a:miter lim="800000"/>
            <a:headEnd/>
            <a:tailEnd/>
          </a:ln>
          <a:effectLst/>
        </p:spPr>
        <p:txBody>
          <a:bodyPr/>
          <a:lstStyle/>
          <a:p>
            <a:pPr marL="342900" indent="-342900">
              <a:spcBef>
                <a:spcPct val="20000"/>
              </a:spcBef>
              <a:buClr>
                <a:schemeClr val="accent1"/>
              </a:buClr>
              <a:buFont typeface="Wingdings" pitchFamily="2" charset="2"/>
              <a:buChar char="l"/>
            </a:pPr>
            <a:r>
              <a:rPr lang="en-US" altLang="zh-CN" sz="2000" dirty="0">
                <a:latin typeface="Comic Sans MS" pitchFamily="66" charset="0"/>
              </a:rPr>
              <a:t>1.  </a:t>
            </a:r>
            <a:r>
              <a:rPr lang="zh-CN" altLang="en-US" sz="2000" dirty="0">
                <a:latin typeface="Comic Sans MS" pitchFamily="66" charset="0"/>
              </a:rPr>
              <a:t>线性表</a:t>
            </a:r>
          </a:p>
          <a:p>
            <a:pPr marL="342900" indent="-342900">
              <a:spcBef>
                <a:spcPct val="20000"/>
              </a:spcBef>
              <a:buClr>
                <a:schemeClr val="accent1"/>
              </a:buClr>
              <a:buFont typeface="Wingdings" pitchFamily="2" charset="2"/>
              <a:buChar char="l"/>
            </a:pPr>
            <a:r>
              <a:rPr lang="en-US" altLang="zh-CN" sz="2000" dirty="0">
                <a:latin typeface="Comic Sans MS" pitchFamily="66" charset="0"/>
              </a:rPr>
              <a:t>2.  </a:t>
            </a:r>
            <a:r>
              <a:rPr lang="zh-CN" altLang="en-US" sz="2000" dirty="0">
                <a:latin typeface="Comic Sans MS" pitchFamily="66" charset="0"/>
              </a:rPr>
              <a:t>公式化描述 </a:t>
            </a:r>
            <a:r>
              <a:rPr lang="en-US" altLang="zh-CN" sz="2000" dirty="0">
                <a:latin typeface="Comic Sans MS" pitchFamily="66" charset="0"/>
              </a:rPr>
              <a:t>(</a:t>
            </a:r>
            <a:r>
              <a:rPr lang="en-US" altLang="zh-CN" sz="2000" dirty="0" err="1">
                <a:latin typeface="Comic Sans MS" pitchFamily="66" charset="0"/>
              </a:rPr>
              <a:t>LinearList</a:t>
            </a:r>
            <a:r>
              <a:rPr lang="en-US" altLang="zh-CN" sz="2000" dirty="0">
                <a:latin typeface="Comic Sans MS" pitchFamily="66" charset="0"/>
              </a:rPr>
              <a:t> class) </a:t>
            </a:r>
          </a:p>
          <a:p>
            <a:pPr marL="742950" lvl="1" indent="-285750">
              <a:spcBef>
                <a:spcPct val="20000"/>
              </a:spcBef>
              <a:buClr>
                <a:schemeClr val="accent1"/>
              </a:buClr>
              <a:buFont typeface="Wingdings" pitchFamily="2" charset="2"/>
              <a:buChar char="¡"/>
            </a:pPr>
            <a:r>
              <a:rPr lang="en-US" altLang="zh-CN" sz="2000" dirty="0">
                <a:latin typeface="Comic Sans MS" pitchFamily="66" charset="0"/>
              </a:rPr>
              <a:t>{ </a:t>
            </a:r>
            <a:r>
              <a:rPr lang="en-US" altLang="zh-CN" sz="2000" dirty="0" err="1">
                <a:latin typeface="Comic Sans MS" pitchFamily="66" charset="0"/>
              </a:rPr>
              <a:t>int</a:t>
            </a:r>
            <a:r>
              <a:rPr lang="en-US" altLang="zh-CN" sz="2000" dirty="0">
                <a:latin typeface="Comic Sans MS" pitchFamily="66" charset="0"/>
              </a:rPr>
              <a:t> length; </a:t>
            </a:r>
            <a:r>
              <a:rPr lang="en-US" altLang="zh-CN" sz="2000" dirty="0" err="1">
                <a:latin typeface="Comic Sans MS" pitchFamily="66" charset="0"/>
              </a:rPr>
              <a:t>int</a:t>
            </a:r>
            <a:r>
              <a:rPr lang="en-US" altLang="zh-CN" sz="2000" dirty="0">
                <a:latin typeface="Comic Sans MS" pitchFamily="66" charset="0"/>
              </a:rPr>
              <a:t> </a:t>
            </a:r>
            <a:r>
              <a:rPr lang="en-US" altLang="zh-CN" sz="2000" dirty="0" err="1">
                <a:latin typeface="Comic Sans MS" pitchFamily="66" charset="0"/>
              </a:rPr>
              <a:t>MaxSize</a:t>
            </a:r>
            <a:r>
              <a:rPr lang="en-US" altLang="zh-CN" sz="2000" dirty="0">
                <a:latin typeface="Comic Sans MS" pitchFamily="66" charset="0"/>
              </a:rPr>
              <a:t>; T * element;}</a:t>
            </a:r>
          </a:p>
          <a:p>
            <a:pPr marL="342900" indent="-342900">
              <a:spcBef>
                <a:spcPct val="20000"/>
              </a:spcBef>
              <a:buClr>
                <a:schemeClr val="accent1"/>
              </a:buClr>
              <a:buFont typeface="Wingdings" pitchFamily="2" charset="2"/>
              <a:buChar char="l"/>
            </a:pPr>
            <a:r>
              <a:rPr lang="en-US" altLang="zh-CN" sz="2000" dirty="0">
                <a:latin typeface="Comic Sans MS" pitchFamily="66" charset="0"/>
              </a:rPr>
              <a:t>3.  </a:t>
            </a:r>
            <a:r>
              <a:rPr lang="zh-CN" altLang="en-US" sz="2000" dirty="0">
                <a:latin typeface="Comic Sans MS" pitchFamily="66" charset="0"/>
              </a:rPr>
              <a:t>链表描述</a:t>
            </a:r>
            <a:r>
              <a:rPr lang="en-US" altLang="zh-CN" sz="2000" dirty="0">
                <a:latin typeface="Comic Sans MS" pitchFamily="66" charset="0"/>
              </a:rPr>
              <a:t>(</a:t>
            </a:r>
            <a:r>
              <a:rPr lang="en-US" altLang="zh-CN" sz="2000" dirty="0" err="1">
                <a:latin typeface="Comic Sans MS" pitchFamily="66" charset="0"/>
              </a:rPr>
              <a:t>ChainNode</a:t>
            </a:r>
            <a:r>
              <a:rPr lang="en-US" altLang="zh-CN" sz="2000" dirty="0">
                <a:latin typeface="Comic Sans MS" pitchFamily="66" charset="0"/>
              </a:rPr>
              <a:t>, Chain class)</a:t>
            </a:r>
          </a:p>
          <a:p>
            <a:pPr marL="742950" lvl="1" indent="-285750">
              <a:spcBef>
                <a:spcPct val="20000"/>
              </a:spcBef>
              <a:buClr>
                <a:schemeClr val="accent1"/>
              </a:buClr>
              <a:buFont typeface="Wingdings" pitchFamily="2" charset="2"/>
              <a:buChar char="¡"/>
            </a:pPr>
            <a:r>
              <a:rPr lang="en-US" altLang="zh-CN" sz="2000" dirty="0">
                <a:latin typeface="Comic Sans MS" pitchFamily="66" charset="0"/>
              </a:rPr>
              <a:t>{T data, Node * Link } {Node *first }</a:t>
            </a:r>
          </a:p>
          <a:p>
            <a:pPr marL="742950" lvl="1" indent="-285750">
              <a:spcBef>
                <a:spcPct val="20000"/>
              </a:spcBef>
              <a:buClr>
                <a:schemeClr val="accent1"/>
              </a:buClr>
              <a:buFont typeface="Wingdings" pitchFamily="2" charset="2"/>
              <a:buChar char="¡"/>
            </a:pPr>
            <a:r>
              <a:rPr lang="zh-CN" altLang="en-US" sz="2000" dirty="0">
                <a:latin typeface="Comic Sans MS" pitchFamily="66" charset="0"/>
              </a:rPr>
              <a:t>扩充 </a:t>
            </a:r>
            <a:r>
              <a:rPr lang="en-US" altLang="zh-CN" sz="2000" dirty="0">
                <a:latin typeface="Comic Sans MS" pitchFamily="66" charset="0"/>
              </a:rPr>
              <a:t>{Node * last};  (</a:t>
            </a:r>
            <a:r>
              <a:rPr lang="en-US" altLang="zh-CN" sz="2000" dirty="0" err="1">
                <a:latin typeface="Comic Sans MS" pitchFamily="66" charset="0"/>
              </a:rPr>
              <a:t>Chainlterator</a:t>
            </a:r>
            <a:r>
              <a:rPr lang="en-US" altLang="zh-CN" sz="2000" dirty="0">
                <a:latin typeface="Comic Sans MS" pitchFamily="66" charset="0"/>
              </a:rPr>
              <a:t> class){ location }</a:t>
            </a:r>
          </a:p>
          <a:p>
            <a:pPr marL="742950" lvl="1" indent="-285750">
              <a:spcBef>
                <a:spcPct val="20000"/>
              </a:spcBef>
              <a:buClr>
                <a:schemeClr val="accent1"/>
              </a:buClr>
              <a:buFont typeface="Wingdings" pitchFamily="2" charset="2"/>
              <a:buChar char="¡"/>
            </a:pPr>
            <a:r>
              <a:rPr lang="zh-CN" altLang="en-US" sz="2000" dirty="0">
                <a:latin typeface="Comic Sans MS" pitchFamily="66" charset="0"/>
              </a:rPr>
              <a:t>扩充循环链表、双向链表、（带头节点循环链表）</a:t>
            </a:r>
          </a:p>
          <a:p>
            <a:pPr marL="742950" lvl="1" indent="-285750">
              <a:spcBef>
                <a:spcPct val="20000"/>
              </a:spcBef>
              <a:buClr>
                <a:schemeClr val="accent1"/>
              </a:buClr>
              <a:buFont typeface="Wingdings" pitchFamily="2" charset="2"/>
              <a:buChar char="¡"/>
            </a:pPr>
            <a:r>
              <a:rPr lang="en-US" altLang="zh-CN" sz="2000" dirty="0">
                <a:latin typeface="Comic Sans MS" pitchFamily="66" charset="0"/>
              </a:rPr>
              <a:t>(</a:t>
            </a:r>
            <a:r>
              <a:rPr lang="en-US" altLang="zh-CN" sz="2000" dirty="0" err="1">
                <a:latin typeface="Comic Sans MS" pitchFamily="66" charset="0"/>
              </a:rPr>
              <a:t>DoubleNode</a:t>
            </a:r>
            <a:r>
              <a:rPr lang="en-US" altLang="zh-CN" sz="2000" dirty="0">
                <a:latin typeface="Comic Sans MS" pitchFamily="66" charset="0"/>
              </a:rPr>
              <a:t>, Double) { T data, Node * left, *right}</a:t>
            </a:r>
          </a:p>
          <a:p>
            <a:pPr marL="742950" lvl="1" indent="-285750">
              <a:spcBef>
                <a:spcPct val="20000"/>
              </a:spcBef>
              <a:buClr>
                <a:schemeClr val="accent1"/>
              </a:buClr>
              <a:buFont typeface="Wingdings" pitchFamily="2" charset="2"/>
              <a:buChar char="¡"/>
            </a:pPr>
            <a:r>
              <a:rPr lang="en-US" altLang="zh-CN" sz="2000" dirty="0">
                <a:latin typeface="Comic Sans MS" pitchFamily="66" charset="0"/>
              </a:rPr>
              <a:t>{Node *</a:t>
            </a:r>
            <a:r>
              <a:rPr lang="en-US" altLang="zh-CN" sz="2000" dirty="0" err="1">
                <a:latin typeface="Comic Sans MS" pitchFamily="66" charset="0"/>
              </a:rPr>
              <a:t>LeftEnd</a:t>
            </a:r>
            <a:r>
              <a:rPr lang="en-US" altLang="zh-CN" sz="2000" dirty="0">
                <a:latin typeface="Comic Sans MS" pitchFamily="66" charset="0"/>
              </a:rPr>
              <a:t>, *</a:t>
            </a:r>
            <a:r>
              <a:rPr lang="en-US" altLang="zh-CN" sz="2000" dirty="0" err="1">
                <a:latin typeface="Comic Sans MS" pitchFamily="66" charset="0"/>
              </a:rPr>
              <a:t>RightEnd</a:t>
            </a:r>
            <a:r>
              <a:rPr lang="en-US" altLang="zh-CN" sz="2000" dirty="0">
                <a:latin typeface="Comic Sans MS" pitchFamily="66" charset="0"/>
              </a:rPr>
              <a:t>; }</a:t>
            </a:r>
          </a:p>
          <a:p>
            <a:pPr marL="342900" indent="-342900">
              <a:spcBef>
                <a:spcPct val="20000"/>
              </a:spcBef>
              <a:buClr>
                <a:schemeClr val="accent1"/>
              </a:buClr>
              <a:buFont typeface="Wingdings" pitchFamily="2" charset="2"/>
              <a:buChar char="l"/>
            </a:pPr>
            <a:r>
              <a:rPr lang="en-US" altLang="zh-CN" sz="2000" dirty="0">
                <a:latin typeface="Comic Sans MS" pitchFamily="66" charset="0"/>
              </a:rPr>
              <a:t>4.  </a:t>
            </a:r>
            <a:r>
              <a:rPr lang="zh-CN" altLang="en-US" sz="2000" dirty="0">
                <a:latin typeface="Comic Sans MS" pitchFamily="66" charset="0"/>
              </a:rPr>
              <a:t>间接寻址（ </a:t>
            </a:r>
            <a:r>
              <a:rPr lang="en-US" altLang="zh-CN" sz="2000" dirty="0" err="1">
                <a:latin typeface="Comic Sans MS" pitchFamily="66" charset="0"/>
              </a:rPr>
              <a:t>IndeirectList</a:t>
            </a:r>
            <a:r>
              <a:rPr lang="en-US" altLang="zh-CN" sz="2000" dirty="0">
                <a:latin typeface="Comic Sans MS" pitchFamily="66" charset="0"/>
              </a:rPr>
              <a:t> ) { T **table; </a:t>
            </a:r>
            <a:r>
              <a:rPr lang="en-US" altLang="zh-CN" sz="2000" dirty="0" err="1">
                <a:latin typeface="Comic Sans MS" pitchFamily="66" charset="0"/>
              </a:rPr>
              <a:t>int</a:t>
            </a:r>
            <a:r>
              <a:rPr lang="en-US" altLang="zh-CN" sz="2000" dirty="0">
                <a:latin typeface="Comic Sans MS" pitchFamily="66" charset="0"/>
              </a:rPr>
              <a:t> length, </a:t>
            </a:r>
            <a:r>
              <a:rPr lang="en-US" altLang="zh-CN" sz="2000" dirty="0" err="1">
                <a:latin typeface="Comic Sans MS" pitchFamily="66" charset="0"/>
              </a:rPr>
              <a:t>MasSize</a:t>
            </a:r>
            <a:r>
              <a:rPr lang="en-US" altLang="zh-CN" sz="2000" dirty="0">
                <a:latin typeface="Comic Sans MS" pitchFamily="66"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miter lim="800000"/>
            <a:headEnd/>
            <a:tailEnd/>
          </a:ln>
        </p:spPr>
        <p:txBody>
          <a:bodyPr/>
          <a:lstStyle/>
          <a:p>
            <a:fld id="{0B1C03E0-32E7-4E92-9C2A-139352C96090}" type="datetime7">
              <a:rPr lang="zh-CN" altLang="en-US" smtClean="0"/>
              <a:pPr/>
              <a:t>19.9.25</a:t>
            </a:fld>
            <a:endParaRPr lang="en-US" altLang="zh-CN"/>
          </a:p>
        </p:txBody>
      </p:sp>
      <p:sp>
        <p:nvSpPr>
          <p:cNvPr id="78851" name="灯片编号占位符 5"/>
          <p:cNvSpPr>
            <a:spLocks noGrp="1"/>
          </p:cNvSpPr>
          <p:nvPr>
            <p:ph type="sldNum" sz="quarter" idx="12"/>
          </p:nvPr>
        </p:nvSpPr>
        <p:spPr>
          <a:noFill/>
          <a:ln>
            <a:miter lim="800000"/>
            <a:headEnd/>
            <a:tailEnd/>
          </a:ln>
        </p:spPr>
        <p:txBody>
          <a:bodyPr/>
          <a:lstStyle/>
          <a:p>
            <a:fld id="{76AD8B63-0A38-4008-BB86-44854A7FBEE1}" type="slidenum">
              <a:rPr lang="zh-CN" altLang="en-US" smtClean="0"/>
              <a:pPr/>
              <a:t>55</a:t>
            </a:fld>
            <a:endParaRPr lang="en-US" altLang="zh-CN"/>
          </a:p>
        </p:txBody>
      </p:sp>
      <p:sp>
        <p:nvSpPr>
          <p:cNvPr id="7885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3.7 A Comparison</a:t>
            </a:r>
            <a:endParaRPr lang="zh-CN" altLang="en-US">
              <a:ea typeface="宋体" pitchFamily="2" charset="-122"/>
            </a:endParaRPr>
          </a:p>
        </p:txBody>
      </p:sp>
      <p:graphicFrame>
        <p:nvGraphicFramePr>
          <p:cNvPr id="587810" name="Group 34"/>
          <p:cNvGraphicFramePr>
            <a:graphicFrameLocks noGrp="1"/>
          </p:cNvGraphicFramePr>
          <p:nvPr>
            <p:ph idx="1"/>
          </p:nvPr>
        </p:nvGraphicFramePr>
        <p:xfrm>
          <a:off x="220663" y="1628775"/>
          <a:ext cx="8702675" cy="3338539"/>
        </p:xfrm>
        <a:graphic>
          <a:graphicData uri="http://schemas.openxmlformats.org/drawingml/2006/table">
            <a:tbl>
              <a:tblPr/>
              <a:tblGrid>
                <a:gridCol w="222885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18110">
                <a:tc rowSpan="2">
                  <a:txBody>
                    <a:bodyPr/>
                    <a:lstStyle/>
                    <a:p>
                      <a:pPr marL="0" marR="0" lvl="0" indent="0" algn="ctr" defTabSz="914400" rtl="0" eaLnBrk="1" fontAlgn="base" latinLnBrk="0" hangingPunct="1">
                        <a:lnSpc>
                          <a:spcPct val="15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dirty="0">
                          <a:ln>
                            <a:noFill/>
                          </a:ln>
                          <a:solidFill>
                            <a:schemeClr val="tx1"/>
                          </a:solidFill>
                          <a:effectLst/>
                          <a:latin typeface="Comic Sans MS" pitchFamily="66" charset="0"/>
                          <a:ea typeface="宋体" pitchFamily="2" charset="-122"/>
                        </a:rPr>
                        <a:t>描述方法</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Comic Sans MS" pitchFamily="66" charset="0"/>
                          <a:ea typeface="宋体" pitchFamily="2" charset="-122"/>
                        </a:rPr>
                        <a:t>操  作</a:t>
                      </a: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04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pitchFamily="2" charset="-122"/>
                        </a:rPr>
                        <a:t>查找第</a:t>
                      </a:r>
                      <a:r>
                        <a:rPr kumimoji="0" lang="en-US" altLang="zh-CN" sz="2000" b="0" i="0" u="none" strike="noStrike" cap="none" normalizeH="0" baseline="0">
                          <a:ln>
                            <a:noFill/>
                          </a:ln>
                          <a:solidFill>
                            <a:schemeClr val="tx1"/>
                          </a:solidFill>
                          <a:effectLst/>
                          <a:latin typeface="Comic Sans MS" pitchFamily="66" charset="0"/>
                          <a:ea typeface="宋体" pitchFamily="2" charset="-122"/>
                        </a:rPr>
                        <a:t>k</a:t>
                      </a:r>
                      <a:r>
                        <a:rPr kumimoji="0" lang="zh-CN" altLang="en-US" sz="2000" b="0" i="0" u="none" strike="noStrike" cap="none" normalizeH="0" baseline="0">
                          <a:ln>
                            <a:noFill/>
                          </a:ln>
                          <a:solidFill>
                            <a:schemeClr val="tx1"/>
                          </a:solidFill>
                          <a:effectLst/>
                          <a:latin typeface="Comic Sans MS" pitchFamily="66" charset="0"/>
                          <a:ea typeface="宋体" pitchFamily="2" charset="-122"/>
                        </a:rPr>
                        <a:t>个元素</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pitchFamily="2" charset="-122"/>
                        </a:rPr>
                        <a:t>删除第</a:t>
                      </a:r>
                      <a:r>
                        <a:rPr kumimoji="0" lang="en-US" altLang="zh-CN" sz="2000" b="0" i="0" u="none" strike="noStrike" cap="none" normalizeH="0" baseline="0">
                          <a:ln>
                            <a:noFill/>
                          </a:ln>
                          <a:solidFill>
                            <a:schemeClr val="tx1"/>
                          </a:solidFill>
                          <a:effectLst/>
                          <a:latin typeface="Comic Sans MS" pitchFamily="66" charset="0"/>
                          <a:ea typeface="宋体" pitchFamily="2" charset="-122"/>
                        </a:rPr>
                        <a:t>k</a:t>
                      </a:r>
                      <a:r>
                        <a:rPr kumimoji="0" lang="zh-CN" altLang="en-US" sz="2000" b="0" i="0" u="none" strike="noStrike" cap="none" normalizeH="0" baseline="0">
                          <a:ln>
                            <a:noFill/>
                          </a:ln>
                          <a:solidFill>
                            <a:schemeClr val="tx1"/>
                          </a:solidFill>
                          <a:effectLst/>
                          <a:latin typeface="Comic Sans MS" pitchFamily="66" charset="0"/>
                          <a:ea typeface="宋体" pitchFamily="2" charset="-122"/>
                        </a:rPr>
                        <a:t>个元素</a:t>
                      </a: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pitchFamily="2" charset="-122"/>
                        </a:rPr>
                        <a:t>在第</a:t>
                      </a:r>
                      <a:r>
                        <a:rPr kumimoji="0" lang="en-US" altLang="zh-CN" sz="2000" b="0" i="0" u="none" strike="noStrike" cap="none" normalizeH="0" baseline="0">
                          <a:ln>
                            <a:noFill/>
                          </a:ln>
                          <a:solidFill>
                            <a:schemeClr val="tx1"/>
                          </a:solidFill>
                          <a:effectLst/>
                          <a:latin typeface="Comic Sans MS" pitchFamily="66" charset="0"/>
                          <a:ea typeface="宋体" pitchFamily="2" charset="-122"/>
                        </a:rPr>
                        <a:t>k</a:t>
                      </a:r>
                      <a:r>
                        <a:rPr kumimoji="0" lang="zh-CN" altLang="en-US" sz="2000" b="0" i="0" u="none" strike="noStrike" cap="none" normalizeH="0" baseline="0">
                          <a:ln>
                            <a:noFill/>
                          </a:ln>
                          <a:solidFill>
                            <a:schemeClr val="tx1"/>
                          </a:solidFill>
                          <a:effectLst/>
                          <a:latin typeface="Comic Sans MS" pitchFamily="66" charset="0"/>
                          <a:ea typeface="宋体" pitchFamily="2" charset="-122"/>
                        </a:rPr>
                        <a:t>个元素后插入</a:t>
                      </a: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4027">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Comic Sans MS" pitchFamily="66" charset="0"/>
                          <a:ea typeface="宋体" pitchFamily="2" charset="-122"/>
                        </a:rPr>
                        <a:t>公式化描述</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a:ln>
                            <a:noFill/>
                          </a:ln>
                          <a:solidFill>
                            <a:schemeClr val="tx1"/>
                          </a:solidFill>
                          <a:effectLst/>
                          <a:latin typeface="Comic Sans MS" pitchFamily="66" charset="0"/>
                          <a:ea typeface="宋体" pitchFamily="2" charset="-122"/>
                        </a:rPr>
                        <a:t>Location(i)=i-1</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l-GR" altLang="zh-CN" sz="2800" b="0" i="0" u="none" strike="noStrike" cap="none" normalizeH="0" baseline="0">
                          <a:ln>
                            <a:noFill/>
                          </a:ln>
                          <a:solidFill>
                            <a:schemeClr val="tx1"/>
                          </a:solidFill>
                          <a:effectLst/>
                          <a:latin typeface="Comic Sans MS" pitchFamily="66" charset="0"/>
                        </a:rPr>
                        <a:t>Θ</a:t>
                      </a:r>
                      <a:r>
                        <a:rPr kumimoji="0" lang="en-US" altLang="zh-CN" sz="2800" b="0" i="0" u="none" strike="noStrike" cap="none" normalizeH="0" baseline="0">
                          <a:ln>
                            <a:noFill/>
                          </a:ln>
                          <a:solidFill>
                            <a:schemeClr val="tx1"/>
                          </a:solidFill>
                          <a:effectLst/>
                          <a:latin typeface="Comic Sans MS" pitchFamily="66" charset="0"/>
                          <a:ea typeface="宋体" pitchFamily="2" charset="-122"/>
                        </a:rPr>
                        <a:t>(1)</a:t>
                      </a:r>
                      <a:endParaRPr kumimoji="0" lang="zh-CN" altLang="el-GR"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O((n-k)</a:t>
                      </a:r>
                      <a:r>
                        <a:rPr kumimoji="0" lang="en-US" altLang="zh-CN" sz="2800" b="0" i="0" u="none" strike="noStrike" cap="none" normalizeH="0" baseline="0">
                          <a:ln>
                            <a:noFill/>
                          </a:ln>
                          <a:solidFill>
                            <a:schemeClr val="hlink"/>
                          </a:solidFill>
                          <a:effectLst/>
                          <a:latin typeface="Comic Sans MS" pitchFamily="66" charset="0"/>
                          <a:ea typeface="宋体" pitchFamily="2" charset="-122"/>
                        </a:rPr>
                        <a:t>s</a:t>
                      </a:r>
                      <a:r>
                        <a:rPr kumimoji="0" lang="en-US" altLang="zh-CN" sz="2800" b="0" i="0" u="none" strike="noStrike" cap="none" normalizeH="0" baseline="0">
                          <a:ln>
                            <a:noFill/>
                          </a:ln>
                          <a:solidFill>
                            <a:schemeClr val="tx1"/>
                          </a:solidFill>
                          <a:effectLst/>
                          <a:latin typeface="Comic Sans MS" pitchFamily="66" charset="0"/>
                          <a:ea typeface="宋体" pitchFamily="2" charset="-122"/>
                        </a:rPr>
                        <a:t>)</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 ((n-k)</a:t>
                      </a:r>
                      <a:r>
                        <a:rPr kumimoji="0" lang="en-US" altLang="zh-CN" sz="2800" b="0" i="0" u="none" strike="noStrike" cap="none" normalizeH="0" baseline="0">
                          <a:ln>
                            <a:noFill/>
                          </a:ln>
                          <a:solidFill>
                            <a:schemeClr val="hlink"/>
                          </a:solidFill>
                          <a:effectLst/>
                          <a:latin typeface="Comic Sans MS" pitchFamily="66" charset="0"/>
                          <a:ea typeface="宋体" pitchFamily="2" charset="-122"/>
                        </a:rPr>
                        <a:t>s</a:t>
                      </a:r>
                      <a:r>
                        <a:rPr kumimoji="0" lang="en-US" altLang="zh-CN" sz="2800" b="0" i="0" u="none" strike="noStrike" cap="none" normalizeH="0" baseline="0">
                          <a:ln>
                            <a:noFill/>
                          </a:ln>
                          <a:solidFill>
                            <a:schemeClr val="tx1"/>
                          </a:solidFill>
                          <a:effectLst/>
                          <a:latin typeface="Comic Sans MS" pitchFamily="66" charset="0"/>
                          <a:ea typeface="宋体" pitchFamily="2" charset="-122"/>
                        </a:rPr>
                        <a:t>)</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193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dirty="0">
                          <a:ln>
                            <a:noFill/>
                          </a:ln>
                          <a:solidFill>
                            <a:schemeClr val="tx1"/>
                          </a:solidFill>
                          <a:effectLst/>
                          <a:latin typeface="Comic Sans MS" pitchFamily="66" charset="0"/>
                          <a:ea typeface="宋体" pitchFamily="2" charset="-122"/>
                        </a:rPr>
                        <a:t>链表描述</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a:t>
                      </a:r>
                      <a:r>
                        <a:rPr kumimoji="0" lang="en-US" altLang="zh-CN" sz="2800" b="0" i="0" u="none" strike="noStrike" cap="none" normalizeH="0" baseline="0">
                          <a:ln>
                            <a:noFill/>
                          </a:ln>
                          <a:solidFill>
                            <a:schemeClr val="hlink"/>
                          </a:solidFill>
                          <a:effectLst/>
                          <a:latin typeface="Comic Sans MS" pitchFamily="66" charset="0"/>
                          <a:ea typeface="宋体" pitchFamily="2" charset="-122"/>
                        </a:rPr>
                        <a:t>k</a:t>
                      </a:r>
                      <a:r>
                        <a:rPr kumimoji="0" lang="en-US" altLang="zh-CN" sz="2800" b="0" i="0" u="none" strike="noStrike" cap="none" normalizeH="0" baseline="0">
                          <a:ln>
                            <a:noFill/>
                          </a:ln>
                          <a:solidFill>
                            <a:schemeClr val="tx1"/>
                          </a:solidFill>
                          <a:effectLst/>
                          <a:latin typeface="Comic Sans MS" pitchFamily="66" charset="0"/>
                          <a:ea typeface="宋体" pitchFamily="2" charset="-122"/>
                        </a:rPr>
                        <a:t>)</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O(k)</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O(k+s)</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4027">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dirty="0">
                          <a:ln>
                            <a:noFill/>
                          </a:ln>
                          <a:solidFill>
                            <a:schemeClr val="tx1"/>
                          </a:solidFill>
                          <a:effectLst/>
                          <a:latin typeface="Comic Sans MS" pitchFamily="66" charset="0"/>
                          <a:ea typeface="宋体" pitchFamily="2" charset="-122"/>
                        </a:rPr>
                        <a:t>间接寻址</a:t>
                      </a: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l-GR" altLang="zh-CN" sz="2800" b="0" i="0" u="none" strike="noStrike" cap="none" normalizeH="0" baseline="0">
                          <a:ln>
                            <a:noFill/>
                          </a:ln>
                          <a:solidFill>
                            <a:schemeClr val="tx1"/>
                          </a:solidFill>
                          <a:effectLst/>
                          <a:latin typeface="Comic Sans MS" pitchFamily="66" charset="0"/>
                        </a:rPr>
                        <a:t>Θ</a:t>
                      </a:r>
                      <a:r>
                        <a:rPr kumimoji="0" lang="en-US" altLang="zh-CN" sz="2800" b="0" i="0" u="none" strike="noStrike" cap="none" normalizeH="0" baseline="0">
                          <a:ln>
                            <a:noFill/>
                          </a:ln>
                          <a:solidFill>
                            <a:schemeClr val="tx1"/>
                          </a:solidFill>
                          <a:effectLst/>
                          <a:latin typeface="Comic Sans MS" pitchFamily="66" charset="0"/>
                          <a:ea typeface="宋体" pitchFamily="2" charset="-122"/>
                        </a:rPr>
                        <a:t>(1)</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O(n-k)</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Comic Sans MS" pitchFamily="66" charset="0"/>
                          <a:ea typeface="宋体" pitchFamily="2" charset="-122"/>
                        </a:rPr>
                        <a:t>O(n-k)</a:t>
                      </a:r>
                      <a:endParaRPr kumimoji="0" lang="zh-CN" altLang="en-US" sz="2800" b="0" i="0" u="none" strike="noStrike" cap="none" normalizeH="0" baseline="0">
                        <a:ln>
                          <a:noFill/>
                        </a:ln>
                        <a:solidFill>
                          <a:schemeClr val="tx1"/>
                        </a:solidFill>
                        <a:effectLst/>
                        <a:latin typeface="Comic Sans MS" pitchFamily="66" charset="0"/>
                        <a:ea typeface="宋体" pitchFamily="2" charset="-122"/>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8882" name="AutoShape 32"/>
          <p:cNvSpPr>
            <a:spLocks noChangeArrowheads="1"/>
          </p:cNvSpPr>
          <p:nvPr/>
        </p:nvSpPr>
        <p:spPr bwMode="auto">
          <a:xfrm>
            <a:off x="5038725" y="6237288"/>
            <a:ext cx="4105275" cy="620712"/>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en-US" altLang="zh-CN" sz="2400" b="1">
                <a:latin typeface="Comic Sans MS" pitchFamily="66" charset="0"/>
              </a:rPr>
              <a:t>n=</a:t>
            </a:r>
            <a:r>
              <a:rPr kumimoji="1" lang="zh-CN" altLang="en-US" sz="2400" b="1">
                <a:latin typeface="Comic Sans MS" pitchFamily="66" charset="0"/>
              </a:rPr>
              <a:t>链表长度，</a:t>
            </a:r>
            <a:r>
              <a:rPr kumimoji="1" lang="en-US" altLang="zh-CN" sz="2400" b="1">
                <a:latin typeface="Comic Sans MS" pitchFamily="66" charset="0"/>
              </a:rPr>
              <a:t>s=sizeof(T)</a:t>
            </a:r>
          </a:p>
        </p:txBody>
      </p:sp>
      <p:sp>
        <p:nvSpPr>
          <p:cNvPr id="78883" name="AutoShape 33"/>
          <p:cNvSpPr>
            <a:spLocks noChangeArrowheads="1"/>
          </p:cNvSpPr>
          <p:nvPr/>
        </p:nvSpPr>
        <p:spPr bwMode="auto">
          <a:xfrm>
            <a:off x="3059113" y="5373688"/>
            <a:ext cx="5616575" cy="647700"/>
          </a:xfrm>
          <a:prstGeom prst="wedgeRoundRectCallout">
            <a:avLst>
              <a:gd name="adj1" fmla="val -47708"/>
              <a:gd name="adj2" fmla="val -131130"/>
              <a:gd name="adj3" fmla="val 16667"/>
            </a:avLst>
          </a:prstGeom>
          <a:solidFill>
            <a:schemeClr val="accent1"/>
          </a:solidFill>
          <a:ln w="9525">
            <a:solidFill>
              <a:schemeClr val="tx1"/>
            </a:solidFill>
            <a:miter lim="800000"/>
            <a:headEnd/>
            <a:tailEnd/>
          </a:ln>
          <a:effectLst/>
        </p:spPr>
        <p:txBody>
          <a:bodyPr/>
          <a:lstStyle/>
          <a:p>
            <a:pPr>
              <a:lnSpc>
                <a:spcPct val="90000"/>
              </a:lnSpc>
            </a:pPr>
            <a:r>
              <a:rPr kumimoji="1" lang="zh-CN" altLang="en-US" sz="2000" b="1">
                <a:latin typeface="Tahoma" pitchFamily="34" charset="0"/>
              </a:rPr>
              <a:t>如果已排序搜索时间差别巨大</a:t>
            </a:r>
            <a:r>
              <a:rPr kumimoji="1" lang="en-US" altLang="zh-CN" sz="2000" b="1">
                <a:latin typeface="Tahoma" pitchFamily="34" charset="0"/>
              </a:rPr>
              <a:t>,</a:t>
            </a:r>
            <a:r>
              <a:rPr kumimoji="1" lang="zh-CN" altLang="en-US" sz="2000" b="1">
                <a:latin typeface="Tahoma" pitchFamily="34" charset="0"/>
              </a:rPr>
              <a:t>公式化描述或间接寻址为</a:t>
            </a:r>
            <a:r>
              <a:rPr kumimoji="1" lang="en-US" altLang="zh-CN" sz="2000" b="1">
                <a:latin typeface="Tahoma" pitchFamily="34" charset="0"/>
              </a:rPr>
              <a:t>O(logn)</a:t>
            </a:r>
            <a:r>
              <a:rPr kumimoji="1" lang="zh-CN" altLang="en-US" sz="2000" b="1">
                <a:latin typeface="Tahoma" pitchFamily="34" charset="0"/>
              </a:rPr>
              <a:t>，链表描述为</a:t>
            </a:r>
            <a:r>
              <a:rPr kumimoji="1" lang="en-US" altLang="zh-CN" sz="2000" b="1">
                <a:latin typeface="Tahoma" pitchFamily="34" charset="0"/>
              </a:rPr>
              <a:t>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miter lim="800000"/>
            <a:headEnd/>
            <a:tailEnd/>
          </a:ln>
        </p:spPr>
        <p:txBody>
          <a:bodyPr/>
          <a:lstStyle/>
          <a:p>
            <a:fld id="{0CC32E0D-EE6F-4D37-A2CC-6143A3581095}" type="datetime7">
              <a:rPr lang="zh-CN" altLang="en-US" smtClean="0"/>
              <a:pPr/>
              <a:t>19.9.25</a:t>
            </a:fld>
            <a:endParaRPr lang="en-US" altLang="zh-CN"/>
          </a:p>
        </p:txBody>
      </p:sp>
      <p:sp>
        <p:nvSpPr>
          <p:cNvPr id="79875" name="灯片编号占位符 5"/>
          <p:cNvSpPr>
            <a:spLocks noGrp="1"/>
          </p:cNvSpPr>
          <p:nvPr>
            <p:ph type="sldNum" sz="quarter" idx="12"/>
          </p:nvPr>
        </p:nvSpPr>
        <p:spPr>
          <a:noFill/>
          <a:ln>
            <a:miter lim="800000"/>
            <a:headEnd/>
            <a:tailEnd/>
          </a:ln>
        </p:spPr>
        <p:txBody>
          <a:bodyPr/>
          <a:lstStyle/>
          <a:p>
            <a:fld id="{FE19DE32-B1D6-4AD1-BD4B-A2F33EADBBD7}" type="slidenum">
              <a:rPr lang="zh-CN" altLang="en-US" smtClean="0"/>
              <a:pPr/>
              <a:t>56</a:t>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 Applications</a:t>
            </a:r>
            <a:endParaRPr lang="zh-CN" altLang="en-US">
              <a:ea typeface="宋体" pitchFamily="2" charset="-122"/>
            </a:endParaRPr>
          </a:p>
        </p:txBody>
      </p:sp>
      <p:sp>
        <p:nvSpPr>
          <p:cNvPr id="79877" name="Rectangle 3"/>
          <p:cNvSpPr>
            <a:spLocks noGrp="1" noChangeArrowheads="1"/>
          </p:cNvSpPr>
          <p:nvPr>
            <p:ph type="body" idx="1"/>
          </p:nvPr>
        </p:nvSpPr>
        <p:spPr>
          <a:xfrm>
            <a:off x="179388" y="1484313"/>
            <a:ext cx="8785225" cy="5040312"/>
          </a:xfrm>
        </p:spPr>
        <p:txBody>
          <a:bodyPr/>
          <a:lstStyle/>
          <a:p>
            <a:pPr eaLnBrk="1" hangingPunct="1">
              <a:lnSpc>
                <a:spcPct val="80000"/>
              </a:lnSpc>
            </a:pPr>
            <a:r>
              <a:rPr lang="en-US" altLang="zh-CN" dirty="0">
                <a:latin typeface="Comic Sans MS" pitchFamily="66" charset="0"/>
                <a:ea typeface="宋体" pitchFamily="2" charset="-122"/>
              </a:rPr>
              <a:t>1 </a:t>
            </a:r>
            <a:r>
              <a:rPr lang="zh-CN" altLang="en-US" dirty="0">
                <a:latin typeface="Comic Sans MS" pitchFamily="66" charset="0"/>
                <a:ea typeface="宋体" pitchFamily="2" charset="-122"/>
              </a:rPr>
              <a:t>箱子排序</a:t>
            </a:r>
          </a:p>
          <a:p>
            <a:pPr lvl="1" eaLnBrk="1" hangingPunct="1">
              <a:lnSpc>
                <a:spcPct val="80000"/>
              </a:lnSpc>
            </a:pPr>
            <a:r>
              <a:rPr lang="zh-CN" altLang="en-US" dirty="0">
                <a:latin typeface="Comic Sans MS" pitchFamily="66" charset="0"/>
                <a:ea typeface="宋体" pitchFamily="2" charset="-122"/>
              </a:rPr>
              <a:t>假定一个链表中包含了一个班级内所有学生的信息，每个节点中含有这样的域：学生姓名、学号、每次作业和考试的分数以及所有作业和考试的加权总分。</a:t>
            </a:r>
          </a:p>
          <a:p>
            <a:pPr lvl="1" eaLnBrk="1" hangingPunct="1">
              <a:lnSpc>
                <a:spcPct val="80000"/>
              </a:lnSpc>
            </a:pPr>
            <a:r>
              <a:rPr lang="zh-CN" altLang="en-US" dirty="0">
                <a:latin typeface="Comic Sans MS" pitchFamily="66" charset="0"/>
                <a:ea typeface="宋体" pitchFamily="2" charset="-122"/>
              </a:rPr>
              <a:t>假定所有的分数均为</a:t>
            </a:r>
            <a:r>
              <a:rPr lang="en-US" altLang="zh-CN" dirty="0">
                <a:latin typeface="Comic Sans MS" pitchFamily="66" charset="0"/>
                <a:ea typeface="宋体" pitchFamily="2" charset="-122"/>
              </a:rPr>
              <a:t>0~100</a:t>
            </a:r>
            <a:r>
              <a:rPr lang="zh-CN" altLang="en-US" dirty="0">
                <a:latin typeface="Comic Sans MS" pitchFamily="66" charset="0"/>
                <a:ea typeface="宋体" pitchFamily="2" charset="-122"/>
              </a:rPr>
              <a:t>范围内的整数。如果采用第</a:t>
            </a:r>
            <a:r>
              <a:rPr lang="en-US" altLang="zh-CN" dirty="0">
                <a:latin typeface="Comic Sans MS" pitchFamily="66" charset="0"/>
                <a:ea typeface="宋体" pitchFamily="2" charset="-122"/>
              </a:rPr>
              <a:t>2</a:t>
            </a:r>
            <a:r>
              <a:rPr lang="zh-CN" altLang="en-US" dirty="0">
                <a:latin typeface="Comic Sans MS" pitchFamily="66" charset="0"/>
                <a:ea typeface="宋体" pitchFamily="2" charset="-122"/>
              </a:rPr>
              <a:t>章中所给出的任一种排序算法对表中的学生按分数进行排序，所需要花费的时间均为</a:t>
            </a:r>
            <a:r>
              <a:rPr lang="en-US" altLang="zh-CN" dirty="0">
                <a:latin typeface="Comic Sans MS" pitchFamily="66" charset="0"/>
                <a:ea typeface="宋体" pitchFamily="2" charset="-122"/>
              </a:rPr>
              <a:t>O(n</a:t>
            </a:r>
            <a:r>
              <a:rPr lang="en-US" altLang="zh-CN" baseline="30000" dirty="0">
                <a:latin typeface="Comic Sans MS" pitchFamily="66" charset="0"/>
                <a:ea typeface="宋体" pitchFamily="2" charset="-122"/>
              </a:rPr>
              <a:t>2</a:t>
            </a:r>
            <a:r>
              <a:rPr lang="en-US" altLang="zh-CN" dirty="0">
                <a:latin typeface="Comic Sans MS" pitchFamily="66" charset="0"/>
                <a:ea typeface="宋体" pitchFamily="2" charset="-122"/>
              </a:rPr>
              <a:t>)</a:t>
            </a:r>
            <a:r>
              <a:rPr lang="zh-CN" altLang="en-US" dirty="0">
                <a:latin typeface="Comic Sans MS" pitchFamily="66" charset="0"/>
                <a:ea typeface="宋体" pitchFamily="2" charset="-122"/>
              </a:rPr>
              <a:t>，其中</a:t>
            </a:r>
            <a:r>
              <a:rPr lang="en-US" altLang="zh-CN" i="1" dirty="0">
                <a:latin typeface="Comic Sans MS" pitchFamily="66" charset="0"/>
                <a:ea typeface="宋体" pitchFamily="2" charset="-122"/>
              </a:rPr>
              <a:t>n </a:t>
            </a:r>
            <a:r>
              <a:rPr lang="zh-CN" altLang="en-US" dirty="0">
                <a:latin typeface="Comic Sans MS" pitchFamily="66" charset="0"/>
                <a:ea typeface="宋体" pitchFamily="2" charset="-122"/>
              </a:rPr>
              <a:t>为班级中的学生总数。</a:t>
            </a:r>
          </a:p>
          <a:p>
            <a:pPr lvl="1" eaLnBrk="1" hangingPunct="1">
              <a:lnSpc>
                <a:spcPct val="80000"/>
              </a:lnSpc>
            </a:pPr>
            <a:r>
              <a:rPr lang="zh-CN" altLang="en-US" dirty="0">
                <a:latin typeface="Comic Sans MS" pitchFamily="66" charset="0"/>
                <a:ea typeface="宋体" pitchFamily="2" charset="-122"/>
              </a:rPr>
              <a:t>一种更快的排序方法为箱子排序</a:t>
            </a:r>
            <a:r>
              <a:rPr lang="en-US" altLang="zh-CN" dirty="0">
                <a:latin typeface="Comic Sans MS" pitchFamily="66" charset="0"/>
                <a:ea typeface="宋体" pitchFamily="2" charset="-122"/>
              </a:rPr>
              <a:t>(bin sort)</a:t>
            </a:r>
            <a:r>
              <a:rPr lang="zh-CN" altLang="en-US" dirty="0">
                <a:latin typeface="Comic Sans MS" pitchFamily="66" charset="0"/>
                <a:ea typeface="宋体" pitchFamily="2" charset="-122"/>
              </a:rPr>
              <a:t>。在箱子排序过程中，节点首先被放入箱子之中，具有相同分数的节点都放在同一个箱子中，然后通过把箱子链接起来就可以创建一个有序的链表 。</a:t>
            </a:r>
            <a:endParaRPr lang="en-US" altLang="zh-CN" dirty="0">
              <a:latin typeface="Comic Sans MS" pitchFamily="66" charset="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miter lim="800000"/>
            <a:headEnd/>
            <a:tailEnd/>
          </a:ln>
        </p:spPr>
        <p:txBody>
          <a:bodyPr/>
          <a:lstStyle/>
          <a:p>
            <a:fld id="{BDE9003C-CF5D-4C4D-B77A-6FEFE9C9B8FA}" type="datetime7">
              <a:rPr lang="zh-CN" altLang="en-US" smtClean="0"/>
              <a:pPr/>
              <a:t>19.9.25</a:t>
            </a:fld>
            <a:endParaRPr lang="en-US" altLang="zh-CN"/>
          </a:p>
        </p:txBody>
      </p:sp>
      <p:sp>
        <p:nvSpPr>
          <p:cNvPr id="80899" name="灯片编号占位符 5"/>
          <p:cNvSpPr>
            <a:spLocks noGrp="1"/>
          </p:cNvSpPr>
          <p:nvPr>
            <p:ph type="sldNum" sz="quarter" idx="12"/>
          </p:nvPr>
        </p:nvSpPr>
        <p:spPr>
          <a:noFill/>
          <a:ln>
            <a:miter lim="800000"/>
            <a:headEnd/>
            <a:tailEnd/>
          </a:ln>
        </p:spPr>
        <p:txBody>
          <a:bodyPr/>
          <a:lstStyle/>
          <a:p>
            <a:fld id="{C97F3A96-2270-423D-AFD4-03CCB6358FB0}" type="slidenum">
              <a:rPr lang="zh-CN" altLang="en-US" smtClean="0"/>
              <a:pPr/>
              <a:t>57</a:t>
            </a:fld>
            <a:endParaRPr lang="en-US" altLang="zh-CN"/>
          </a:p>
        </p:txBody>
      </p:sp>
      <p:sp>
        <p:nvSpPr>
          <p:cNvPr id="8090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0901" name="Rectangle 3"/>
          <p:cNvSpPr>
            <a:spLocks noGrp="1" noChangeArrowheads="1"/>
          </p:cNvSpPr>
          <p:nvPr>
            <p:ph type="body" idx="1"/>
          </p:nvPr>
        </p:nvSpPr>
        <p:spPr>
          <a:xfrm>
            <a:off x="214313" y="1484313"/>
            <a:ext cx="8713787" cy="1008062"/>
          </a:xfrm>
        </p:spPr>
        <p:txBody>
          <a:bodyPr/>
          <a:lstStyle/>
          <a:p>
            <a:pPr eaLnBrk="1" hangingPunct="1">
              <a:lnSpc>
                <a:spcPct val="90000"/>
              </a:lnSpc>
            </a:pPr>
            <a:r>
              <a:rPr lang="zh-CN" altLang="en-US">
                <a:latin typeface="Comic Sans MS" pitchFamily="66" charset="0"/>
                <a:ea typeface="宋体" pitchFamily="2" charset="-122"/>
              </a:rPr>
              <a:t>为用图给出箱子排序的直观说明，假设链表有</a:t>
            </a:r>
            <a:r>
              <a:rPr lang="en-US" altLang="zh-CN">
                <a:latin typeface="Comic Sans MS" pitchFamily="66" charset="0"/>
                <a:ea typeface="宋体" pitchFamily="2" charset="-122"/>
              </a:rPr>
              <a:t>10</a:t>
            </a:r>
            <a:r>
              <a:rPr lang="zh-CN" altLang="en-US">
                <a:latin typeface="Comic Sans MS" pitchFamily="66" charset="0"/>
                <a:ea typeface="宋体" pitchFamily="2" charset="-122"/>
              </a:rPr>
              <a:t>个节点，每个节点仅列出两个域。</a:t>
            </a:r>
          </a:p>
        </p:txBody>
      </p:sp>
      <p:grpSp>
        <p:nvGrpSpPr>
          <p:cNvPr id="591876" name="Group 4"/>
          <p:cNvGrpSpPr>
            <a:grpSpLocks/>
          </p:cNvGrpSpPr>
          <p:nvPr/>
        </p:nvGrpSpPr>
        <p:grpSpPr bwMode="auto">
          <a:xfrm>
            <a:off x="1116013" y="3068638"/>
            <a:ext cx="574675" cy="360362"/>
            <a:chOff x="476" y="2069"/>
            <a:chExt cx="362" cy="227"/>
          </a:xfrm>
        </p:grpSpPr>
        <p:sp>
          <p:nvSpPr>
            <p:cNvPr id="81003" name="Rectangle 5"/>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A</a:t>
              </a:r>
            </a:p>
          </p:txBody>
        </p:sp>
        <p:sp>
          <p:nvSpPr>
            <p:cNvPr id="81004" name="Rectangle 6"/>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2</a:t>
              </a:r>
            </a:p>
          </p:txBody>
        </p:sp>
      </p:grpSp>
      <p:grpSp>
        <p:nvGrpSpPr>
          <p:cNvPr id="591879" name="Group 7"/>
          <p:cNvGrpSpPr>
            <a:grpSpLocks/>
          </p:cNvGrpSpPr>
          <p:nvPr/>
        </p:nvGrpSpPr>
        <p:grpSpPr bwMode="auto">
          <a:xfrm>
            <a:off x="1835150" y="3068638"/>
            <a:ext cx="574675" cy="360362"/>
            <a:chOff x="476" y="2069"/>
            <a:chExt cx="362" cy="227"/>
          </a:xfrm>
        </p:grpSpPr>
        <p:sp>
          <p:nvSpPr>
            <p:cNvPr id="81001" name="Rectangle 8"/>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B</a:t>
              </a:r>
            </a:p>
          </p:txBody>
        </p:sp>
        <p:sp>
          <p:nvSpPr>
            <p:cNvPr id="81002" name="Rectangle 9"/>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882" name="Group 10"/>
          <p:cNvGrpSpPr>
            <a:grpSpLocks/>
          </p:cNvGrpSpPr>
          <p:nvPr/>
        </p:nvGrpSpPr>
        <p:grpSpPr bwMode="auto">
          <a:xfrm>
            <a:off x="2555875" y="3068638"/>
            <a:ext cx="574675" cy="360362"/>
            <a:chOff x="476" y="2069"/>
            <a:chExt cx="362" cy="227"/>
          </a:xfrm>
        </p:grpSpPr>
        <p:sp>
          <p:nvSpPr>
            <p:cNvPr id="80999" name="Rectangle 11"/>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C</a:t>
              </a:r>
            </a:p>
          </p:txBody>
        </p:sp>
        <p:sp>
          <p:nvSpPr>
            <p:cNvPr id="81000" name="Rectangle 12"/>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5</a:t>
              </a:r>
            </a:p>
          </p:txBody>
        </p:sp>
      </p:grpSp>
      <p:grpSp>
        <p:nvGrpSpPr>
          <p:cNvPr id="591885" name="Group 13"/>
          <p:cNvGrpSpPr>
            <a:grpSpLocks/>
          </p:cNvGrpSpPr>
          <p:nvPr/>
        </p:nvGrpSpPr>
        <p:grpSpPr bwMode="auto">
          <a:xfrm>
            <a:off x="3275013" y="3068638"/>
            <a:ext cx="574675" cy="360362"/>
            <a:chOff x="476" y="2069"/>
            <a:chExt cx="362" cy="227"/>
          </a:xfrm>
        </p:grpSpPr>
        <p:sp>
          <p:nvSpPr>
            <p:cNvPr id="80997" name="Rectangle 14"/>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D</a:t>
              </a:r>
            </a:p>
          </p:txBody>
        </p:sp>
        <p:sp>
          <p:nvSpPr>
            <p:cNvPr id="80998" name="Rectangle 15"/>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888" name="Group 16"/>
          <p:cNvGrpSpPr>
            <a:grpSpLocks/>
          </p:cNvGrpSpPr>
          <p:nvPr/>
        </p:nvGrpSpPr>
        <p:grpSpPr bwMode="auto">
          <a:xfrm>
            <a:off x="3995738" y="3068638"/>
            <a:ext cx="574675" cy="360362"/>
            <a:chOff x="476" y="2069"/>
            <a:chExt cx="362" cy="227"/>
          </a:xfrm>
        </p:grpSpPr>
        <p:sp>
          <p:nvSpPr>
            <p:cNvPr id="80995" name="Rectangle 17"/>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p>
          </p:txBody>
        </p:sp>
        <p:sp>
          <p:nvSpPr>
            <p:cNvPr id="80996" name="Rectangle 18"/>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grpSp>
        <p:nvGrpSpPr>
          <p:cNvPr id="591891" name="Group 19"/>
          <p:cNvGrpSpPr>
            <a:grpSpLocks/>
          </p:cNvGrpSpPr>
          <p:nvPr/>
        </p:nvGrpSpPr>
        <p:grpSpPr bwMode="auto">
          <a:xfrm>
            <a:off x="4714875" y="3068638"/>
            <a:ext cx="574675" cy="360362"/>
            <a:chOff x="476" y="2069"/>
            <a:chExt cx="362" cy="227"/>
          </a:xfrm>
        </p:grpSpPr>
        <p:sp>
          <p:nvSpPr>
            <p:cNvPr id="80993" name="Rectangle 20"/>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F</a:t>
              </a:r>
            </a:p>
          </p:txBody>
        </p:sp>
        <p:sp>
          <p:nvSpPr>
            <p:cNvPr id="80994" name="Rectangle 21"/>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0</a:t>
              </a:r>
            </a:p>
          </p:txBody>
        </p:sp>
      </p:grpSp>
      <p:grpSp>
        <p:nvGrpSpPr>
          <p:cNvPr id="591894" name="Group 22"/>
          <p:cNvGrpSpPr>
            <a:grpSpLocks/>
          </p:cNvGrpSpPr>
          <p:nvPr/>
        </p:nvGrpSpPr>
        <p:grpSpPr bwMode="auto">
          <a:xfrm>
            <a:off x="5435600" y="3068638"/>
            <a:ext cx="574675" cy="360362"/>
            <a:chOff x="476" y="2069"/>
            <a:chExt cx="362" cy="227"/>
          </a:xfrm>
        </p:grpSpPr>
        <p:sp>
          <p:nvSpPr>
            <p:cNvPr id="80991" name="Rectangle 23"/>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G</a:t>
              </a:r>
            </a:p>
          </p:txBody>
        </p:sp>
        <p:sp>
          <p:nvSpPr>
            <p:cNvPr id="80992" name="Rectangle 24"/>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897" name="Group 25"/>
          <p:cNvGrpSpPr>
            <a:grpSpLocks/>
          </p:cNvGrpSpPr>
          <p:nvPr/>
        </p:nvGrpSpPr>
        <p:grpSpPr bwMode="auto">
          <a:xfrm>
            <a:off x="6156325" y="3068638"/>
            <a:ext cx="574675" cy="360362"/>
            <a:chOff x="476" y="2069"/>
            <a:chExt cx="362" cy="227"/>
          </a:xfrm>
        </p:grpSpPr>
        <p:sp>
          <p:nvSpPr>
            <p:cNvPr id="80989" name="Rectangle 26"/>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H</a:t>
              </a:r>
            </a:p>
          </p:txBody>
        </p:sp>
        <p:sp>
          <p:nvSpPr>
            <p:cNvPr id="80990" name="Rectangle 27"/>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grpSp>
        <p:nvGrpSpPr>
          <p:cNvPr id="591900" name="Group 28"/>
          <p:cNvGrpSpPr>
            <a:grpSpLocks/>
          </p:cNvGrpSpPr>
          <p:nvPr/>
        </p:nvGrpSpPr>
        <p:grpSpPr bwMode="auto">
          <a:xfrm>
            <a:off x="6875463" y="3068638"/>
            <a:ext cx="574675" cy="360362"/>
            <a:chOff x="476" y="2069"/>
            <a:chExt cx="362" cy="227"/>
          </a:xfrm>
        </p:grpSpPr>
        <p:sp>
          <p:nvSpPr>
            <p:cNvPr id="80987" name="Rectangle 29"/>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I</a:t>
              </a:r>
            </a:p>
          </p:txBody>
        </p:sp>
        <p:sp>
          <p:nvSpPr>
            <p:cNvPr id="80988" name="Rectangle 30"/>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903" name="Group 31"/>
          <p:cNvGrpSpPr>
            <a:grpSpLocks/>
          </p:cNvGrpSpPr>
          <p:nvPr/>
        </p:nvGrpSpPr>
        <p:grpSpPr bwMode="auto">
          <a:xfrm>
            <a:off x="7596188" y="3068638"/>
            <a:ext cx="574675" cy="360362"/>
            <a:chOff x="476" y="2069"/>
            <a:chExt cx="362" cy="227"/>
          </a:xfrm>
        </p:grpSpPr>
        <p:sp>
          <p:nvSpPr>
            <p:cNvPr id="80985" name="Rectangle 32"/>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J</a:t>
              </a:r>
            </a:p>
          </p:txBody>
        </p:sp>
        <p:sp>
          <p:nvSpPr>
            <p:cNvPr id="80986" name="Rectangle 33"/>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sp>
        <p:nvSpPr>
          <p:cNvPr id="591906" name="Line 34"/>
          <p:cNvSpPr>
            <a:spLocks noChangeShapeType="1"/>
          </p:cNvSpPr>
          <p:nvPr/>
        </p:nvSpPr>
        <p:spPr bwMode="auto">
          <a:xfrm>
            <a:off x="1619250"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07" name="Line 35"/>
          <p:cNvSpPr>
            <a:spLocks noChangeShapeType="1"/>
          </p:cNvSpPr>
          <p:nvPr/>
        </p:nvSpPr>
        <p:spPr bwMode="auto">
          <a:xfrm>
            <a:off x="2339975"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08" name="Line 36"/>
          <p:cNvSpPr>
            <a:spLocks noChangeShapeType="1"/>
          </p:cNvSpPr>
          <p:nvPr/>
        </p:nvSpPr>
        <p:spPr bwMode="auto">
          <a:xfrm>
            <a:off x="3059113"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09" name="Line 37"/>
          <p:cNvSpPr>
            <a:spLocks noChangeShapeType="1"/>
          </p:cNvSpPr>
          <p:nvPr/>
        </p:nvSpPr>
        <p:spPr bwMode="auto">
          <a:xfrm>
            <a:off x="3779838"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0" name="Line 38"/>
          <p:cNvSpPr>
            <a:spLocks noChangeShapeType="1"/>
          </p:cNvSpPr>
          <p:nvPr/>
        </p:nvSpPr>
        <p:spPr bwMode="auto">
          <a:xfrm>
            <a:off x="4500563"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1" name="Line 39"/>
          <p:cNvSpPr>
            <a:spLocks noChangeShapeType="1"/>
          </p:cNvSpPr>
          <p:nvPr/>
        </p:nvSpPr>
        <p:spPr bwMode="auto">
          <a:xfrm>
            <a:off x="5219700"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2" name="Line 40"/>
          <p:cNvSpPr>
            <a:spLocks noChangeShapeType="1"/>
          </p:cNvSpPr>
          <p:nvPr/>
        </p:nvSpPr>
        <p:spPr bwMode="auto">
          <a:xfrm>
            <a:off x="5940425"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3" name="Line 41"/>
          <p:cNvSpPr>
            <a:spLocks noChangeShapeType="1"/>
          </p:cNvSpPr>
          <p:nvPr/>
        </p:nvSpPr>
        <p:spPr bwMode="auto">
          <a:xfrm>
            <a:off x="6659563"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4" name="Line 42"/>
          <p:cNvSpPr>
            <a:spLocks noChangeShapeType="1"/>
          </p:cNvSpPr>
          <p:nvPr/>
        </p:nvSpPr>
        <p:spPr bwMode="auto">
          <a:xfrm>
            <a:off x="7380288" y="321310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15" name="Line 43"/>
          <p:cNvSpPr>
            <a:spLocks noChangeShapeType="1"/>
          </p:cNvSpPr>
          <p:nvPr/>
        </p:nvSpPr>
        <p:spPr bwMode="auto">
          <a:xfrm>
            <a:off x="2411413" y="5516563"/>
            <a:ext cx="4321175" cy="0"/>
          </a:xfrm>
          <a:prstGeom prst="line">
            <a:avLst/>
          </a:prstGeom>
          <a:noFill/>
          <a:ln w="9525">
            <a:solidFill>
              <a:schemeClr val="tx1"/>
            </a:solidFill>
            <a:miter lim="800000"/>
            <a:headEnd/>
            <a:tailEnd/>
          </a:ln>
          <a:effectLst/>
        </p:spPr>
        <p:txBody>
          <a:bodyPr wrap="none"/>
          <a:lstStyle/>
          <a:p>
            <a:endParaRPr lang="zh-CN" altLang="en-US"/>
          </a:p>
        </p:txBody>
      </p:sp>
      <p:sp>
        <p:nvSpPr>
          <p:cNvPr id="591916" name="Line 44"/>
          <p:cNvSpPr>
            <a:spLocks noChangeShapeType="1"/>
          </p:cNvSpPr>
          <p:nvPr/>
        </p:nvSpPr>
        <p:spPr bwMode="auto">
          <a:xfrm>
            <a:off x="2411413"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17" name="Line 45"/>
          <p:cNvSpPr>
            <a:spLocks noChangeShapeType="1"/>
          </p:cNvSpPr>
          <p:nvPr/>
        </p:nvSpPr>
        <p:spPr bwMode="auto">
          <a:xfrm>
            <a:off x="3132138"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18" name="Rectangle 46"/>
          <p:cNvSpPr>
            <a:spLocks noChangeArrowheads="1"/>
          </p:cNvSpPr>
          <p:nvPr/>
        </p:nvSpPr>
        <p:spPr bwMode="auto">
          <a:xfrm>
            <a:off x="3995738" y="5157788"/>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A</a:t>
            </a:r>
          </a:p>
        </p:txBody>
      </p:sp>
      <p:sp>
        <p:nvSpPr>
          <p:cNvPr id="591919" name="Line 47"/>
          <p:cNvSpPr>
            <a:spLocks noChangeShapeType="1"/>
          </p:cNvSpPr>
          <p:nvPr/>
        </p:nvSpPr>
        <p:spPr bwMode="auto">
          <a:xfrm>
            <a:off x="5291138"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20" name="Line 48"/>
          <p:cNvSpPr>
            <a:spLocks noChangeShapeType="1"/>
          </p:cNvSpPr>
          <p:nvPr/>
        </p:nvSpPr>
        <p:spPr bwMode="auto">
          <a:xfrm>
            <a:off x="4572000"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21" name="Line 49"/>
          <p:cNvSpPr>
            <a:spLocks noChangeShapeType="1"/>
          </p:cNvSpPr>
          <p:nvPr/>
        </p:nvSpPr>
        <p:spPr bwMode="auto">
          <a:xfrm>
            <a:off x="3851275"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22" name="Line 50"/>
          <p:cNvSpPr>
            <a:spLocks noChangeShapeType="1"/>
          </p:cNvSpPr>
          <p:nvPr/>
        </p:nvSpPr>
        <p:spPr bwMode="auto">
          <a:xfrm>
            <a:off x="6011863"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23" name="Line 51"/>
          <p:cNvSpPr>
            <a:spLocks noChangeShapeType="1"/>
          </p:cNvSpPr>
          <p:nvPr/>
        </p:nvSpPr>
        <p:spPr bwMode="auto">
          <a:xfrm>
            <a:off x="6732588" y="3716338"/>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591924" name="Text Box 52"/>
          <p:cNvSpPr txBox="1">
            <a:spLocks noChangeArrowheads="1"/>
          </p:cNvSpPr>
          <p:nvPr/>
        </p:nvSpPr>
        <p:spPr bwMode="auto">
          <a:xfrm>
            <a:off x="2339975" y="5516563"/>
            <a:ext cx="792163"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0</a:t>
            </a:r>
          </a:p>
        </p:txBody>
      </p:sp>
      <p:sp>
        <p:nvSpPr>
          <p:cNvPr id="591925" name="Text Box 53"/>
          <p:cNvSpPr txBox="1">
            <a:spLocks noChangeArrowheads="1"/>
          </p:cNvSpPr>
          <p:nvPr/>
        </p:nvSpPr>
        <p:spPr bwMode="auto">
          <a:xfrm>
            <a:off x="3059113" y="5516563"/>
            <a:ext cx="792162"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1</a:t>
            </a:r>
          </a:p>
        </p:txBody>
      </p:sp>
      <p:sp>
        <p:nvSpPr>
          <p:cNvPr id="591926" name="Text Box 54"/>
          <p:cNvSpPr txBox="1">
            <a:spLocks noChangeArrowheads="1"/>
          </p:cNvSpPr>
          <p:nvPr/>
        </p:nvSpPr>
        <p:spPr bwMode="auto">
          <a:xfrm>
            <a:off x="3779838" y="5516563"/>
            <a:ext cx="792162"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2</a:t>
            </a:r>
          </a:p>
        </p:txBody>
      </p:sp>
      <p:sp>
        <p:nvSpPr>
          <p:cNvPr id="591927" name="Text Box 55"/>
          <p:cNvSpPr txBox="1">
            <a:spLocks noChangeArrowheads="1"/>
          </p:cNvSpPr>
          <p:nvPr/>
        </p:nvSpPr>
        <p:spPr bwMode="auto">
          <a:xfrm>
            <a:off x="4500563" y="5516563"/>
            <a:ext cx="792162"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3</a:t>
            </a:r>
          </a:p>
        </p:txBody>
      </p:sp>
      <p:sp>
        <p:nvSpPr>
          <p:cNvPr id="591928" name="Text Box 56"/>
          <p:cNvSpPr txBox="1">
            <a:spLocks noChangeArrowheads="1"/>
          </p:cNvSpPr>
          <p:nvPr/>
        </p:nvSpPr>
        <p:spPr bwMode="auto">
          <a:xfrm>
            <a:off x="5219700" y="5516563"/>
            <a:ext cx="792163"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4</a:t>
            </a:r>
          </a:p>
        </p:txBody>
      </p:sp>
      <p:sp>
        <p:nvSpPr>
          <p:cNvPr id="591929" name="Text Box 57"/>
          <p:cNvSpPr txBox="1">
            <a:spLocks noChangeArrowheads="1"/>
          </p:cNvSpPr>
          <p:nvPr/>
        </p:nvSpPr>
        <p:spPr bwMode="auto">
          <a:xfrm>
            <a:off x="5940425" y="5516563"/>
            <a:ext cx="792163" cy="366712"/>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5</a:t>
            </a:r>
          </a:p>
        </p:txBody>
      </p:sp>
      <p:sp>
        <p:nvSpPr>
          <p:cNvPr id="591930" name="Rectangle 58"/>
          <p:cNvSpPr>
            <a:spLocks noChangeArrowheads="1"/>
          </p:cNvSpPr>
          <p:nvPr/>
        </p:nvSpPr>
        <p:spPr bwMode="auto">
          <a:xfrm>
            <a:off x="5435600" y="5157788"/>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B</a:t>
            </a:r>
          </a:p>
        </p:txBody>
      </p:sp>
      <p:sp>
        <p:nvSpPr>
          <p:cNvPr id="591931" name="Rectangle 59"/>
          <p:cNvSpPr>
            <a:spLocks noChangeArrowheads="1"/>
          </p:cNvSpPr>
          <p:nvPr/>
        </p:nvSpPr>
        <p:spPr bwMode="auto">
          <a:xfrm>
            <a:off x="6156325" y="5157788"/>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C</a:t>
            </a:r>
          </a:p>
        </p:txBody>
      </p:sp>
      <p:sp>
        <p:nvSpPr>
          <p:cNvPr id="591932" name="Rectangle 60"/>
          <p:cNvSpPr>
            <a:spLocks noChangeArrowheads="1"/>
          </p:cNvSpPr>
          <p:nvPr/>
        </p:nvSpPr>
        <p:spPr bwMode="auto">
          <a:xfrm>
            <a:off x="5435600" y="4724400"/>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D</a:t>
            </a:r>
          </a:p>
        </p:txBody>
      </p:sp>
      <p:sp>
        <p:nvSpPr>
          <p:cNvPr id="591933" name="Rectangle 61"/>
          <p:cNvSpPr>
            <a:spLocks noChangeArrowheads="1"/>
          </p:cNvSpPr>
          <p:nvPr/>
        </p:nvSpPr>
        <p:spPr bwMode="auto">
          <a:xfrm>
            <a:off x="4716463" y="5157788"/>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p>
        </p:txBody>
      </p:sp>
      <p:sp>
        <p:nvSpPr>
          <p:cNvPr id="591934" name="Rectangle 62"/>
          <p:cNvSpPr>
            <a:spLocks noChangeArrowheads="1"/>
          </p:cNvSpPr>
          <p:nvPr/>
        </p:nvSpPr>
        <p:spPr bwMode="auto">
          <a:xfrm>
            <a:off x="2484438" y="5157788"/>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F</a:t>
            </a:r>
          </a:p>
        </p:txBody>
      </p:sp>
      <p:sp>
        <p:nvSpPr>
          <p:cNvPr id="591935" name="Rectangle 63"/>
          <p:cNvSpPr>
            <a:spLocks noChangeArrowheads="1"/>
          </p:cNvSpPr>
          <p:nvPr/>
        </p:nvSpPr>
        <p:spPr bwMode="auto">
          <a:xfrm>
            <a:off x="5435600" y="4292600"/>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G</a:t>
            </a:r>
          </a:p>
        </p:txBody>
      </p:sp>
      <p:sp>
        <p:nvSpPr>
          <p:cNvPr id="591936" name="Rectangle 64"/>
          <p:cNvSpPr>
            <a:spLocks noChangeArrowheads="1"/>
          </p:cNvSpPr>
          <p:nvPr/>
        </p:nvSpPr>
        <p:spPr bwMode="auto">
          <a:xfrm>
            <a:off x="4716463" y="4724400"/>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H</a:t>
            </a:r>
          </a:p>
        </p:txBody>
      </p:sp>
      <p:sp>
        <p:nvSpPr>
          <p:cNvPr id="591937" name="Rectangle 65"/>
          <p:cNvSpPr>
            <a:spLocks noChangeArrowheads="1"/>
          </p:cNvSpPr>
          <p:nvPr/>
        </p:nvSpPr>
        <p:spPr bwMode="auto">
          <a:xfrm>
            <a:off x="5435600" y="3860800"/>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I</a:t>
            </a:r>
          </a:p>
        </p:txBody>
      </p:sp>
      <p:sp>
        <p:nvSpPr>
          <p:cNvPr id="591938" name="Rectangle 66"/>
          <p:cNvSpPr>
            <a:spLocks noChangeArrowheads="1"/>
          </p:cNvSpPr>
          <p:nvPr/>
        </p:nvSpPr>
        <p:spPr bwMode="auto">
          <a:xfrm>
            <a:off x="4716463" y="4292600"/>
            <a:ext cx="431800" cy="288925"/>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J</a:t>
            </a:r>
          </a:p>
        </p:txBody>
      </p:sp>
      <p:grpSp>
        <p:nvGrpSpPr>
          <p:cNvPr id="591939" name="Group 67"/>
          <p:cNvGrpSpPr>
            <a:grpSpLocks/>
          </p:cNvGrpSpPr>
          <p:nvPr/>
        </p:nvGrpSpPr>
        <p:grpSpPr bwMode="auto">
          <a:xfrm>
            <a:off x="1116013" y="6021388"/>
            <a:ext cx="574675" cy="360362"/>
            <a:chOff x="476" y="2069"/>
            <a:chExt cx="362" cy="227"/>
          </a:xfrm>
        </p:grpSpPr>
        <p:sp>
          <p:nvSpPr>
            <p:cNvPr id="80983" name="Rectangle 68"/>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F</a:t>
              </a:r>
            </a:p>
          </p:txBody>
        </p:sp>
        <p:sp>
          <p:nvSpPr>
            <p:cNvPr id="80984" name="Rectangle 69"/>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0</a:t>
              </a:r>
            </a:p>
          </p:txBody>
        </p:sp>
      </p:grpSp>
      <p:grpSp>
        <p:nvGrpSpPr>
          <p:cNvPr id="591942" name="Group 70"/>
          <p:cNvGrpSpPr>
            <a:grpSpLocks/>
          </p:cNvGrpSpPr>
          <p:nvPr/>
        </p:nvGrpSpPr>
        <p:grpSpPr bwMode="auto">
          <a:xfrm>
            <a:off x="1835150" y="6021388"/>
            <a:ext cx="574675" cy="360362"/>
            <a:chOff x="476" y="2069"/>
            <a:chExt cx="362" cy="227"/>
          </a:xfrm>
        </p:grpSpPr>
        <p:sp>
          <p:nvSpPr>
            <p:cNvPr id="80981" name="Rectangle 71"/>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A</a:t>
              </a:r>
            </a:p>
          </p:txBody>
        </p:sp>
        <p:sp>
          <p:nvSpPr>
            <p:cNvPr id="80982" name="Rectangle 72"/>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2</a:t>
              </a:r>
            </a:p>
          </p:txBody>
        </p:sp>
      </p:grpSp>
      <p:grpSp>
        <p:nvGrpSpPr>
          <p:cNvPr id="591945" name="Group 73"/>
          <p:cNvGrpSpPr>
            <a:grpSpLocks/>
          </p:cNvGrpSpPr>
          <p:nvPr/>
        </p:nvGrpSpPr>
        <p:grpSpPr bwMode="auto">
          <a:xfrm>
            <a:off x="2555875" y="6021388"/>
            <a:ext cx="574675" cy="360362"/>
            <a:chOff x="476" y="2069"/>
            <a:chExt cx="362" cy="227"/>
          </a:xfrm>
        </p:grpSpPr>
        <p:sp>
          <p:nvSpPr>
            <p:cNvPr id="80979" name="Rectangle 74"/>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E</a:t>
              </a:r>
            </a:p>
          </p:txBody>
        </p:sp>
        <p:sp>
          <p:nvSpPr>
            <p:cNvPr id="80980" name="Rectangle 75"/>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grpSp>
        <p:nvGrpSpPr>
          <p:cNvPr id="591948" name="Group 76"/>
          <p:cNvGrpSpPr>
            <a:grpSpLocks/>
          </p:cNvGrpSpPr>
          <p:nvPr/>
        </p:nvGrpSpPr>
        <p:grpSpPr bwMode="auto">
          <a:xfrm>
            <a:off x="3275013" y="6021388"/>
            <a:ext cx="574675" cy="360362"/>
            <a:chOff x="476" y="2069"/>
            <a:chExt cx="362" cy="227"/>
          </a:xfrm>
        </p:grpSpPr>
        <p:sp>
          <p:nvSpPr>
            <p:cNvPr id="80977" name="Rectangle 77"/>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H</a:t>
              </a:r>
            </a:p>
          </p:txBody>
        </p:sp>
        <p:sp>
          <p:nvSpPr>
            <p:cNvPr id="80978" name="Rectangle 78"/>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grpSp>
        <p:nvGrpSpPr>
          <p:cNvPr id="591951" name="Group 79"/>
          <p:cNvGrpSpPr>
            <a:grpSpLocks/>
          </p:cNvGrpSpPr>
          <p:nvPr/>
        </p:nvGrpSpPr>
        <p:grpSpPr bwMode="auto">
          <a:xfrm>
            <a:off x="3995738" y="6021388"/>
            <a:ext cx="574675" cy="360362"/>
            <a:chOff x="476" y="2069"/>
            <a:chExt cx="362" cy="227"/>
          </a:xfrm>
        </p:grpSpPr>
        <p:sp>
          <p:nvSpPr>
            <p:cNvPr id="80975" name="Rectangle 80"/>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J</a:t>
              </a:r>
            </a:p>
          </p:txBody>
        </p:sp>
        <p:sp>
          <p:nvSpPr>
            <p:cNvPr id="80976" name="Rectangle 81"/>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3</a:t>
              </a:r>
            </a:p>
          </p:txBody>
        </p:sp>
      </p:grpSp>
      <p:grpSp>
        <p:nvGrpSpPr>
          <p:cNvPr id="591954" name="Group 82"/>
          <p:cNvGrpSpPr>
            <a:grpSpLocks/>
          </p:cNvGrpSpPr>
          <p:nvPr/>
        </p:nvGrpSpPr>
        <p:grpSpPr bwMode="auto">
          <a:xfrm>
            <a:off x="4714875" y="6021388"/>
            <a:ext cx="574675" cy="360362"/>
            <a:chOff x="476" y="2069"/>
            <a:chExt cx="362" cy="227"/>
          </a:xfrm>
        </p:grpSpPr>
        <p:sp>
          <p:nvSpPr>
            <p:cNvPr id="80973" name="Rectangle 83"/>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B</a:t>
              </a:r>
            </a:p>
          </p:txBody>
        </p:sp>
        <p:sp>
          <p:nvSpPr>
            <p:cNvPr id="80974" name="Rectangle 84"/>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957" name="Group 85"/>
          <p:cNvGrpSpPr>
            <a:grpSpLocks/>
          </p:cNvGrpSpPr>
          <p:nvPr/>
        </p:nvGrpSpPr>
        <p:grpSpPr bwMode="auto">
          <a:xfrm>
            <a:off x="5435600" y="6021388"/>
            <a:ext cx="574675" cy="360362"/>
            <a:chOff x="476" y="2069"/>
            <a:chExt cx="362" cy="227"/>
          </a:xfrm>
        </p:grpSpPr>
        <p:sp>
          <p:nvSpPr>
            <p:cNvPr id="80971" name="Rectangle 86"/>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D</a:t>
              </a:r>
            </a:p>
          </p:txBody>
        </p:sp>
        <p:sp>
          <p:nvSpPr>
            <p:cNvPr id="80972" name="Rectangle 87"/>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960" name="Group 88"/>
          <p:cNvGrpSpPr>
            <a:grpSpLocks/>
          </p:cNvGrpSpPr>
          <p:nvPr/>
        </p:nvGrpSpPr>
        <p:grpSpPr bwMode="auto">
          <a:xfrm>
            <a:off x="6156325" y="6021388"/>
            <a:ext cx="574675" cy="360362"/>
            <a:chOff x="476" y="2069"/>
            <a:chExt cx="362" cy="227"/>
          </a:xfrm>
        </p:grpSpPr>
        <p:sp>
          <p:nvSpPr>
            <p:cNvPr id="80969" name="Rectangle 89"/>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G</a:t>
              </a:r>
            </a:p>
          </p:txBody>
        </p:sp>
        <p:sp>
          <p:nvSpPr>
            <p:cNvPr id="80970" name="Rectangle 90"/>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963" name="Group 91"/>
          <p:cNvGrpSpPr>
            <a:grpSpLocks/>
          </p:cNvGrpSpPr>
          <p:nvPr/>
        </p:nvGrpSpPr>
        <p:grpSpPr bwMode="auto">
          <a:xfrm>
            <a:off x="6875463" y="6021388"/>
            <a:ext cx="574675" cy="360362"/>
            <a:chOff x="476" y="2069"/>
            <a:chExt cx="362" cy="227"/>
          </a:xfrm>
        </p:grpSpPr>
        <p:sp>
          <p:nvSpPr>
            <p:cNvPr id="80967" name="Rectangle 92"/>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I</a:t>
              </a:r>
            </a:p>
          </p:txBody>
        </p:sp>
        <p:sp>
          <p:nvSpPr>
            <p:cNvPr id="80968" name="Rectangle 93"/>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4</a:t>
              </a:r>
            </a:p>
          </p:txBody>
        </p:sp>
      </p:grpSp>
      <p:grpSp>
        <p:nvGrpSpPr>
          <p:cNvPr id="591966" name="Group 94"/>
          <p:cNvGrpSpPr>
            <a:grpSpLocks/>
          </p:cNvGrpSpPr>
          <p:nvPr/>
        </p:nvGrpSpPr>
        <p:grpSpPr bwMode="auto">
          <a:xfrm>
            <a:off x="7596188" y="6021388"/>
            <a:ext cx="574675" cy="360362"/>
            <a:chOff x="476" y="2069"/>
            <a:chExt cx="362" cy="227"/>
          </a:xfrm>
        </p:grpSpPr>
        <p:sp>
          <p:nvSpPr>
            <p:cNvPr id="80965" name="Rectangle 95"/>
            <p:cNvSpPr>
              <a:spLocks noChangeArrowheads="1"/>
            </p:cNvSpPr>
            <p:nvPr/>
          </p:nvSpPr>
          <p:spPr bwMode="auto">
            <a:xfrm>
              <a:off x="476" y="2069"/>
              <a:ext cx="181" cy="227"/>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C</a:t>
              </a:r>
            </a:p>
          </p:txBody>
        </p:sp>
        <p:sp>
          <p:nvSpPr>
            <p:cNvPr id="80966" name="Rectangle 96"/>
            <p:cNvSpPr>
              <a:spLocks noChangeArrowheads="1"/>
            </p:cNvSpPr>
            <p:nvPr/>
          </p:nvSpPr>
          <p:spPr bwMode="auto">
            <a:xfrm>
              <a:off x="657" y="2069"/>
              <a:ext cx="181" cy="227"/>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000" b="1">
                  <a:latin typeface="Comic Sans MS" pitchFamily="66" charset="0"/>
                </a:rPr>
                <a:t>5</a:t>
              </a:r>
            </a:p>
          </p:txBody>
        </p:sp>
      </p:grpSp>
      <p:sp>
        <p:nvSpPr>
          <p:cNvPr id="591969" name="Line 97"/>
          <p:cNvSpPr>
            <a:spLocks noChangeShapeType="1"/>
          </p:cNvSpPr>
          <p:nvPr/>
        </p:nvSpPr>
        <p:spPr bwMode="auto">
          <a:xfrm>
            <a:off x="1619250"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0" name="Line 98"/>
          <p:cNvSpPr>
            <a:spLocks noChangeShapeType="1"/>
          </p:cNvSpPr>
          <p:nvPr/>
        </p:nvSpPr>
        <p:spPr bwMode="auto">
          <a:xfrm>
            <a:off x="2339975"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1" name="Line 99"/>
          <p:cNvSpPr>
            <a:spLocks noChangeShapeType="1"/>
          </p:cNvSpPr>
          <p:nvPr/>
        </p:nvSpPr>
        <p:spPr bwMode="auto">
          <a:xfrm>
            <a:off x="3059113"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2" name="Line 100"/>
          <p:cNvSpPr>
            <a:spLocks noChangeShapeType="1"/>
          </p:cNvSpPr>
          <p:nvPr/>
        </p:nvSpPr>
        <p:spPr bwMode="auto">
          <a:xfrm>
            <a:off x="3779838"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3" name="Line 101"/>
          <p:cNvSpPr>
            <a:spLocks noChangeShapeType="1"/>
          </p:cNvSpPr>
          <p:nvPr/>
        </p:nvSpPr>
        <p:spPr bwMode="auto">
          <a:xfrm>
            <a:off x="4500563"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4" name="Line 102"/>
          <p:cNvSpPr>
            <a:spLocks noChangeShapeType="1"/>
          </p:cNvSpPr>
          <p:nvPr/>
        </p:nvSpPr>
        <p:spPr bwMode="auto">
          <a:xfrm>
            <a:off x="5219700"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5" name="Line 103"/>
          <p:cNvSpPr>
            <a:spLocks noChangeShapeType="1"/>
          </p:cNvSpPr>
          <p:nvPr/>
        </p:nvSpPr>
        <p:spPr bwMode="auto">
          <a:xfrm>
            <a:off x="5940425"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6" name="Line 104"/>
          <p:cNvSpPr>
            <a:spLocks noChangeShapeType="1"/>
          </p:cNvSpPr>
          <p:nvPr/>
        </p:nvSpPr>
        <p:spPr bwMode="auto">
          <a:xfrm>
            <a:off x="6659563"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7" name="Line 105"/>
          <p:cNvSpPr>
            <a:spLocks noChangeShapeType="1"/>
          </p:cNvSpPr>
          <p:nvPr/>
        </p:nvSpPr>
        <p:spPr bwMode="auto">
          <a:xfrm>
            <a:off x="7380288" y="6165850"/>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591978" name="AutoShape 106"/>
          <p:cNvSpPr>
            <a:spLocks noChangeArrowheads="1"/>
          </p:cNvSpPr>
          <p:nvPr/>
        </p:nvSpPr>
        <p:spPr bwMode="auto">
          <a:xfrm>
            <a:off x="7164388" y="4292600"/>
            <a:ext cx="1584325" cy="649288"/>
          </a:xfrm>
          <a:prstGeom prst="wedgeRoundRectCallout">
            <a:avLst>
              <a:gd name="adj1" fmla="val -30963"/>
              <a:gd name="adj2" fmla="val 70051"/>
              <a:gd name="adj3" fmla="val 16667"/>
            </a:avLst>
          </a:prstGeom>
          <a:solidFill>
            <a:schemeClr val="accent1"/>
          </a:solidFill>
          <a:ln w="9525">
            <a:solidFill>
              <a:schemeClr val="tx1"/>
            </a:solidFill>
            <a:miter lim="800000"/>
            <a:headEnd/>
            <a:tailEnd/>
          </a:ln>
          <a:effectLst/>
        </p:spPr>
        <p:txBody>
          <a:bodyPr/>
          <a:lstStyle/>
          <a:p>
            <a:pPr algn="ctr"/>
            <a:r>
              <a:rPr lang="zh-CN" altLang="en-US"/>
              <a:t>是否稳定？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91876"/>
                                        </p:tgtEl>
                                        <p:attrNameLst>
                                          <p:attrName>style.visibility</p:attrName>
                                        </p:attrNameLst>
                                      </p:cBhvr>
                                      <p:to>
                                        <p:strVal val="visible"/>
                                      </p:to>
                                    </p:set>
                                    <p:anim calcmode="lin" valueType="num">
                                      <p:cBhvr>
                                        <p:cTn id="7" dur="500" fill="hold"/>
                                        <p:tgtEl>
                                          <p:spTgt spid="591876"/>
                                        </p:tgtEl>
                                        <p:attrNameLst>
                                          <p:attrName>ppt_w</p:attrName>
                                        </p:attrNameLst>
                                      </p:cBhvr>
                                      <p:tavLst>
                                        <p:tav tm="0">
                                          <p:val>
                                            <p:fltVal val="0"/>
                                          </p:val>
                                        </p:tav>
                                        <p:tav tm="100000">
                                          <p:val>
                                            <p:strVal val="#ppt_w"/>
                                          </p:val>
                                        </p:tav>
                                      </p:tavLst>
                                    </p:anim>
                                    <p:anim calcmode="lin" valueType="num">
                                      <p:cBhvr>
                                        <p:cTn id="8" dur="500" fill="hold"/>
                                        <p:tgtEl>
                                          <p:spTgt spid="59187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591879"/>
                                        </p:tgtEl>
                                        <p:attrNameLst>
                                          <p:attrName>style.visibility</p:attrName>
                                        </p:attrNameLst>
                                      </p:cBhvr>
                                      <p:to>
                                        <p:strVal val="visible"/>
                                      </p:to>
                                    </p:set>
                                    <p:anim calcmode="lin" valueType="num">
                                      <p:cBhvr>
                                        <p:cTn id="12" dur="500" fill="hold"/>
                                        <p:tgtEl>
                                          <p:spTgt spid="591879"/>
                                        </p:tgtEl>
                                        <p:attrNameLst>
                                          <p:attrName>ppt_w</p:attrName>
                                        </p:attrNameLst>
                                      </p:cBhvr>
                                      <p:tavLst>
                                        <p:tav tm="0">
                                          <p:val>
                                            <p:fltVal val="0"/>
                                          </p:val>
                                        </p:tav>
                                        <p:tav tm="100000">
                                          <p:val>
                                            <p:strVal val="#ppt_w"/>
                                          </p:val>
                                        </p:tav>
                                      </p:tavLst>
                                    </p:anim>
                                    <p:anim calcmode="lin" valueType="num">
                                      <p:cBhvr>
                                        <p:cTn id="13" dur="500" fill="hold"/>
                                        <p:tgtEl>
                                          <p:spTgt spid="591879"/>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nodeType="afterEffect">
                                  <p:stCondLst>
                                    <p:cond delay="0"/>
                                  </p:stCondLst>
                                  <p:childTnLst>
                                    <p:set>
                                      <p:cBhvr>
                                        <p:cTn id="16" dur="1" fill="hold">
                                          <p:stCondLst>
                                            <p:cond delay="0"/>
                                          </p:stCondLst>
                                        </p:cTn>
                                        <p:tgtEl>
                                          <p:spTgt spid="591882"/>
                                        </p:tgtEl>
                                        <p:attrNameLst>
                                          <p:attrName>style.visibility</p:attrName>
                                        </p:attrNameLst>
                                      </p:cBhvr>
                                      <p:to>
                                        <p:strVal val="visible"/>
                                      </p:to>
                                    </p:set>
                                    <p:anim calcmode="lin" valueType="num">
                                      <p:cBhvr>
                                        <p:cTn id="17" dur="500" fill="hold"/>
                                        <p:tgtEl>
                                          <p:spTgt spid="591882"/>
                                        </p:tgtEl>
                                        <p:attrNameLst>
                                          <p:attrName>ppt_w</p:attrName>
                                        </p:attrNameLst>
                                      </p:cBhvr>
                                      <p:tavLst>
                                        <p:tav tm="0">
                                          <p:val>
                                            <p:fltVal val="0"/>
                                          </p:val>
                                        </p:tav>
                                        <p:tav tm="100000">
                                          <p:val>
                                            <p:strVal val="#ppt_w"/>
                                          </p:val>
                                        </p:tav>
                                      </p:tavLst>
                                    </p:anim>
                                    <p:anim calcmode="lin" valueType="num">
                                      <p:cBhvr>
                                        <p:cTn id="18" dur="500" fill="hold"/>
                                        <p:tgtEl>
                                          <p:spTgt spid="591882"/>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91885"/>
                                        </p:tgtEl>
                                        <p:attrNameLst>
                                          <p:attrName>style.visibility</p:attrName>
                                        </p:attrNameLst>
                                      </p:cBhvr>
                                      <p:to>
                                        <p:strVal val="visible"/>
                                      </p:to>
                                    </p:set>
                                    <p:anim calcmode="lin" valueType="num">
                                      <p:cBhvr>
                                        <p:cTn id="22" dur="500" fill="hold"/>
                                        <p:tgtEl>
                                          <p:spTgt spid="591885"/>
                                        </p:tgtEl>
                                        <p:attrNameLst>
                                          <p:attrName>ppt_w</p:attrName>
                                        </p:attrNameLst>
                                      </p:cBhvr>
                                      <p:tavLst>
                                        <p:tav tm="0">
                                          <p:val>
                                            <p:fltVal val="0"/>
                                          </p:val>
                                        </p:tav>
                                        <p:tav tm="100000">
                                          <p:val>
                                            <p:strVal val="#ppt_w"/>
                                          </p:val>
                                        </p:tav>
                                      </p:tavLst>
                                    </p:anim>
                                    <p:anim calcmode="lin" valueType="num">
                                      <p:cBhvr>
                                        <p:cTn id="23" dur="500" fill="hold"/>
                                        <p:tgtEl>
                                          <p:spTgt spid="591885"/>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nodeType="afterEffect">
                                  <p:stCondLst>
                                    <p:cond delay="0"/>
                                  </p:stCondLst>
                                  <p:childTnLst>
                                    <p:set>
                                      <p:cBhvr>
                                        <p:cTn id="26" dur="1" fill="hold">
                                          <p:stCondLst>
                                            <p:cond delay="0"/>
                                          </p:stCondLst>
                                        </p:cTn>
                                        <p:tgtEl>
                                          <p:spTgt spid="591888"/>
                                        </p:tgtEl>
                                        <p:attrNameLst>
                                          <p:attrName>style.visibility</p:attrName>
                                        </p:attrNameLst>
                                      </p:cBhvr>
                                      <p:to>
                                        <p:strVal val="visible"/>
                                      </p:to>
                                    </p:set>
                                    <p:anim calcmode="lin" valueType="num">
                                      <p:cBhvr>
                                        <p:cTn id="27" dur="500" fill="hold"/>
                                        <p:tgtEl>
                                          <p:spTgt spid="591888"/>
                                        </p:tgtEl>
                                        <p:attrNameLst>
                                          <p:attrName>ppt_w</p:attrName>
                                        </p:attrNameLst>
                                      </p:cBhvr>
                                      <p:tavLst>
                                        <p:tav tm="0">
                                          <p:val>
                                            <p:fltVal val="0"/>
                                          </p:val>
                                        </p:tav>
                                        <p:tav tm="100000">
                                          <p:val>
                                            <p:strVal val="#ppt_w"/>
                                          </p:val>
                                        </p:tav>
                                      </p:tavLst>
                                    </p:anim>
                                    <p:anim calcmode="lin" valueType="num">
                                      <p:cBhvr>
                                        <p:cTn id="28" dur="500" fill="hold"/>
                                        <p:tgtEl>
                                          <p:spTgt spid="591888"/>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500"/>
                            </p:stCondLst>
                            <p:childTnLst>
                              <p:par>
                                <p:cTn id="30" presetID="17" presetClass="entr" presetSubtype="10" fill="hold" nodeType="afterEffect">
                                  <p:stCondLst>
                                    <p:cond delay="0"/>
                                  </p:stCondLst>
                                  <p:childTnLst>
                                    <p:set>
                                      <p:cBhvr>
                                        <p:cTn id="31" dur="1" fill="hold">
                                          <p:stCondLst>
                                            <p:cond delay="0"/>
                                          </p:stCondLst>
                                        </p:cTn>
                                        <p:tgtEl>
                                          <p:spTgt spid="591891"/>
                                        </p:tgtEl>
                                        <p:attrNameLst>
                                          <p:attrName>style.visibility</p:attrName>
                                        </p:attrNameLst>
                                      </p:cBhvr>
                                      <p:to>
                                        <p:strVal val="visible"/>
                                      </p:to>
                                    </p:set>
                                    <p:anim calcmode="lin" valueType="num">
                                      <p:cBhvr>
                                        <p:cTn id="32" dur="500" fill="hold"/>
                                        <p:tgtEl>
                                          <p:spTgt spid="591891"/>
                                        </p:tgtEl>
                                        <p:attrNameLst>
                                          <p:attrName>ppt_w</p:attrName>
                                        </p:attrNameLst>
                                      </p:cBhvr>
                                      <p:tavLst>
                                        <p:tav tm="0">
                                          <p:val>
                                            <p:fltVal val="0"/>
                                          </p:val>
                                        </p:tav>
                                        <p:tav tm="100000">
                                          <p:val>
                                            <p:strVal val="#ppt_w"/>
                                          </p:val>
                                        </p:tav>
                                      </p:tavLst>
                                    </p:anim>
                                    <p:anim calcmode="lin" valueType="num">
                                      <p:cBhvr>
                                        <p:cTn id="33" dur="500" fill="hold"/>
                                        <p:tgtEl>
                                          <p:spTgt spid="591891"/>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7" presetClass="entr" presetSubtype="10" fill="hold" nodeType="afterEffect">
                                  <p:stCondLst>
                                    <p:cond delay="0"/>
                                  </p:stCondLst>
                                  <p:childTnLst>
                                    <p:set>
                                      <p:cBhvr>
                                        <p:cTn id="36" dur="1" fill="hold">
                                          <p:stCondLst>
                                            <p:cond delay="0"/>
                                          </p:stCondLst>
                                        </p:cTn>
                                        <p:tgtEl>
                                          <p:spTgt spid="591894"/>
                                        </p:tgtEl>
                                        <p:attrNameLst>
                                          <p:attrName>style.visibility</p:attrName>
                                        </p:attrNameLst>
                                      </p:cBhvr>
                                      <p:to>
                                        <p:strVal val="visible"/>
                                      </p:to>
                                    </p:set>
                                    <p:anim calcmode="lin" valueType="num">
                                      <p:cBhvr>
                                        <p:cTn id="37" dur="500" fill="hold"/>
                                        <p:tgtEl>
                                          <p:spTgt spid="591894"/>
                                        </p:tgtEl>
                                        <p:attrNameLst>
                                          <p:attrName>ppt_w</p:attrName>
                                        </p:attrNameLst>
                                      </p:cBhvr>
                                      <p:tavLst>
                                        <p:tav tm="0">
                                          <p:val>
                                            <p:fltVal val="0"/>
                                          </p:val>
                                        </p:tav>
                                        <p:tav tm="100000">
                                          <p:val>
                                            <p:strVal val="#ppt_w"/>
                                          </p:val>
                                        </p:tav>
                                      </p:tavLst>
                                    </p:anim>
                                    <p:anim calcmode="lin" valueType="num">
                                      <p:cBhvr>
                                        <p:cTn id="38" dur="500" fill="hold"/>
                                        <p:tgtEl>
                                          <p:spTgt spid="591894"/>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3500"/>
                            </p:stCondLst>
                            <p:childTnLst>
                              <p:par>
                                <p:cTn id="40" presetID="17" presetClass="entr" presetSubtype="10" fill="hold" nodeType="afterEffect">
                                  <p:stCondLst>
                                    <p:cond delay="0"/>
                                  </p:stCondLst>
                                  <p:childTnLst>
                                    <p:set>
                                      <p:cBhvr>
                                        <p:cTn id="41" dur="1" fill="hold">
                                          <p:stCondLst>
                                            <p:cond delay="0"/>
                                          </p:stCondLst>
                                        </p:cTn>
                                        <p:tgtEl>
                                          <p:spTgt spid="591897"/>
                                        </p:tgtEl>
                                        <p:attrNameLst>
                                          <p:attrName>style.visibility</p:attrName>
                                        </p:attrNameLst>
                                      </p:cBhvr>
                                      <p:to>
                                        <p:strVal val="visible"/>
                                      </p:to>
                                    </p:set>
                                    <p:anim calcmode="lin" valueType="num">
                                      <p:cBhvr>
                                        <p:cTn id="42" dur="500" fill="hold"/>
                                        <p:tgtEl>
                                          <p:spTgt spid="591897"/>
                                        </p:tgtEl>
                                        <p:attrNameLst>
                                          <p:attrName>ppt_w</p:attrName>
                                        </p:attrNameLst>
                                      </p:cBhvr>
                                      <p:tavLst>
                                        <p:tav tm="0">
                                          <p:val>
                                            <p:fltVal val="0"/>
                                          </p:val>
                                        </p:tav>
                                        <p:tav tm="100000">
                                          <p:val>
                                            <p:strVal val="#ppt_w"/>
                                          </p:val>
                                        </p:tav>
                                      </p:tavLst>
                                    </p:anim>
                                    <p:anim calcmode="lin" valueType="num">
                                      <p:cBhvr>
                                        <p:cTn id="43" dur="500" fill="hold"/>
                                        <p:tgtEl>
                                          <p:spTgt spid="591897"/>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4000"/>
                            </p:stCondLst>
                            <p:childTnLst>
                              <p:par>
                                <p:cTn id="45" presetID="17" presetClass="entr" presetSubtype="10" fill="hold" nodeType="afterEffect">
                                  <p:stCondLst>
                                    <p:cond delay="0"/>
                                  </p:stCondLst>
                                  <p:childTnLst>
                                    <p:set>
                                      <p:cBhvr>
                                        <p:cTn id="46" dur="1" fill="hold">
                                          <p:stCondLst>
                                            <p:cond delay="0"/>
                                          </p:stCondLst>
                                        </p:cTn>
                                        <p:tgtEl>
                                          <p:spTgt spid="591900"/>
                                        </p:tgtEl>
                                        <p:attrNameLst>
                                          <p:attrName>style.visibility</p:attrName>
                                        </p:attrNameLst>
                                      </p:cBhvr>
                                      <p:to>
                                        <p:strVal val="visible"/>
                                      </p:to>
                                    </p:set>
                                    <p:anim calcmode="lin" valueType="num">
                                      <p:cBhvr>
                                        <p:cTn id="47" dur="500" fill="hold"/>
                                        <p:tgtEl>
                                          <p:spTgt spid="591900"/>
                                        </p:tgtEl>
                                        <p:attrNameLst>
                                          <p:attrName>ppt_w</p:attrName>
                                        </p:attrNameLst>
                                      </p:cBhvr>
                                      <p:tavLst>
                                        <p:tav tm="0">
                                          <p:val>
                                            <p:fltVal val="0"/>
                                          </p:val>
                                        </p:tav>
                                        <p:tav tm="100000">
                                          <p:val>
                                            <p:strVal val="#ppt_w"/>
                                          </p:val>
                                        </p:tav>
                                      </p:tavLst>
                                    </p:anim>
                                    <p:anim calcmode="lin" valueType="num">
                                      <p:cBhvr>
                                        <p:cTn id="48" dur="500" fill="hold"/>
                                        <p:tgtEl>
                                          <p:spTgt spid="591900"/>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4500"/>
                            </p:stCondLst>
                            <p:childTnLst>
                              <p:par>
                                <p:cTn id="50" presetID="17" presetClass="entr" presetSubtype="10" fill="hold" nodeType="afterEffect">
                                  <p:stCondLst>
                                    <p:cond delay="0"/>
                                  </p:stCondLst>
                                  <p:childTnLst>
                                    <p:set>
                                      <p:cBhvr>
                                        <p:cTn id="51" dur="1" fill="hold">
                                          <p:stCondLst>
                                            <p:cond delay="0"/>
                                          </p:stCondLst>
                                        </p:cTn>
                                        <p:tgtEl>
                                          <p:spTgt spid="591903"/>
                                        </p:tgtEl>
                                        <p:attrNameLst>
                                          <p:attrName>style.visibility</p:attrName>
                                        </p:attrNameLst>
                                      </p:cBhvr>
                                      <p:to>
                                        <p:strVal val="visible"/>
                                      </p:to>
                                    </p:set>
                                    <p:anim calcmode="lin" valueType="num">
                                      <p:cBhvr>
                                        <p:cTn id="52" dur="500" fill="hold"/>
                                        <p:tgtEl>
                                          <p:spTgt spid="591903"/>
                                        </p:tgtEl>
                                        <p:attrNameLst>
                                          <p:attrName>ppt_w</p:attrName>
                                        </p:attrNameLst>
                                      </p:cBhvr>
                                      <p:tavLst>
                                        <p:tav tm="0">
                                          <p:val>
                                            <p:fltVal val="0"/>
                                          </p:val>
                                        </p:tav>
                                        <p:tav tm="100000">
                                          <p:val>
                                            <p:strVal val="#ppt_w"/>
                                          </p:val>
                                        </p:tav>
                                      </p:tavLst>
                                    </p:anim>
                                    <p:anim calcmode="lin" valueType="num">
                                      <p:cBhvr>
                                        <p:cTn id="53" dur="500" fill="hold"/>
                                        <p:tgtEl>
                                          <p:spTgt spid="591903"/>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591906"/>
                                        </p:tgtEl>
                                        <p:attrNameLst>
                                          <p:attrName>style.visibility</p:attrName>
                                        </p:attrNameLst>
                                      </p:cBhvr>
                                      <p:to>
                                        <p:strVal val="visible"/>
                                      </p:to>
                                    </p:set>
                                    <p:anim calcmode="lin" valueType="num">
                                      <p:cBhvr>
                                        <p:cTn id="57" dur="500" fill="hold"/>
                                        <p:tgtEl>
                                          <p:spTgt spid="591906"/>
                                        </p:tgtEl>
                                        <p:attrNameLst>
                                          <p:attrName>ppt_w</p:attrName>
                                        </p:attrNameLst>
                                      </p:cBhvr>
                                      <p:tavLst>
                                        <p:tav tm="0">
                                          <p:val>
                                            <p:fltVal val="0"/>
                                          </p:val>
                                        </p:tav>
                                        <p:tav tm="100000">
                                          <p:val>
                                            <p:strVal val="#ppt_w"/>
                                          </p:val>
                                        </p:tav>
                                      </p:tavLst>
                                    </p:anim>
                                    <p:anim calcmode="lin" valueType="num">
                                      <p:cBhvr>
                                        <p:cTn id="58" dur="500" fill="hold"/>
                                        <p:tgtEl>
                                          <p:spTgt spid="591906"/>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591907"/>
                                        </p:tgtEl>
                                        <p:attrNameLst>
                                          <p:attrName>style.visibility</p:attrName>
                                        </p:attrNameLst>
                                      </p:cBhvr>
                                      <p:to>
                                        <p:strVal val="visible"/>
                                      </p:to>
                                    </p:set>
                                    <p:anim calcmode="lin" valueType="num">
                                      <p:cBhvr>
                                        <p:cTn id="62" dur="500" fill="hold"/>
                                        <p:tgtEl>
                                          <p:spTgt spid="591907"/>
                                        </p:tgtEl>
                                        <p:attrNameLst>
                                          <p:attrName>ppt_w</p:attrName>
                                        </p:attrNameLst>
                                      </p:cBhvr>
                                      <p:tavLst>
                                        <p:tav tm="0">
                                          <p:val>
                                            <p:fltVal val="0"/>
                                          </p:val>
                                        </p:tav>
                                        <p:tav tm="100000">
                                          <p:val>
                                            <p:strVal val="#ppt_w"/>
                                          </p:val>
                                        </p:tav>
                                      </p:tavLst>
                                    </p:anim>
                                    <p:anim calcmode="lin" valueType="num">
                                      <p:cBhvr>
                                        <p:cTn id="63" dur="500" fill="hold"/>
                                        <p:tgtEl>
                                          <p:spTgt spid="591907"/>
                                        </p:tgtEl>
                                        <p:attrNameLst>
                                          <p:attrName>ppt_h</p:attrName>
                                        </p:attrNameLst>
                                      </p:cBhvr>
                                      <p:tavLst>
                                        <p:tav tm="0">
                                          <p:val>
                                            <p:strVal val="#ppt_h"/>
                                          </p:val>
                                        </p:tav>
                                        <p:tav tm="100000">
                                          <p:val>
                                            <p:strVal val="#ppt_h"/>
                                          </p:val>
                                        </p:tav>
                                      </p:tavLst>
                                    </p:anim>
                                  </p:childTnLst>
                                </p:cTn>
                              </p:par>
                            </p:childTnLst>
                          </p:cTn>
                        </p:par>
                        <p:par>
                          <p:cTn id="64" fill="hold" nodeType="afterGroup">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591908"/>
                                        </p:tgtEl>
                                        <p:attrNameLst>
                                          <p:attrName>style.visibility</p:attrName>
                                        </p:attrNameLst>
                                      </p:cBhvr>
                                      <p:to>
                                        <p:strVal val="visible"/>
                                      </p:to>
                                    </p:set>
                                    <p:anim calcmode="lin" valueType="num">
                                      <p:cBhvr>
                                        <p:cTn id="67" dur="500" fill="hold"/>
                                        <p:tgtEl>
                                          <p:spTgt spid="591908"/>
                                        </p:tgtEl>
                                        <p:attrNameLst>
                                          <p:attrName>ppt_w</p:attrName>
                                        </p:attrNameLst>
                                      </p:cBhvr>
                                      <p:tavLst>
                                        <p:tav tm="0">
                                          <p:val>
                                            <p:fltVal val="0"/>
                                          </p:val>
                                        </p:tav>
                                        <p:tav tm="100000">
                                          <p:val>
                                            <p:strVal val="#ppt_w"/>
                                          </p:val>
                                        </p:tav>
                                      </p:tavLst>
                                    </p:anim>
                                    <p:anim calcmode="lin" valueType="num">
                                      <p:cBhvr>
                                        <p:cTn id="68" dur="500" fill="hold"/>
                                        <p:tgtEl>
                                          <p:spTgt spid="591908"/>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591909"/>
                                        </p:tgtEl>
                                        <p:attrNameLst>
                                          <p:attrName>style.visibility</p:attrName>
                                        </p:attrNameLst>
                                      </p:cBhvr>
                                      <p:to>
                                        <p:strVal val="visible"/>
                                      </p:to>
                                    </p:set>
                                    <p:anim calcmode="lin" valueType="num">
                                      <p:cBhvr>
                                        <p:cTn id="72" dur="500" fill="hold"/>
                                        <p:tgtEl>
                                          <p:spTgt spid="591909"/>
                                        </p:tgtEl>
                                        <p:attrNameLst>
                                          <p:attrName>ppt_w</p:attrName>
                                        </p:attrNameLst>
                                      </p:cBhvr>
                                      <p:tavLst>
                                        <p:tav tm="0">
                                          <p:val>
                                            <p:fltVal val="0"/>
                                          </p:val>
                                        </p:tav>
                                        <p:tav tm="100000">
                                          <p:val>
                                            <p:strVal val="#ppt_w"/>
                                          </p:val>
                                        </p:tav>
                                      </p:tavLst>
                                    </p:anim>
                                    <p:anim calcmode="lin" valueType="num">
                                      <p:cBhvr>
                                        <p:cTn id="73" dur="500" fill="hold"/>
                                        <p:tgtEl>
                                          <p:spTgt spid="591909"/>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591910"/>
                                        </p:tgtEl>
                                        <p:attrNameLst>
                                          <p:attrName>style.visibility</p:attrName>
                                        </p:attrNameLst>
                                      </p:cBhvr>
                                      <p:to>
                                        <p:strVal val="visible"/>
                                      </p:to>
                                    </p:set>
                                    <p:anim calcmode="lin" valueType="num">
                                      <p:cBhvr>
                                        <p:cTn id="77" dur="500" fill="hold"/>
                                        <p:tgtEl>
                                          <p:spTgt spid="591910"/>
                                        </p:tgtEl>
                                        <p:attrNameLst>
                                          <p:attrName>ppt_w</p:attrName>
                                        </p:attrNameLst>
                                      </p:cBhvr>
                                      <p:tavLst>
                                        <p:tav tm="0">
                                          <p:val>
                                            <p:fltVal val="0"/>
                                          </p:val>
                                        </p:tav>
                                        <p:tav tm="100000">
                                          <p:val>
                                            <p:strVal val="#ppt_w"/>
                                          </p:val>
                                        </p:tav>
                                      </p:tavLst>
                                    </p:anim>
                                    <p:anim calcmode="lin" valueType="num">
                                      <p:cBhvr>
                                        <p:cTn id="78" dur="500" fill="hold"/>
                                        <p:tgtEl>
                                          <p:spTgt spid="591910"/>
                                        </p:tgtEl>
                                        <p:attrNameLst>
                                          <p:attrName>ppt_h</p:attrName>
                                        </p:attrNameLst>
                                      </p:cBhvr>
                                      <p:tavLst>
                                        <p:tav tm="0">
                                          <p:val>
                                            <p:strVal val="#ppt_h"/>
                                          </p:val>
                                        </p:tav>
                                        <p:tav tm="100000">
                                          <p:val>
                                            <p:strVal val="#ppt_h"/>
                                          </p:val>
                                        </p:tav>
                                      </p:tavLst>
                                    </p:anim>
                                  </p:childTnLst>
                                </p:cTn>
                              </p:par>
                            </p:childTnLst>
                          </p:cTn>
                        </p:par>
                        <p:par>
                          <p:cTn id="79" fill="hold" nodeType="afterGroup">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591911"/>
                                        </p:tgtEl>
                                        <p:attrNameLst>
                                          <p:attrName>style.visibility</p:attrName>
                                        </p:attrNameLst>
                                      </p:cBhvr>
                                      <p:to>
                                        <p:strVal val="visible"/>
                                      </p:to>
                                    </p:set>
                                    <p:anim calcmode="lin" valueType="num">
                                      <p:cBhvr>
                                        <p:cTn id="82" dur="500" fill="hold"/>
                                        <p:tgtEl>
                                          <p:spTgt spid="591911"/>
                                        </p:tgtEl>
                                        <p:attrNameLst>
                                          <p:attrName>ppt_w</p:attrName>
                                        </p:attrNameLst>
                                      </p:cBhvr>
                                      <p:tavLst>
                                        <p:tav tm="0">
                                          <p:val>
                                            <p:fltVal val="0"/>
                                          </p:val>
                                        </p:tav>
                                        <p:tav tm="100000">
                                          <p:val>
                                            <p:strVal val="#ppt_w"/>
                                          </p:val>
                                        </p:tav>
                                      </p:tavLst>
                                    </p:anim>
                                    <p:anim calcmode="lin" valueType="num">
                                      <p:cBhvr>
                                        <p:cTn id="83" dur="500" fill="hold"/>
                                        <p:tgtEl>
                                          <p:spTgt spid="591911"/>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591912"/>
                                        </p:tgtEl>
                                        <p:attrNameLst>
                                          <p:attrName>style.visibility</p:attrName>
                                        </p:attrNameLst>
                                      </p:cBhvr>
                                      <p:to>
                                        <p:strVal val="visible"/>
                                      </p:to>
                                    </p:set>
                                    <p:anim calcmode="lin" valueType="num">
                                      <p:cBhvr>
                                        <p:cTn id="87" dur="500" fill="hold"/>
                                        <p:tgtEl>
                                          <p:spTgt spid="591912"/>
                                        </p:tgtEl>
                                        <p:attrNameLst>
                                          <p:attrName>ppt_w</p:attrName>
                                        </p:attrNameLst>
                                      </p:cBhvr>
                                      <p:tavLst>
                                        <p:tav tm="0">
                                          <p:val>
                                            <p:fltVal val="0"/>
                                          </p:val>
                                        </p:tav>
                                        <p:tav tm="100000">
                                          <p:val>
                                            <p:strVal val="#ppt_w"/>
                                          </p:val>
                                        </p:tav>
                                      </p:tavLst>
                                    </p:anim>
                                    <p:anim calcmode="lin" valueType="num">
                                      <p:cBhvr>
                                        <p:cTn id="88" dur="500" fill="hold"/>
                                        <p:tgtEl>
                                          <p:spTgt spid="591912"/>
                                        </p:tgtEl>
                                        <p:attrNameLst>
                                          <p:attrName>ppt_h</p:attrName>
                                        </p:attrNameLst>
                                      </p:cBhvr>
                                      <p:tavLst>
                                        <p:tav tm="0">
                                          <p:val>
                                            <p:strVal val="#ppt_h"/>
                                          </p:val>
                                        </p:tav>
                                        <p:tav tm="100000">
                                          <p:val>
                                            <p:strVal val="#ppt_h"/>
                                          </p:val>
                                        </p:tav>
                                      </p:tavLst>
                                    </p:anim>
                                  </p:childTnLst>
                                </p:cTn>
                              </p:par>
                            </p:childTnLst>
                          </p:cTn>
                        </p:par>
                        <p:par>
                          <p:cTn id="89" fill="hold" nodeType="afterGroup">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591913"/>
                                        </p:tgtEl>
                                        <p:attrNameLst>
                                          <p:attrName>style.visibility</p:attrName>
                                        </p:attrNameLst>
                                      </p:cBhvr>
                                      <p:to>
                                        <p:strVal val="visible"/>
                                      </p:to>
                                    </p:set>
                                    <p:anim calcmode="lin" valueType="num">
                                      <p:cBhvr>
                                        <p:cTn id="92" dur="500" fill="hold"/>
                                        <p:tgtEl>
                                          <p:spTgt spid="591913"/>
                                        </p:tgtEl>
                                        <p:attrNameLst>
                                          <p:attrName>ppt_w</p:attrName>
                                        </p:attrNameLst>
                                      </p:cBhvr>
                                      <p:tavLst>
                                        <p:tav tm="0">
                                          <p:val>
                                            <p:fltVal val="0"/>
                                          </p:val>
                                        </p:tav>
                                        <p:tav tm="100000">
                                          <p:val>
                                            <p:strVal val="#ppt_w"/>
                                          </p:val>
                                        </p:tav>
                                      </p:tavLst>
                                    </p:anim>
                                    <p:anim calcmode="lin" valueType="num">
                                      <p:cBhvr>
                                        <p:cTn id="93" dur="500" fill="hold"/>
                                        <p:tgtEl>
                                          <p:spTgt spid="591913"/>
                                        </p:tgtEl>
                                        <p:attrNameLst>
                                          <p:attrName>ppt_h</p:attrName>
                                        </p:attrNameLst>
                                      </p:cBhvr>
                                      <p:tavLst>
                                        <p:tav tm="0">
                                          <p:val>
                                            <p:strVal val="#ppt_h"/>
                                          </p:val>
                                        </p:tav>
                                        <p:tav tm="100000">
                                          <p:val>
                                            <p:strVal val="#ppt_h"/>
                                          </p:val>
                                        </p:tav>
                                      </p:tavLst>
                                    </p:anim>
                                  </p:childTnLst>
                                </p:cTn>
                              </p:par>
                            </p:childTnLst>
                          </p:cTn>
                        </p:par>
                        <p:par>
                          <p:cTn id="94" fill="hold" nodeType="afterGroup">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591914"/>
                                        </p:tgtEl>
                                        <p:attrNameLst>
                                          <p:attrName>style.visibility</p:attrName>
                                        </p:attrNameLst>
                                      </p:cBhvr>
                                      <p:to>
                                        <p:strVal val="visible"/>
                                      </p:to>
                                    </p:set>
                                    <p:anim calcmode="lin" valueType="num">
                                      <p:cBhvr>
                                        <p:cTn id="97" dur="500" fill="hold"/>
                                        <p:tgtEl>
                                          <p:spTgt spid="591914"/>
                                        </p:tgtEl>
                                        <p:attrNameLst>
                                          <p:attrName>ppt_w</p:attrName>
                                        </p:attrNameLst>
                                      </p:cBhvr>
                                      <p:tavLst>
                                        <p:tav tm="0">
                                          <p:val>
                                            <p:fltVal val="0"/>
                                          </p:val>
                                        </p:tav>
                                        <p:tav tm="100000">
                                          <p:val>
                                            <p:strVal val="#ppt_w"/>
                                          </p:val>
                                        </p:tav>
                                      </p:tavLst>
                                    </p:anim>
                                    <p:anim calcmode="lin" valueType="num">
                                      <p:cBhvr>
                                        <p:cTn id="98" dur="500" fill="hold"/>
                                        <p:tgtEl>
                                          <p:spTgt spid="591914"/>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591915"/>
                                        </p:tgtEl>
                                        <p:attrNameLst>
                                          <p:attrName>style.visibility</p:attrName>
                                        </p:attrNameLst>
                                      </p:cBhvr>
                                      <p:to>
                                        <p:strVal val="visible"/>
                                      </p:to>
                                    </p:set>
                                    <p:anim calcmode="lin" valueType="num">
                                      <p:cBhvr>
                                        <p:cTn id="103" dur="500" fill="hold"/>
                                        <p:tgtEl>
                                          <p:spTgt spid="591915"/>
                                        </p:tgtEl>
                                        <p:attrNameLst>
                                          <p:attrName>ppt_w</p:attrName>
                                        </p:attrNameLst>
                                      </p:cBhvr>
                                      <p:tavLst>
                                        <p:tav tm="0">
                                          <p:val>
                                            <p:fltVal val="0"/>
                                          </p:val>
                                        </p:tav>
                                        <p:tav tm="100000">
                                          <p:val>
                                            <p:strVal val="#ppt_w"/>
                                          </p:val>
                                        </p:tav>
                                      </p:tavLst>
                                    </p:anim>
                                    <p:anim calcmode="lin" valueType="num">
                                      <p:cBhvr>
                                        <p:cTn id="104" dur="500" fill="hold"/>
                                        <p:tgtEl>
                                          <p:spTgt spid="591915"/>
                                        </p:tgtEl>
                                        <p:attrNameLst>
                                          <p:attrName>ppt_h</p:attrName>
                                        </p:attrNameLst>
                                      </p:cBhvr>
                                      <p:tavLst>
                                        <p:tav tm="0">
                                          <p:val>
                                            <p:strVal val="#ppt_h"/>
                                          </p:val>
                                        </p:tav>
                                        <p:tav tm="100000">
                                          <p:val>
                                            <p:strVal val="#ppt_h"/>
                                          </p:val>
                                        </p:tav>
                                      </p:tavLst>
                                    </p:anim>
                                  </p:childTnLst>
                                </p:cTn>
                              </p:par>
                            </p:childTnLst>
                          </p:cTn>
                        </p:par>
                        <p:par>
                          <p:cTn id="105" fill="hold" nodeType="afterGroup">
                            <p:stCondLst>
                              <p:cond delay="500"/>
                            </p:stCondLst>
                            <p:childTnLst>
                              <p:par>
                                <p:cTn id="106" presetID="17" presetClass="entr" presetSubtype="10" fill="hold" grpId="0" nodeType="afterEffect">
                                  <p:stCondLst>
                                    <p:cond delay="0"/>
                                  </p:stCondLst>
                                  <p:childTnLst>
                                    <p:set>
                                      <p:cBhvr>
                                        <p:cTn id="107" dur="1" fill="hold">
                                          <p:stCondLst>
                                            <p:cond delay="0"/>
                                          </p:stCondLst>
                                        </p:cTn>
                                        <p:tgtEl>
                                          <p:spTgt spid="591916"/>
                                        </p:tgtEl>
                                        <p:attrNameLst>
                                          <p:attrName>style.visibility</p:attrName>
                                        </p:attrNameLst>
                                      </p:cBhvr>
                                      <p:to>
                                        <p:strVal val="visible"/>
                                      </p:to>
                                    </p:set>
                                    <p:anim calcmode="lin" valueType="num">
                                      <p:cBhvr>
                                        <p:cTn id="108" dur="500" fill="hold"/>
                                        <p:tgtEl>
                                          <p:spTgt spid="591916"/>
                                        </p:tgtEl>
                                        <p:attrNameLst>
                                          <p:attrName>ppt_w</p:attrName>
                                        </p:attrNameLst>
                                      </p:cBhvr>
                                      <p:tavLst>
                                        <p:tav tm="0">
                                          <p:val>
                                            <p:fltVal val="0"/>
                                          </p:val>
                                        </p:tav>
                                        <p:tav tm="100000">
                                          <p:val>
                                            <p:strVal val="#ppt_w"/>
                                          </p:val>
                                        </p:tav>
                                      </p:tavLst>
                                    </p:anim>
                                    <p:anim calcmode="lin" valueType="num">
                                      <p:cBhvr>
                                        <p:cTn id="109" dur="500" fill="hold"/>
                                        <p:tgtEl>
                                          <p:spTgt spid="591916"/>
                                        </p:tgtEl>
                                        <p:attrNameLst>
                                          <p:attrName>ppt_h</p:attrName>
                                        </p:attrNameLst>
                                      </p:cBhvr>
                                      <p:tavLst>
                                        <p:tav tm="0">
                                          <p:val>
                                            <p:strVal val="#ppt_h"/>
                                          </p:val>
                                        </p:tav>
                                        <p:tav tm="100000">
                                          <p:val>
                                            <p:strVal val="#ppt_h"/>
                                          </p:val>
                                        </p:tav>
                                      </p:tavLst>
                                    </p:anim>
                                  </p:childTnLst>
                                </p:cTn>
                              </p:par>
                            </p:childTnLst>
                          </p:cTn>
                        </p:par>
                        <p:par>
                          <p:cTn id="110" fill="hold" nodeType="afterGroup">
                            <p:stCondLst>
                              <p:cond delay="1000"/>
                            </p:stCondLst>
                            <p:childTnLst>
                              <p:par>
                                <p:cTn id="111" presetID="17" presetClass="entr" presetSubtype="10" fill="hold" grpId="0" nodeType="afterEffect">
                                  <p:stCondLst>
                                    <p:cond delay="0"/>
                                  </p:stCondLst>
                                  <p:childTnLst>
                                    <p:set>
                                      <p:cBhvr>
                                        <p:cTn id="112" dur="1" fill="hold">
                                          <p:stCondLst>
                                            <p:cond delay="0"/>
                                          </p:stCondLst>
                                        </p:cTn>
                                        <p:tgtEl>
                                          <p:spTgt spid="591917"/>
                                        </p:tgtEl>
                                        <p:attrNameLst>
                                          <p:attrName>style.visibility</p:attrName>
                                        </p:attrNameLst>
                                      </p:cBhvr>
                                      <p:to>
                                        <p:strVal val="visible"/>
                                      </p:to>
                                    </p:set>
                                    <p:anim calcmode="lin" valueType="num">
                                      <p:cBhvr>
                                        <p:cTn id="113" dur="500" fill="hold"/>
                                        <p:tgtEl>
                                          <p:spTgt spid="591917"/>
                                        </p:tgtEl>
                                        <p:attrNameLst>
                                          <p:attrName>ppt_w</p:attrName>
                                        </p:attrNameLst>
                                      </p:cBhvr>
                                      <p:tavLst>
                                        <p:tav tm="0">
                                          <p:val>
                                            <p:fltVal val="0"/>
                                          </p:val>
                                        </p:tav>
                                        <p:tav tm="100000">
                                          <p:val>
                                            <p:strVal val="#ppt_w"/>
                                          </p:val>
                                        </p:tav>
                                      </p:tavLst>
                                    </p:anim>
                                    <p:anim calcmode="lin" valueType="num">
                                      <p:cBhvr>
                                        <p:cTn id="114" dur="500" fill="hold"/>
                                        <p:tgtEl>
                                          <p:spTgt spid="591917"/>
                                        </p:tgtEl>
                                        <p:attrNameLst>
                                          <p:attrName>ppt_h</p:attrName>
                                        </p:attrNameLst>
                                      </p:cBhvr>
                                      <p:tavLst>
                                        <p:tav tm="0">
                                          <p:val>
                                            <p:strVal val="#ppt_h"/>
                                          </p:val>
                                        </p:tav>
                                        <p:tav tm="100000">
                                          <p:val>
                                            <p:strVal val="#ppt_h"/>
                                          </p:val>
                                        </p:tav>
                                      </p:tavLst>
                                    </p:anim>
                                  </p:childTnLst>
                                </p:cTn>
                              </p:par>
                            </p:childTnLst>
                          </p:cTn>
                        </p:par>
                        <p:par>
                          <p:cTn id="115" fill="hold" nodeType="afterGroup">
                            <p:stCondLst>
                              <p:cond delay="1500"/>
                            </p:stCondLst>
                            <p:childTnLst>
                              <p:par>
                                <p:cTn id="116" presetID="17" presetClass="entr" presetSubtype="10" fill="hold" grpId="0" nodeType="afterEffect">
                                  <p:stCondLst>
                                    <p:cond delay="0"/>
                                  </p:stCondLst>
                                  <p:childTnLst>
                                    <p:set>
                                      <p:cBhvr>
                                        <p:cTn id="117" dur="1" fill="hold">
                                          <p:stCondLst>
                                            <p:cond delay="0"/>
                                          </p:stCondLst>
                                        </p:cTn>
                                        <p:tgtEl>
                                          <p:spTgt spid="591919"/>
                                        </p:tgtEl>
                                        <p:attrNameLst>
                                          <p:attrName>style.visibility</p:attrName>
                                        </p:attrNameLst>
                                      </p:cBhvr>
                                      <p:to>
                                        <p:strVal val="visible"/>
                                      </p:to>
                                    </p:set>
                                    <p:anim calcmode="lin" valueType="num">
                                      <p:cBhvr>
                                        <p:cTn id="118" dur="500" fill="hold"/>
                                        <p:tgtEl>
                                          <p:spTgt spid="591919"/>
                                        </p:tgtEl>
                                        <p:attrNameLst>
                                          <p:attrName>ppt_w</p:attrName>
                                        </p:attrNameLst>
                                      </p:cBhvr>
                                      <p:tavLst>
                                        <p:tav tm="0">
                                          <p:val>
                                            <p:fltVal val="0"/>
                                          </p:val>
                                        </p:tav>
                                        <p:tav tm="100000">
                                          <p:val>
                                            <p:strVal val="#ppt_w"/>
                                          </p:val>
                                        </p:tav>
                                      </p:tavLst>
                                    </p:anim>
                                    <p:anim calcmode="lin" valueType="num">
                                      <p:cBhvr>
                                        <p:cTn id="119" dur="500" fill="hold"/>
                                        <p:tgtEl>
                                          <p:spTgt spid="591919"/>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2000"/>
                            </p:stCondLst>
                            <p:childTnLst>
                              <p:par>
                                <p:cTn id="121" presetID="17" presetClass="entr" presetSubtype="10" fill="hold" grpId="0" nodeType="afterEffect">
                                  <p:stCondLst>
                                    <p:cond delay="0"/>
                                  </p:stCondLst>
                                  <p:childTnLst>
                                    <p:set>
                                      <p:cBhvr>
                                        <p:cTn id="122" dur="1" fill="hold">
                                          <p:stCondLst>
                                            <p:cond delay="0"/>
                                          </p:stCondLst>
                                        </p:cTn>
                                        <p:tgtEl>
                                          <p:spTgt spid="591920"/>
                                        </p:tgtEl>
                                        <p:attrNameLst>
                                          <p:attrName>style.visibility</p:attrName>
                                        </p:attrNameLst>
                                      </p:cBhvr>
                                      <p:to>
                                        <p:strVal val="visible"/>
                                      </p:to>
                                    </p:set>
                                    <p:anim calcmode="lin" valueType="num">
                                      <p:cBhvr>
                                        <p:cTn id="123" dur="500" fill="hold"/>
                                        <p:tgtEl>
                                          <p:spTgt spid="591920"/>
                                        </p:tgtEl>
                                        <p:attrNameLst>
                                          <p:attrName>ppt_w</p:attrName>
                                        </p:attrNameLst>
                                      </p:cBhvr>
                                      <p:tavLst>
                                        <p:tav tm="0">
                                          <p:val>
                                            <p:fltVal val="0"/>
                                          </p:val>
                                        </p:tav>
                                        <p:tav tm="100000">
                                          <p:val>
                                            <p:strVal val="#ppt_w"/>
                                          </p:val>
                                        </p:tav>
                                      </p:tavLst>
                                    </p:anim>
                                    <p:anim calcmode="lin" valueType="num">
                                      <p:cBhvr>
                                        <p:cTn id="124" dur="500" fill="hold"/>
                                        <p:tgtEl>
                                          <p:spTgt spid="591920"/>
                                        </p:tgtEl>
                                        <p:attrNameLst>
                                          <p:attrName>ppt_h</p:attrName>
                                        </p:attrNameLst>
                                      </p:cBhvr>
                                      <p:tavLst>
                                        <p:tav tm="0">
                                          <p:val>
                                            <p:strVal val="#ppt_h"/>
                                          </p:val>
                                        </p:tav>
                                        <p:tav tm="100000">
                                          <p:val>
                                            <p:strVal val="#ppt_h"/>
                                          </p:val>
                                        </p:tav>
                                      </p:tavLst>
                                    </p:anim>
                                  </p:childTnLst>
                                </p:cTn>
                              </p:par>
                            </p:childTnLst>
                          </p:cTn>
                        </p:par>
                        <p:par>
                          <p:cTn id="125" fill="hold" nodeType="afterGroup">
                            <p:stCondLst>
                              <p:cond delay="2500"/>
                            </p:stCondLst>
                            <p:childTnLst>
                              <p:par>
                                <p:cTn id="126" presetID="17" presetClass="entr" presetSubtype="10" fill="hold" grpId="0" nodeType="afterEffect">
                                  <p:stCondLst>
                                    <p:cond delay="0"/>
                                  </p:stCondLst>
                                  <p:childTnLst>
                                    <p:set>
                                      <p:cBhvr>
                                        <p:cTn id="127" dur="1" fill="hold">
                                          <p:stCondLst>
                                            <p:cond delay="0"/>
                                          </p:stCondLst>
                                        </p:cTn>
                                        <p:tgtEl>
                                          <p:spTgt spid="591921"/>
                                        </p:tgtEl>
                                        <p:attrNameLst>
                                          <p:attrName>style.visibility</p:attrName>
                                        </p:attrNameLst>
                                      </p:cBhvr>
                                      <p:to>
                                        <p:strVal val="visible"/>
                                      </p:to>
                                    </p:set>
                                    <p:anim calcmode="lin" valueType="num">
                                      <p:cBhvr>
                                        <p:cTn id="128" dur="500" fill="hold"/>
                                        <p:tgtEl>
                                          <p:spTgt spid="591921"/>
                                        </p:tgtEl>
                                        <p:attrNameLst>
                                          <p:attrName>ppt_w</p:attrName>
                                        </p:attrNameLst>
                                      </p:cBhvr>
                                      <p:tavLst>
                                        <p:tav tm="0">
                                          <p:val>
                                            <p:fltVal val="0"/>
                                          </p:val>
                                        </p:tav>
                                        <p:tav tm="100000">
                                          <p:val>
                                            <p:strVal val="#ppt_w"/>
                                          </p:val>
                                        </p:tav>
                                      </p:tavLst>
                                    </p:anim>
                                    <p:anim calcmode="lin" valueType="num">
                                      <p:cBhvr>
                                        <p:cTn id="129" dur="500" fill="hold"/>
                                        <p:tgtEl>
                                          <p:spTgt spid="591921"/>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3000"/>
                            </p:stCondLst>
                            <p:childTnLst>
                              <p:par>
                                <p:cTn id="131" presetID="17" presetClass="entr" presetSubtype="10" fill="hold" grpId="0" nodeType="afterEffect">
                                  <p:stCondLst>
                                    <p:cond delay="0"/>
                                  </p:stCondLst>
                                  <p:childTnLst>
                                    <p:set>
                                      <p:cBhvr>
                                        <p:cTn id="132" dur="1" fill="hold">
                                          <p:stCondLst>
                                            <p:cond delay="0"/>
                                          </p:stCondLst>
                                        </p:cTn>
                                        <p:tgtEl>
                                          <p:spTgt spid="591922"/>
                                        </p:tgtEl>
                                        <p:attrNameLst>
                                          <p:attrName>style.visibility</p:attrName>
                                        </p:attrNameLst>
                                      </p:cBhvr>
                                      <p:to>
                                        <p:strVal val="visible"/>
                                      </p:to>
                                    </p:set>
                                    <p:anim calcmode="lin" valueType="num">
                                      <p:cBhvr>
                                        <p:cTn id="133" dur="500" fill="hold"/>
                                        <p:tgtEl>
                                          <p:spTgt spid="591922"/>
                                        </p:tgtEl>
                                        <p:attrNameLst>
                                          <p:attrName>ppt_w</p:attrName>
                                        </p:attrNameLst>
                                      </p:cBhvr>
                                      <p:tavLst>
                                        <p:tav tm="0">
                                          <p:val>
                                            <p:fltVal val="0"/>
                                          </p:val>
                                        </p:tav>
                                        <p:tav tm="100000">
                                          <p:val>
                                            <p:strVal val="#ppt_w"/>
                                          </p:val>
                                        </p:tav>
                                      </p:tavLst>
                                    </p:anim>
                                    <p:anim calcmode="lin" valueType="num">
                                      <p:cBhvr>
                                        <p:cTn id="134" dur="500" fill="hold"/>
                                        <p:tgtEl>
                                          <p:spTgt spid="591922"/>
                                        </p:tgtEl>
                                        <p:attrNameLst>
                                          <p:attrName>ppt_h</p:attrName>
                                        </p:attrNameLst>
                                      </p:cBhvr>
                                      <p:tavLst>
                                        <p:tav tm="0">
                                          <p:val>
                                            <p:strVal val="#ppt_h"/>
                                          </p:val>
                                        </p:tav>
                                        <p:tav tm="100000">
                                          <p:val>
                                            <p:strVal val="#ppt_h"/>
                                          </p:val>
                                        </p:tav>
                                      </p:tavLst>
                                    </p:anim>
                                  </p:childTnLst>
                                </p:cTn>
                              </p:par>
                            </p:childTnLst>
                          </p:cTn>
                        </p:par>
                        <p:par>
                          <p:cTn id="135" fill="hold" nodeType="afterGroup">
                            <p:stCondLst>
                              <p:cond delay="3500"/>
                            </p:stCondLst>
                            <p:childTnLst>
                              <p:par>
                                <p:cTn id="136" presetID="17" presetClass="entr" presetSubtype="10" fill="hold" grpId="0" nodeType="afterEffect">
                                  <p:stCondLst>
                                    <p:cond delay="0"/>
                                  </p:stCondLst>
                                  <p:childTnLst>
                                    <p:set>
                                      <p:cBhvr>
                                        <p:cTn id="137" dur="1" fill="hold">
                                          <p:stCondLst>
                                            <p:cond delay="0"/>
                                          </p:stCondLst>
                                        </p:cTn>
                                        <p:tgtEl>
                                          <p:spTgt spid="591923"/>
                                        </p:tgtEl>
                                        <p:attrNameLst>
                                          <p:attrName>style.visibility</p:attrName>
                                        </p:attrNameLst>
                                      </p:cBhvr>
                                      <p:to>
                                        <p:strVal val="visible"/>
                                      </p:to>
                                    </p:set>
                                    <p:anim calcmode="lin" valueType="num">
                                      <p:cBhvr>
                                        <p:cTn id="138" dur="500" fill="hold"/>
                                        <p:tgtEl>
                                          <p:spTgt spid="591923"/>
                                        </p:tgtEl>
                                        <p:attrNameLst>
                                          <p:attrName>ppt_w</p:attrName>
                                        </p:attrNameLst>
                                      </p:cBhvr>
                                      <p:tavLst>
                                        <p:tav tm="0">
                                          <p:val>
                                            <p:fltVal val="0"/>
                                          </p:val>
                                        </p:tav>
                                        <p:tav tm="100000">
                                          <p:val>
                                            <p:strVal val="#ppt_w"/>
                                          </p:val>
                                        </p:tav>
                                      </p:tavLst>
                                    </p:anim>
                                    <p:anim calcmode="lin" valueType="num">
                                      <p:cBhvr>
                                        <p:cTn id="139" dur="500" fill="hold"/>
                                        <p:tgtEl>
                                          <p:spTgt spid="591923"/>
                                        </p:tgtEl>
                                        <p:attrNameLst>
                                          <p:attrName>ppt_h</p:attrName>
                                        </p:attrNameLst>
                                      </p:cBhvr>
                                      <p:tavLst>
                                        <p:tav tm="0">
                                          <p:val>
                                            <p:strVal val="#ppt_h"/>
                                          </p:val>
                                        </p:tav>
                                        <p:tav tm="100000">
                                          <p:val>
                                            <p:strVal val="#ppt_h"/>
                                          </p:val>
                                        </p:tav>
                                      </p:tavLst>
                                    </p:anim>
                                  </p:childTnLst>
                                </p:cTn>
                              </p:par>
                            </p:childTnLst>
                          </p:cTn>
                        </p:par>
                        <p:par>
                          <p:cTn id="140" fill="hold" nodeType="afterGroup">
                            <p:stCondLst>
                              <p:cond delay="4000"/>
                            </p:stCondLst>
                            <p:childTnLst>
                              <p:par>
                                <p:cTn id="141" presetID="17" presetClass="entr" presetSubtype="10" fill="hold" grpId="0" nodeType="afterEffect">
                                  <p:stCondLst>
                                    <p:cond delay="0"/>
                                  </p:stCondLst>
                                  <p:childTnLst>
                                    <p:set>
                                      <p:cBhvr>
                                        <p:cTn id="142" dur="1" fill="hold">
                                          <p:stCondLst>
                                            <p:cond delay="0"/>
                                          </p:stCondLst>
                                        </p:cTn>
                                        <p:tgtEl>
                                          <p:spTgt spid="591924"/>
                                        </p:tgtEl>
                                        <p:attrNameLst>
                                          <p:attrName>style.visibility</p:attrName>
                                        </p:attrNameLst>
                                      </p:cBhvr>
                                      <p:to>
                                        <p:strVal val="visible"/>
                                      </p:to>
                                    </p:set>
                                    <p:anim calcmode="lin" valueType="num">
                                      <p:cBhvr>
                                        <p:cTn id="143" dur="500" fill="hold"/>
                                        <p:tgtEl>
                                          <p:spTgt spid="591924"/>
                                        </p:tgtEl>
                                        <p:attrNameLst>
                                          <p:attrName>ppt_w</p:attrName>
                                        </p:attrNameLst>
                                      </p:cBhvr>
                                      <p:tavLst>
                                        <p:tav tm="0">
                                          <p:val>
                                            <p:fltVal val="0"/>
                                          </p:val>
                                        </p:tav>
                                        <p:tav tm="100000">
                                          <p:val>
                                            <p:strVal val="#ppt_w"/>
                                          </p:val>
                                        </p:tav>
                                      </p:tavLst>
                                    </p:anim>
                                    <p:anim calcmode="lin" valueType="num">
                                      <p:cBhvr>
                                        <p:cTn id="144" dur="500" fill="hold"/>
                                        <p:tgtEl>
                                          <p:spTgt spid="591924"/>
                                        </p:tgtEl>
                                        <p:attrNameLst>
                                          <p:attrName>ppt_h</p:attrName>
                                        </p:attrNameLst>
                                      </p:cBhvr>
                                      <p:tavLst>
                                        <p:tav tm="0">
                                          <p:val>
                                            <p:strVal val="#ppt_h"/>
                                          </p:val>
                                        </p:tav>
                                        <p:tav tm="100000">
                                          <p:val>
                                            <p:strVal val="#ppt_h"/>
                                          </p:val>
                                        </p:tav>
                                      </p:tavLst>
                                    </p:anim>
                                  </p:childTnLst>
                                </p:cTn>
                              </p:par>
                            </p:childTnLst>
                          </p:cTn>
                        </p:par>
                        <p:par>
                          <p:cTn id="145" fill="hold" nodeType="afterGroup">
                            <p:stCondLst>
                              <p:cond delay="4500"/>
                            </p:stCondLst>
                            <p:childTnLst>
                              <p:par>
                                <p:cTn id="146" presetID="17" presetClass="entr" presetSubtype="10" fill="hold" grpId="0" nodeType="afterEffect">
                                  <p:stCondLst>
                                    <p:cond delay="0"/>
                                  </p:stCondLst>
                                  <p:childTnLst>
                                    <p:set>
                                      <p:cBhvr>
                                        <p:cTn id="147" dur="1" fill="hold">
                                          <p:stCondLst>
                                            <p:cond delay="0"/>
                                          </p:stCondLst>
                                        </p:cTn>
                                        <p:tgtEl>
                                          <p:spTgt spid="591925"/>
                                        </p:tgtEl>
                                        <p:attrNameLst>
                                          <p:attrName>style.visibility</p:attrName>
                                        </p:attrNameLst>
                                      </p:cBhvr>
                                      <p:to>
                                        <p:strVal val="visible"/>
                                      </p:to>
                                    </p:set>
                                    <p:anim calcmode="lin" valueType="num">
                                      <p:cBhvr>
                                        <p:cTn id="148" dur="500" fill="hold"/>
                                        <p:tgtEl>
                                          <p:spTgt spid="591925"/>
                                        </p:tgtEl>
                                        <p:attrNameLst>
                                          <p:attrName>ppt_w</p:attrName>
                                        </p:attrNameLst>
                                      </p:cBhvr>
                                      <p:tavLst>
                                        <p:tav tm="0">
                                          <p:val>
                                            <p:fltVal val="0"/>
                                          </p:val>
                                        </p:tav>
                                        <p:tav tm="100000">
                                          <p:val>
                                            <p:strVal val="#ppt_w"/>
                                          </p:val>
                                        </p:tav>
                                      </p:tavLst>
                                    </p:anim>
                                    <p:anim calcmode="lin" valueType="num">
                                      <p:cBhvr>
                                        <p:cTn id="149" dur="500" fill="hold"/>
                                        <p:tgtEl>
                                          <p:spTgt spid="591925"/>
                                        </p:tgtEl>
                                        <p:attrNameLst>
                                          <p:attrName>ppt_h</p:attrName>
                                        </p:attrNameLst>
                                      </p:cBhvr>
                                      <p:tavLst>
                                        <p:tav tm="0">
                                          <p:val>
                                            <p:strVal val="#ppt_h"/>
                                          </p:val>
                                        </p:tav>
                                        <p:tav tm="100000">
                                          <p:val>
                                            <p:strVal val="#ppt_h"/>
                                          </p:val>
                                        </p:tav>
                                      </p:tavLst>
                                    </p:anim>
                                  </p:childTnLst>
                                </p:cTn>
                              </p:par>
                            </p:childTnLst>
                          </p:cTn>
                        </p:par>
                        <p:par>
                          <p:cTn id="150" fill="hold" nodeType="afterGroup">
                            <p:stCondLst>
                              <p:cond delay="5000"/>
                            </p:stCondLst>
                            <p:childTnLst>
                              <p:par>
                                <p:cTn id="151" presetID="17" presetClass="entr" presetSubtype="10" fill="hold" grpId="0" nodeType="afterEffect">
                                  <p:stCondLst>
                                    <p:cond delay="0"/>
                                  </p:stCondLst>
                                  <p:childTnLst>
                                    <p:set>
                                      <p:cBhvr>
                                        <p:cTn id="152" dur="1" fill="hold">
                                          <p:stCondLst>
                                            <p:cond delay="0"/>
                                          </p:stCondLst>
                                        </p:cTn>
                                        <p:tgtEl>
                                          <p:spTgt spid="591926"/>
                                        </p:tgtEl>
                                        <p:attrNameLst>
                                          <p:attrName>style.visibility</p:attrName>
                                        </p:attrNameLst>
                                      </p:cBhvr>
                                      <p:to>
                                        <p:strVal val="visible"/>
                                      </p:to>
                                    </p:set>
                                    <p:anim calcmode="lin" valueType="num">
                                      <p:cBhvr>
                                        <p:cTn id="153" dur="500" fill="hold"/>
                                        <p:tgtEl>
                                          <p:spTgt spid="591926"/>
                                        </p:tgtEl>
                                        <p:attrNameLst>
                                          <p:attrName>ppt_w</p:attrName>
                                        </p:attrNameLst>
                                      </p:cBhvr>
                                      <p:tavLst>
                                        <p:tav tm="0">
                                          <p:val>
                                            <p:fltVal val="0"/>
                                          </p:val>
                                        </p:tav>
                                        <p:tav tm="100000">
                                          <p:val>
                                            <p:strVal val="#ppt_w"/>
                                          </p:val>
                                        </p:tav>
                                      </p:tavLst>
                                    </p:anim>
                                    <p:anim calcmode="lin" valueType="num">
                                      <p:cBhvr>
                                        <p:cTn id="154" dur="500" fill="hold"/>
                                        <p:tgtEl>
                                          <p:spTgt spid="591926"/>
                                        </p:tgtEl>
                                        <p:attrNameLst>
                                          <p:attrName>ppt_h</p:attrName>
                                        </p:attrNameLst>
                                      </p:cBhvr>
                                      <p:tavLst>
                                        <p:tav tm="0">
                                          <p:val>
                                            <p:strVal val="#ppt_h"/>
                                          </p:val>
                                        </p:tav>
                                        <p:tav tm="100000">
                                          <p:val>
                                            <p:strVal val="#ppt_h"/>
                                          </p:val>
                                        </p:tav>
                                      </p:tavLst>
                                    </p:anim>
                                  </p:childTnLst>
                                </p:cTn>
                              </p:par>
                            </p:childTnLst>
                          </p:cTn>
                        </p:par>
                        <p:par>
                          <p:cTn id="155" fill="hold" nodeType="afterGroup">
                            <p:stCondLst>
                              <p:cond delay="5500"/>
                            </p:stCondLst>
                            <p:childTnLst>
                              <p:par>
                                <p:cTn id="156" presetID="17" presetClass="entr" presetSubtype="10" fill="hold" grpId="0" nodeType="afterEffect">
                                  <p:stCondLst>
                                    <p:cond delay="0"/>
                                  </p:stCondLst>
                                  <p:childTnLst>
                                    <p:set>
                                      <p:cBhvr>
                                        <p:cTn id="157" dur="1" fill="hold">
                                          <p:stCondLst>
                                            <p:cond delay="0"/>
                                          </p:stCondLst>
                                        </p:cTn>
                                        <p:tgtEl>
                                          <p:spTgt spid="591927"/>
                                        </p:tgtEl>
                                        <p:attrNameLst>
                                          <p:attrName>style.visibility</p:attrName>
                                        </p:attrNameLst>
                                      </p:cBhvr>
                                      <p:to>
                                        <p:strVal val="visible"/>
                                      </p:to>
                                    </p:set>
                                    <p:anim calcmode="lin" valueType="num">
                                      <p:cBhvr>
                                        <p:cTn id="158" dur="500" fill="hold"/>
                                        <p:tgtEl>
                                          <p:spTgt spid="591927"/>
                                        </p:tgtEl>
                                        <p:attrNameLst>
                                          <p:attrName>ppt_w</p:attrName>
                                        </p:attrNameLst>
                                      </p:cBhvr>
                                      <p:tavLst>
                                        <p:tav tm="0">
                                          <p:val>
                                            <p:fltVal val="0"/>
                                          </p:val>
                                        </p:tav>
                                        <p:tav tm="100000">
                                          <p:val>
                                            <p:strVal val="#ppt_w"/>
                                          </p:val>
                                        </p:tav>
                                      </p:tavLst>
                                    </p:anim>
                                    <p:anim calcmode="lin" valueType="num">
                                      <p:cBhvr>
                                        <p:cTn id="159" dur="500" fill="hold"/>
                                        <p:tgtEl>
                                          <p:spTgt spid="591927"/>
                                        </p:tgtEl>
                                        <p:attrNameLst>
                                          <p:attrName>ppt_h</p:attrName>
                                        </p:attrNameLst>
                                      </p:cBhvr>
                                      <p:tavLst>
                                        <p:tav tm="0">
                                          <p:val>
                                            <p:strVal val="#ppt_h"/>
                                          </p:val>
                                        </p:tav>
                                        <p:tav tm="100000">
                                          <p:val>
                                            <p:strVal val="#ppt_h"/>
                                          </p:val>
                                        </p:tav>
                                      </p:tavLst>
                                    </p:anim>
                                  </p:childTnLst>
                                </p:cTn>
                              </p:par>
                            </p:childTnLst>
                          </p:cTn>
                        </p:par>
                        <p:par>
                          <p:cTn id="160" fill="hold" nodeType="afterGroup">
                            <p:stCondLst>
                              <p:cond delay="6000"/>
                            </p:stCondLst>
                            <p:childTnLst>
                              <p:par>
                                <p:cTn id="161" presetID="17" presetClass="entr" presetSubtype="10" fill="hold" grpId="0" nodeType="afterEffect">
                                  <p:stCondLst>
                                    <p:cond delay="0"/>
                                  </p:stCondLst>
                                  <p:childTnLst>
                                    <p:set>
                                      <p:cBhvr>
                                        <p:cTn id="162" dur="1" fill="hold">
                                          <p:stCondLst>
                                            <p:cond delay="0"/>
                                          </p:stCondLst>
                                        </p:cTn>
                                        <p:tgtEl>
                                          <p:spTgt spid="591928"/>
                                        </p:tgtEl>
                                        <p:attrNameLst>
                                          <p:attrName>style.visibility</p:attrName>
                                        </p:attrNameLst>
                                      </p:cBhvr>
                                      <p:to>
                                        <p:strVal val="visible"/>
                                      </p:to>
                                    </p:set>
                                    <p:anim calcmode="lin" valueType="num">
                                      <p:cBhvr>
                                        <p:cTn id="163" dur="500" fill="hold"/>
                                        <p:tgtEl>
                                          <p:spTgt spid="591928"/>
                                        </p:tgtEl>
                                        <p:attrNameLst>
                                          <p:attrName>ppt_w</p:attrName>
                                        </p:attrNameLst>
                                      </p:cBhvr>
                                      <p:tavLst>
                                        <p:tav tm="0">
                                          <p:val>
                                            <p:fltVal val="0"/>
                                          </p:val>
                                        </p:tav>
                                        <p:tav tm="100000">
                                          <p:val>
                                            <p:strVal val="#ppt_w"/>
                                          </p:val>
                                        </p:tav>
                                      </p:tavLst>
                                    </p:anim>
                                    <p:anim calcmode="lin" valueType="num">
                                      <p:cBhvr>
                                        <p:cTn id="164" dur="500" fill="hold"/>
                                        <p:tgtEl>
                                          <p:spTgt spid="591928"/>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6500"/>
                            </p:stCondLst>
                            <p:childTnLst>
                              <p:par>
                                <p:cTn id="166" presetID="17" presetClass="entr" presetSubtype="10" fill="hold" grpId="0" nodeType="afterEffect">
                                  <p:stCondLst>
                                    <p:cond delay="0"/>
                                  </p:stCondLst>
                                  <p:childTnLst>
                                    <p:set>
                                      <p:cBhvr>
                                        <p:cTn id="167" dur="1" fill="hold">
                                          <p:stCondLst>
                                            <p:cond delay="0"/>
                                          </p:stCondLst>
                                        </p:cTn>
                                        <p:tgtEl>
                                          <p:spTgt spid="591929"/>
                                        </p:tgtEl>
                                        <p:attrNameLst>
                                          <p:attrName>style.visibility</p:attrName>
                                        </p:attrNameLst>
                                      </p:cBhvr>
                                      <p:to>
                                        <p:strVal val="visible"/>
                                      </p:to>
                                    </p:set>
                                    <p:anim calcmode="lin" valueType="num">
                                      <p:cBhvr>
                                        <p:cTn id="168" dur="500" fill="hold"/>
                                        <p:tgtEl>
                                          <p:spTgt spid="591929"/>
                                        </p:tgtEl>
                                        <p:attrNameLst>
                                          <p:attrName>ppt_w</p:attrName>
                                        </p:attrNameLst>
                                      </p:cBhvr>
                                      <p:tavLst>
                                        <p:tav tm="0">
                                          <p:val>
                                            <p:fltVal val="0"/>
                                          </p:val>
                                        </p:tav>
                                        <p:tav tm="100000">
                                          <p:val>
                                            <p:strVal val="#ppt_w"/>
                                          </p:val>
                                        </p:tav>
                                      </p:tavLst>
                                    </p:anim>
                                    <p:anim calcmode="lin" valueType="num">
                                      <p:cBhvr>
                                        <p:cTn id="169" dur="500" fill="hold"/>
                                        <p:tgtEl>
                                          <p:spTgt spid="591929"/>
                                        </p:tgtEl>
                                        <p:attrNameLst>
                                          <p:attrName>ppt_h</p:attrName>
                                        </p:attrNameLst>
                                      </p:cBhvr>
                                      <p:tavLst>
                                        <p:tav tm="0">
                                          <p:val>
                                            <p:strVal val="#ppt_h"/>
                                          </p:val>
                                        </p:tav>
                                        <p:tav tm="100000">
                                          <p:val>
                                            <p:strVal val="#ppt_h"/>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4" presetClass="entr" presetSubtype="0" fill="hold" grpId="0" nodeType="clickEffect">
                                  <p:stCondLst>
                                    <p:cond delay="0"/>
                                  </p:stCondLst>
                                  <p:childTnLst>
                                    <p:set>
                                      <p:cBhvr>
                                        <p:cTn id="173" dur="1" fill="hold">
                                          <p:stCondLst>
                                            <p:cond delay="0"/>
                                          </p:stCondLst>
                                        </p:cTn>
                                        <p:tgtEl>
                                          <p:spTgt spid="591918"/>
                                        </p:tgtEl>
                                        <p:attrNameLst>
                                          <p:attrName>style.visibility</p:attrName>
                                        </p:attrNameLst>
                                      </p:cBhvr>
                                      <p:to>
                                        <p:strVal val="visible"/>
                                      </p:to>
                                    </p:set>
                                    <p:anim to="" calcmode="lin" valueType="num">
                                      <p:cBhvr>
                                        <p:cTn id="174" dur="1" fill="hold"/>
                                        <p:tgtEl>
                                          <p:spTgt spid="591918"/>
                                        </p:tgtEl>
                                        <p:attrNameLst>
                                          <p:attrName/>
                                        </p:attrNameLst>
                                      </p:cBhvr>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4" presetClass="entr" presetSubtype="0" fill="hold" grpId="0" nodeType="clickEffect">
                                  <p:stCondLst>
                                    <p:cond delay="0"/>
                                  </p:stCondLst>
                                  <p:childTnLst>
                                    <p:set>
                                      <p:cBhvr>
                                        <p:cTn id="178" dur="1" fill="hold">
                                          <p:stCondLst>
                                            <p:cond delay="0"/>
                                          </p:stCondLst>
                                        </p:cTn>
                                        <p:tgtEl>
                                          <p:spTgt spid="591930"/>
                                        </p:tgtEl>
                                        <p:attrNameLst>
                                          <p:attrName>style.visibility</p:attrName>
                                        </p:attrNameLst>
                                      </p:cBhvr>
                                      <p:to>
                                        <p:strVal val="visible"/>
                                      </p:to>
                                    </p:set>
                                    <p:anim to="" calcmode="lin" valueType="num">
                                      <p:cBhvr>
                                        <p:cTn id="179" dur="1" fill="hold"/>
                                        <p:tgtEl>
                                          <p:spTgt spid="591930"/>
                                        </p:tgtEl>
                                        <p:attrNameLst>
                                          <p:attrName/>
                                        </p:attrNameLst>
                                      </p:cBhvr>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4" presetClass="entr" presetSubtype="0" fill="hold" grpId="0" nodeType="clickEffect">
                                  <p:stCondLst>
                                    <p:cond delay="0"/>
                                  </p:stCondLst>
                                  <p:childTnLst>
                                    <p:set>
                                      <p:cBhvr>
                                        <p:cTn id="183" dur="1" fill="hold">
                                          <p:stCondLst>
                                            <p:cond delay="0"/>
                                          </p:stCondLst>
                                        </p:cTn>
                                        <p:tgtEl>
                                          <p:spTgt spid="591931"/>
                                        </p:tgtEl>
                                        <p:attrNameLst>
                                          <p:attrName>style.visibility</p:attrName>
                                        </p:attrNameLst>
                                      </p:cBhvr>
                                      <p:to>
                                        <p:strVal val="visible"/>
                                      </p:to>
                                    </p:set>
                                    <p:anim to="" calcmode="lin" valueType="num">
                                      <p:cBhvr>
                                        <p:cTn id="184" dur="1" fill="hold"/>
                                        <p:tgtEl>
                                          <p:spTgt spid="591931"/>
                                        </p:tgtEl>
                                        <p:attrNameLst>
                                          <p:attrName/>
                                        </p:attrNameLst>
                                      </p:cBhvr>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4" presetClass="entr" presetSubtype="0" fill="hold" grpId="0" nodeType="clickEffect">
                                  <p:stCondLst>
                                    <p:cond delay="0"/>
                                  </p:stCondLst>
                                  <p:childTnLst>
                                    <p:set>
                                      <p:cBhvr>
                                        <p:cTn id="188" dur="1" fill="hold">
                                          <p:stCondLst>
                                            <p:cond delay="0"/>
                                          </p:stCondLst>
                                        </p:cTn>
                                        <p:tgtEl>
                                          <p:spTgt spid="591932"/>
                                        </p:tgtEl>
                                        <p:attrNameLst>
                                          <p:attrName>style.visibility</p:attrName>
                                        </p:attrNameLst>
                                      </p:cBhvr>
                                      <p:to>
                                        <p:strVal val="visible"/>
                                      </p:to>
                                    </p:set>
                                    <p:anim to="" calcmode="lin" valueType="num">
                                      <p:cBhvr>
                                        <p:cTn id="189" dur="1" fill="hold"/>
                                        <p:tgtEl>
                                          <p:spTgt spid="591932"/>
                                        </p:tgtEl>
                                        <p:attrNameLst>
                                          <p:attrName/>
                                        </p:attrNameLst>
                                      </p:cBhvr>
                                    </p:anim>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4" presetClass="entr" presetSubtype="0" fill="hold" grpId="0" nodeType="clickEffect">
                                  <p:stCondLst>
                                    <p:cond delay="0"/>
                                  </p:stCondLst>
                                  <p:childTnLst>
                                    <p:set>
                                      <p:cBhvr>
                                        <p:cTn id="193" dur="1" fill="hold">
                                          <p:stCondLst>
                                            <p:cond delay="0"/>
                                          </p:stCondLst>
                                        </p:cTn>
                                        <p:tgtEl>
                                          <p:spTgt spid="591933"/>
                                        </p:tgtEl>
                                        <p:attrNameLst>
                                          <p:attrName>style.visibility</p:attrName>
                                        </p:attrNameLst>
                                      </p:cBhvr>
                                      <p:to>
                                        <p:strVal val="visible"/>
                                      </p:to>
                                    </p:set>
                                    <p:anim to="" calcmode="lin" valueType="num">
                                      <p:cBhvr>
                                        <p:cTn id="194" dur="1" fill="hold"/>
                                        <p:tgtEl>
                                          <p:spTgt spid="591933"/>
                                        </p:tgtEl>
                                        <p:attrNameLst>
                                          <p:attrName/>
                                        </p:attrNameLst>
                                      </p:cBhvr>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4" presetClass="entr" presetSubtype="0" fill="hold" grpId="0" nodeType="clickEffect">
                                  <p:stCondLst>
                                    <p:cond delay="0"/>
                                  </p:stCondLst>
                                  <p:childTnLst>
                                    <p:set>
                                      <p:cBhvr>
                                        <p:cTn id="198" dur="1" fill="hold">
                                          <p:stCondLst>
                                            <p:cond delay="0"/>
                                          </p:stCondLst>
                                        </p:cTn>
                                        <p:tgtEl>
                                          <p:spTgt spid="591934"/>
                                        </p:tgtEl>
                                        <p:attrNameLst>
                                          <p:attrName>style.visibility</p:attrName>
                                        </p:attrNameLst>
                                      </p:cBhvr>
                                      <p:to>
                                        <p:strVal val="visible"/>
                                      </p:to>
                                    </p:set>
                                    <p:anim to="" calcmode="lin" valueType="num">
                                      <p:cBhvr>
                                        <p:cTn id="199" dur="1" fill="hold"/>
                                        <p:tgtEl>
                                          <p:spTgt spid="591934"/>
                                        </p:tgtEl>
                                        <p:attrNameLst>
                                          <p:attrName/>
                                        </p:attrNameLst>
                                      </p:cBhvr>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4" presetClass="entr" presetSubtype="0" fill="hold" grpId="0" nodeType="clickEffect">
                                  <p:stCondLst>
                                    <p:cond delay="0"/>
                                  </p:stCondLst>
                                  <p:childTnLst>
                                    <p:set>
                                      <p:cBhvr>
                                        <p:cTn id="203" dur="1" fill="hold">
                                          <p:stCondLst>
                                            <p:cond delay="0"/>
                                          </p:stCondLst>
                                        </p:cTn>
                                        <p:tgtEl>
                                          <p:spTgt spid="591935"/>
                                        </p:tgtEl>
                                        <p:attrNameLst>
                                          <p:attrName>style.visibility</p:attrName>
                                        </p:attrNameLst>
                                      </p:cBhvr>
                                      <p:to>
                                        <p:strVal val="visible"/>
                                      </p:to>
                                    </p:set>
                                    <p:anim to="" calcmode="lin" valueType="num">
                                      <p:cBhvr>
                                        <p:cTn id="204" dur="1" fill="hold"/>
                                        <p:tgtEl>
                                          <p:spTgt spid="591935"/>
                                        </p:tgtEl>
                                        <p:attrNameLst>
                                          <p:attrName/>
                                        </p:attrNameLst>
                                      </p:cBhvr>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4" presetClass="entr" presetSubtype="0" fill="hold" grpId="0" nodeType="clickEffect">
                                  <p:stCondLst>
                                    <p:cond delay="0"/>
                                  </p:stCondLst>
                                  <p:childTnLst>
                                    <p:set>
                                      <p:cBhvr>
                                        <p:cTn id="208" dur="1" fill="hold">
                                          <p:stCondLst>
                                            <p:cond delay="0"/>
                                          </p:stCondLst>
                                        </p:cTn>
                                        <p:tgtEl>
                                          <p:spTgt spid="591936"/>
                                        </p:tgtEl>
                                        <p:attrNameLst>
                                          <p:attrName>style.visibility</p:attrName>
                                        </p:attrNameLst>
                                      </p:cBhvr>
                                      <p:to>
                                        <p:strVal val="visible"/>
                                      </p:to>
                                    </p:set>
                                    <p:anim to="" calcmode="lin" valueType="num">
                                      <p:cBhvr>
                                        <p:cTn id="209" dur="1" fill="hold"/>
                                        <p:tgtEl>
                                          <p:spTgt spid="591936"/>
                                        </p:tgtEl>
                                        <p:attrNameLst>
                                          <p:attrName/>
                                        </p:attrNameLst>
                                      </p:cBhvr>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4" presetClass="entr" presetSubtype="0" fill="hold" grpId="0" nodeType="clickEffect">
                                  <p:stCondLst>
                                    <p:cond delay="0"/>
                                  </p:stCondLst>
                                  <p:childTnLst>
                                    <p:set>
                                      <p:cBhvr>
                                        <p:cTn id="213" dur="1" fill="hold">
                                          <p:stCondLst>
                                            <p:cond delay="0"/>
                                          </p:stCondLst>
                                        </p:cTn>
                                        <p:tgtEl>
                                          <p:spTgt spid="591937"/>
                                        </p:tgtEl>
                                        <p:attrNameLst>
                                          <p:attrName>style.visibility</p:attrName>
                                        </p:attrNameLst>
                                      </p:cBhvr>
                                      <p:to>
                                        <p:strVal val="visible"/>
                                      </p:to>
                                    </p:set>
                                    <p:anim to="" calcmode="lin" valueType="num">
                                      <p:cBhvr>
                                        <p:cTn id="214" dur="1" fill="hold"/>
                                        <p:tgtEl>
                                          <p:spTgt spid="591937"/>
                                        </p:tgtEl>
                                        <p:attrNameLst>
                                          <p:attrName/>
                                        </p:attrNameLst>
                                      </p:cBhvr>
                                    </p:anim>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4" presetClass="entr" presetSubtype="0" fill="hold" grpId="0" nodeType="clickEffect">
                                  <p:stCondLst>
                                    <p:cond delay="0"/>
                                  </p:stCondLst>
                                  <p:childTnLst>
                                    <p:set>
                                      <p:cBhvr>
                                        <p:cTn id="218" dur="1" fill="hold">
                                          <p:stCondLst>
                                            <p:cond delay="0"/>
                                          </p:stCondLst>
                                        </p:cTn>
                                        <p:tgtEl>
                                          <p:spTgt spid="591938"/>
                                        </p:tgtEl>
                                        <p:attrNameLst>
                                          <p:attrName>style.visibility</p:attrName>
                                        </p:attrNameLst>
                                      </p:cBhvr>
                                      <p:to>
                                        <p:strVal val="visible"/>
                                      </p:to>
                                    </p:set>
                                    <p:anim to="" calcmode="lin" valueType="num">
                                      <p:cBhvr>
                                        <p:cTn id="219" dur="1" fill="hold"/>
                                        <p:tgtEl>
                                          <p:spTgt spid="591938"/>
                                        </p:tgtEl>
                                        <p:attrNameLst>
                                          <p:attrName/>
                                        </p:attrNameLst>
                                      </p:cBhvr>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nodeType="clickEffect">
                                  <p:stCondLst>
                                    <p:cond delay="0"/>
                                  </p:stCondLst>
                                  <p:childTnLst>
                                    <p:set>
                                      <p:cBhvr>
                                        <p:cTn id="223" dur="1" fill="hold">
                                          <p:stCondLst>
                                            <p:cond delay="0"/>
                                          </p:stCondLst>
                                        </p:cTn>
                                        <p:tgtEl>
                                          <p:spTgt spid="591939"/>
                                        </p:tgtEl>
                                        <p:attrNameLst>
                                          <p:attrName>style.visibility</p:attrName>
                                        </p:attrNameLst>
                                      </p:cBhvr>
                                      <p:to>
                                        <p:strVal val="visible"/>
                                      </p:to>
                                    </p:set>
                                    <p:anim calcmode="lin" valueType="num">
                                      <p:cBhvr>
                                        <p:cTn id="224" dur="500" fill="hold"/>
                                        <p:tgtEl>
                                          <p:spTgt spid="591939"/>
                                        </p:tgtEl>
                                        <p:attrNameLst>
                                          <p:attrName>ppt_w</p:attrName>
                                        </p:attrNameLst>
                                      </p:cBhvr>
                                      <p:tavLst>
                                        <p:tav tm="0">
                                          <p:val>
                                            <p:fltVal val="0"/>
                                          </p:val>
                                        </p:tav>
                                        <p:tav tm="100000">
                                          <p:val>
                                            <p:strVal val="#ppt_w"/>
                                          </p:val>
                                        </p:tav>
                                      </p:tavLst>
                                    </p:anim>
                                    <p:anim calcmode="lin" valueType="num">
                                      <p:cBhvr>
                                        <p:cTn id="225" dur="500" fill="hold"/>
                                        <p:tgtEl>
                                          <p:spTgt spid="591939"/>
                                        </p:tgtEl>
                                        <p:attrNameLst>
                                          <p:attrName>ppt_h</p:attrName>
                                        </p:attrNameLst>
                                      </p:cBhvr>
                                      <p:tavLst>
                                        <p:tav tm="0">
                                          <p:val>
                                            <p:strVal val="#ppt_h"/>
                                          </p:val>
                                        </p:tav>
                                        <p:tav tm="100000">
                                          <p:val>
                                            <p:strVal val="#ppt_h"/>
                                          </p:val>
                                        </p:tav>
                                      </p:tavLst>
                                    </p:anim>
                                  </p:childTnLst>
                                </p:cTn>
                              </p:par>
                            </p:childTnLst>
                          </p:cTn>
                        </p:par>
                        <p:par>
                          <p:cTn id="226" fill="hold" nodeType="afterGroup">
                            <p:stCondLst>
                              <p:cond delay="500"/>
                            </p:stCondLst>
                            <p:childTnLst>
                              <p:par>
                                <p:cTn id="227" presetID="17" presetClass="entr" presetSubtype="10" fill="hold" nodeType="afterEffect">
                                  <p:stCondLst>
                                    <p:cond delay="0"/>
                                  </p:stCondLst>
                                  <p:childTnLst>
                                    <p:set>
                                      <p:cBhvr>
                                        <p:cTn id="228" dur="1" fill="hold">
                                          <p:stCondLst>
                                            <p:cond delay="0"/>
                                          </p:stCondLst>
                                        </p:cTn>
                                        <p:tgtEl>
                                          <p:spTgt spid="591942"/>
                                        </p:tgtEl>
                                        <p:attrNameLst>
                                          <p:attrName>style.visibility</p:attrName>
                                        </p:attrNameLst>
                                      </p:cBhvr>
                                      <p:to>
                                        <p:strVal val="visible"/>
                                      </p:to>
                                    </p:set>
                                    <p:anim calcmode="lin" valueType="num">
                                      <p:cBhvr>
                                        <p:cTn id="229" dur="500" fill="hold"/>
                                        <p:tgtEl>
                                          <p:spTgt spid="591942"/>
                                        </p:tgtEl>
                                        <p:attrNameLst>
                                          <p:attrName>ppt_w</p:attrName>
                                        </p:attrNameLst>
                                      </p:cBhvr>
                                      <p:tavLst>
                                        <p:tav tm="0">
                                          <p:val>
                                            <p:fltVal val="0"/>
                                          </p:val>
                                        </p:tav>
                                        <p:tav tm="100000">
                                          <p:val>
                                            <p:strVal val="#ppt_w"/>
                                          </p:val>
                                        </p:tav>
                                      </p:tavLst>
                                    </p:anim>
                                    <p:anim calcmode="lin" valueType="num">
                                      <p:cBhvr>
                                        <p:cTn id="230" dur="500" fill="hold"/>
                                        <p:tgtEl>
                                          <p:spTgt spid="591942"/>
                                        </p:tgtEl>
                                        <p:attrNameLst>
                                          <p:attrName>ppt_h</p:attrName>
                                        </p:attrNameLst>
                                      </p:cBhvr>
                                      <p:tavLst>
                                        <p:tav tm="0">
                                          <p:val>
                                            <p:strVal val="#ppt_h"/>
                                          </p:val>
                                        </p:tav>
                                        <p:tav tm="100000">
                                          <p:val>
                                            <p:strVal val="#ppt_h"/>
                                          </p:val>
                                        </p:tav>
                                      </p:tavLst>
                                    </p:anim>
                                  </p:childTnLst>
                                </p:cTn>
                              </p:par>
                            </p:childTnLst>
                          </p:cTn>
                        </p:par>
                        <p:par>
                          <p:cTn id="231" fill="hold" nodeType="afterGroup">
                            <p:stCondLst>
                              <p:cond delay="1000"/>
                            </p:stCondLst>
                            <p:childTnLst>
                              <p:par>
                                <p:cTn id="232" presetID="17" presetClass="entr" presetSubtype="10" fill="hold" nodeType="afterEffect">
                                  <p:stCondLst>
                                    <p:cond delay="0"/>
                                  </p:stCondLst>
                                  <p:childTnLst>
                                    <p:set>
                                      <p:cBhvr>
                                        <p:cTn id="233" dur="1" fill="hold">
                                          <p:stCondLst>
                                            <p:cond delay="0"/>
                                          </p:stCondLst>
                                        </p:cTn>
                                        <p:tgtEl>
                                          <p:spTgt spid="591945"/>
                                        </p:tgtEl>
                                        <p:attrNameLst>
                                          <p:attrName>style.visibility</p:attrName>
                                        </p:attrNameLst>
                                      </p:cBhvr>
                                      <p:to>
                                        <p:strVal val="visible"/>
                                      </p:to>
                                    </p:set>
                                    <p:anim calcmode="lin" valueType="num">
                                      <p:cBhvr>
                                        <p:cTn id="234" dur="500" fill="hold"/>
                                        <p:tgtEl>
                                          <p:spTgt spid="591945"/>
                                        </p:tgtEl>
                                        <p:attrNameLst>
                                          <p:attrName>ppt_w</p:attrName>
                                        </p:attrNameLst>
                                      </p:cBhvr>
                                      <p:tavLst>
                                        <p:tav tm="0">
                                          <p:val>
                                            <p:fltVal val="0"/>
                                          </p:val>
                                        </p:tav>
                                        <p:tav tm="100000">
                                          <p:val>
                                            <p:strVal val="#ppt_w"/>
                                          </p:val>
                                        </p:tav>
                                      </p:tavLst>
                                    </p:anim>
                                    <p:anim calcmode="lin" valueType="num">
                                      <p:cBhvr>
                                        <p:cTn id="235" dur="500" fill="hold"/>
                                        <p:tgtEl>
                                          <p:spTgt spid="591945"/>
                                        </p:tgtEl>
                                        <p:attrNameLst>
                                          <p:attrName>ppt_h</p:attrName>
                                        </p:attrNameLst>
                                      </p:cBhvr>
                                      <p:tavLst>
                                        <p:tav tm="0">
                                          <p:val>
                                            <p:strVal val="#ppt_h"/>
                                          </p:val>
                                        </p:tav>
                                        <p:tav tm="100000">
                                          <p:val>
                                            <p:strVal val="#ppt_h"/>
                                          </p:val>
                                        </p:tav>
                                      </p:tavLst>
                                    </p:anim>
                                  </p:childTnLst>
                                </p:cTn>
                              </p:par>
                            </p:childTnLst>
                          </p:cTn>
                        </p:par>
                        <p:par>
                          <p:cTn id="236" fill="hold" nodeType="afterGroup">
                            <p:stCondLst>
                              <p:cond delay="1500"/>
                            </p:stCondLst>
                            <p:childTnLst>
                              <p:par>
                                <p:cTn id="237" presetID="17" presetClass="entr" presetSubtype="10" fill="hold" nodeType="afterEffect">
                                  <p:stCondLst>
                                    <p:cond delay="0"/>
                                  </p:stCondLst>
                                  <p:childTnLst>
                                    <p:set>
                                      <p:cBhvr>
                                        <p:cTn id="238" dur="1" fill="hold">
                                          <p:stCondLst>
                                            <p:cond delay="0"/>
                                          </p:stCondLst>
                                        </p:cTn>
                                        <p:tgtEl>
                                          <p:spTgt spid="591948"/>
                                        </p:tgtEl>
                                        <p:attrNameLst>
                                          <p:attrName>style.visibility</p:attrName>
                                        </p:attrNameLst>
                                      </p:cBhvr>
                                      <p:to>
                                        <p:strVal val="visible"/>
                                      </p:to>
                                    </p:set>
                                    <p:anim calcmode="lin" valueType="num">
                                      <p:cBhvr>
                                        <p:cTn id="239" dur="500" fill="hold"/>
                                        <p:tgtEl>
                                          <p:spTgt spid="591948"/>
                                        </p:tgtEl>
                                        <p:attrNameLst>
                                          <p:attrName>ppt_w</p:attrName>
                                        </p:attrNameLst>
                                      </p:cBhvr>
                                      <p:tavLst>
                                        <p:tav tm="0">
                                          <p:val>
                                            <p:fltVal val="0"/>
                                          </p:val>
                                        </p:tav>
                                        <p:tav tm="100000">
                                          <p:val>
                                            <p:strVal val="#ppt_w"/>
                                          </p:val>
                                        </p:tav>
                                      </p:tavLst>
                                    </p:anim>
                                    <p:anim calcmode="lin" valueType="num">
                                      <p:cBhvr>
                                        <p:cTn id="240" dur="500" fill="hold"/>
                                        <p:tgtEl>
                                          <p:spTgt spid="591948"/>
                                        </p:tgtEl>
                                        <p:attrNameLst>
                                          <p:attrName>ppt_h</p:attrName>
                                        </p:attrNameLst>
                                      </p:cBhvr>
                                      <p:tavLst>
                                        <p:tav tm="0">
                                          <p:val>
                                            <p:strVal val="#ppt_h"/>
                                          </p:val>
                                        </p:tav>
                                        <p:tav tm="100000">
                                          <p:val>
                                            <p:strVal val="#ppt_h"/>
                                          </p:val>
                                        </p:tav>
                                      </p:tavLst>
                                    </p:anim>
                                  </p:childTnLst>
                                </p:cTn>
                              </p:par>
                            </p:childTnLst>
                          </p:cTn>
                        </p:par>
                        <p:par>
                          <p:cTn id="241" fill="hold" nodeType="afterGroup">
                            <p:stCondLst>
                              <p:cond delay="2000"/>
                            </p:stCondLst>
                            <p:childTnLst>
                              <p:par>
                                <p:cTn id="242" presetID="17" presetClass="entr" presetSubtype="10" fill="hold" nodeType="afterEffect">
                                  <p:stCondLst>
                                    <p:cond delay="0"/>
                                  </p:stCondLst>
                                  <p:childTnLst>
                                    <p:set>
                                      <p:cBhvr>
                                        <p:cTn id="243" dur="1" fill="hold">
                                          <p:stCondLst>
                                            <p:cond delay="0"/>
                                          </p:stCondLst>
                                        </p:cTn>
                                        <p:tgtEl>
                                          <p:spTgt spid="591951"/>
                                        </p:tgtEl>
                                        <p:attrNameLst>
                                          <p:attrName>style.visibility</p:attrName>
                                        </p:attrNameLst>
                                      </p:cBhvr>
                                      <p:to>
                                        <p:strVal val="visible"/>
                                      </p:to>
                                    </p:set>
                                    <p:anim calcmode="lin" valueType="num">
                                      <p:cBhvr>
                                        <p:cTn id="244" dur="500" fill="hold"/>
                                        <p:tgtEl>
                                          <p:spTgt spid="591951"/>
                                        </p:tgtEl>
                                        <p:attrNameLst>
                                          <p:attrName>ppt_w</p:attrName>
                                        </p:attrNameLst>
                                      </p:cBhvr>
                                      <p:tavLst>
                                        <p:tav tm="0">
                                          <p:val>
                                            <p:fltVal val="0"/>
                                          </p:val>
                                        </p:tav>
                                        <p:tav tm="100000">
                                          <p:val>
                                            <p:strVal val="#ppt_w"/>
                                          </p:val>
                                        </p:tav>
                                      </p:tavLst>
                                    </p:anim>
                                    <p:anim calcmode="lin" valueType="num">
                                      <p:cBhvr>
                                        <p:cTn id="245" dur="500" fill="hold"/>
                                        <p:tgtEl>
                                          <p:spTgt spid="591951"/>
                                        </p:tgtEl>
                                        <p:attrNameLst>
                                          <p:attrName>ppt_h</p:attrName>
                                        </p:attrNameLst>
                                      </p:cBhvr>
                                      <p:tavLst>
                                        <p:tav tm="0">
                                          <p:val>
                                            <p:strVal val="#ppt_h"/>
                                          </p:val>
                                        </p:tav>
                                        <p:tav tm="100000">
                                          <p:val>
                                            <p:strVal val="#ppt_h"/>
                                          </p:val>
                                        </p:tav>
                                      </p:tavLst>
                                    </p:anim>
                                  </p:childTnLst>
                                </p:cTn>
                              </p:par>
                            </p:childTnLst>
                          </p:cTn>
                        </p:par>
                        <p:par>
                          <p:cTn id="246" fill="hold" nodeType="afterGroup">
                            <p:stCondLst>
                              <p:cond delay="2500"/>
                            </p:stCondLst>
                            <p:childTnLst>
                              <p:par>
                                <p:cTn id="247" presetID="17" presetClass="entr" presetSubtype="10" fill="hold" nodeType="afterEffect">
                                  <p:stCondLst>
                                    <p:cond delay="0"/>
                                  </p:stCondLst>
                                  <p:childTnLst>
                                    <p:set>
                                      <p:cBhvr>
                                        <p:cTn id="248" dur="1" fill="hold">
                                          <p:stCondLst>
                                            <p:cond delay="0"/>
                                          </p:stCondLst>
                                        </p:cTn>
                                        <p:tgtEl>
                                          <p:spTgt spid="591954"/>
                                        </p:tgtEl>
                                        <p:attrNameLst>
                                          <p:attrName>style.visibility</p:attrName>
                                        </p:attrNameLst>
                                      </p:cBhvr>
                                      <p:to>
                                        <p:strVal val="visible"/>
                                      </p:to>
                                    </p:set>
                                    <p:anim calcmode="lin" valueType="num">
                                      <p:cBhvr>
                                        <p:cTn id="249" dur="500" fill="hold"/>
                                        <p:tgtEl>
                                          <p:spTgt spid="591954"/>
                                        </p:tgtEl>
                                        <p:attrNameLst>
                                          <p:attrName>ppt_w</p:attrName>
                                        </p:attrNameLst>
                                      </p:cBhvr>
                                      <p:tavLst>
                                        <p:tav tm="0">
                                          <p:val>
                                            <p:fltVal val="0"/>
                                          </p:val>
                                        </p:tav>
                                        <p:tav tm="100000">
                                          <p:val>
                                            <p:strVal val="#ppt_w"/>
                                          </p:val>
                                        </p:tav>
                                      </p:tavLst>
                                    </p:anim>
                                    <p:anim calcmode="lin" valueType="num">
                                      <p:cBhvr>
                                        <p:cTn id="250" dur="500" fill="hold"/>
                                        <p:tgtEl>
                                          <p:spTgt spid="591954"/>
                                        </p:tgtEl>
                                        <p:attrNameLst>
                                          <p:attrName>ppt_h</p:attrName>
                                        </p:attrNameLst>
                                      </p:cBhvr>
                                      <p:tavLst>
                                        <p:tav tm="0">
                                          <p:val>
                                            <p:strVal val="#ppt_h"/>
                                          </p:val>
                                        </p:tav>
                                        <p:tav tm="100000">
                                          <p:val>
                                            <p:strVal val="#ppt_h"/>
                                          </p:val>
                                        </p:tav>
                                      </p:tavLst>
                                    </p:anim>
                                  </p:childTnLst>
                                </p:cTn>
                              </p:par>
                            </p:childTnLst>
                          </p:cTn>
                        </p:par>
                        <p:par>
                          <p:cTn id="251" fill="hold" nodeType="afterGroup">
                            <p:stCondLst>
                              <p:cond delay="3000"/>
                            </p:stCondLst>
                            <p:childTnLst>
                              <p:par>
                                <p:cTn id="252" presetID="17" presetClass="entr" presetSubtype="10" fill="hold" nodeType="afterEffect">
                                  <p:stCondLst>
                                    <p:cond delay="0"/>
                                  </p:stCondLst>
                                  <p:childTnLst>
                                    <p:set>
                                      <p:cBhvr>
                                        <p:cTn id="253" dur="1" fill="hold">
                                          <p:stCondLst>
                                            <p:cond delay="0"/>
                                          </p:stCondLst>
                                        </p:cTn>
                                        <p:tgtEl>
                                          <p:spTgt spid="591957"/>
                                        </p:tgtEl>
                                        <p:attrNameLst>
                                          <p:attrName>style.visibility</p:attrName>
                                        </p:attrNameLst>
                                      </p:cBhvr>
                                      <p:to>
                                        <p:strVal val="visible"/>
                                      </p:to>
                                    </p:set>
                                    <p:anim calcmode="lin" valueType="num">
                                      <p:cBhvr>
                                        <p:cTn id="254" dur="500" fill="hold"/>
                                        <p:tgtEl>
                                          <p:spTgt spid="591957"/>
                                        </p:tgtEl>
                                        <p:attrNameLst>
                                          <p:attrName>ppt_w</p:attrName>
                                        </p:attrNameLst>
                                      </p:cBhvr>
                                      <p:tavLst>
                                        <p:tav tm="0">
                                          <p:val>
                                            <p:fltVal val="0"/>
                                          </p:val>
                                        </p:tav>
                                        <p:tav tm="100000">
                                          <p:val>
                                            <p:strVal val="#ppt_w"/>
                                          </p:val>
                                        </p:tav>
                                      </p:tavLst>
                                    </p:anim>
                                    <p:anim calcmode="lin" valueType="num">
                                      <p:cBhvr>
                                        <p:cTn id="255" dur="500" fill="hold"/>
                                        <p:tgtEl>
                                          <p:spTgt spid="591957"/>
                                        </p:tgtEl>
                                        <p:attrNameLst>
                                          <p:attrName>ppt_h</p:attrName>
                                        </p:attrNameLst>
                                      </p:cBhvr>
                                      <p:tavLst>
                                        <p:tav tm="0">
                                          <p:val>
                                            <p:strVal val="#ppt_h"/>
                                          </p:val>
                                        </p:tav>
                                        <p:tav tm="100000">
                                          <p:val>
                                            <p:strVal val="#ppt_h"/>
                                          </p:val>
                                        </p:tav>
                                      </p:tavLst>
                                    </p:anim>
                                  </p:childTnLst>
                                </p:cTn>
                              </p:par>
                            </p:childTnLst>
                          </p:cTn>
                        </p:par>
                        <p:par>
                          <p:cTn id="256" fill="hold" nodeType="afterGroup">
                            <p:stCondLst>
                              <p:cond delay="3500"/>
                            </p:stCondLst>
                            <p:childTnLst>
                              <p:par>
                                <p:cTn id="257" presetID="17" presetClass="entr" presetSubtype="10" fill="hold" nodeType="afterEffect">
                                  <p:stCondLst>
                                    <p:cond delay="0"/>
                                  </p:stCondLst>
                                  <p:childTnLst>
                                    <p:set>
                                      <p:cBhvr>
                                        <p:cTn id="258" dur="1" fill="hold">
                                          <p:stCondLst>
                                            <p:cond delay="0"/>
                                          </p:stCondLst>
                                        </p:cTn>
                                        <p:tgtEl>
                                          <p:spTgt spid="591960"/>
                                        </p:tgtEl>
                                        <p:attrNameLst>
                                          <p:attrName>style.visibility</p:attrName>
                                        </p:attrNameLst>
                                      </p:cBhvr>
                                      <p:to>
                                        <p:strVal val="visible"/>
                                      </p:to>
                                    </p:set>
                                    <p:anim calcmode="lin" valueType="num">
                                      <p:cBhvr>
                                        <p:cTn id="259" dur="500" fill="hold"/>
                                        <p:tgtEl>
                                          <p:spTgt spid="591960"/>
                                        </p:tgtEl>
                                        <p:attrNameLst>
                                          <p:attrName>ppt_w</p:attrName>
                                        </p:attrNameLst>
                                      </p:cBhvr>
                                      <p:tavLst>
                                        <p:tav tm="0">
                                          <p:val>
                                            <p:fltVal val="0"/>
                                          </p:val>
                                        </p:tav>
                                        <p:tav tm="100000">
                                          <p:val>
                                            <p:strVal val="#ppt_w"/>
                                          </p:val>
                                        </p:tav>
                                      </p:tavLst>
                                    </p:anim>
                                    <p:anim calcmode="lin" valueType="num">
                                      <p:cBhvr>
                                        <p:cTn id="260" dur="500" fill="hold"/>
                                        <p:tgtEl>
                                          <p:spTgt spid="591960"/>
                                        </p:tgtEl>
                                        <p:attrNameLst>
                                          <p:attrName>ppt_h</p:attrName>
                                        </p:attrNameLst>
                                      </p:cBhvr>
                                      <p:tavLst>
                                        <p:tav tm="0">
                                          <p:val>
                                            <p:strVal val="#ppt_h"/>
                                          </p:val>
                                        </p:tav>
                                        <p:tav tm="100000">
                                          <p:val>
                                            <p:strVal val="#ppt_h"/>
                                          </p:val>
                                        </p:tav>
                                      </p:tavLst>
                                    </p:anim>
                                  </p:childTnLst>
                                </p:cTn>
                              </p:par>
                            </p:childTnLst>
                          </p:cTn>
                        </p:par>
                        <p:par>
                          <p:cTn id="261" fill="hold" nodeType="afterGroup">
                            <p:stCondLst>
                              <p:cond delay="4000"/>
                            </p:stCondLst>
                            <p:childTnLst>
                              <p:par>
                                <p:cTn id="262" presetID="17" presetClass="entr" presetSubtype="10" fill="hold" nodeType="afterEffect">
                                  <p:stCondLst>
                                    <p:cond delay="0"/>
                                  </p:stCondLst>
                                  <p:childTnLst>
                                    <p:set>
                                      <p:cBhvr>
                                        <p:cTn id="263" dur="1" fill="hold">
                                          <p:stCondLst>
                                            <p:cond delay="0"/>
                                          </p:stCondLst>
                                        </p:cTn>
                                        <p:tgtEl>
                                          <p:spTgt spid="591963"/>
                                        </p:tgtEl>
                                        <p:attrNameLst>
                                          <p:attrName>style.visibility</p:attrName>
                                        </p:attrNameLst>
                                      </p:cBhvr>
                                      <p:to>
                                        <p:strVal val="visible"/>
                                      </p:to>
                                    </p:set>
                                    <p:anim calcmode="lin" valueType="num">
                                      <p:cBhvr>
                                        <p:cTn id="264" dur="500" fill="hold"/>
                                        <p:tgtEl>
                                          <p:spTgt spid="591963"/>
                                        </p:tgtEl>
                                        <p:attrNameLst>
                                          <p:attrName>ppt_w</p:attrName>
                                        </p:attrNameLst>
                                      </p:cBhvr>
                                      <p:tavLst>
                                        <p:tav tm="0">
                                          <p:val>
                                            <p:fltVal val="0"/>
                                          </p:val>
                                        </p:tav>
                                        <p:tav tm="100000">
                                          <p:val>
                                            <p:strVal val="#ppt_w"/>
                                          </p:val>
                                        </p:tav>
                                      </p:tavLst>
                                    </p:anim>
                                    <p:anim calcmode="lin" valueType="num">
                                      <p:cBhvr>
                                        <p:cTn id="265" dur="500" fill="hold"/>
                                        <p:tgtEl>
                                          <p:spTgt spid="591963"/>
                                        </p:tgtEl>
                                        <p:attrNameLst>
                                          <p:attrName>ppt_h</p:attrName>
                                        </p:attrNameLst>
                                      </p:cBhvr>
                                      <p:tavLst>
                                        <p:tav tm="0">
                                          <p:val>
                                            <p:strVal val="#ppt_h"/>
                                          </p:val>
                                        </p:tav>
                                        <p:tav tm="100000">
                                          <p:val>
                                            <p:strVal val="#ppt_h"/>
                                          </p:val>
                                        </p:tav>
                                      </p:tavLst>
                                    </p:anim>
                                  </p:childTnLst>
                                </p:cTn>
                              </p:par>
                            </p:childTnLst>
                          </p:cTn>
                        </p:par>
                        <p:par>
                          <p:cTn id="266" fill="hold" nodeType="afterGroup">
                            <p:stCondLst>
                              <p:cond delay="4500"/>
                            </p:stCondLst>
                            <p:childTnLst>
                              <p:par>
                                <p:cTn id="267" presetID="17" presetClass="entr" presetSubtype="10" fill="hold" nodeType="afterEffect">
                                  <p:stCondLst>
                                    <p:cond delay="0"/>
                                  </p:stCondLst>
                                  <p:childTnLst>
                                    <p:set>
                                      <p:cBhvr>
                                        <p:cTn id="268" dur="1" fill="hold">
                                          <p:stCondLst>
                                            <p:cond delay="0"/>
                                          </p:stCondLst>
                                        </p:cTn>
                                        <p:tgtEl>
                                          <p:spTgt spid="591966"/>
                                        </p:tgtEl>
                                        <p:attrNameLst>
                                          <p:attrName>style.visibility</p:attrName>
                                        </p:attrNameLst>
                                      </p:cBhvr>
                                      <p:to>
                                        <p:strVal val="visible"/>
                                      </p:to>
                                    </p:set>
                                    <p:anim calcmode="lin" valueType="num">
                                      <p:cBhvr>
                                        <p:cTn id="269" dur="500" fill="hold"/>
                                        <p:tgtEl>
                                          <p:spTgt spid="591966"/>
                                        </p:tgtEl>
                                        <p:attrNameLst>
                                          <p:attrName>ppt_w</p:attrName>
                                        </p:attrNameLst>
                                      </p:cBhvr>
                                      <p:tavLst>
                                        <p:tav tm="0">
                                          <p:val>
                                            <p:fltVal val="0"/>
                                          </p:val>
                                        </p:tav>
                                        <p:tav tm="100000">
                                          <p:val>
                                            <p:strVal val="#ppt_w"/>
                                          </p:val>
                                        </p:tav>
                                      </p:tavLst>
                                    </p:anim>
                                    <p:anim calcmode="lin" valueType="num">
                                      <p:cBhvr>
                                        <p:cTn id="270" dur="500" fill="hold"/>
                                        <p:tgtEl>
                                          <p:spTgt spid="591966"/>
                                        </p:tgtEl>
                                        <p:attrNameLst>
                                          <p:attrName>ppt_h</p:attrName>
                                        </p:attrNameLst>
                                      </p:cBhvr>
                                      <p:tavLst>
                                        <p:tav tm="0">
                                          <p:val>
                                            <p:strVal val="#ppt_h"/>
                                          </p:val>
                                        </p:tav>
                                        <p:tav tm="100000">
                                          <p:val>
                                            <p:strVal val="#ppt_h"/>
                                          </p:val>
                                        </p:tav>
                                      </p:tavLst>
                                    </p:anim>
                                  </p:childTnLst>
                                </p:cTn>
                              </p:par>
                            </p:childTnLst>
                          </p:cTn>
                        </p:par>
                        <p:par>
                          <p:cTn id="271" fill="hold" nodeType="afterGroup">
                            <p:stCondLst>
                              <p:cond delay="5000"/>
                            </p:stCondLst>
                            <p:childTnLst>
                              <p:par>
                                <p:cTn id="272" presetID="17" presetClass="entr" presetSubtype="10" fill="hold" grpId="0" nodeType="afterEffect">
                                  <p:stCondLst>
                                    <p:cond delay="0"/>
                                  </p:stCondLst>
                                  <p:childTnLst>
                                    <p:set>
                                      <p:cBhvr>
                                        <p:cTn id="273" dur="1" fill="hold">
                                          <p:stCondLst>
                                            <p:cond delay="0"/>
                                          </p:stCondLst>
                                        </p:cTn>
                                        <p:tgtEl>
                                          <p:spTgt spid="591969"/>
                                        </p:tgtEl>
                                        <p:attrNameLst>
                                          <p:attrName>style.visibility</p:attrName>
                                        </p:attrNameLst>
                                      </p:cBhvr>
                                      <p:to>
                                        <p:strVal val="visible"/>
                                      </p:to>
                                    </p:set>
                                    <p:anim calcmode="lin" valueType="num">
                                      <p:cBhvr>
                                        <p:cTn id="274" dur="500" fill="hold"/>
                                        <p:tgtEl>
                                          <p:spTgt spid="591969"/>
                                        </p:tgtEl>
                                        <p:attrNameLst>
                                          <p:attrName>ppt_w</p:attrName>
                                        </p:attrNameLst>
                                      </p:cBhvr>
                                      <p:tavLst>
                                        <p:tav tm="0">
                                          <p:val>
                                            <p:fltVal val="0"/>
                                          </p:val>
                                        </p:tav>
                                        <p:tav tm="100000">
                                          <p:val>
                                            <p:strVal val="#ppt_w"/>
                                          </p:val>
                                        </p:tav>
                                      </p:tavLst>
                                    </p:anim>
                                    <p:anim calcmode="lin" valueType="num">
                                      <p:cBhvr>
                                        <p:cTn id="275" dur="500" fill="hold"/>
                                        <p:tgtEl>
                                          <p:spTgt spid="591969"/>
                                        </p:tgtEl>
                                        <p:attrNameLst>
                                          <p:attrName>ppt_h</p:attrName>
                                        </p:attrNameLst>
                                      </p:cBhvr>
                                      <p:tavLst>
                                        <p:tav tm="0">
                                          <p:val>
                                            <p:strVal val="#ppt_h"/>
                                          </p:val>
                                        </p:tav>
                                        <p:tav tm="100000">
                                          <p:val>
                                            <p:strVal val="#ppt_h"/>
                                          </p:val>
                                        </p:tav>
                                      </p:tavLst>
                                    </p:anim>
                                  </p:childTnLst>
                                </p:cTn>
                              </p:par>
                            </p:childTnLst>
                          </p:cTn>
                        </p:par>
                        <p:par>
                          <p:cTn id="276" fill="hold" nodeType="afterGroup">
                            <p:stCondLst>
                              <p:cond delay="5500"/>
                            </p:stCondLst>
                            <p:childTnLst>
                              <p:par>
                                <p:cTn id="277" presetID="17" presetClass="entr" presetSubtype="10" fill="hold" grpId="0" nodeType="afterEffect">
                                  <p:stCondLst>
                                    <p:cond delay="0"/>
                                  </p:stCondLst>
                                  <p:childTnLst>
                                    <p:set>
                                      <p:cBhvr>
                                        <p:cTn id="278" dur="1" fill="hold">
                                          <p:stCondLst>
                                            <p:cond delay="0"/>
                                          </p:stCondLst>
                                        </p:cTn>
                                        <p:tgtEl>
                                          <p:spTgt spid="591970"/>
                                        </p:tgtEl>
                                        <p:attrNameLst>
                                          <p:attrName>style.visibility</p:attrName>
                                        </p:attrNameLst>
                                      </p:cBhvr>
                                      <p:to>
                                        <p:strVal val="visible"/>
                                      </p:to>
                                    </p:set>
                                    <p:anim calcmode="lin" valueType="num">
                                      <p:cBhvr>
                                        <p:cTn id="279" dur="500" fill="hold"/>
                                        <p:tgtEl>
                                          <p:spTgt spid="591970"/>
                                        </p:tgtEl>
                                        <p:attrNameLst>
                                          <p:attrName>ppt_w</p:attrName>
                                        </p:attrNameLst>
                                      </p:cBhvr>
                                      <p:tavLst>
                                        <p:tav tm="0">
                                          <p:val>
                                            <p:fltVal val="0"/>
                                          </p:val>
                                        </p:tav>
                                        <p:tav tm="100000">
                                          <p:val>
                                            <p:strVal val="#ppt_w"/>
                                          </p:val>
                                        </p:tav>
                                      </p:tavLst>
                                    </p:anim>
                                    <p:anim calcmode="lin" valueType="num">
                                      <p:cBhvr>
                                        <p:cTn id="280" dur="500" fill="hold"/>
                                        <p:tgtEl>
                                          <p:spTgt spid="591970"/>
                                        </p:tgtEl>
                                        <p:attrNameLst>
                                          <p:attrName>ppt_h</p:attrName>
                                        </p:attrNameLst>
                                      </p:cBhvr>
                                      <p:tavLst>
                                        <p:tav tm="0">
                                          <p:val>
                                            <p:strVal val="#ppt_h"/>
                                          </p:val>
                                        </p:tav>
                                        <p:tav tm="100000">
                                          <p:val>
                                            <p:strVal val="#ppt_h"/>
                                          </p:val>
                                        </p:tav>
                                      </p:tavLst>
                                    </p:anim>
                                  </p:childTnLst>
                                </p:cTn>
                              </p:par>
                            </p:childTnLst>
                          </p:cTn>
                        </p:par>
                        <p:par>
                          <p:cTn id="281" fill="hold" nodeType="afterGroup">
                            <p:stCondLst>
                              <p:cond delay="6000"/>
                            </p:stCondLst>
                            <p:childTnLst>
                              <p:par>
                                <p:cTn id="282" presetID="17" presetClass="entr" presetSubtype="10" fill="hold" grpId="0" nodeType="afterEffect">
                                  <p:stCondLst>
                                    <p:cond delay="0"/>
                                  </p:stCondLst>
                                  <p:childTnLst>
                                    <p:set>
                                      <p:cBhvr>
                                        <p:cTn id="283" dur="1" fill="hold">
                                          <p:stCondLst>
                                            <p:cond delay="0"/>
                                          </p:stCondLst>
                                        </p:cTn>
                                        <p:tgtEl>
                                          <p:spTgt spid="591971"/>
                                        </p:tgtEl>
                                        <p:attrNameLst>
                                          <p:attrName>style.visibility</p:attrName>
                                        </p:attrNameLst>
                                      </p:cBhvr>
                                      <p:to>
                                        <p:strVal val="visible"/>
                                      </p:to>
                                    </p:set>
                                    <p:anim calcmode="lin" valueType="num">
                                      <p:cBhvr>
                                        <p:cTn id="284" dur="500" fill="hold"/>
                                        <p:tgtEl>
                                          <p:spTgt spid="591971"/>
                                        </p:tgtEl>
                                        <p:attrNameLst>
                                          <p:attrName>ppt_w</p:attrName>
                                        </p:attrNameLst>
                                      </p:cBhvr>
                                      <p:tavLst>
                                        <p:tav tm="0">
                                          <p:val>
                                            <p:fltVal val="0"/>
                                          </p:val>
                                        </p:tav>
                                        <p:tav tm="100000">
                                          <p:val>
                                            <p:strVal val="#ppt_w"/>
                                          </p:val>
                                        </p:tav>
                                      </p:tavLst>
                                    </p:anim>
                                    <p:anim calcmode="lin" valueType="num">
                                      <p:cBhvr>
                                        <p:cTn id="285" dur="500" fill="hold"/>
                                        <p:tgtEl>
                                          <p:spTgt spid="591971"/>
                                        </p:tgtEl>
                                        <p:attrNameLst>
                                          <p:attrName>ppt_h</p:attrName>
                                        </p:attrNameLst>
                                      </p:cBhvr>
                                      <p:tavLst>
                                        <p:tav tm="0">
                                          <p:val>
                                            <p:strVal val="#ppt_h"/>
                                          </p:val>
                                        </p:tav>
                                        <p:tav tm="100000">
                                          <p:val>
                                            <p:strVal val="#ppt_h"/>
                                          </p:val>
                                        </p:tav>
                                      </p:tavLst>
                                    </p:anim>
                                  </p:childTnLst>
                                </p:cTn>
                              </p:par>
                            </p:childTnLst>
                          </p:cTn>
                        </p:par>
                        <p:par>
                          <p:cTn id="286" fill="hold" nodeType="afterGroup">
                            <p:stCondLst>
                              <p:cond delay="6500"/>
                            </p:stCondLst>
                            <p:childTnLst>
                              <p:par>
                                <p:cTn id="287" presetID="17" presetClass="entr" presetSubtype="10" fill="hold" grpId="0" nodeType="afterEffect">
                                  <p:stCondLst>
                                    <p:cond delay="0"/>
                                  </p:stCondLst>
                                  <p:childTnLst>
                                    <p:set>
                                      <p:cBhvr>
                                        <p:cTn id="288" dur="1" fill="hold">
                                          <p:stCondLst>
                                            <p:cond delay="0"/>
                                          </p:stCondLst>
                                        </p:cTn>
                                        <p:tgtEl>
                                          <p:spTgt spid="591972"/>
                                        </p:tgtEl>
                                        <p:attrNameLst>
                                          <p:attrName>style.visibility</p:attrName>
                                        </p:attrNameLst>
                                      </p:cBhvr>
                                      <p:to>
                                        <p:strVal val="visible"/>
                                      </p:to>
                                    </p:set>
                                    <p:anim calcmode="lin" valueType="num">
                                      <p:cBhvr>
                                        <p:cTn id="289" dur="500" fill="hold"/>
                                        <p:tgtEl>
                                          <p:spTgt spid="591972"/>
                                        </p:tgtEl>
                                        <p:attrNameLst>
                                          <p:attrName>ppt_w</p:attrName>
                                        </p:attrNameLst>
                                      </p:cBhvr>
                                      <p:tavLst>
                                        <p:tav tm="0">
                                          <p:val>
                                            <p:fltVal val="0"/>
                                          </p:val>
                                        </p:tav>
                                        <p:tav tm="100000">
                                          <p:val>
                                            <p:strVal val="#ppt_w"/>
                                          </p:val>
                                        </p:tav>
                                      </p:tavLst>
                                    </p:anim>
                                    <p:anim calcmode="lin" valueType="num">
                                      <p:cBhvr>
                                        <p:cTn id="290" dur="500" fill="hold"/>
                                        <p:tgtEl>
                                          <p:spTgt spid="591972"/>
                                        </p:tgtEl>
                                        <p:attrNameLst>
                                          <p:attrName>ppt_h</p:attrName>
                                        </p:attrNameLst>
                                      </p:cBhvr>
                                      <p:tavLst>
                                        <p:tav tm="0">
                                          <p:val>
                                            <p:strVal val="#ppt_h"/>
                                          </p:val>
                                        </p:tav>
                                        <p:tav tm="100000">
                                          <p:val>
                                            <p:strVal val="#ppt_h"/>
                                          </p:val>
                                        </p:tav>
                                      </p:tavLst>
                                    </p:anim>
                                  </p:childTnLst>
                                </p:cTn>
                              </p:par>
                            </p:childTnLst>
                          </p:cTn>
                        </p:par>
                        <p:par>
                          <p:cTn id="291" fill="hold" nodeType="afterGroup">
                            <p:stCondLst>
                              <p:cond delay="7000"/>
                            </p:stCondLst>
                            <p:childTnLst>
                              <p:par>
                                <p:cTn id="292" presetID="17" presetClass="entr" presetSubtype="10" fill="hold" grpId="0" nodeType="afterEffect">
                                  <p:stCondLst>
                                    <p:cond delay="0"/>
                                  </p:stCondLst>
                                  <p:childTnLst>
                                    <p:set>
                                      <p:cBhvr>
                                        <p:cTn id="293" dur="1" fill="hold">
                                          <p:stCondLst>
                                            <p:cond delay="0"/>
                                          </p:stCondLst>
                                        </p:cTn>
                                        <p:tgtEl>
                                          <p:spTgt spid="591973"/>
                                        </p:tgtEl>
                                        <p:attrNameLst>
                                          <p:attrName>style.visibility</p:attrName>
                                        </p:attrNameLst>
                                      </p:cBhvr>
                                      <p:to>
                                        <p:strVal val="visible"/>
                                      </p:to>
                                    </p:set>
                                    <p:anim calcmode="lin" valueType="num">
                                      <p:cBhvr>
                                        <p:cTn id="294" dur="500" fill="hold"/>
                                        <p:tgtEl>
                                          <p:spTgt spid="591973"/>
                                        </p:tgtEl>
                                        <p:attrNameLst>
                                          <p:attrName>ppt_w</p:attrName>
                                        </p:attrNameLst>
                                      </p:cBhvr>
                                      <p:tavLst>
                                        <p:tav tm="0">
                                          <p:val>
                                            <p:fltVal val="0"/>
                                          </p:val>
                                        </p:tav>
                                        <p:tav tm="100000">
                                          <p:val>
                                            <p:strVal val="#ppt_w"/>
                                          </p:val>
                                        </p:tav>
                                      </p:tavLst>
                                    </p:anim>
                                    <p:anim calcmode="lin" valueType="num">
                                      <p:cBhvr>
                                        <p:cTn id="295" dur="500" fill="hold"/>
                                        <p:tgtEl>
                                          <p:spTgt spid="591973"/>
                                        </p:tgtEl>
                                        <p:attrNameLst>
                                          <p:attrName>ppt_h</p:attrName>
                                        </p:attrNameLst>
                                      </p:cBhvr>
                                      <p:tavLst>
                                        <p:tav tm="0">
                                          <p:val>
                                            <p:strVal val="#ppt_h"/>
                                          </p:val>
                                        </p:tav>
                                        <p:tav tm="100000">
                                          <p:val>
                                            <p:strVal val="#ppt_h"/>
                                          </p:val>
                                        </p:tav>
                                      </p:tavLst>
                                    </p:anim>
                                  </p:childTnLst>
                                </p:cTn>
                              </p:par>
                            </p:childTnLst>
                          </p:cTn>
                        </p:par>
                        <p:par>
                          <p:cTn id="296" fill="hold" nodeType="afterGroup">
                            <p:stCondLst>
                              <p:cond delay="7500"/>
                            </p:stCondLst>
                            <p:childTnLst>
                              <p:par>
                                <p:cTn id="297" presetID="17" presetClass="entr" presetSubtype="10" fill="hold" grpId="0" nodeType="afterEffect">
                                  <p:stCondLst>
                                    <p:cond delay="0"/>
                                  </p:stCondLst>
                                  <p:childTnLst>
                                    <p:set>
                                      <p:cBhvr>
                                        <p:cTn id="298" dur="1" fill="hold">
                                          <p:stCondLst>
                                            <p:cond delay="0"/>
                                          </p:stCondLst>
                                        </p:cTn>
                                        <p:tgtEl>
                                          <p:spTgt spid="591974"/>
                                        </p:tgtEl>
                                        <p:attrNameLst>
                                          <p:attrName>style.visibility</p:attrName>
                                        </p:attrNameLst>
                                      </p:cBhvr>
                                      <p:to>
                                        <p:strVal val="visible"/>
                                      </p:to>
                                    </p:set>
                                    <p:anim calcmode="lin" valueType="num">
                                      <p:cBhvr>
                                        <p:cTn id="299" dur="500" fill="hold"/>
                                        <p:tgtEl>
                                          <p:spTgt spid="591974"/>
                                        </p:tgtEl>
                                        <p:attrNameLst>
                                          <p:attrName>ppt_w</p:attrName>
                                        </p:attrNameLst>
                                      </p:cBhvr>
                                      <p:tavLst>
                                        <p:tav tm="0">
                                          <p:val>
                                            <p:fltVal val="0"/>
                                          </p:val>
                                        </p:tav>
                                        <p:tav tm="100000">
                                          <p:val>
                                            <p:strVal val="#ppt_w"/>
                                          </p:val>
                                        </p:tav>
                                      </p:tavLst>
                                    </p:anim>
                                    <p:anim calcmode="lin" valueType="num">
                                      <p:cBhvr>
                                        <p:cTn id="300" dur="500" fill="hold"/>
                                        <p:tgtEl>
                                          <p:spTgt spid="591974"/>
                                        </p:tgtEl>
                                        <p:attrNameLst>
                                          <p:attrName>ppt_h</p:attrName>
                                        </p:attrNameLst>
                                      </p:cBhvr>
                                      <p:tavLst>
                                        <p:tav tm="0">
                                          <p:val>
                                            <p:strVal val="#ppt_h"/>
                                          </p:val>
                                        </p:tav>
                                        <p:tav tm="100000">
                                          <p:val>
                                            <p:strVal val="#ppt_h"/>
                                          </p:val>
                                        </p:tav>
                                      </p:tavLst>
                                    </p:anim>
                                  </p:childTnLst>
                                </p:cTn>
                              </p:par>
                            </p:childTnLst>
                          </p:cTn>
                        </p:par>
                        <p:par>
                          <p:cTn id="301" fill="hold" nodeType="afterGroup">
                            <p:stCondLst>
                              <p:cond delay="8000"/>
                            </p:stCondLst>
                            <p:childTnLst>
                              <p:par>
                                <p:cTn id="302" presetID="17" presetClass="entr" presetSubtype="10" fill="hold" grpId="0" nodeType="afterEffect">
                                  <p:stCondLst>
                                    <p:cond delay="0"/>
                                  </p:stCondLst>
                                  <p:childTnLst>
                                    <p:set>
                                      <p:cBhvr>
                                        <p:cTn id="303" dur="1" fill="hold">
                                          <p:stCondLst>
                                            <p:cond delay="0"/>
                                          </p:stCondLst>
                                        </p:cTn>
                                        <p:tgtEl>
                                          <p:spTgt spid="591975"/>
                                        </p:tgtEl>
                                        <p:attrNameLst>
                                          <p:attrName>style.visibility</p:attrName>
                                        </p:attrNameLst>
                                      </p:cBhvr>
                                      <p:to>
                                        <p:strVal val="visible"/>
                                      </p:to>
                                    </p:set>
                                    <p:anim calcmode="lin" valueType="num">
                                      <p:cBhvr>
                                        <p:cTn id="304" dur="500" fill="hold"/>
                                        <p:tgtEl>
                                          <p:spTgt spid="591975"/>
                                        </p:tgtEl>
                                        <p:attrNameLst>
                                          <p:attrName>ppt_w</p:attrName>
                                        </p:attrNameLst>
                                      </p:cBhvr>
                                      <p:tavLst>
                                        <p:tav tm="0">
                                          <p:val>
                                            <p:fltVal val="0"/>
                                          </p:val>
                                        </p:tav>
                                        <p:tav tm="100000">
                                          <p:val>
                                            <p:strVal val="#ppt_w"/>
                                          </p:val>
                                        </p:tav>
                                      </p:tavLst>
                                    </p:anim>
                                    <p:anim calcmode="lin" valueType="num">
                                      <p:cBhvr>
                                        <p:cTn id="305" dur="500" fill="hold"/>
                                        <p:tgtEl>
                                          <p:spTgt spid="591975"/>
                                        </p:tgtEl>
                                        <p:attrNameLst>
                                          <p:attrName>ppt_h</p:attrName>
                                        </p:attrNameLst>
                                      </p:cBhvr>
                                      <p:tavLst>
                                        <p:tav tm="0">
                                          <p:val>
                                            <p:strVal val="#ppt_h"/>
                                          </p:val>
                                        </p:tav>
                                        <p:tav tm="100000">
                                          <p:val>
                                            <p:strVal val="#ppt_h"/>
                                          </p:val>
                                        </p:tav>
                                      </p:tavLst>
                                    </p:anim>
                                  </p:childTnLst>
                                </p:cTn>
                              </p:par>
                            </p:childTnLst>
                          </p:cTn>
                        </p:par>
                        <p:par>
                          <p:cTn id="306" fill="hold" nodeType="afterGroup">
                            <p:stCondLst>
                              <p:cond delay="8500"/>
                            </p:stCondLst>
                            <p:childTnLst>
                              <p:par>
                                <p:cTn id="307" presetID="17" presetClass="entr" presetSubtype="10" fill="hold" grpId="0" nodeType="afterEffect">
                                  <p:stCondLst>
                                    <p:cond delay="0"/>
                                  </p:stCondLst>
                                  <p:childTnLst>
                                    <p:set>
                                      <p:cBhvr>
                                        <p:cTn id="308" dur="1" fill="hold">
                                          <p:stCondLst>
                                            <p:cond delay="0"/>
                                          </p:stCondLst>
                                        </p:cTn>
                                        <p:tgtEl>
                                          <p:spTgt spid="591976"/>
                                        </p:tgtEl>
                                        <p:attrNameLst>
                                          <p:attrName>style.visibility</p:attrName>
                                        </p:attrNameLst>
                                      </p:cBhvr>
                                      <p:to>
                                        <p:strVal val="visible"/>
                                      </p:to>
                                    </p:set>
                                    <p:anim calcmode="lin" valueType="num">
                                      <p:cBhvr>
                                        <p:cTn id="309" dur="500" fill="hold"/>
                                        <p:tgtEl>
                                          <p:spTgt spid="591976"/>
                                        </p:tgtEl>
                                        <p:attrNameLst>
                                          <p:attrName>ppt_w</p:attrName>
                                        </p:attrNameLst>
                                      </p:cBhvr>
                                      <p:tavLst>
                                        <p:tav tm="0">
                                          <p:val>
                                            <p:fltVal val="0"/>
                                          </p:val>
                                        </p:tav>
                                        <p:tav tm="100000">
                                          <p:val>
                                            <p:strVal val="#ppt_w"/>
                                          </p:val>
                                        </p:tav>
                                      </p:tavLst>
                                    </p:anim>
                                    <p:anim calcmode="lin" valueType="num">
                                      <p:cBhvr>
                                        <p:cTn id="310" dur="500" fill="hold"/>
                                        <p:tgtEl>
                                          <p:spTgt spid="591976"/>
                                        </p:tgtEl>
                                        <p:attrNameLst>
                                          <p:attrName>ppt_h</p:attrName>
                                        </p:attrNameLst>
                                      </p:cBhvr>
                                      <p:tavLst>
                                        <p:tav tm="0">
                                          <p:val>
                                            <p:strVal val="#ppt_h"/>
                                          </p:val>
                                        </p:tav>
                                        <p:tav tm="100000">
                                          <p:val>
                                            <p:strVal val="#ppt_h"/>
                                          </p:val>
                                        </p:tav>
                                      </p:tavLst>
                                    </p:anim>
                                  </p:childTnLst>
                                </p:cTn>
                              </p:par>
                            </p:childTnLst>
                          </p:cTn>
                        </p:par>
                        <p:par>
                          <p:cTn id="311" fill="hold" nodeType="afterGroup">
                            <p:stCondLst>
                              <p:cond delay="9000"/>
                            </p:stCondLst>
                            <p:childTnLst>
                              <p:par>
                                <p:cTn id="312" presetID="17" presetClass="entr" presetSubtype="10" fill="hold" grpId="0" nodeType="afterEffect">
                                  <p:stCondLst>
                                    <p:cond delay="0"/>
                                  </p:stCondLst>
                                  <p:childTnLst>
                                    <p:set>
                                      <p:cBhvr>
                                        <p:cTn id="313" dur="1" fill="hold">
                                          <p:stCondLst>
                                            <p:cond delay="0"/>
                                          </p:stCondLst>
                                        </p:cTn>
                                        <p:tgtEl>
                                          <p:spTgt spid="591977"/>
                                        </p:tgtEl>
                                        <p:attrNameLst>
                                          <p:attrName>style.visibility</p:attrName>
                                        </p:attrNameLst>
                                      </p:cBhvr>
                                      <p:to>
                                        <p:strVal val="visible"/>
                                      </p:to>
                                    </p:set>
                                    <p:anim calcmode="lin" valueType="num">
                                      <p:cBhvr>
                                        <p:cTn id="314" dur="500" fill="hold"/>
                                        <p:tgtEl>
                                          <p:spTgt spid="591977"/>
                                        </p:tgtEl>
                                        <p:attrNameLst>
                                          <p:attrName>ppt_w</p:attrName>
                                        </p:attrNameLst>
                                      </p:cBhvr>
                                      <p:tavLst>
                                        <p:tav tm="0">
                                          <p:val>
                                            <p:fltVal val="0"/>
                                          </p:val>
                                        </p:tav>
                                        <p:tav tm="100000">
                                          <p:val>
                                            <p:strVal val="#ppt_w"/>
                                          </p:val>
                                        </p:tav>
                                      </p:tavLst>
                                    </p:anim>
                                    <p:anim calcmode="lin" valueType="num">
                                      <p:cBhvr>
                                        <p:cTn id="315" dur="500" fill="hold"/>
                                        <p:tgtEl>
                                          <p:spTgt spid="591977"/>
                                        </p:tgtEl>
                                        <p:attrNameLst>
                                          <p:attrName>ppt_h</p:attrName>
                                        </p:attrNameLst>
                                      </p:cBhvr>
                                      <p:tavLst>
                                        <p:tav tm="0">
                                          <p:val>
                                            <p:strVal val="#ppt_h"/>
                                          </p:val>
                                        </p:tav>
                                        <p:tav tm="100000">
                                          <p:val>
                                            <p:strVal val="#ppt_h"/>
                                          </p:val>
                                        </p:tav>
                                      </p:tavLst>
                                    </p:anim>
                                  </p:childTnLst>
                                </p:cTn>
                              </p:par>
                            </p:childTnLst>
                          </p:cTn>
                        </p:par>
                      </p:childTnLst>
                    </p:cTn>
                  </p:par>
                  <p:par>
                    <p:cTn id="316" fill="hold" nodeType="clickPar">
                      <p:stCondLst>
                        <p:cond delay="indefinite"/>
                      </p:stCondLst>
                      <p:childTnLst>
                        <p:par>
                          <p:cTn id="317" fill="hold" nodeType="withGroup">
                            <p:stCondLst>
                              <p:cond delay="0"/>
                            </p:stCondLst>
                            <p:childTnLst>
                              <p:par>
                                <p:cTn id="318" presetID="5" presetClass="entr" presetSubtype="10" fill="hold" grpId="0" nodeType="clickEffect">
                                  <p:stCondLst>
                                    <p:cond delay="0"/>
                                  </p:stCondLst>
                                  <p:childTnLst>
                                    <p:set>
                                      <p:cBhvr>
                                        <p:cTn id="319" dur="1" fill="hold">
                                          <p:stCondLst>
                                            <p:cond delay="0"/>
                                          </p:stCondLst>
                                        </p:cTn>
                                        <p:tgtEl>
                                          <p:spTgt spid="591978"/>
                                        </p:tgtEl>
                                        <p:attrNameLst>
                                          <p:attrName>style.visibility</p:attrName>
                                        </p:attrNameLst>
                                      </p:cBhvr>
                                      <p:to>
                                        <p:strVal val="visible"/>
                                      </p:to>
                                    </p:set>
                                    <p:animEffect transition="in" filter="checkerboard(across)">
                                      <p:cBhvr>
                                        <p:cTn id="320" dur="500"/>
                                        <p:tgtEl>
                                          <p:spTgt spid="59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6" grpId="0" animBg="1"/>
      <p:bldP spid="591907" grpId="0" animBg="1"/>
      <p:bldP spid="591908" grpId="0" animBg="1"/>
      <p:bldP spid="591909" grpId="0" animBg="1"/>
      <p:bldP spid="591910" grpId="0" animBg="1"/>
      <p:bldP spid="591911" grpId="0" animBg="1"/>
      <p:bldP spid="591912" grpId="0" animBg="1"/>
      <p:bldP spid="591913" grpId="0" animBg="1"/>
      <p:bldP spid="591914" grpId="0" animBg="1"/>
      <p:bldP spid="591915" grpId="0" animBg="1"/>
      <p:bldP spid="591916" grpId="0" animBg="1"/>
      <p:bldP spid="591917" grpId="0" animBg="1"/>
      <p:bldP spid="591918" grpId="0" animBg="1"/>
      <p:bldP spid="591919" grpId="0" animBg="1"/>
      <p:bldP spid="591920" grpId="0" animBg="1"/>
      <p:bldP spid="591921" grpId="0" animBg="1"/>
      <p:bldP spid="591922" grpId="0" animBg="1"/>
      <p:bldP spid="591923" grpId="0" animBg="1"/>
      <p:bldP spid="591924" grpId="0"/>
      <p:bldP spid="591925" grpId="0"/>
      <p:bldP spid="591926" grpId="0"/>
      <p:bldP spid="591927" grpId="0"/>
      <p:bldP spid="591928" grpId="0"/>
      <p:bldP spid="591929" grpId="0"/>
      <p:bldP spid="591930" grpId="0" animBg="1"/>
      <p:bldP spid="591931" grpId="0" animBg="1"/>
      <p:bldP spid="591932" grpId="0" animBg="1"/>
      <p:bldP spid="591933" grpId="0" animBg="1"/>
      <p:bldP spid="591934" grpId="0" animBg="1"/>
      <p:bldP spid="591935" grpId="0" animBg="1"/>
      <p:bldP spid="591936" grpId="0" animBg="1"/>
      <p:bldP spid="591937" grpId="0" animBg="1"/>
      <p:bldP spid="591938" grpId="0" animBg="1"/>
      <p:bldP spid="591969" grpId="0" animBg="1"/>
      <p:bldP spid="591970" grpId="0" animBg="1"/>
      <p:bldP spid="591971" grpId="0" animBg="1"/>
      <p:bldP spid="591972" grpId="0" animBg="1"/>
      <p:bldP spid="591973" grpId="0" animBg="1"/>
      <p:bldP spid="591974" grpId="0" animBg="1"/>
      <p:bldP spid="591975" grpId="0" animBg="1"/>
      <p:bldP spid="591976" grpId="0" animBg="1"/>
      <p:bldP spid="591977" grpId="0" animBg="1"/>
      <p:bldP spid="59197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headEnd/>
            <a:tailEnd/>
          </a:ln>
        </p:spPr>
        <p:txBody>
          <a:bodyPr/>
          <a:lstStyle/>
          <a:p>
            <a:fld id="{4A95694E-B9C7-4264-8440-E17685A4B5FA}" type="datetime7">
              <a:rPr lang="zh-CN" altLang="en-US" smtClean="0"/>
              <a:pPr/>
              <a:t>19.9.25</a:t>
            </a:fld>
            <a:endParaRPr lang="en-US" altLang="zh-CN"/>
          </a:p>
        </p:txBody>
      </p:sp>
      <p:sp>
        <p:nvSpPr>
          <p:cNvPr id="81923" name="灯片编号占位符 5"/>
          <p:cNvSpPr>
            <a:spLocks noGrp="1"/>
          </p:cNvSpPr>
          <p:nvPr>
            <p:ph type="sldNum" sz="quarter" idx="12"/>
          </p:nvPr>
        </p:nvSpPr>
        <p:spPr>
          <a:noFill/>
          <a:ln>
            <a:miter lim="800000"/>
            <a:headEnd/>
            <a:tailEnd/>
          </a:ln>
        </p:spPr>
        <p:txBody>
          <a:bodyPr/>
          <a:lstStyle/>
          <a:p>
            <a:fld id="{1DA017D4-0815-411B-9DFA-1E6341C62841}" type="slidenum">
              <a:rPr lang="zh-CN" altLang="en-US" smtClean="0"/>
              <a:pPr/>
              <a:t>58</a:t>
            </a:fld>
            <a:endParaRPr lang="en-US" altLang="zh-CN"/>
          </a:p>
        </p:txBody>
      </p:sp>
      <p:sp>
        <p:nvSpPr>
          <p:cNvPr id="8192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1925" name="Rectangle 3"/>
          <p:cNvSpPr>
            <a:spLocks noGrp="1" noChangeArrowheads="1"/>
          </p:cNvSpPr>
          <p:nvPr>
            <p:ph type="body" idx="1"/>
          </p:nvPr>
        </p:nvSpPr>
        <p:spPr>
          <a:xfrm>
            <a:off x="179388" y="1412875"/>
            <a:ext cx="8785225" cy="5111750"/>
          </a:xfrm>
        </p:spPr>
        <p:txBody>
          <a:bodyPr/>
          <a:lstStyle/>
          <a:p>
            <a:pPr eaLnBrk="1" hangingPunct="1">
              <a:lnSpc>
                <a:spcPct val="90000"/>
              </a:lnSpc>
            </a:pPr>
            <a:r>
              <a:rPr lang="zh-CN" altLang="en-US" sz="2800">
                <a:latin typeface="Comic Sans MS" pitchFamily="66" charset="0"/>
                <a:ea typeface="宋体" pitchFamily="2" charset="-122"/>
              </a:rPr>
              <a:t>如何实现箱子呢？我们注意到</a:t>
            </a:r>
            <a:r>
              <a:rPr lang="zh-CN" altLang="en-US" sz="2800">
                <a:solidFill>
                  <a:schemeClr val="folHlink"/>
                </a:solidFill>
                <a:latin typeface="Comic Sans MS" pitchFamily="66" charset="0"/>
                <a:ea typeface="宋体" pitchFamily="2" charset="-122"/>
              </a:rPr>
              <a:t>每个箱子都是</a:t>
            </a:r>
            <a:r>
              <a:rPr lang="zh-CN" altLang="en-US" sz="2800">
                <a:latin typeface="Comic Sans MS" pitchFamily="66" charset="0"/>
                <a:ea typeface="宋体" pitchFamily="2" charset="-122"/>
              </a:rPr>
              <a:t>一个由节点组成的</a:t>
            </a:r>
            <a:r>
              <a:rPr lang="zh-CN" altLang="en-US" sz="2800">
                <a:solidFill>
                  <a:schemeClr val="folHlink"/>
                </a:solidFill>
                <a:latin typeface="Comic Sans MS" pitchFamily="66" charset="0"/>
                <a:ea typeface="宋体" pitchFamily="2" charset="-122"/>
              </a:rPr>
              <a:t>线性表</a:t>
            </a:r>
            <a:r>
              <a:rPr lang="zh-CN" altLang="en-US" sz="2800">
                <a:latin typeface="Comic Sans MS" pitchFamily="66" charset="0"/>
                <a:ea typeface="宋体" pitchFamily="2" charset="-122"/>
              </a:rPr>
              <a:t>。箱子中的节点数目介于</a:t>
            </a:r>
            <a:r>
              <a:rPr lang="en-US" altLang="zh-CN" sz="2800">
                <a:latin typeface="Comic Sans MS" pitchFamily="66" charset="0"/>
                <a:ea typeface="宋体" pitchFamily="2" charset="-122"/>
              </a:rPr>
              <a:t>0</a:t>
            </a:r>
            <a:r>
              <a:rPr lang="zh-CN" altLang="en-US" sz="2800">
                <a:latin typeface="Comic Sans MS" pitchFamily="66" charset="0"/>
                <a:ea typeface="宋体" pitchFamily="2" charset="-122"/>
              </a:rPr>
              <a:t>到</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之间。一种简单的方法就是</a:t>
            </a:r>
            <a:r>
              <a:rPr lang="zh-CN" altLang="en-US" sz="2800">
                <a:solidFill>
                  <a:schemeClr val="folHlink"/>
                </a:solidFill>
                <a:latin typeface="Comic Sans MS" pitchFamily="66" charset="0"/>
                <a:ea typeface="宋体" pitchFamily="2" charset="-122"/>
              </a:rPr>
              <a:t>把每个箱子都描述成一个链表</a:t>
            </a:r>
            <a:r>
              <a:rPr lang="zh-CN" altLang="en-US" sz="2800">
                <a:latin typeface="Comic Sans MS" pitchFamily="66" charset="0"/>
                <a:ea typeface="宋体" pitchFamily="2" charset="-122"/>
              </a:rPr>
              <a:t>。在进行节点分配之前，所有的箱子都是空的。</a:t>
            </a:r>
          </a:p>
          <a:p>
            <a:pPr eaLnBrk="1" hangingPunct="1">
              <a:lnSpc>
                <a:spcPct val="90000"/>
              </a:lnSpc>
            </a:pPr>
            <a:r>
              <a:rPr lang="zh-CN" altLang="en-US" sz="2800">
                <a:latin typeface="Comic Sans MS" pitchFamily="66" charset="0"/>
                <a:ea typeface="宋体" pitchFamily="2" charset="-122"/>
              </a:rPr>
              <a:t>对于箱子排序，需要能够：</a:t>
            </a:r>
          </a:p>
          <a:p>
            <a:pPr lvl="1" eaLnBrk="1" hangingPunct="1">
              <a:lnSpc>
                <a:spcPct val="90000"/>
              </a:lnSpc>
            </a:pPr>
            <a:r>
              <a:rPr lang="en-US" altLang="zh-CN" sz="2300">
                <a:latin typeface="Comic Sans MS" pitchFamily="66" charset="0"/>
                <a:ea typeface="宋体" pitchFamily="2" charset="-122"/>
              </a:rPr>
              <a:t>1 )</a:t>
            </a:r>
            <a:r>
              <a:rPr lang="zh-CN" altLang="en-US" sz="2300">
                <a:latin typeface="Comic Sans MS" pitchFamily="66" charset="0"/>
                <a:ea typeface="宋体" pitchFamily="2" charset="-122"/>
              </a:rPr>
              <a:t>从欲排序链表的首部开始，逐个删除每个节点，并把所删除的节点放入适当的箱子中（即相应的链表中）；</a:t>
            </a:r>
          </a:p>
          <a:p>
            <a:pPr lvl="1" eaLnBrk="1" hangingPunct="1">
              <a:lnSpc>
                <a:spcPct val="90000"/>
              </a:lnSpc>
            </a:pPr>
            <a:r>
              <a:rPr lang="en-US" altLang="zh-CN" sz="2300">
                <a:latin typeface="Comic Sans MS" pitchFamily="66" charset="0"/>
                <a:ea typeface="宋体" pitchFamily="2" charset="-122"/>
              </a:rPr>
              <a:t>2) </a:t>
            </a:r>
            <a:r>
              <a:rPr lang="zh-CN" altLang="en-US" sz="2300">
                <a:latin typeface="Comic Sans MS" pitchFamily="66" charset="0"/>
                <a:ea typeface="宋体" pitchFamily="2" charset="-122"/>
              </a:rPr>
              <a:t>收集并链接每个箱子中的节点，产生一个排序的链表。</a:t>
            </a:r>
          </a:p>
          <a:p>
            <a:pPr eaLnBrk="1" hangingPunct="1">
              <a:lnSpc>
                <a:spcPct val="90000"/>
              </a:lnSpc>
            </a:pPr>
            <a:r>
              <a:rPr lang="zh-CN" altLang="en-US" sz="2800">
                <a:latin typeface="Comic Sans MS" pitchFamily="66" charset="0"/>
                <a:ea typeface="宋体" pitchFamily="2" charset="-122"/>
              </a:rPr>
              <a:t>如果所输入的链表为</a:t>
            </a:r>
            <a:r>
              <a:rPr lang="en-US" altLang="zh-CN" sz="2800">
                <a:latin typeface="Comic Sans MS" pitchFamily="66" charset="0"/>
                <a:ea typeface="宋体" pitchFamily="2" charset="-122"/>
              </a:rPr>
              <a:t>Chain</a:t>
            </a:r>
            <a:r>
              <a:rPr lang="zh-CN" altLang="en-US" sz="2800">
                <a:latin typeface="Comic Sans MS" pitchFamily="66" charset="0"/>
                <a:ea typeface="宋体" pitchFamily="2" charset="-122"/>
              </a:rPr>
              <a:t>类型，那么可以：</a:t>
            </a:r>
          </a:p>
          <a:p>
            <a:pPr lvl="1" eaLnBrk="1" hangingPunct="1">
              <a:lnSpc>
                <a:spcPct val="90000"/>
              </a:lnSpc>
            </a:pPr>
            <a:r>
              <a:rPr lang="en-US" altLang="zh-CN" sz="2300">
                <a:latin typeface="Comic Sans MS" pitchFamily="66" charset="0"/>
                <a:ea typeface="宋体" pitchFamily="2" charset="-122"/>
              </a:rPr>
              <a:t>1) </a:t>
            </a:r>
            <a:r>
              <a:rPr lang="zh-CN" altLang="en-US" sz="2300">
                <a:latin typeface="Comic Sans MS" pitchFamily="66" charset="0"/>
                <a:ea typeface="宋体" pitchFamily="2" charset="-122"/>
              </a:rPr>
              <a:t>连续地删除链表首元素并将其插入到相应箱子链表的首部；</a:t>
            </a:r>
          </a:p>
          <a:p>
            <a:pPr lvl="1" eaLnBrk="1" hangingPunct="1">
              <a:lnSpc>
                <a:spcPct val="90000"/>
              </a:lnSpc>
            </a:pPr>
            <a:r>
              <a:rPr lang="en-US" altLang="zh-CN" sz="2300">
                <a:latin typeface="Comic Sans MS" pitchFamily="66" charset="0"/>
                <a:ea typeface="宋体" pitchFamily="2" charset="-122"/>
              </a:rPr>
              <a:t>2) </a:t>
            </a:r>
            <a:r>
              <a:rPr lang="zh-CN" altLang="en-US" sz="2300">
                <a:latin typeface="Comic Sans MS" pitchFamily="66" charset="0"/>
                <a:ea typeface="宋体" pitchFamily="2" charset="-122"/>
              </a:rPr>
              <a:t>逐个删除每个箱子中的元素（从最后一个箱子开始）并将其插入到一个初始为空的链表的首部。</a:t>
            </a:r>
            <a:endParaRPr lang="en-US" altLang="zh-CN" sz="2300">
              <a:latin typeface="Comic Sans MS" pitchFamily="66" charset="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miter lim="800000"/>
            <a:headEnd/>
            <a:tailEnd/>
          </a:ln>
        </p:spPr>
        <p:txBody>
          <a:bodyPr/>
          <a:lstStyle/>
          <a:p>
            <a:fld id="{E5D25DC6-6ED7-4161-9BCA-E40196AB66CA}" type="datetime7">
              <a:rPr lang="zh-CN" altLang="en-US" smtClean="0"/>
              <a:pPr/>
              <a:t>19.9.25</a:t>
            </a:fld>
            <a:endParaRPr lang="en-US" altLang="zh-CN"/>
          </a:p>
        </p:txBody>
      </p:sp>
      <p:sp>
        <p:nvSpPr>
          <p:cNvPr id="82947" name="灯片编号占位符 5"/>
          <p:cNvSpPr>
            <a:spLocks noGrp="1"/>
          </p:cNvSpPr>
          <p:nvPr>
            <p:ph type="sldNum" sz="quarter" idx="12"/>
          </p:nvPr>
        </p:nvSpPr>
        <p:spPr>
          <a:noFill/>
          <a:ln>
            <a:miter lim="800000"/>
            <a:headEnd/>
            <a:tailEnd/>
          </a:ln>
        </p:spPr>
        <p:txBody>
          <a:bodyPr/>
          <a:lstStyle/>
          <a:p>
            <a:fld id="{5C2390B1-57E1-4A88-8ADC-C1E810047425}" type="slidenum">
              <a:rPr lang="zh-CN" altLang="en-US" smtClean="0"/>
              <a:pPr/>
              <a:t>59</a:t>
            </a:fld>
            <a:endParaRPr lang="en-US" altLang="zh-CN"/>
          </a:p>
        </p:txBody>
      </p:sp>
      <p:sp>
        <p:nvSpPr>
          <p:cNvPr id="82948"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2949" name="Rectangle 3"/>
          <p:cNvSpPr>
            <a:spLocks noGrp="1" noChangeArrowheads="1"/>
          </p:cNvSpPr>
          <p:nvPr>
            <p:ph type="body" idx="1"/>
          </p:nvPr>
        </p:nvSpPr>
        <p:spPr>
          <a:xfrm>
            <a:off x="179388" y="1412875"/>
            <a:ext cx="8785225" cy="5256213"/>
          </a:xfrm>
          <a:solidFill>
            <a:srgbClr val="CCECFF"/>
          </a:solidFill>
        </p:spPr>
        <p:txBody>
          <a:bodyPr/>
          <a:lstStyle/>
          <a:p>
            <a:pPr eaLnBrk="1" hangingPunct="1">
              <a:lnSpc>
                <a:spcPct val="90000"/>
              </a:lnSpc>
            </a:pPr>
            <a:r>
              <a:rPr lang="en-US" altLang="zh-CN" sz="2800">
                <a:latin typeface="Comic Sans MS" pitchFamily="66" charset="0"/>
                <a:ea typeface="宋体" pitchFamily="2" charset="-122"/>
              </a:rPr>
              <a:t>a)</a:t>
            </a:r>
            <a:r>
              <a:rPr lang="zh-CN" altLang="en-US" sz="2800">
                <a:latin typeface="Comic Sans MS" pitchFamily="66" charset="0"/>
                <a:ea typeface="宋体" pitchFamily="2" charset="-122"/>
              </a:rPr>
              <a:t>为了实现箱子排序，我们先定义一种用于</a:t>
            </a:r>
            <a:r>
              <a:rPr lang="zh-CN" altLang="en-US" sz="2800">
                <a:solidFill>
                  <a:schemeClr val="folHlink"/>
                </a:solidFill>
                <a:latin typeface="Comic Sans MS" pitchFamily="66" charset="0"/>
                <a:ea typeface="宋体" pitchFamily="2" charset="-122"/>
              </a:rPr>
              <a:t>箱子排序的节点类</a:t>
            </a:r>
            <a:r>
              <a:rPr lang="en-US" altLang="zh-CN" sz="2800">
                <a:latin typeface="Comic Sans MS" pitchFamily="66" charset="0"/>
                <a:ea typeface="宋体" pitchFamily="2" charset="-122"/>
              </a:rPr>
              <a:t>Node</a:t>
            </a:r>
            <a:r>
              <a:rPr lang="zh-CN" altLang="en-US" sz="2800">
                <a:latin typeface="Comic Sans MS" pitchFamily="66" charset="0"/>
                <a:ea typeface="宋体" pitchFamily="2" charset="-122"/>
              </a:rPr>
              <a:t>；它用来定义</a:t>
            </a:r>
            <a:r>
              <a:rPr lang="zh-CN" altLang="en-US" sz="2800">
                <a:solidFill>
                  <a:schemeClr val="folHlink"/>
                </a:solidFill>
                <a:latin typeface="Comic Sans MS" pitchFamily="66" charset="0"/>
                <a:ea typeface="宋体" pitchFamily="2" charset="-122"/>
              </a:rPr>
              <a:t>链表节点的数据域</a:t>
            </a:r>
            <a:r>
              <a:rPr lang="zh-CN" altLang="en-US" sz="2800">
                <a:latin typeface="Comic Sans MS" pitchFamily="66" charset="0"/>
                <a:ea typeface="宋体" pitchFamily="2" charset="-122"/>
              </a:rPr>
              <a:t>。同时为了</a:t>
            </a:r>
            <a:r>
              <a:rPr lang="en-US" altLang="zh-CN" sz="2800">
                <a:latin typeface="Comic Sans MS" pitchFamily="66" charset="0"/>
                <a:ea typeface="宋体" pitchFamily="2" charset="-122"/>
              </a:rPr>
              <a:t>Chain</a:t>
            </a:r>
            <a:r>
              <a:rPr lang="zh-CN" altLang="en-US" sz="2800">
                <a:latin typeface="Comic Sans MS" pitchFamily="66" charset="0"/>
                <a:ea typeface="宋体" pitchFamily="2" charset="-122"/>
              </a:rPr>
              <a:t>运算的需要，重载</a:t>
            </a:r>
            <a:r>
              <a:rPr lang="en-US" altLang="zh-CN" sz="2800">
                <a:solidFill>
                  <a:schemeClr val="hlink"/>
                </a:solidFill>
                <a:latin typeface="Comic Sans MS" pitchFamily="66" charset="0"/>
                <a:ea typeface="宋体" pitchFamily="2" charset="-122"/>
              </a:rPr>
              <a:t>!=</a:t>
            </a:r>
            <a:r>
              <a:rPr lang="zh-CN" altLang="en-US" sz="2800">
                <a:latin typeface="Comic Sans MS" pitchFamily="66" charset="0"/>
                <a:ea typeface="宋体" pitchFamily="2" charset="-122"/>
              </a:rPr>
              <a:t>和</a:t>
            </a:r>
            <a:r>
              <a:rPr lang="en-US" altLang="zh-CN" sz="2800">
                <a:solidFill>
                  <a:schemeClr val="hlink"/>
                </a:solidFill>
                <a:latin typeface="Comic Sans MS" pitchFamily="66" charset="0"/>
                <a:ea typeface="宋体" pitchFamily="2" charset="-122"/>
              </a:rPr>
              <a:t>&lt;&lt;</a:t>
            </a:r>
            <a:r>
              <a:rPr lang="zh-CN" altLang="en-US" sz="2800">
                <a:latin typeface="Comic Sans MS" pitchFamily="66" charset="0"/>
                <a:ea typeface="宋体" pitchFamily="2" charset="-122"/>
              </a:rPr>
              <a:t>操作符</a:t>
            </a:r>
          </a:p>
          <a:p>
            <a:pPr eaLnBrk="1" hangingPunct="1">
              <a:lnSpc>
                <a:spcPct val="80000"/>
              </a:lnSpc>
              <a:buFont typeface="Wingdings" pitchFamily="2" charset="2"/>
              <a:buNone/>
            </a:pPr>
            <a:r>
              <a:rPr lang="en-US" altLang="zh-CN" sz="2400">
                <a:latin typeface="Comic Sans MS" pitchFamily="66" charset="0"/>
                <a:ea typeface="宋体" pitchFamily="2" charset="-122"/>
              </a:rPr>
              <a:t>class Node {</a:t>
            </a:r>
          </a:p>
          <a:p>
            <a:pPr eaLnBrk="1" hangingPunct="1">
              <a:lnSpc>
                <a:spcPct val="80000"/>
              </a:lnSpc>
              <a:buFont typeface="Wingdings" pitchFamily="2" charset="2"/>
              <a:buNone/>
            </a:pPr>
            <a:r>
              <a:rPr lang="en-US" altLang="zh-CN" sz="2400">
                <a:latin typeface="Comic Sans MS" pitchFamily="66" charset="0"/>
                <a:ea typeface="宋体" pitchFamily="2" charset="-122"/>
              </a:rPr>
              <a:t>   friend ostream&amp; operator&lt;&lt;(ostream&amp;, const Node &amp;);</a:t>
            </a:r>
          </a:p>
          <a:p>
            <a:pPr eaLnBrk="1" hangingPunct="1">
              <a:lnSpc>
                <a:spcPct val="80000"/>
              </a:lnSpc>
              <a:buFont typeface="Wingdings" pitchFamily="2" charset="2"/>
              <a:buNone/>
            </a:pPr>
            <a:r>
              <a:rPr lang="en-US" altLang="zh-CN" sz="2400">
                <a:latin typeface="Comic Sans MS" pitchFamily="66" charset="0"/>
                <a:ea typeface="宋体" pitchFamily="2" charset="-122"/>
              </a:rPr>
              <a:t>   public:</a:t>
            </a:r>
          </a:p>
          <a:p>
            <a:pPr eaLnBrk="1" hangingPunct="1">
              <a:lnSpc>
                <a:spcPct val="80000"/>
              </a:lnSpc>
              <a:buFont typeface="Wingdings" pitchFamily="2" charset="2"/>
              <a:buNone/>
            </a:pPr>
            <a:r>
              <a:rPr lang="en-US" altLang="zh-CN" sz="2400">
                <a:latin typeface="Comic Sans MS" pitchFamily="66" charset="0"/>
                <a:ea typeface="宋体" pitchFamily="2" charset="-122"/>
              </a:rPr>
              <a:t>      int operator </a:t>
            </a:r>
            <a:r>
              <a:rPr lang="en-US" altLang="zh-CN" sz="2400">
                <a:solidFill>
                  <a:schemeClr val="hlink"/>
                </a:solidFill>
                <a:latin typeface="Comic Sans MS" pitchFamily="66" charset="0"/>
                <a:ea typeface="宋体" pitchFamily="2" charset="-122"/>
              </a:rPr>
              <a:t>!=</a:t>
            </a:r>
            <a:r>
              <a:rPr lang="en-US" altLang="zh-CN" sz="2400">
                <a:latin typeface="Comic Sans MS" pitchFamily="66" charset="0"/>
                <a:ea typeface="宋体" pitchFamily="2" charset="-122"/>
              </a:rPr>
              <a:t>(Node x) const {return (score != x.score); }</a:t>
            </a:r>
          </a:p>
          <a:p>
            <a:pPr eaLnBrk="1" hangingPunct="1">
              <a:lnSpc>
                <a:spcPct val="80000"/>
              </a:lnSpc>
              <a:buFont typeface="Wingdings" pitchFamily="2" charset="2"/>
              <a:buNone/>
            </a:pPr>
            <a:r>
              <a:rPr lang="en-US" altLang="zh-CN" sz="2400">
                <a:latin typeface="Comic Sans MS" pitchFamily="66" charset="0"/>
                <a:ea typeface="宋体" pitchFamily="2" charset="-122"/>
              </a:rPr>
              <a:t>   private:</a:t>
            </a:r>
          </a:p>
          <a:p>
            <a:pPr eaLnBrk="1" hangingPunct="1">
              <a:lnSpc>
                <a:spcPct val="80000"/>
              </a:lnSpc>
              <a:buFont typeface="Wingdings" pitchFamily="2" charset="2"/>
              <a:buNone/>
            </a:pPr>
            <a:r>
              <a:rPr lang="en-US" altLang="zh-CN" sz="2400">
                <a:latin typeface="Comic Sans MS" pitchFamily="66" charset="0"/>
                <a:ea typeface="宋体" pitchFamily="2" charset="-122"/>
              </a:rPr>
              <a:t>      int 	</a:t>
            </a:r>
            <a:r>
              <a:rPr lang="en-US" altLang="zh-CN" sz="2400">
                <a:solidFill>
                  <a:schemeClr val="hlink"/>
                </a:solidFill>
                <a:latin typeface="Comic Sans MS" pitchFamily="66" charset="0"/>
                <a:ea typeface="宋体" pitchFamily="2" charset="-122"/>
              </a:rPr>
              <a:t>score</a:t>
            </a:r>
            <a:r>
              <a:rPr lang="en-US" altLang="zh-CN" sz="2400">
                <a:latin typeface="Comic Sans MS" pitchFamily="66" charset="0"/>
                <a:ea typeface="宋体" pitchFamily="2" charset="-122"/>
              </a:rPr>
              <a:t>;</a:t>
            </a:r>
          </a:p>
          <a:p>
            <a:pPr eaLnBrk="1" hangingPunct="1">
              <a:lnSpc>
                <a:spcPct val="80000"/>
              </a:lnSpc>
              <a:buFont typeface="Wingdings" pitchFamily="2" charset="2"/>
              <a:buNone/>
            </a:pPr>
            <a:r>
              <a:rPr lang="en-US" altLang="zh-CN" sz="2400">
                <a:latin typeface="Comic Sans MS" pitchFamily="66" charset="0"/>
                <a:ea typeface="宋体" pitchFamily="2" charset="-122"/>
              </a:rPr>
              <a:t>      char * </a:t>
            </a:r>
            <a:r>
              <a:rPr lang="en-US" altLang="zh-CN" sz="2400">
                <a:solidFill>
                  <a:schemeClr val="hlink"/>
                </a:solidFill>
                <a:latin typeface="Comic Sans MS" pitchFamily="66" charset="0"/>
                <a:ea typeface="宋体" pitchFamily="2" charset="-122"/>
              </a:rPr>
              <a:t>name</a:t>
            </a:r>
            <a:r>
              <a:rPr lang="en-US" altLang="zh-CN" sz="2400">
                <a:latin typeface="Comic Sans MS" pitchFamily="66" charset="0"/>
                <a:ea typeface="宋体" pitchFamily="2" charset="-122"/>
              </a:rPr>
              <a:t>;</a:t>
            </a:r>
          </a:p>
          <a:p>
            <a:pPr eaLnBrk="1" hangingPunct="1">
              <a:lnSpc>
                <a:spcPct val="80000"/>
              </a:lnSpc>
              <a:buFont typeface="Wingdings" pitchFamily="2" charset="2"/>
              <a:buNone/>
            </a:pPr>
            <a:r>
              <a:rPr lang="en-US" altLang="zh-CN" sz="2400">
                <a:latin typeface="Comic Sans MS" pitchFamily="66" charset="0"/>
                <a:ea typeface="宋体" pitchFamily="2" charset="-122"/>
              </a:rPr>
              <a:t>}; </a:t>
            </a:r>
          </a:p>
          <a:p>
            <a:pPr eaLnBrk="1" hangingPunct="1">
              <a:lnSpc>
                <a:spcPct val="80000"/>
              </a:lnSpc>
              <a:buFont typeface="Wingdings" pitchFamily="2" charset="2"/>
              <a:buNone/>
            </a:pPr>
            <a:r>
              <a:rPr lang="en-US" altLang="zh-CN" sz="2400">
                <a:latin typeface="Comic Sans MS" pitchFamily="66" charset="0"/>
                <a:ea typeface="宋体" pitchFamily="2" charset="-122"/>
              </a:rPr>
              <a:t>ostream&amp; operator</a:t>
            </a:r>
            <a:r>
              <a:rPr lang="en-US" altLang="zh-CN" sz="2400">
                <a:solidFill>
                  <a:schemeClr val="hlink"/>
                </a:solidFill>
                <a:latin typeface="Comic Sans MS" pitchFamily="66" charset="0"/>
                <a:ea typeface="宋体" pitchFamily="2" charset="-122"/>
              </a:rPr>
              <a:t>&lt;&lt;</a:t>
            </a:r>
            <a:r>
              <a:rPr lang="en-US" altLang="zh-CN" sz="2400">
                <a:latin typeface="Comic Sans MS" pitchFamily="66" charset="0"/>
                <a:ea typeface="宋体" pitchFamily="2" charset="-122"/>
              </a:rPr>
              <a:t>(ostream&amp; out, const Node&amp; x)</a:t>
            </a:r>
          </a:p>
          <a:p>
            <a:pPr eaLnBrk="1" hangingPunct="1">
              <a:lnSpc>
                <a:spcPct val="80000"/>
              </a:lnSpc>
              <a:buFont typeface="Wingdings" pitchFamily="2" charset="2"/>
              <a:buNone/>
            </a:pPr>
            <a:r>
              <a:rPr lang="en-US" altLang="zh-CN" sz="2400">
                <a:latin typeface="Comic Sans MS" pitchFamily="66" charset="0"/>
                <a:ea typeface="宋体" pitchFamily="2" charset="-122"/>
              </a:rPr>
              <a:t>   {out &lt;&lt; x.score &lt;&lt; ' '; return out;} //Program 3-40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miter lim="800000"/>
            <a:headEnd/>
            <a:tailEnd/>
          </a:ln>
        </p:spPr>
        <p:txBody>
          <a:bodyPr/>
          <a:lstStyle/>
          <a:p>
            <a:fld id="{9AF2E926-2282-4E9C-ADEC-BB66B8EFCC58}" type="datetime7">
              <a:rPr lang="zh-CN" altLang="en-US" smtClean="0"/>
              <a:pPr/>
              <a:t>19.9.25</a:t>
            </a:fld>
            <a:endParaRPr lang="en-US" altLang="zh-CN"/>
          </a:p>
        </p:txBody>
      </p:sp>
      <p:sp>
        <p:nvSpPr>
          <p:cNvPr id="10243" name="灯片编号占位符 5"/>
          <p:cNvSpPr>
            <a:spLocks noGrp="1"/>
          </p:cNvSpPr>
          <p:nvPr>
            <p:ph type="sldNum" sz="quarter" idx="12"/>
          </p:nvPr>
        </p:nvSpPr>
        <p:spPr>
          <a:noFill/>
          <a:ln>
            <a:miter lim="800000"/>
            <a:headEnd/>
            <a:tailEnd/>
          </a:ln>
        </p:spPr>
        <p:txBody>
          <a:bodyPr/>
          <a:lstStyle/>
          <a:p>
            <a:fld id="{1627F697-06EE-4DBE-989D-29BB0CC239E8}" type="slidenum">
              <a:rPr lang="zh-CN" altLang="en-US" smtClean="0"/>
              <a:pPr/>
              <a:t>6</a:t>
            </a:fld>
            <a:endParaRPr lang="en-US" altLang="zh-CN"/>
          </a:p>
        </p:txBody>
      </p:sp>
      <p:sp>
        <p:nvSpPr>
          <p:cNvPr id="10244" name="Rectangle 2"/>
          <p:cNvSpPr>
            <a:spLocks noGrp="1" noChangeArrowheads="1"/>
          </p:cNvSpPr>
          <p:nvPr>
            <p:ph type="title"/>
          </p:nvPr>
        </p:nvSpPr>
        <p:spPr>
          <a:xfrm>
            <a:off x="457200" y="493713"/>
            <a:ext cx="8229600" cy="923925"/>
          </a:xfrm>
        </p:spPr>
        <p:txBody>
          <a:bodyPr/>
          <a:lstStyle/>
          <a:p>
            <a:pPr eaLnBrk="1" hangingPunct="1"/>
            <a:r>
              <a:rPr lang="en-US" altLang="zh-CN">
                <a:ea typeface="宋体" pitchFamily="2" charset="-122"/>
              </a:rPr>
              <a:t>3.1	Introduction</a:t>
            </a:r>
          </a:p>
        </p:txBody>
      </p:sp>
      <p:sp>
        <p:nvSpPr>
          <p:cNvPr id="454659" name="Rectangle 3"/>
          <p:cNvSpPr>
            <a:spLocks noGrp="1" noChangeArrowheads="1"/>
          </p:cNvSpPr>
          <p:nvPr>
            <p:ph type="body" idx="1"/>
          </p:nvPr>
        </p:nvSpPr>
        <p:spPr>
          <a:xfrm>
            <a:off x="595313" y="1600200"/>
            <a:ext cx="8091487" cy="4530725"/>
          </a:xfrm>
        </p:spPr>
        <p:txBody>
          <a:bodyPr/>
          <a:lstStyle/>
          <a:p>
            <a:pPr algn="just" eaLnBrk="1" hangingPunct="1"/>
            <a:r>
              <a:rPr lang="zh-CN" altLang="en-US" sz="2400" dirty="0">
                <a:latin typeface="Comic Sans MS" pitchFamily="66" charset="0"/>
                <a:ea typeface="宋体" pitchFamily="2" charset="-122"/>
              </a:rPr>
              <a:t>在本章的</a:t>
            </a:r>
            <a:r>
              <a:rPr lang="zh-CN" altLang="en-US" sz="2400" dirty="0">
                <a:solidFill>
                  <a:schemeClr val="hlink"/>
                </a:solidFill>
                <a:latin typeface="Comic Sans MS" pitchFamily="66" charset="0"/>
                <a:ea typeface="宋体" pitchFamily="2" charset="-122"/>
              </a:rPr>
              <a:t>应用</a:t>
            </a:r>
            <a:r>
              <a:rPr lang="zh-CN" altLang="en-US" sz="2400" dirty="0">
                <a:latin typeface="Comic Sans MS" pitchFamily="66" charset="0"/>
                <a:ea typeface="宋体" pitchFamily="2" charset="-122"/>
              </a:rPr>
              <a:t>部分</a:t>
            </a:r>
            <a:r>
              <a:rPr lang="zh-CN" altLang="en-US" sz="2400" dirty="0">
                <a:solidFill>
                  <a:schemeClr val="hlink"/>
                </a:solidFill>
                <a:latin typeface="Comic Sans MS" pitchFamily="66" charset="0"/>
                <a:ea typeface="宋体" pitchFamily="2" charset="-122"/>
              </a:rPr>
              <a:t>集中介绍了链表的应用</a:t>
            </a:r>
            <a:r>
              <a:rPr lang="zh-CN" altLang="en-US" sz="2400" dirty="0">
                <a:latin typeface="Comic Sans MS" pitchFamily="66" charset="0"/>
                <a:ea typeface="宋体" pitchFamily="2" charset="-122"/>
              </a:rPr>
              <a:t>。我们在第</a:t>
            </a:r>
            <a:r>
              <a:rPr lang="en-US" altLang="zh-CN" sz="2400" dirty="0">
                <a:latin typeface="Comic Sans MS" pitchFamily="66" charset="0"/>
                <a:ea typeface="宋体" pitchFamily="2" charset="-122"/>
              </a:rPr>
              <a:t>1</a:t>
            </a:r>
            <a:r>
              <a:rPr lang="zh-CN" altLang="en-US" sz="2400" dirty="0">
                <a:latin typeface="Comic Sans MS" pitchFamily="66" charset="0"/>
                <a:ea typeface="宋体" pitchFamily="2" charset="-122"/>
              </a:rPr>
              <a:t>章和第</a:t>
            </a:r>
            <a:r>
              <a:rPr lang="en-US" altLang="zh-CN" sz="2400" dirty="0">
                <a:latin typeface="Comic Sans MS" pitchFamily="66" charset="0"/>
                <a:ea typeface="宋体" pitchFamily="2" charset="-122"/>
              </a:rPr>
              <a:t>2</a:t>
            </a:r>
            <a:r>
              <a:rPr lang="zh-CN" altLang="en-US" sz="2400" dirty="0">
                <a:latin typeface="Comic Sans MS" pitchFamily="66" charset="0"/>
                <a:ea typeface="宋体" pitchFamily="2" charset="-122"/>
              </a:rPr>
              <a:t>章中所给出的所有程序都采用了公式化的数据表示形式，而在学习完数据的不同描述之后，我们将采用链表形式来改写其中的部分程序。</a:t>
            </a:r>
          </a:p>
          <a:p>
            <a:pPr algn="just" eaLnBrk="1" hangingPunct="1"/>
            <a:r>
              <a:rPr lang="zh-CN" altLang="en-US" sz="2400" dirty="0">
                <a:latin typeface="Comic Sans MS" pitchFamily="66" charset="0"/>
                <a:ea typeface="宋体" pitchFamily="2" charset="-122"/>
              </a:rPr>
              <a:t>在应用部分，</a:t>
            </a:r>
            <a:r>
              <a:rPr lang="zh-CN" altLang="en-US" sz="2400" dirty="0">
                <a:solidFill>
                  <a:srgbClr val="FF0000"/>
                </a:solidFill>
                <a:latin typeface="Comic Sans MS" pitchFamily="66" charset="0"/>
                <a:ea typeface="宋体" pitchFamily="2" charset="-122"/>
              </a:rPr>
              <a:t>箱子排序</a:t>
            </a:r>
            <a:r>
              <a:rPr lang="zh-CN" altLang="en-US" sz="2400" dirty="0">
                <a:solidFill>
                  <a:schemeClr val="hlink"/>
                </a:solidFill>
                <a:latin typeface="Comic Sans MS" pitchFamily="66" charset="0"/>
                <a:ea typeface="宋体" pitchFamily="2" charset="-122"/>
              </a:rPr>
              <a:t>、</a:t>
            </a:r>
            <a:r>
              <a:rPr lang="zh-CN" altLang="en-US" sz="2400" dirty="0">
                <a:solidFill>
                  <a:srgbClr val="FF0000"/>
                </a:solidFill>
                <a:latin typeface="Comic Sans MS" pitchFamily="66" charset="0"/>
                <a:ea typeface="宋体" pitchFamily="2" charset="-122"/>
              </a:rPr>
              <a:t>基数排序</a:t>
            </a:r>
            <a:r>
              <a:rPr lang="zh-CN" altLang="en-US" sz="2400" dirty="0">
                <a:solidFill>
                  <a:schemeClr val="hlink"/>
                </a:solidFill>
                <a:latin typeface="Comic Sans MS" pitchFamily="66" charset="0"/>
                <a:ea typeface="宋体" pitchFamily="2" charset="-122"/>
              </a:rPr>
              <a:t>和等价类应用</a:t>
            </a:r>
            <a:r>
              <a:rPr lang="zh-CN" altLang="en-US" sz="2400" dirty="0">
                <a:latin typeface="Comic Sans MS" pitchFamily="66" charset="0"/>
                <a:ea typeface="宋体" pitchFamily="2" charset="-122"/>
              </a:rPr>
              <a:t>都使用了链表，而</a:t>
            </a:r>
            <a:r>
              <a:rPr lang="zh-CN" altLang="en-US" sz="2400" dirty="0">
                <a:solidFill>
                  <a:schemeClr val="hlink"/>
                </a:solidFill>
                <a:latin typeface="Comic Sans MS" pitchFamily="66" charset="0"/>
                <a:ea typeface="宋体" pitchFamily="2" charset="-122"/>
              </a:rPr>
              <a:t>凸面体应用</a:t>
            </a:r>
            <a:r>
              <a:rPr lang="zh-CN" altLang="en-US" sz="2400" dirty="0">
                <a:latin typeface="Comic Sans MS" pitchFamily="66" charset="0"/>
                <a:ea typeface="宋体" pitchFamily="2" charset="-122"/>
              </a:rPr>
              <a:t>则采用了双向链表。箱子排序和基数排序可用来对</a:t>
            </a:r>
            <a:r>
              <a:rPr lang="en-US" altLang="zh-CN" sz="2400" dirty="0">
                <a:latin typeface="Comic Sans MS" pitchFamily="66" charset="0"/>
                <a:ea typeface="宋体" pitchFamily="2" charset="-122"/>
              </a:rPr>
              <a:t>n</a:t>
            </a:r>
            <a:r>
              <a:rPr lang="zh-CN" altLang="en-US" sz="2400" dirty="0">
                <a:latin typeface="Comic Sans MS" pitchFamily="66" charset="0"/>
                <a:ea typeface="宋体" pitchFamily="2" charset="-122"/>
              </a:rPr>
              <a:t>个元素进行排序，如果关键值介于一个“合适的范围”内，排序所需要的时间为</a:t>
            </a:r>
            <a:r>
              <a:rPr lang="el-GR" altLang="zh-CN" sz="2400" dirty="0">
                <a:latin typeface="Comic Sans MS" pitchFamily="66" charset="0"/>
              </a:rPr>
              <a:t>Θ</a:t>
            </a:r>
            <a:r>
              <a:rPr lang="en-US" altLang="zh-CN" sz="2400" dirty="0">
                <a:latin typeface="Comic Sans MS" pitchFamily="66" charset="0"/>
                <a:ea typeface="宋体" pitchFamily="2" charset="-122"/>
              </a:rPr>
              <a:t>(n)</a:t>
            </a:r>
            <a:r>
              <a:rPr lang="zh-CN" altLang="en-US" sz="2400" dirty="0">
                <a:latin typeface="Comic Sans MS" pitchFamily="66" charset="0"/>
                <a:ea typeface="宋体" pitchFamily="2" charset="-122"/>
              </a:rPr>
              <a:t>。</a:t>
            </a:r>
          </a:p>
          <a:p>
            <a:pPr algn="just" eaLnBrk="1" hangingPunct="1"/>
            <a:r>
              <a:rPr lang="zh-CN" altLang="en-US" sz="2400" dirty="0">
                <a:latin typeface="Comic Sans MS" pitchFamily="66" charset="0"/>
                <a:ea typeface="宋体" pitchFamily="2" charset="-122"/>
              </a:rPr>
              <a:t>虽然在第</a:t>
            </a:r>
            <a:r>
              <a:rPr lang="en-US" altLang="zh-CN" sz="2400" dirty="0">
                <a:latin typeface="Comic Sans MS" pitchFamily="66" charset="0"/>
                <a:ea typeface="宋体" pitchFamily="2" charset="-122"/>
              </a:rPr>
              <a:t>2</a:t>
            </a:r>
            <a:r>
              <a:rPr lang="zh-CN" altLang="en-US" sz="2400" dirty="0">
                <a:latin typeface="Comic Sans MS" pitchFamily="66" charset="0"/>
                <a:ea typeface="宋体" pitchFamily="2" charset="-122"/>
              </a:rPr>
              <a:t>章中所给出的排序算法需要耗时</a:t>
            </a:r>
            <a:r>
              <a:rPr lang="el-GR" altLang="zh-CN" sz="2400" dirty="0">
                <a:latin typeface="Comic Sans MS" pitchFamily="66" charset="0"/>
              </a:rPr>
              <a:t>Θ</a:t>
            </a:r>
            <a:r>
              <a:rPr lang="en-US" altLang="zh-CN" sz="2400" dirty="0">
                <a:latin typeface="Comic Sans MS" pitchFamily="66" charset="0"/>
                <a:ea typeface="宋体" pitchFamily="2" charset="-122"/>
              </a:rPr>
              <a:t>(n</a:t>
            </a:r>
            <a:r>
              <a:rPr lang="en-US" altLang="zh-CN" sz="2400" baseline="30000" dirty="0">
                <a:latin typeface="Comic Sans MS" pitchFamily="66" charset="0"/>
                <a:ea typeface="宋体" pitchFamily="2" charset="-122"/>
              </a:rPr>
              <a:t>2</a:t>
            </a:r>
            <a:r>
              <a:rPr lang="en-US" altLang="zh-CN" sz="2400" dirty="0">
                <a:latin typeface="Comic Sans MS" pitchFamily="66" charset="0"/>
                <a:ea typeface="宋体" pitchFamily="2" charset="-122"/>
              </a:rPr>
              <a:t>)</a:t>
            </a:r>
            <a:r>
              <a:rPr lang="zh-CN" altLang="en-US" sz="2400" dirty="0">
                <a:latin typeface="Comic Sans MS" pitchFamily="66" charset="0"/>
                <a:ea typeface="宋体" pitchFamily="2" charset="-122"/>
              </a:rPr>
              <a:t>，但它不需要将关键值限制在一个“合适的范围”内。当关键值介于一个“合适的范围”内时，箱子排序和基数排序要比第</a:t>
            </a:r>
            <a:r>
              <a:rPr lang="en-US" altLang="zh-CN" sz="2400" dirty="0">
                <a:latin typeface="Comic Sans MS" pitchFamily="66" charset="0"/>
                <a:ea typeface="宋体" pitchFamily="2" charset="-122"/>
              </a:rPr>
              <a:t>2</a:t>
            </a:r>
            <a:r>
              <a:rPr lang="zh-CN" altLang="en-US" sz="2400" dirty="0">
                <a:latin typeface="Comic Sans MS" pitchFamily="66" charset="0"/>
                <a:ea typeface="宋体" pitchFamily="2" charset="-122"/>
              </a:rPr>
              <a:t>章所给出的排序算法快出许多。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 calcmode="lin" valueType="num">
                                      <p:cBhvr additive="base">
                                        <p:cTn id="12" dur="500" fill="hold"/>
                                        <p:tgtEl>
                                          <p:spTgt spid="4546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465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 calcmode="lin" valueType="num">
                                      <p:cBhvr additive="base">
                                        <p:cTn id="17" dur="500" fill="hold"/>
                                        <p:tgtEl>
                                          <p:spTgt spid="454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46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miter lim="800000"/>
            <a:headEnd/>
            <a:tailEnd/>
          </a:ln>
        </p:spPr>
        <p:txBody>
          <a:bodyPr/>
          <a:lstStyle/>
          <a:p>
            <a:fld id="{2D39162F-55BB-4013-8DF0-254024595B7F}" type="datetime7">
              <a:rPr lang="zh-CN" altLang="en-US" smtClean="0"/>
              <a:pPr/>
              <a:t>19.9.25</a:t>
            </a:fld>
            <a:endParaRPr lang="en-US" altLang="zh-CN"/>
          </a:p>
        </p:txBody>
      </p:sp>
      <p:sp>
        <p:nvSpPr>
          <p:cNvPr id="83971" name="灯片编号占位符 5"/>
          <p:cNvSpPr>
            <a:spLocks noGrp="1"/>
          </p:cNvSpPr>
          <p:nvPr>
            <p:ph type="sldNum" sz="quarter" idx="12"/>
          </p:nvPr>
        </p:nvSpPr>
        <p:spPr>
          <a:noFill/>
          <a:ln>
            <a:miter lim="800000"/>
            <a:headEnd/>
            <a:tailEnd/>
          </a:ln>
        </p:spPr>
        <p:txBody>
          <a:bodyPr/>
          <a:lstStyle/>
          <a:p>
            <a:fld id="{4B4E3086-7020-4486-A87F-C9CF1AA8301A}" type="slidenum">
              <a:rPr lang="zh-CN" altLang="en-US" smtClean="0"/>
              <a:pPr/>
              <a:t>60</a:t>
            </a:fld>
            <a:endParaRPr lang="en-US" altLang="zh-CN"/>
          </a:p>
        </p:txBody>
      </p:sp>
      <p:sp>
        <p:nvSpPr>
          <p:cNvPr id="8397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3973" name="Rectangle 3"/>
          <p:cNvSpPr>
            <a:spLocks noGrp="1" noChangeArrowheads="1"/>
          </p:cNvSpPr>
          <p:nvPr>
            <p:ph type="body" idx="1"/>
          </p:nvPr>
        </p:nvSpPr>
        <p:spPr>
          <a:xfrm>
            <a:off x="179388" y="1484313"/>
            <a:ext cx="8785225" cy="5040312"/>
          </a:xfrm>
          <a:solidFill>
            <a:srgbClr val="CCECFF"/>
          </a:solidFill>
        </p:spPr>
        <p:txBody>
          <a:bodyPr/>
          <a:lstStyle/>
          <a:p>
            <a:pPr eaLnBrk="1" hangingPunct="1">
              <a:lnSpc>
                <a:spcPct val="90000"/>
              </a:lnSpc>
            </a:pPr>
            <a:r>
              <a:rPr lang="en-US" altLang="zh-CN" sz="2800">
                <a:latin typeface="Comic Sans MS" pitchFamily="66" charset="0"/>
                <a:ea typeface="宋体" pitchFamily="2" charset="-122"/>
              </a:rPr>
              <a:t>b)</a:t>
            </a:r>
            <a:r>
              <a:rPr lang="zh-CN" altLang="en-US" sz="2800">
                <a:latin typeface="Comic Sans MS" pitchFamily="66" charset="0"/>
                <a:ea typeface="宋体" pitchFamily="2" charset="-122"/>
              </a:rPr>
              <a:t>另一种可选的重载方式是提供一种从</a:t>
            </a:r>
            <a:r>
              <a:rPr lang="en-US" altLang="zh-CN" sz="2800">
                <a:latin typeface="Comic Sans MS" pitchFamily="66" charset="0"/>
                <a:ea typeface="宋体" pitchFamily="2" charset="-122"/>
              </a:rPr>
              <a:t>Node</a:t>
            </a:r>
            <a:r>
              <a:rPr lang="zh-CN" altLang="en-US" sz="2800">
                <a:latin typeface="Comic Sans MS" pitchFamily="66" charset="0"/>
                <a:ea typeface="宋体" pitchFamily="2" charset="-122"/>
              </a:rPr>
              <a:t>类型到数字类型的转换，因为数字类型可用于比较和输出。例如，可以重载类型转换操作符</a:t>
            </a:r>
            <a:r>
              <a:rPr lang="en-US" altLang="zh-CN" sz="2800">
                <a:latin typeface="Comic Sans MS" pitchFamily="66" charset="0"/>
                <a:ea typeface="宋体" pitchFamily="2" charset="-122"/>
              </a:rPr>
              <a:t>int()</a:t>
            </a:r>
            <a:r>
              <a:rPr lang="zh-CN" altLang="en-US" sz="2800">
                <a:latin typeface="Comic Sans MS" pitchFamily="66" charset="0"/>
                <a:ea typeface="宋体" pitchFamily="2" charset="-122"/>
              </a:rPr>
              <a:t>。其它未定义的算术和逻辑操作符可以通过执行一个类型转换而完成相应的操作。这种方法可能会更通用。</a:t>
            </a:r>
          </a:p>
          <a:p>
            <a:pPr eaLnBrk="1" hangingPunct="1">
              <a:lnSpc>
                <a:spcPct val="90000"/>
              </a:lnSpc>
              <a:buFont typeface="Wingdings" pitchFamily="2" charset="2"/>
              <a:buNone/>
            </a:pPr>
            <a:r>
              <a:rPr lang="en-US" altLang="zh-CN" sz="2400">
                <a:latin typeface="Comic Sans MS" pitchFamily="66" charset="0"/>
                <a:ea typeface="宋体" pitchFamily="2" charset="-122"/>
              </a:rPr>
              <a:t>class Node {</a:t>
            </a:r>
          </a:p>
          <a:p>
            <a:pPr eaLnBrk="1" hangingPunct="1">
              <a:lnSpc>
                <a:spcPct val="90000"/>
              </a:lnSpc>
              <a:buFont typeface="Wingdings" pitchFamily="2" charset="2"/>
              <a:buNone/>
            </a:pPr>
            <a:r>
              <a:rPr lang="en-US" altLang="zh-CN" sz="2400">
                <a:latin typeface="Comic Sans MS" pitchFamily="66" charset="0"/>
                <a:ea typeface="宋体" pitchFamily="2" charset="-122"/>
              </a:rPr>
              <a:t>   public:</a:t>
            </a:r>
          </a:p>
          <a:p>
            <a:pPr eaLnBrk="1" hangingPunct="1">
              <a:lnSpc>
                <a:spcPct val="90000"/>
              </a:lnSpc>
              <a:buFont typeface="Wingdings" pitchFamily="2" charset="2"/>
              <a:buNone/>
            </a:pPr>
            <a:r>
              <a:rPr lang="en-US" altLang="zh-CN" sz="2400">
                <a:latin typeface="Comic Sans MS" pitchFamily="66" charset="0"/>
                <a:ea typeface="宋体" pitchFamily="2" charset="-122"/>
              </a:rPr>
              <a:t>      operator</a:t>
            </a:r>
            <a:r>
              <a:rPr lang="en-US" altLang="zh-CN" sz="2400">
                <a:solidFill>
                  <a:schemeClr val="folHlink"/>
                </a:solidFill>
                <a:latin typeface="Comic Sans MS" pitchFamily="66" charset="0"/>
                <a:ea typeface="宋体" pitchFamily="2" charset="-122"/>
              </a:rPr>
              <a:t> int</a:t>
            </a:r>
            <a:r>
              <a:rPr lang="en-US" altLang="zh-CN" sz="2400">
                <a:latin typeface="Comic Sans MS" pitchFamily="66" charset="0"/>
                <a:ea typeface="宋体" pitchFamily="2" charset="-122"/>
              </a:rPr>
              <a:t>() const {return score;}</a:t>
            </a:r>
          </a:p>
          <a:p>
            <a:pPr eaLnBrk="1" hangingPunct="1">
              <a:lnSpc>
                <a:spcPct val="90000"/>
              </a:lnSpc>
              <a:buFont typeface="Wingdings" pitchFamily="2" charset="2"/>
              <a:buNone/>
            </a:pPr>
            <a:r>
              <a:rPr lang="en-US" altLang="zh-CN" sz="2400">
                <a:latin typeface="Comic Sans MS" pitchFamily="66" charset="0"/>
                <a:ea typeface="宋体" pitchFamily="2" charset="-122"/>
              </a:rPr>
              <a:t>   private:</a:t>
            </a:r>
          </a:p>
          <a:p>
            <a:pPr eaLnBrk="1" hangingPunct="1">
              <a:lnSpc>
                <a:spcPct val="90000"/>
              </a:lnSpc>
              <a:buFont typeface="Wingdings" pitchFamily="2" charset="2"/>
              <a:buNone/>
            </a:pPr>
            <a:r>
              <a:rPr lang="en-US" altLang="zh-CN" sz="2400">
                <a:latin typeface="Comic Sans MS" pitchFamily="66" charset="0"/>
                <a:ea typeface="宋体" pitchFamily="2" charset="-122"/>
              </a:rPr>
              <a:t>      int     score;</a:t>
            </a:r>
          </a:p>
          <a:p>
            <a:pPr eaLnBrk="1" hangingPunct="1">
              <a:lnSpc>
                <a:spcPct val="90000"/>
              </a:lnSpc>
              <a:buFont typeface="Wingdings" pitchFamily="2" charset="2"/>
              <a:buNone/>
            </a:pPr>
            <a:r>
              <a:rPr lang="en-US" altLang="zh-CN" sz="2400">
                <a:latin typeface="Comic Sans MS" pitchFamily="66" charset="0"/>
                <a:ea typeface="宋体" pitchFamily="2" charset="-122"/>
              </a:rPr>
              <a:t>      char * name;</a:t>
            </a:r>
          </a:p>
          <a:p>
            <a:pPr eaLnBrk="1" hangingPunct="1">
              <a:lnSpc>
                <a:spcPct val="90000"/>
              </a:lnSpc>
              <a:buFont typeface="Wingdings" pitchFamily="2" charset="2"/>
              <a:buNone/>
            </a:pPr>
            <a:r>
              <a:rPr lang="en-US" altLang="zh-CN" sz="2400">
                <a:latin typeface="Comic Sans MS" pitchFamily="66" charset="0"/>
                <a:ea typeface="宋体" pitchFamily="2" charset="-122"/>
              </a:rPr>
              <a:t>}; //Program 3-41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miter lim="800000"/>
            <a:headEnd/>
            <a:tailEnd/>
          </a:ln>
        </p:spPr>
        <p:txBody>
          <a:bodyPr/>
          <a:lstStyle/>
          <a:p>
            <a:fld id="{8E67B398-1190-413D-914E-3000AE23328E}" type="datetime7">
              <a:rPr lang="zh-CN" altLang="en-US" smtClean="0"/>
              <a:pPr/>
              <a:t>19.9.25</a:t>
            </a:fld>
            <a:endParaRPr lang="en-US" altLang="zh-CN"/>
          </a:p>
        </p:txBody>
      </p:sp>
      <p:sp>
        <p:nvSpPr>
          <p:cNvPr id="84995" name="灯片编号占位符 5"/>
          <p:cNvSpPr>
            <a:spLocks noGrp="1"/>
          </p:cNvSpPr>
          <p:nvPr>
            <p:ph type="sldNum" sz="quarter" idx="12"/>
          </p:nvPr>
        </p:nvSpPr>
        <p:spPr>
          <a:noFill/>
          <a:ln>
            <a:miter lim="800000"/>
            <a:headEnd/>
            <a:tailEnd/>
          </a:ln>
        </p:spPr>
        <p:txBody>
          <a:bodyPr/>
          <a:lstStyle/>
          <a:p>
            <a:fld id="{D559B112-7B50-4A80-BC9C-21034EDFC32E}" type="slidenum">
              <a:rPr lang="zh-CN" altLang="en-US" smtClean="0"/>
              <a:pPr/>
              <a:t>61</a:t>
            </a:fld>
            <a:endParaRPr lang="en-US" altLang="zh-CN"/>
          </a:p>
        </p:txBody>
      </p:sp>
      <p:sp>
        <p:nvSpPr>
          <p:cNvPr id="8499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4997" name="Rectangle 3"/>
          <p:cNvSpPr>
            <a:spLocks noGrp="1" noChangeArrowheads="1"/>
          </p:cNvSpPr>
          <p:nvPr>
            <p:ph type="body" idx="1"/>
          </p:nvPr>
        </p:nvSpPr>
        <p:spPr>
          <a:xfrm>
            <a:off x="179388" y="1412875"/>
            <a:ext cx="8785225" cy="5256213"/>
          </a:xfrm>
          <a:solidFill>
            <a:srgbClr val="CCECFF"/>
          </a:solidFill>
        </p:spPr>
        <p:txBody>
          <a:bodyPr/>
          <a:lstStyle/>
          <a:p>
            <a:pPr eaLnBrk="1" hangingPunct="1"/>
            <a:r>
              <a:rPr lang="en-US" altLang="zh-CN" sz="2400">
                <a:latin typeface="Comic Sans MS" pitchFamily="66" charset="0"/>
                <a:ea typeface="宋体" pitchFamily="2" charset="-122"/>
              </a:rPr>
              <a:t>c)</a:t>
            </a:r>
            <a:r>
              <a:rPr lang="zh-CN" altLang="en-US" sz="2400">
                <a:latin typeface="Comic Sans MS" pitchFamily="66" charset="0"/>
                <a:ea typeface="宋体" pitchFamily="2" charset="-122"/>
              </a:rPr>
              <a:t> 上述两种重载方法可以联合使用，其中，向</a:t>
            </a:r>
            <a:r>
              <a:rPr lang="en-US" altLang="zh-CN" sz="2400">
                <a:latin typeface="Comic Sans MS" pitchFamily="66" charset="0"/>
                <a:ea typeface="宋体" pitchFamily="2" charset="-122"/>
              </a:rPr>
              <a:t>int </a:t>
            </a:r>
            <a:r>
              <a:rPr lang="zh-CN" altLang="en-US" sz="2400">
                <a:latin typeface="Comic Sans MS" pitchFamily="66" charset="0"/>
                <a:ea typeface="宋体" pitchFamily="2" charset="-122"/>
              </a:rPr>
              <a:t>类型的转换仅针对除了</a:t>
            </a: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和</a:t>
            </a:r>
            <a:r>
              <a:rPr lang="en-US" altLang="zh-CN" sz="2400">
                <a:latin typeface="Comic Sans MS" pitchFamily="66" charset="0"/>
                <a:ea typeface="宋体" pitchFamily="2" charset="-122"/>
              </a:rPr>
              <a:t>&lt;&lt;</a:t>
            </a:r>
            <a:r>
              <a:rPr lang="zh-CN" altLang="en-US" sz="2400">
                <a:latin typeface="Comic Sans MS" pitchFamily="66" charset="0"/>
                <a:ea typeface="宋体" pitchFamily="2" charset="-122"/>
              </a:rPr>
              <a:t>之外的操作符。</a:t>
            </a:r>
          </a:p>
          <a:p>
            <a:pPr eaLnBrk="1" hangingPunct="1">
              <a:buFont typeface="Wingdings" pitchFamily="2" charset="2"/>
              <a:buNone/>
            </a:pPr>
            <a:r>
              <a:rPr lang="en-US" altLang="zh-CN" sz="2000">
                <a:latin typeface="Comic Sans MS" pitchFamily="66" charset="0"/>
                <a:ea typeface="宋体" pitchFamily="2" charset="-122"/>
              </a:rPr>
              <a:t>class Node {</a:t>
            </a:r>
          </a:p>
          <a:p>
            <a:pPr eaLnBrk="1" hangingPunct="1">
              <a:buFont typeface="Wingdings" pitchFamily="2" charset="2"/>
              <a:buNone/>
            </a:pPr>
            <a:r>
              <a:rPr lang="en-US" altLang="zh-CN" sz="2000">
                <a:latin typeface="Comic Sans MS" pitchFamily="66" charset="0"/>
                <a:ea typeface="宋体" pitchFamily="2" charset="-122"/>
              </a:rPr>
              <a:t>   friend ostream&amp; operator&lt;&lt;(ostream&amp;, const Node &amp;);</a:t>
            </a:r>
          </a:p>
          <a:p>
            <a:pPr eaLnBrk="1" hangingPunct="1">
              <a:buFont typeface="Wingdings" pitchFamily="2" charset="2"/>
              <a:buNone/>
            </a:pPr>
            <a:r>
              <a:rPr lang="en-US" altLang="zh-CN" sz="2000">
                <a:latin typeface="Comic Sans MS" pitchFamily="66" charset="0"/>
                <a:ea typeface="宋体" pitchFamily="2" charset="-122"/>
              </a:rPr>
              <a:t>   public:</a:t>
            </a:r>
          </a:p>
          <a:p>
            <a:pPr eaLnBrk="1" hangingPunct="1">
              <a:buFont typeface="Wingdings" pitchFamily="2" charset="2"/>
              <a:buNone/>
            </a:pPr>
            <a:r>
              <a:rPr lang="en-US" altLang="zh-CN" sz="2000">
                <a:latin typeface="Comic Sans MS" pitchFamily="66" charset="0"/>
                <a:ea typeface="宋体" pitchFamily="2" charset="-122"/>
              </a:rPr>
              <a:t>      int operator !=(Node x) const</a:t>
            </a:r>
          </a:p>
          <a:p>
            <a:pPr eaLnBrk="1" hangingPunct="1">
              <a:buFont typeface="Wingdings" pitchFamily="2" charset="2"/>
              <a:buNone/>
            </a:pPr>
            <a:r>
              <a:rPr lang="en-US" altLang="zh-CN" sz="2000">
                <a:latin typeface="Comic Sans MS" pitchFamily="66" charset="0"/>
                <a:ea typeface="宋体" pitchFamily="2" charset="-122"/>
              </a:rPr>
              <a:t>         {return (score != x.score|| name[0] != x.name[0]);}</a:t>
            </a:r>
          </a:p>
          <a:p>
            <a:pPr eaLnBrk="1" hangingPunct="1">
              <a:buFont typeface="Wingdings" pitchFamily="2" charset="2"/>
              <a:buNone/>
            </a:pPr>
            <a:r>
              <a:rPr lang="en-US" altLang="zh-CN" sz="2000">
                <a:latin typeface="Comic Sans MS" pitchFamily="66" charset="0"/>
                <a:ea typeface="宋体" pitchFamily="2" charset="-122"/>
              </a:rPr>
              <a:t>      operator int() const {return score;}</a:t>
            </a:r>
          </a:p>
          <a:p>
            <a:pPr eaLnBrk="1" hangingPunct="1">
              <a:buFont typeface="Wingdings" pitchFamily="2" charset="2"/>
              <a:buNone/>
            </a:pPr>
            <a:r>
              <a:rPr lang="en-US" altLang="zh-CN" sz="2000">
                <a:latin typeface="Comic Sans MS" pitchFamily="66" charset="0"/>
                <a:ea typeface="宋体" pitchFamily="2" charset="-122"/>
              </a:rPr>
              <a:t>   private:</a:t>
            </a:r>
          </a:p>
          <a:p>
            <a:pPr eaLnBrk="1" hangingPunct="1">
              <a:buFont typeface="Wingdings" pitchFamily="2" charset="2"/>
              <a:buNone/>
            </a:pPr>
            <a:r>
              <a:rPr lang="en-US" altLang="zh-CN" sz="2000">
                <a:latin typeface="Comic Sans MS" pitchFamily="66" charset="0"/>
                <a:ea typeface="宋体" pitchFamily="2" charset="-122"/>
              </a:rPr>
              <a:t>      int    score;</a:t>
            </a:r>
          </a:p>
          <a:p>
            <a:pPr eaLnBrk="1" hangingPunct="1">
              <a:buFont typeface="Wingdings" pitchFamily="2" charset="2"/>
              <a:buNone/>
            </a:pPr>
            <a:r>
              <a:rPr lang="en-US" altLang="zh-CN" sz="2000">
                <a:latin typeface="Comic Sans MS" pitchFamily="66" charset="0"/>
                <a:ea typeface="宋体" pitchFamily="2" charset="-122"/>
              </a:rPr>
              <a:t>      char *name;</a:t>
            </a:r>
          </a:p>
          <a:p>
            <a:pPr eaLnBrk="1" hangingPunct="1">
              <a:buFont typeface="Wingdings" pitchFamily="2" charset="2"/>
              <a:buNone/>
            </a:pPr>
            <a:r>
              <a:rPr lang="en-US" altLang="zh-CN" sz="2000">
                <a:latin typeface="Comic Sans MS" pitchFamily="66" charset="0"/>
                <a:ea typeface="宋体" pitchFamily="2" charset="-122"/>
              </a:rPr>
              <a:t>}; //Program 3-42</a:t>
            </a:r>
          </a:p>
          <a:p>
            <a:pPr eaLnBrk="1" hangingPunct="1">
              <a:buFont typeface="Wingdings" pitchFamily="2" charset="2"/>
              <a:buNone/>
            </a:pPr>
            <a:r>
              <a:rPr lang="en-US" altLang="zh-CN" sz="2000">
                <a:latin typeface="Comic Sans MS" pitchFamily="66" charset="0"/>
                <a:ea typeface="宋体" pitchFamily="2" charset="-122"/>
              </a:rPr>
              <a:t>ostream&amp; operator&lt;&lt;(ostream&amp; out, const Node&amp; x)</a:t>
            </a:r>
          </a:p>
          <a:p>
            <a:pPr eaLnBrk="1" hangingPunct="1">
              <a:buFont typeface="Wingdings" pitchFamily="2" charset="2"/>
              <a:buNone/>
            </a:pPr>
            <a:r>
              <a:rPr lang="en-US" altLang="zh-CN" sz="2000">
                <a:latin typeface="Comic Sans MS" pitchFamily="66" charset="0"/>
                <a:ea typeface="宋体" pitchFamily="2" charset="-122"/>
              </a:rPr>
              <a:t>   {out &lt;&lt; x.score &lt;&lt; ' ' &lt;&lt; x.name[0] &lt;&lt; ' '; return out;}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miter lim="800000"/>
            <a:headEnd/>
            <a:tailEnd/>
          </a:ln>
        </p:spPr>
        <p:txBody>
          <a:bodyPr/>
          <a:lstStyle/>
          <a:p>
            <a:fld id="{CC9A1451-A550-4688-ACE7-C2612E869A74}" type="datetime7">
              <a:rPr lang="zh-CN" altLang="en-US" smtClean="0"/>
              <a:pPr/>
              <a:t>19.9.25</a:t>
            </a:fld>
            <a:endParaRPr lang="en-US" altLang="zh-CN"/>
          </a:p>
        </p:txBody>
      </p:sp>
      <p:sp>
        <p:nvSpPr>
          <p:cNvPr id="86019" name="灯片编号占位符 5"/>
          <p:cNvSpPr>
            <a:spLocks noGrp="1"/>
          </p:cNvSpPr>
          <p:nvPr>
            <p:ph type="sldNum" sz="quarter" idx="12"/>
          </p:nvPr>
        </p:nvSpPr>
        <p:spPr>
          <a:noFill/>
          <a:ln>
            <a:miter lim="800000"/>
            <a:headEnd/>
            <a:tailEnd/>
          </a:ln>
        </p:spPr>
        <p:txBody>
          <a:bodyPr/>
          <a:lstStyle/>
          <a:p>
            <a:fld id="{A4E265C7-8D92-4973-A320-062B42964FD5}" type="slidenum">
              <a:rPr lang="zh-CN" altLang="en-US" smtClean="0"/>
              <a:pPr/>
              <a:t>62</a:t>
            </a:fld>
            <a:endParaRPr lang="en-US" altLang="zh-CN"/>
          </a:p>
        </p:txBody>
      </p:sp>
      <p:sp>
        <p:nvSpPr>
          <p:cNvPr id="86020"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6021" name="Rectangle 3"/>
          <p:cNvSpPr>
            <a:spLocks noGrp="1" noChangeArrowheads="1"/>
          </p:cNvSpPr>
          <p:nvPr>
            <p:ph type="body" idx="1"/>
          </p:nvPr>
        </p:nvSpPr>
        <p:spPr>
          <a:xfrm>
            <a:off x="179388" y="1412875"/>
            <a:ext cx="8785225" cy="5256213"/>
          </a:xfrm>
          <a:solidFill>
            <a:srgbClr val="CCECFF"/>
          </a:solidFill>
        </p:spPr>
        <p:txBody>
          <a:bodyPr/>
          <a:lstStyle/>
          <a:p>
            <a:pPr eaLnBrk="1" hangingPunct="1">
              <a:lnSpc>
                <a:spcPct val="80000"/>
              </a:lnSpc>
              <a:buFont typeface="Wingdings" pitchFamily="2" charset="2"/>
              <a:buNone/>
            </a:pPr>
            <a:r>
              <a:rPr lang="en-US" altLang="en-US" sz="2000" dirty="0">
                <a:latin typeface="Comic Sans MS" pitchFamily="66" charset="0"/>
              </a:rPr>
              <a:t>void </a:t>
            </a:r>
            <a:r>
              <a:rPr lang="en-US" altLang="en-US" sz="2000" dirty="0" err="1">
                <a:solidFill>
                  <a:schemeClr val="hlink"/>
                </a:solidFill>
                <a:latin typeface="Comic Sans MS" pitchFamily="66" charset="0"/>
              </a:rPr>
              <a:t>BinSort</a:t>
            </a:r>
            <a:r>
              <a:rPr lang="en-US" altLang="en-US" sz="2000" dirty="0">
                <a:latin typeface="Comic Sans MS" pitchFamily="66" charset="0"/>
              </a:rPr>
              <a:t>(Chain&lt;Node&gt;&amp; X, </a:t>
            </a:r>
            <a:r>
              <a:rPr lang="en-US" altLang="en-US" sz="2000" dirty="0" err="1">
                <a:latin typeface="Comic Sans MS" pitchFamily="66" charset="0"/>
              </a:rPr>
              <a:t>int</a:t>
            </a:r>
            <a:r>
              <a:rPr lang="en-US" altLang="en-US" sz="2000" dirty="0">
                <a:latin typeface="Comic Sans MS" pitchFamily="66" charset="0"/>
              </a:rPr>
              <a:t> range)</a:t>
            </a:r>
          </a:p>
          <a:p>
            <a:pPr eaLnBrk="1" hangingPunct="1">
              <a:lnSpc>
                <a:spcPct val="80000"/>
              </a:lnSpc>
              <a:buFont typeface="Wingdings" pitchFamily="2" charset="2"/>
              <a:buNone/>
            </a:pPr>
            <a:r>
              <a:rPr lang="en-US" altLang="en-US" sz="2000" dirty="0">
                <a:latin typeface="Comic Sans MS" pitchFamily="66" charset="0"/>
              </a:rPr>
              <a:t>{</a:t>
            </a:r>
            <a:r>
              <a:rPr lang="en-US" altLang="zh-CN" sz="2000" dirty="0">
                <a:latin typeface="Comic Sans MS" pitchFamily="66" charset="0"/>
                <a:ea typeface="宋体" pitchFamily="2" charset="-122"/>
              </a:rPr>
              <a:t> </a:t>
            </a:r>
            <a:r>
              <a:rPr lang="en-US" altLang="en-US" sz="2000" dirty="0">
                <a:latin typeface="Comic Sans MS" pitchFamily="66" charset="0"/>
              </a:rPr>
              <a:t>// </a:t>
            </a:r>
            <a:r>
              <a:rPr lang="en-US" altLang="zh-CN" sz="2000" dirty="0" err="1">
                <a:latin typeface="Comic Sans MS" pitchFamily="66" charset="0"/>
                <a:ea typeface="宋体" pitchFamily="2" charset="-122"/>
              </a:rPr>
              <a:t>箱子</a:t>
            </a:r>
            <a:r>
              <a:rPr lang="zh-CN" altLang="en-US" sz="2000" dirty="0">
                <a:latin typeface="Comic Sans MS" pitchFamily="66" charset="0"/>
                <a:ea typeface="宋体" pitchFamily="2" charset="-122"/>
              </a:rPr>
              <a:t>排序</a:t>
            </a:r>
            <a:r>
              <a:rPr lang="en-US" altLang="zh-CN" sz="2000" dirty="0">
                <a:latin typeface="Comic Sans MS" pitchFamily="66" charset="0"/>
                <a:ea typeface="宋体" pitchFamily="2" charset="-122"/>
              </a:rPr>
              <a:t>: </a:t>
            </a:r>
            <a:r>
              <a:rPr lang="en-US" altLang="en-US" sz="2000" dirty="0">
                <a:latin typeface="Comic Sans MS" pitchFamily="66" charset="0"/>
              </a:rPr>
              <a:t>Sort by score</a:t>
            </a:r>
          </a:p>
          <a:p>
            <a:pPr eaLnBrk="1" hangingPunct="1">
              <a:lnSpc>
                <a:spcPct val="80000"/>
              </a:lnSpc>
              <a:buFont typeface="Wingdings" pitchFamily="2" charset="2"/>
              <a:buNone/>
            </a:pPr>
            <a:r>
              <a:rPr lang="en-US" altLang="en-US" sz="2000" dirty="0">
                <a:latin typeface="Comic Sans MS" pitchFamily="66" charset="0"/>
              </a:rPr>
              <a:t>   </a:t>
            </a:r>
            <a:r>
              <a:rPr lang="en-US" altLang="en-US" sz="2000" dirty="0" err="1">
                <a:latin typeface="Comic Sans MS" pitchFamily="66" charset="0"/>
              </a:rPr>
              <a:t>int</a:t>
            </a:r>
            <a:r>
              <a:rPr lang="en-US" altLang="en-US" sz="2000" dirty="0">
                <a:latin typeface="Comic Sans MS" pitchFamily="66" charset="0"/>
              </a:rPr>
              <a:t> </a:t>
            </a:r>
            <a:r>
              <a:rPr lang="en-US" altLang="en-US" sz="2000" dirty="0" err="1">
                <a:latin typeface="Comic Sans MS" pitchFamily="66" charset="0"/>
              </a:rPr>
              <a:t>len</a:t>
            </a:r>
            <a:r>
              <a:rPr lang="en-US" altLang="en-US" sz="2000" dirty="0">
                <a:latin typeface="Comic Sans MS" pitchFamily="66" charset="0"/>
              </a:rPr>
              <a:t> = </a:t>
            </a:r>
            <a:r>
              <a:rPr lang="en-US" altLang="en-US" sz="2000" dirty="0" err="1">
                <a:latin typeface="Comic Sans MS" pitchFamily="66" charset="0"/>
              </a:rPr>
              <a:t>X.Length</a:t>
            </a:r>
            <a:r>
              <a:rPr lang="en-US" altLang="en-US" sz="2000" dirty="0">
                <a:latin typeface="Comic Sans MS" pitchFamily="66" charset="0"/>
              </a:rPr>
              <a:t>();</a:t>
            </a:r>
          </a:p>
          <a:p>
            <a:pPr eaLnBrk="1" hangingPunct="1">
              <a:lnSpc>
                <a:spcPct val="80000"/>
              </a:lnSpc>
              <a:buFont typeface="Wingdings" pitchFamily="2" charset="2"/>
              <a:buNone/>
            </a:pPr>
            <a:r>
              <a:rPr lang="en-US" altLang="en-US" sz="2000" dirty="0">
                <a:latin typeface="Comic Sans MS" pitchFamily="66" charset="0"/>
              </a:rPr>
              <a:t>   Node x;</a:t>
            </a:r>
          </a:p>
          <a:p>
            <a:pPr eaLnBrk="1" hangingPunct="1">
              <a:lnSpc>
                <a:spcPct val="80000"/>
              </a:lnSpc>
              <a:buFont typeface="Wingdings" pitchFamily="2" charset="2"/>
              <a:buNone/>
            </a:pPr>
            <a:r>
              <a:rPr lang="en-US" altLang="en-US" sz="2000" dirty="0">
                <a:latin typeface="Comic Sans MS" pitchFamily="66" charset="0"/>
              </a:rPr>
              <a:t>   Chain&lt;Node&gt; *bin;</a:t>
            </a:r>
          </a:p>
          <a:p>
            <a:pPr eaLnBrk="1" hangingPunct="1">
              <a:lnSpc>
                <a:spcPct val="80000"/>
              </a:lnSpc>
              <a:buFont typeface="Wingdings" pitchFamily="2" charset="2"/>
              <a:buNone/>
            </a:pPr>
            <a:r>
              <a:rPr lang="en-US" altLang="en-US" sz="2000" dirty="0">
                <a:latin typeface="Comic Sans MS" pitchFamily="66" charset="0"/>
              </a:rPr>
              <a:t>   bin = </a:t>
            </a:r>
            <a:r>
              <a:rPr lang="en-US" altLang="en-US" sz="2000" dirty="0">
                <a:solidFill>
                  <a:schemeClr val="hlink"/>
                </a:solidFill>
                <a:latin typeface="Comic Sans MS" pitchFamily="66" charset="0"/>
              </a:rPr>
              <a:t>new</a:t>
            </a:r>
            <a:r>
              <a:rPr lang="en-US" altLang="en-US" sz="2000" dirty="0">
                <a:latin typeface="Comic Sans MS" pitchFamily="66" charset="0"/>
              </a:rPr>
              <a:t> Chain&lt;Node&gt; [range + 1];</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en-US" sz="2000" dirty="0">
                <a:latin typeface="Comic Sans MS" pitchFamily="66" charset="0"/>
              </a:rPr>
              <a:t>for (</a:t>
            </a:r>
            <a:r>
              <a:rPr lang="en-US" altLang="en-US" sz="2000" dirty="0" err="1">
                <a:latin typeface="Comic Sans MS" pitchFamily="66" charset="0"/>
              </a:rPr>
              <a:t>int</a:t>
            </a:r>
            <a:r>
              <a:rPr lang="en-US" altLang="en-US" sz="2000" dirty="0">
                <a:latin typeface="Comic Sans MS" pitchFamily="66" charset="0"/>
              </a:rPr>
              <a:t> i = 1; i &lt;= </a:t>
            </a:r>
            <a:r>
              <a:rPr lang="en-US" altLang="en-US" sz="2000" dirty="0" err="1">
                <a:latin typeface="Comic Sans MS" pitchFamily="66" charset="0"/>
              </a:rPr>
              <a:t>len</a:t>
            </a:r>
            <a:r>
              <a:rPr lang="en-US" altLang="en-US" sz="2000" dirty="0">
                <a:latin typeface="Comic Sans MS" pitchFamily="66" charset="0"/>
              </a:rPr>
              <a:t>; i++) {</a:t>
            </a:r>
            <a:r>
              <a:rPr lang="en-US" altLang="zh-CN" sz="2000" dirty="0">
                <a:latin typeface="Comic Sans MS" pitchFamily="66" charset="0"/>
                <a:ea typeface="宋体" pitchFamily="2" charset="-122"/>
              </a:rPr>
              <a:t>    </a:t>
            </a:r>
            <a:r>
              <a:rPr lang="en-US" altLang="en-US" sz="2000" dirty="0">
                <a:latin typeface="Comic Sans MS" pitchFamily="66" charset="0"/>
              </a:rPr>
              <a:t>// </a:t>
            </a:r>
            <a:r>
              <a:rPr lang="en-US" altLang="zh-CN" sz="2000" dirty="0" err="1">
                <a:latin typeface="Comic Sans MS" pitchFamily="66" charset="0"/>
                <a:ea typeface="宋体" pitchFamily="2" charset="-122"/>
              </a:rPr>
              <a:t>分配</a:t>
            </a:r>
            <a:r>
              <a:rPr lang="zh-CN" altLang="en-US" sz="2000" dirty="0">
                <a:latin typeface="Comic Sans MS" pitchFamily="66" charset="0"/>
                <a:ea typeface="宋体" pitchFamily="2" charset="-122"/>
              </a:rPr>
              <a:t>到每个箱子中</a:t>
            </a:r>
            <a:endParaRPr lang="en-US" altLang="en-US" sz="2000" dirty="0">
              <a:latin typeface="Comic Sans MS" pitchFamily="66" charset="0"/>
            </a:endParaRPr>
          </a:p>
          <a:p>
            <a:pPr eaLnBrk="1" hangingPunct="1">
              <a:lnSpc>
                <a:spcPct val="80000"/>
              </a:lnSpc>
              <a:buFont typeface="Wingdings" pitchFamily="2" charset="2"/>
              <a:buNone/>
            </a:pPr>
            <a:r>
              <a:rPr lang="en-US" altLang="en-US" sz="2000" dirty="0">
                <a:latin typeface="Comic Sans MS" pitchFamily="66" charset="0"/>
              </a:rPr>
              <a:t>      </a:t>
            </a:r>
            <a:r>
              <a:rPr lang="en-US" altLang="en-US" sz="2000" dirty="0" err="1">
                <a:latin typeface="Comic Sans MS" pitchFamily="66" charset="0"/>
              </a:rPr>
              <a:t>X.</a:t>
            </a:r>
            <a:r>
              <a:rPr lang="en-US" altLang="en-US" sz="2000" dirty="0" err="1">
                <a:solidFill>
                  <a:schemeClr val="hlink"/>
                </a:solidFill>
                <a:latin typeface="Comic Sans MS" pitchFamily="66" charset="0"/>
              </a:rPr>
              <a:t>Delete</a:t>
            </a:r>
            <a:r>
              <a:rPr lang="en-US" altLang="en-US" sz="2000" dirty="0">
                <a:latin typeface="Comic Sans MS" pitchFamily="66" charset="0"/>
              </a:rPr>
              <a:t>(1,</a:t>
            </a:r>
            <a:r>
              <a:rPr lang="en-US" altLang="en-US" sz="2000" dirty="0">
                <a:solidFill>
                  <a:srgbClr val="FA0691"/>
                </a:solidFill>
                <a:latin typeface="Comic Sans MS" pitchFamily="66" charset="0"/>
              </a:rPr>
              <a:t>x</a:t>
            </a:r>
            <a:r>
              <a:rPr lang="en-US" altLang="en-US" sz="2000" dirty="0">
                <a:latin typeface="Comic Sans MS" pitchFamily="66" charset="0"/>
              </a:rPr>
              <a:t>);</a:t>
            </a:r>
          </a:p>
          <a:p>
            <a:pPr eaLnBrk="1" hangingPunct="1">
              <a:lnSpc>
                <a:spcPct val="80000"/>
              </a:lnSpc>
              <a:buFont typeface="Wingdings" pitchFamily="2" charset="2"/>
              <a:buNone/>
            </a:pPr>
            <a:r>
              <a:rPr lang="en-US" altLang="en-US" sz="2000" dirty="0">
                <a:latin typeface="Comic Sans MS" pitchFamily="66" charset="0"/>
              </a:rPr>
              <a:t>      bin[</a:t>
            </a:r>
            <a:r>
              <a:rPr lang="en-US" altLang="en-US" sz="2000" dirty="0" err="1">
                <a:solidFill>
                  <a:srgbClr val="FA0691"/>
                </a:solidFill>
                <a:latin typeface="Comic Sans MS" pitchFamily="66" charset="0"/>
              </a:rPr>
              <a:t>x.score</a:t>
            </a:r>
            <a:r>
              <a:rPr lang="en-US" altLang="en-US" sz="2000" dirty="0">
                <a:latin typeface="Comic Sans MS" pitchFamily="66" charset="0"/>
              </a:rPr>
              <a:t>].</a:t>
            </a:r>
            <a:r>
              <a:rPr lang="en-US" altLang="en-US" sz="2000" dirty="0">
                <a:solidFill>
                  <a:schemeClr val="hlink"/>
                </a:solidFill>
                <a:latin typeface="Comic Sans MS" pitchFamily="66" charset="0"/>
              </a:rPr>
              <a:t>Insert</a:t>
            </a:r>
            <a:r>
              <a:rPr lang="en-US" altLang="en-US" sz="2000" dirty="0">
                <a:latin typeface="Comic Sans MS" pitchFamily="66" charset="0"/>
              </a:rPr>
              <a:t>(0,</a:t>
            </a:r>
            <a:r>
              <a:rPr lang="en-US" altLang="en-US" sz="2000" dirty="0">
                <a:solidFill>
                  <a:srgbClr val="FA0691"/>
                </a:solidFill>
                <a:latin typeface="Comic Sans MS" pitchFamily="66" charset="0"/>
              </a:rPr>
              <a:t>x</a:t>
            </a:r>
            <a:r>
              <a:rPr lang="en-US" altLang="en-US" sz="2000" dirty="0">
                <a:latin typeface="Comic Sans MS" pitchFamily="66" charset="0"/>
              </a:rPr>
              <a:t>);</a:t>
            </a:r>
          </a:p>
          <a:p>
            <a:pPr eaLnBrk="1" hangingPunct="1">
              <a:lnSpc>
                <a:spcPct val="80000"/>
              </a:lnSpc>
              <a:buFont typeface="Wingdings" pitchFamily="2" charset="2"/>
              <a:buNone/>
            </a:pPr>
            <a:r>
              <a:rPr lang="en-US" altLang="en-US" sz="2000" dirty="0">
                <a:latin typeface="Comic Sans MS" pitchFamily="66" charset="0"/>
              </a:rPr>
              <a:t>   }</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en-US" sz="2000" dirty="0">
                <a:latin typeface="Comic Sans MS" pitchFamily="66" charset="0"/>
              </a:rPr>
              <a:t>for (</a:t>
            </a:r>
            <a:r>
              <a:rPr lang="en-US" altLang="en-US" sz="2000" dirty="0" err="1">
                <a:latin typeface="Comic Sans MS" pitchFamily="66" charset="0"/>
              </a:rPr>
              <a:t>int</a:t>
            </a:r>
            <a:r>
              <a:rPr lang="en-US" altLang="en-US" sz="2000" dirty="0">
                <a:latin typeface="Comic Sans MS" pitchFamily="66" charset="0"/>
              </a:rPr>
              <a:t> j = range; j &gt;= 0; j--)</a:t>
            </a:r>
            <a:r>
              <a:rPr lang="en-US" altLang="zh-CN" sz="2000" dirty="0">
                <a:latin typeface="Comic Sans MS" pitchFamily="66" charset="0"/>
                <a:ea typeface="宋体" pitchFamily="2" charset="-122"/>
              </a:rPr>
              <a:t>  </a:t>
            </a:r>
            <a:r>
              <a:rPr lang="en-US" altLang="en-US" sz="2000" dirty="0">
                <a:latin typeface="Comic Sans MS" pitchFamily="66" charset="0"/>
              </a:rPr>
              <a:t>// </a:t>
            </a:r>
            <a:r>
              <a:rPr lang="en-US" altLang="zh-CN" sz="2000" dirty="0">
                <a:latin typeface="Comic Sans MS" pitchFamily="66" charset="0"/>
                <a:ea typeface="宋体" pitchFamily="2" charset="-122"/>
              </a:rPr>
              <a:t>从</a:t>
            </a:r>
            <a:r>
              <a:rPr lang="zh-CN" altLang="en-US" sz="2000" dirty="0">
                <a:latin typeface="Comic Sans MS" pitchFamily="66" charset="0"/>
                <a:ea typeface="宋体" pitchFamily="2" charset="-122"/>
              </a:rPr>
              <a:t>箱子中收集各元素</a:t>
            </a:r>
            <a:endParaRPr lang="en-US" altLang="en-US" sz="2000" dirty="0">
              <a:latin typeface="Comic Sans MS" pitchFamily="66" charset="0"/>
            </a:endParaRPr>
          </a:p>
          <a:p>
            <a:pPr eaLnBrk="1" hangingPunct="1">
              <a:lnSpc>
                <a:spcPct val="80000"/>
              </a:lnSpc>
              <a:buFont typeface="Wingdings" pitchFamily="2" charset="2"/>
              <a:buNone/>
            </a:pPr>
            <a:r>
              <a:rPr lang="en-US" altLang="en-US" sz="2000" dirty="0">
                <a:latin typeface="Comic Sans MS" pitchFamily="66" charset="0"/>
              </a:rPr>
              <a:t>      while (</a:t>
            </a:r>
            <a:r>
              <a:rPr lang="en-US" altLang="zh-CN" sz="2000" dirty="0">
                <a:latin typeface="Comic Sans MS" pitchFamily="66" charset="0"/>
                <a:ea typeface="宋体" pitchFamily="2" charset="-122"/>
              </a:rPr>
              <a:t> </a:t>
            </a:r>
            <a:r>
              <a:rPr lang="en-US" altLang="en-US" sz="2000" dirty="0">
                <a:latin typeface="Comic Sans MS" pitchFamily="66" charset="0"/>
              </a:rPr>
              <a:t>!bin[j].</a:t>
            </a:r>
            <a:r>
              <a:rPr lang="en-US" altLang="en-US" sz="2000" dirty="0" err="1">
                <a:latin typeface="Comic Sans MS" pitchFamily="66" charset="0"/>
              </a:rPr>
              <a:t>IsEmpty</a:t>
            </a:r>
            <a:r>
              <a:rPr lang="en-US" altLang="en-US" sz="2000" dirty="0">
                <a:latin typeface="Comic Sans MS" pitchFamily="66" charset="0"/>
              </a:rPr>
              <a:t>()</a:t>
            </a:r>
            <a:r>
              <a:rPr lang="en-US" altLang="zh-CN" sz="2000" dirty="0">
                <a:latin typeface="Comic Sans MS" pitchFamily="66" charset="0"/>
                <a:ea typeface="宋体" pitchFamily="2" charset="-122"/>
              </a:rPr>
              <a:t> </a:t>
            </a:r>
            <a:r>
              <a:rPr lang="en-US" altLang="en-US" sz="2000" dirty="0">
                <a:latin typeface="Comic Sans MS" pitchFamily="66" charset="0"/>
              </a:rPr>
              <a:t>) {</a:t>
            </a:r>
          </a:p>
          <a:p>
            <a:pPr eaLnBrk="1" hangingPunct="1">
              <a:lnSpc>
                <a:spcPct val="80000"/>
              </a:lnSpc>
              <a:buFont typeface="Wingdings" pitchFamily="2" charset="2"/>
              <a:buNone/>
            </a:pPr>
            <a:r>
              <a:rPr lang="en-US" altLang="en-US" sz="2000" dirty="0">
                <a:latin typeface="Comic Sans MS" pitchFamily="66" charset="0"/>
              </a:rPr>
              <a:t>         bin[j].</a:t>
            </a:r>
            <a:r>
              <a:rPr lang="en-US" altLang="en-US" sz="2000" dirty="0">
                <a:solidFill>
                  <a:schemeClr val="hlink"/>
                </a:solidFill>
                <a:latin typeface="Comic Sans MS" pitchFamily="66" charset="0"/>
              </a:rPr>
              <a:t>Delete</a:t>
            </a:r>
            <a:r>
              <a:rPr lang="en-US" altLang="en-US" sz="2000" dirty="0">
                <a:latin typeface="Comic Sans MS" pitchFamily="66" charset="0"/>
              </a:rPr>
              <a:t>(1,</a:t>
            </a:r>
            <a:r>
              <a:rPr lang="en-US" altLang="en-US" sz="2000" dirty="0">
                <a:solidFill>
                  <a:srgbClr val="FA0691"/>
                </a:solidFill>
                <a:latin typeface="Comic Sans MS" pitchFamily="66" charset="0"/>
              </a:rPr>
              <a:t>x</a:t>
            </a:r>
            <a:r>
              <a:rPr lang="en-US" altLang="en-US" sz="2000" dirty="0">
                <a:latin typeface="Comic Sans MS" pitchFamily="66" charset="0"/>
              </a:rPr>
              <a:t>);</a:t>
            </a:r>
          </a:p>
          <a:p>
            <a:pPr eaLnBrk="1" hangingPunct="1">
              <a:lnSpc>
                <a:spcPct val="80000"/>
              </a:lnSpc>
              <a:buFont typeface="Wingdings" pitchFamily="2" charset="2"/>
              <a:buNone/>
            </a:pPr>
            <a:r>
              <a:rPr lang="en-US" altLang="en-US" sz="2000" dirty="0">
                <a:latin typeface="Comic Sans MS" pitchFamily="66" charset="0"/>
              </a:rPr>
              <a:t>         </a:t>
            </a:r>
            <a:r>
              <a:rPr lang="en-US" altLang="en-US" sz="2000" dirty="0" err="1">
                <a:latin typeface="Comic Sans MS" pitchFamily="66" charset="0"/>
              </a:rPr>
              <a:t>X.</a:t>
            </a:r>
            <a:r>
              <a:rPr lang="en-US" altLang="en-US" sz="2000" dirty="0" err="1">
                <a:solidFill>
                  <a:schemeClr val="hlink"/>
                </a:solidFill>
                <a:latin typeface="Comic Sans MS" pitchFamily="66" charset="0"/>
              </a:rPr>
              <a:t>Insert</a:t>
            </a:r>
            <a:r>
              <a:rPr lang="en-US" altLang="en-US" sz="2000" dirty="0">
                <a:latin typeface="Comic Sans MS" pitchFamily="66" charset="0"/>
              </a:rPr>
              <a:t>(0,</a:t>
            </a:r>
            <a:r>
              <a:rPr lang="en-US" altLang="en-US" sz="2000" dirty="0">
                <a:solidFill>
                  <a:srgbClr val="FA0691"/>
                </a:solidFill>
                <a:latin typeface="Comic Sans MS" pitchFamily="66" charset="0"/>
              </a:rPr>
              <a:t>x</a:t>
            </a:r>
            <a:r>
              <a:rPr lang="en-US" altLang="en-US" sz="2000" dirty="0">
                <a:latin typeface="Comic Sans MS" pitchFamily="66" charset="0"/>
              </a:rPr>
              <a:t>);</a:t>
            </a:r>
          </a:p>
          <a:p>
            <a:pPr eaLnBrk="1" hangingPunct="1">
              <a:lnSpc>
                <a:spcPct val="80000"/>
              </a:lnSpc>
              <a:buFont typeface="Wingdings" pitchFamily="2" charset="2"/>
              <a:buNone/>
            </a:pPr>
            <a:r>
              <a:rPr lang="en-US" altLang="en-US" sz="2000" dirty="0">
                <a:latin typeface="Comic Sans MS" pitchFamily="66" charset="0"/>
              </a:rPr>
              <a:t>      }</a:t>
            </a:r>
          </a:p>
          <a:p>
            <a:pPr eaLnBrk="1" hangingPunct="1">
              <a:lnSpc>
                <a:spcPct val="80000"/>
              </a:lnSpc>
              <a:buFont typeface="Wingdings" pitchFamily="2" charset="2"/>
              <a:buNone/>
            </a:pPr>
            <a:r>
              <a:rPr lang="en-US" altLang="en-US" sz="2000" dirty="0">
                <a:latin typeface="Comic Sans MS" pitchFamily="66" charset="0"/>
              </a:rPr>
              <a:t>   </a:t>
            </a:r>
            <a:r>
              <a:rPr lang="en-US" altLang="en-US" sz="2000" dirty="0">
                <a:solidFill>
                  <a:schemeClr val="hlink"/>
                </a:solidFill>
                <a:latin typeface="Comic Sans MS" pitchFamily="66" charset="0"/>
              </a:rPr>
              <a:t>delete</a:t>
            </a:r>
            <a:r>
              <a:rPr lang="en-US" altLang="en-US" sz="2000" dirty="0">
                <a:latin typeface="Comic Sans MS" pitchFamily="66" charset="0"/>
              </a:rPr>
              <a:t> [] bin;</a:t>
            </a:r>
          </a:p>
          <a:p>
            <a:pPr eaLnBrk="1" hangingPunct="1">
              <a:lnSpc>
                <a:spcPct val="80000"/>
              </a:lnSpc>
              <a:buFont typeface="Wingdings" pitchFamily="2" charset="2"/>
              <a:buNone/>
            </a:pPr>
            <a:r>
              <a:rPr lang="en-US" altLang="en-US" sz="2000" dirty="0">
                <a:latin typeface="Comic Sans MS" pitchFamily="66" charset="0"/>
              </a:rPr>
              <a:t>}</a:t>
            </a:r>
            <a:r>
              <a:rPr lang="en-US" altLang="zh-CN" sz="2000" dirty="0">
                <a:latin typeface="Comic Sans MS" pitchFamily="66" charset="0"/>
                <a:ea typeface="宋体" pitchFamily="2" charset="-122"/>
              </a:rPr>
              <a:t> //Program 3-43</a:t>
            </a:r>
            <a:endParaRPr lang="en-US" altLang="en-US" sz="2000" dirty="0">
              <a:latin typeface="Comic Sans MS" pitchFamily="66" charset="0"/>
            </a:endParaRPr>
          </a:p>
        </p:txBody>
      </p:sp>
      <p:sp>
        <p:nvSpPr>
          <p:cNvPr id="602116" name="AutoShape 4"/>
          <p:cNvSpPr>
            <a:spLocks noChangeArrowheads="1"/>
          </p:cNvSpPr>
          <p:nvPr/>
        </p:nvSpPr>
        <p:spPr bwMode="auto">
          <a:xfrm>
            <a:off x="6588125" y="2205038"/>
            <a:ext cx="1008063" cy="576262"/>
          </a:xfrm>
          <a:prstGeom prst="wedgeRoundRectCallout">
            <a:avLst>
              <a:gd name="adj1" fmla="val -149213"/>
              <a:gd name="adj2" fmla="val 130440"/>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(n)</a:t>
            </a:r>
            <a:endParaRPr kumimoji="1" lang="el-GR" altLang="zh-CN" sz="2400" b="1" dirty="0">
              <a:latin typeface="Comic Sans MS" pitchFamily="66" charset="0"/>
            </a:endParaRPr>
          </a:p>
        </p:txBody>
      </p:sp>
      <p:sp>
        <p:nvSpPr>
          <p:cNvPr id="602117" name="AutoShape 5"/>
          <p:cNvSpPr>
            <a:spLocks noChangeArrowheads="1"/>
          </p:cNvSpPr>
          <p:nvPr/>
        </p:nvSpPr>
        <p:spPr bwMode="auto">
          <a:xfrm>
            <a:off x="5651500" y="5734050"/>
            <a:ext cx="2160588" cy="576263"/>
          </a:xfrm>
          <a:prstGeom prst="wedgeRoundRectCallout">
            <a:avLst>
              <a:gd name="adj1" fmla="val -105032"/>
              <a:gd name="adj2" fmla="val -172037"/>
              <a:gd name="adj3" fmla="val 16667"/>
            </a:avLst>
          </a:prstGeom>
          <a:solidFill>
            <a:schemeClr val="accent1"/>
          </a:solidFill>
          <a:ln w="9525">
            <a:solidFill>
              <a:schemeClr val="tx1"/>
            </a:solidFill>
            <a:miter lim="800000"/>
            <a:headEnd/>
            <a:tailEnd/>
          </a:ln>
          <a:effectLst/>
        </p:spPr>
        <p:txBody>
          <a:bodyPr/>
          <a:lstStyle/>
          <a:p>
            <a:pPr algn="ctr"/>
            <a:r>
              <a:rPr lang="el-GR" altLang="zh-CN" sz="2400" dirty="0">
                <a:latin typeface="Comic Sans MS" pitchFamily="66" charset="0"/>
                <a:cs typeface="Times New Roman" pitchFamily="18" charset="0"/>
              </a:rPr>
              <a:t>Θ</a:t>
            </a:r>
            <a:r>
              <a:rPr kumimoji="1" lang="en-US" altLang="zh-CN" sz="2400" b="1" dirty="0">
                <a:latin typeface="Comic Sans MS" pitchFamily="66" charset="0"/>
              </a:rPr>
              <a:t>(</a:t>
            </a:r>
            <a:r>
              <a:rPr kumimoji="1" lang="en-US" altLang="zh-CN" sz="2400" b="1" dirty="0" err="1">
                <a:latin typeface="Comic Sans MS" pitchFamily="66" charset="0"/>
              </a:rPr>
              <a:t>n+range</a:t>
            </a:r>
            <a:r>
              <a:rPr kumimoji="1" lang="en-US" altLang="zh-CN" sz="2400" b="1" dirty="0">
                <a:latin typeface="Comic Sans MS" pitchFamily="66" charset="0"/>
              </a:rPr>
              <a:t>)</a:t>
            </a:r>
            <a:endParaRPr kumimoji="1" lang="el-GR" altLang="zh-CN" sz="2400"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02116"/>
                                        </p:tgtEl>
                                        <p:attrNameLst>
                                          <p:attrName>style.visibility</p:attrName>
                                        </p:attrNameLst>
                                      </p:cBhvr>
                                      <p:to>
                                        <p:strVal val="visible"/>
                                      </p:to>
                                    </p:set>
                                    <p:anim by="(-#ppt_w*2)" calcmode="lin" valueType="num">
                                      <p:cBhvr rctx="PPT">
                                        <p:cTn id="7" dur="500" autoRev="1" fill="hold">
                                          <p:stCondLst>
                                            <p:cond delay="0"/>
                                          </p:stCondLst>
                                        </p:cTn>
                                        <p:tgtEl>
                                          <p:spTgt spid="602116"/>
                                        </p:tgtEl>
                                        <p:attrNameLst>
                                          <p:attrName>ppt_w</p:attrName>
                                        </p:attrNameLst>
                                      </p:cBhvr>
                                    </p:anim>
                                    <p:anim by="(#ppt_w*0.50)" calcmode="lin" valueType="num">
                                      <p:cBhvr>
                                        <p:cTn id="8" dur="500" decel="50000" autoRev="1" fill="hold">
                                          <p:stCondLst>
                                            <p:cond delay="0"/>
                                          </p:stCondLst>
                                        </p:cTn>
                                        <p:tgtEl>
                                          <p:spTgt spid="602116"/>
                                        </p:tgtEl>
                                        <p:attrNameLst>
                                          <p:attrName>ppt_x</p:attrName>
                                        </p:attrNameLst>
                                      </p:cBhvr>
                                    </p:anim>
                                    <p:anim from="(-#ppt_h/2)" to="(#ppt_y)" calcmode="lin" valueType="num">
                                      <p:cBhvr>
                                        <p:cTn id="9" dur="1000" fill="hold">
                                          <p:stCondLst>
                                            <p:cond delay="0"/>
                                          </p:stCondLst>
                                        </p:cTn>
                                        <p:tgtEl>
                                          <p:spTgt spid="602116"/>
                                        </p:tgtEl>
                                        <p:attrNameLst>
                                          <p:attrName>ppt_y</p:attrName>
                                        </p:attrNameLst>
                                      </p:cBhvr>
                                    </p:anim>
                                    <p:animRot by="21600000">
                                      <p:cBhvr>
                                        <p:cTn id="10" dur="1000" fill="hold">
                                          <p:stCondLst>
                                            <p:cond delay="0"/>
                                          </p:stCondLst>
                                        </p:cTn>
                                        <p:tgtEl>
                                          <p:spTgt spid="602116"/>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602117"/>
                                        </p:tgtEl>
                                        <p:attrNameLst>
                                          <p:attrName>style.visibility</p:attrName>
                                        </p:attrNameLst>
                                      </p:cBhvr>
                                      <p:to>
                                        <p:strVal val="visible"/>
                                      </p:to>
                                    </p:set>
                                    <p:anim by="(-#ppt_w*2)" calcmode="lin" valueType="num">
                                      <p:cBhvr rctx="PPT">
                                        <p:cTn id="15" dur="500" autoRev="1" fill="hold">
                                          <p:stCondLst>
                                            <p:cond delay="0"/>
                                          </p:stCondLst>
                                        </p:cTn>
                                        <p:tgtEl>
                                          <p:spTgt spid="602117"/>
                                        </p:tgtEl>
                                        <p:attrNameLst>
                                          <p:attrName>ppt_w</p:attrName>
                                        </p:attrNameLst>
                                      </p:cBhvr>
                                    </p:anim>
                                    <p:anim by="(#ppt_w*0.50)" calcmode="lin" valueType="num">
                                      <p:cBhvr>
                                        <p:cTn id="16" dur="500" decel="50000" autoRev="1" fill="hold">
                                          <p:stCondLst>
                                            <p:cond delay="0"/>
                                          </p:stCondLst>
                                        </p:cTn>
                                        <p:tgtEl>
                                          <p:spTgt spid="602117"/>
                                        </p:tgtEl>
                                        <p:attrNameLst>
                                          <p:attrName>ppt_x</p:attrName>
                                        </p:attrNameLst>
                                      </p:cBhvr>
                                    </p:anim>
                                    <p:anim from="(-#ppt_h/2)" to="(#ppt_y)" calcmode="lin" valueType="num">
                                      <p:cBhvr>
                                        <p:cTn id="17" dur="1000" fill="hold">
                                          <p:stCondLst>
                                            <p:cond delay="0"/>
                                          </p:stCondLst>
                                        </p:cTn>
                                        <p:tgtEl>
                                          <p:spTgt spid="602117"/>
                                        </p:tgtEl>
                                        <p:attrNameLst>
                                          <p:attrName>ppt_y</p:attrName>
                                        </p:attrNameLst>
                                      </p:cBhvr>
                                    </p:anim>
                                    <p:animRot by="21600000">
                                      <p:cBhvr>
                                        <p:cTn id="18" dur="1000" fill="hold">
                                          <p:stCondLst>
                                            <p:cond delay="0"/>
                                          </p:stCondLst>
                                        </p:cTn>
                                        <p:tgtEl>
                                          <p:spTgt spid="6021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animBg="1"/>
      <p:bldP spid="60211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miter lim="800000"/>
            <a:headEnd/>
            <a:tailEnd/>
          </a:ln>
        </p:spPr>
        <p:txBody>
          <a:bodyPr/>
          <a:lstStyle/>
          <a:p>
            <a:fld id="{3865A601-7FD9-4B10-9AB7-C2A0348BA446}" type="datetime7">
              <a:rPr lang="zh-CN" altLang="en-US" smtClean="0"/>
              <a:pPr/>
              <a:t>19.9.25</a:t>
            </a:fld>
            <a:endParaRPr lang="en-US" altLang="zh-CN"/>
          </a:p>
        </p:txBody>
      </p:sp>
      <p:sp>
        <p:nvSpPr>
          <p:cNvPr id="87043" name="灯片编号占位符 5"/>
          <p:cNvSpPr>
            <a:spLocks noGrp="1"/>
          </p:cNvSpPr>
          <p:nvPr>
            <p:ph type="sldNum" sz="quarter" idx="12"/>
          </p:nvPr>
        </p:nvSpPr>
        <p:spPr>
          <a:noFill/>
          <a:ln>
            <a:miter lim="800000"/>
            <a:headEnd/>
            <a:tailEnd/>
          </a:ln>
        </p:spPr>
        <p:txBody>
          <a:bodyPr/>
          <a:lstStyle/>
          <a:p>
            <a:fld id="{CC149B3E-E7F8-415C-B729-AD4A25392401}" type="slidenum">
              <a:rPr lang="zh-CN" altLang="en-US" smtClean="0"/>
              <a:pPr/>
              <a:t>63</a:t>
            </a:fld>
            <a:endParaRPr lang="en-US" altLang="zh-CN"/>
          </a:p>
        </p:txBody>
      </p:sp>
      <p:sp>
        <p:nvSpPr>
          <p:cNvPr id="87044"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604163" name="Rectangle 3"/>
          <p:cNvSpPr>
            <a:spLocks noGrp="1" noChangeArrowheads="1"/>
          </p:cNvSpPr>
          <p:nvPr>
            <p:ph type="body" idx="1"/>
          </p:nvPr>
        </p:nvSpPr>
        <p:spPr>
          <a:xfrm>
            <a:off x="250825" y="1484313"/>
            <a:ext cx="8642350" cy="5040312"/>
          </a:xfrm>
        </p:spPr>
        <p:txBody>
          <a:bodyPr/>
          <a:lstStyle/>
          <a:p>
            <a:pPr eaLnBrk="1" hangingPunct="1">
              <a:lnSpc>
                <a:spcPct val="120000"/>
              </a:lnSpc>
            </a:pPr>
            <a:r>
              <a:rPr lang="zh-CN" altLang="en-US" sz="2800">
                <a:latin typeface="Comic Sans MS" pitchFamily="66" charset="0"/>
                <a:ea typeface="宋体" pitchFamily="2" charset="-122"/>
              </a:rPr>
              <a:t>我们应该注意到</a:t>
            </a:r>
            <a:r>
              <a:rPr lang="en-US" altLang="zh-CN" sz="2800">
                <a:latin typeface="Comic Sans MS" pitchFamily="66" charset="0"/>
                <a:ea typeface="宋体" pitchFamily="2" charset="-122"/>
              </a:rPr>
              <a:t>BinSort</a:t>
            </a:r>
            <a:r>
              <a:rPr lang="zh-CN" altLang="en-US" sz="2800">
                <a:latin typeface="Comic Sans MS" pitchFamily="66" charset="0"/>
                <a:ea typeface="宋体" pitchFamily="2" charset="-122"/>
              </a:rPr>
              <a:t>频繁的调用</a:t>
            </a:r>
            <a:r>
              <a:rPr lang="en-US" altLang="zh-CN" sz="2800">
                <a:latin typeface="Comic Sans MS" pitchFamily="66" charset="0"/>
                <a:ea typeface="宋体" pitchFamily="2" charset="-122"/>
              </a:rPr>
              <a:t>new</a:t>
            </a:r>
            <a:r>
              <a:rPr lang="zh-CN" altLang="en-US" sz="2800">
                <a:latin typeface="Comic Sans MS" pitchFamily="66" charset="0"/>
                <a:ea typeface="宋体" pitchFamily="2" charset="-122"/>
              </a:rPr>
              <a:t>和</a:t>
            </a:r>
            <a:r>
              <a:rPr lang="en-US" altLang="zh-CN" sz="2800">
                <a:latin typeface="Comic Sans MS" pitchFamily="66" charset="0"/>
                <a:ea typeface="宋体" pitchFamily="2" charset="-122"/>
              </a:rPr>
              <a:t>delete</a:t>
            </a:r>
            <a:r>
              <a:rPr lang="zh-CN" altLang="en-US" sz="2800">
                <a:latin typeface="Comic Sans MS" pitchFamily="66" charset="0"/>
                <a:ea typeface="宋体" pitchFamily="2" charset="-122"/>
              </a:rPr>
              <a:t>很不经济，下面讨论解决的方法</a:t>
            </a:r>
          </a:p>
          <a:p>
            <a:pPr eaLnBrk="1" hangingPunct="1">
              <a:lnSpc>
                <a:spcPct val="120000"/>
              </a:lnSpc>
            </a:pPr>
            <a:r>
              <a:rPr lang="en-US" altLang="zh-CN" sz="2800">
                <a:latin typeface="Comic Sans MS" pitchFamily="66" charset="0"/>
                <a:ea typeface="宋体" pitchFamily="2" charset="-122"/>
              </a:rPr>
              <a:t>1. </a:t>
            </a:r>
            <a:r>
              <a:rPr lang="zh-CN" altLang="en-US" sz="2800">
                <a:latin typeface="Comic Sans MS" pitchFamily="66" charset="0"/>
                <a:ea typeface="宋体" pitchFamily="2" charset="-122"/>
              </a:rPr>
              <a:t>把</a:t>
            </a:r>
            <a:r>
              <a:rPr lang="en-US" altLang="zh-CN" sz="2800">
                <a:latin typeface="Comic Sans MS" pitchFamily="66" charset="0"/>
                <a:ea typeface="宋体" pitchFamily="2" charset="-122"/>
              </a:rPr>
              <a:t>BinSort</a:t>
            </a:r>
            <a:r>
              <a:rPr lang="zh-CN" altLang="en-US" sz="2800">
                <a:latin typeface="Comic Sans MS" pitchFamily="66" charset="0"/>
                <a:ea typeface="宋体" pitchFamily="2" charset="-122"/>
              </a:rPr>
              <a:t>定义成</a:t>
            </a:r>
            <a:r>
              <a:rPr lang="en-US" altLang="zh-CN" sz="2800">
                <a:latin typeface="Comic Sans MS" pitchFamily="66" charset="0"/>
                <a:ea typeface="宋体" pitchFamily="2" charset="-122"/>
              </a:rPr>
              <a:t>Chain</a:t>
            </a:r>
            <a:r>
              <a:rPr lang="zh-CN" altLang="en-US" sz="2800">
                <a:latin typeface="Comic Sans MS" pitchFamily="66" charset="0"/>
                <a:ea typeface="宋体" pitchFamily="2" charset="-122"/>
              </a:rPr>
              <a:t>类的成员</a:t>
            </a:r>
          </a:p>
          <a:p>
            <a:pPr eaLnBrk="1" hangingPunct="1">
              <a:lnSpc>
                <a:spcPct val="120000"/>
              </a:lnSpc>
            </a:pPr>
            <a:r>
              <a:rPr lang="zh-CN" altLang="en-US" sz="2800">
                <a:latin typeface="Comic Sans MS" pitchFamily="66" charset="0"/>
                <a:ea typeface="宋体" pitchFamily="2" charset="-122"/>
              </a:rPr>
              <a:t>如果把</a:t>
            </a:r>
            <a:r>
              <a:rPr lang="en-US" altLang="zh-CN" sz="2800">
                <a:latin typeface="Comic Sans MS" pitchFamily="66" charset="0"/>
                <a:ea typeface="宋体" pitchFamily="2" charset="-122"/>
              </a:rPr>
              <a:t>BinSort</a:t>
            </a:r>
            <a:r>
              <a:rPr lang="zh-CN" altLang="en-US" sz="2800">
                <a:latin typeface="Comic Sans MS" pitchFamily="66" charset="0"/>
                <a:ea typeface="宋体" pitchFamily="2" charset="-122"/>
              </a:rPr>
              <a:t>定义成</a:t>
            </a:r>
            <a:r>
              <a:rPr lang="en-US" altLang="zh-CN" sz="2800">
                <a:latin typeface="Comic Sans MS" pitchFamily="66" charset="0"/>
                <a:ea typeface="宋体" pitchFamily="2" charset="-122"/>
              </a:rPr>
              <a:t>Chain</a:t>
            </a:r>
            <a:r>
              <a:rPr lang="zh-CN" altLang="en-US" sz="2800">
                <a:latin typeface="Comic Sans MS" pitchFamily="66" charset="0"/>
                <a:ea typeface="宋体" pitchFamily="2" charset="-122"/>
              </a:rPr>
              <a:t>的一个成员函数，可以大大简化</a:t>
            </a:r>
            <a:r>
              <a:rPr lang="en-US" altLang="zh-CN" sz="2800">
                <a:latin typeface="Comic Sans MS" pitchFamily="66" charset="0"/>
                <a:ea typeface="宋体" pitchFamily="2" charset="-122"/>
              </a:rPr>
              <a:t>BinSort</a:t>
            </a:r>
            <a:r>
              <a:rPr lang="zh-CN" altLang="en-US" sz="2800">
                <a:latin typeface="Comic Sans MS" pitchFamily="66" charset="0"/>
                <a:ea typeface="宋体" pitchFamily="2" charset="-122"/>
              </a:rPr>
              <a:t>函数。当一个元素是链表中的成员并被放入箱子中时，此方法能够让我们使用相同的物理节点。此外，通过跟踪每个箱子链表的首节点和尾节点，可以</a:t>
            </a:r>
            <a:r>
              <a:rPr lang="zh-CN" altLang="en-US" sz="2800">
                <a:solidFill>
                  <a:schemeClr val="folHlink"/>
                </a:solidFill>
                <a:latin typeface="Comic Sans MS" pitchFamily="66" charset="0"/>
                <a:ea typeface="宋体" pitchFamily="2" charset="-122"/>
              </a:rPr>
              <a:t>链接</a:t>
            </a:r>
            <a:r>
              <a:rPr lang="zh-CN" altLang="en-US" sz="2800">
                <a:latin typeface="Comic Sans MS" pitchFamily="66" charset="0"/>
                <a:ea typeface="宋体" pitchFamily="2" charset="-122"/>
              </a:rPr>
              <a:t>处于“收集状态”的</a:t>
            </a:r>
            <a:r>
              <a:rPr lang="zh-CN" altLang="en-US" sz="2800">
                <a:solidFill>
                  <a:schemeClr val="folHlink"/>
                </a:solidFill>
                <a:latin typeface="Comic Sans MS" pitchFamily="66" charset="0"/>
                <a:ea typeface="宋体" pitchFamily="2" charset="-122"/>
              </a:rPr>
              <a:t>箱子链表</a:t>
            </a:r>
            <a:r>
              <a:rPr lang="zh-CN" altLang="en-US" sz="2800">
                <a:latin typeface="Comic Sans MS" pitchFamily="66" charset="0"/>
                <a:ea typeface="宋体" pitchFamily="2" charset="-122"/>
              </a:rPr>
              <a:t>。 </a:t>
            </a:r>
            <a:endParaRPr lang="en-US" altLang="en-US" sz="280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anim calcmode="lin" valueType="num">
                                      <p:cBhvr additive="base">
                                        <p:cTn id="7" dur="500" fill="hold"/>
                                        <p:tgtEl>
                                          <p:spTgt spid="604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anim calcmode="lin" valueType="num">
                                      <p:cBhvr additive="base">
                                        <p:cTn id="11" dur="500" fill="hold"/>
                                        <p:tgtEl>
                                          <p:spTgt spid="6041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miter lim="800000"/>
            <a:headEnd/>
            <a:tailEnd/>
          </a:ln>
        </p:spPr>
        <p:txBody>
          <a:bodyPr/>
          <a:lstStyle/>
          <a:p>
            <a:fld id="{1DB0AF0C-8C31-4AE9-BEFA-379F44C19E0D}" type="datetime7">
              <a:rPr lang="zh-CN" altLang="en-US" smtClean="0"/>
              <a:pPr/>
              <a:t>19.9.25</a:t>
            </a:fld>
            <a:endParaRPr lang="en-US" altLang="zh-CN"/>
          </a:p>
        </p:txBody>
      </p:sp>
      <p:sp>
        <p:nvSpPr>
          <p:cNvPr id="88067" name="灯片编号占位符 5"/>
          <p:cNvSpPr>
            <a:spLocks noGrp="1"/>
          </p:cNvSpPr>
          <p:nvPr>
            <p:ph type="sldNum" sz="quarter" idx="12"/>
          </p:nvPr>
        </p:nvSpPr>
        <p:spPr>
          <a:noFill/>
          <a:ln>
            <a:miter lim="800000"/>
            <a:headEnd/>
            <a:tailEnd/>
          </a:ln>
        </p:spPr>
        <p:txBody>
          <a:bodyPr/>
          <a:lstStyle/>
          <a:p>
            <a:fld id="{5DDFB827-8B48-4ECF-A844-7E27CC726910}" type="slidenum">
              <a:rPr lang="zh-CN" altLang="en-US" smtClean="0"/>
              <a:pPr/>
              <a:t>64</a:t>
            </a:fld>
            <a:endParaRPr lang="en-US" altLang="zh-CN"/>
          </a:p>
        </p:txBody>
      </p:sp>
      <p:sp>
        <p:nvSpPr>
          <p:cNvPr id="88068" name="Rectangle 2"/>
          <p:cNvSpPr>
            <a:spLocks noGrp="1" noChangeArrowheads="1"/>
          </p:cNvSpPr>
          <p:nvPr>
            <p:ph type="title"/>
          </p:nvPr>
        </p:nvSpPr>
        <p:spPr/>
        <p:txBody>
          <a:bodyPr/>
          <a:lstStyle/>
          <a:p>
            <a:pPr eaLnBrk="1" hangingPunct="1">
              <a:lnSpc>
                <a:spcPct val="90000"/>
              </a:lnSpc>
            </a:pPr>
            <a:r>
              <a:rPr lang="en-US" altLang="zh-CN" b="1">
                <a:ea typeface="宋体" pitchFamily="2" charset="-122"/>
              </a:rPr>
              <a:t>3.8.1 Bin Sort</a:t>
            </a:r>
            <a:endParaRPr lang="zh-CN" altLang="en-US" b="1">
              <a:ea typeface="宋体" pitchFamily="2" charset="-122"/>
            </a:endParaRPr>
          </a:p>
        </p:txBody>
      </p:sp>
      <p:sp>
        <p:nvSpPr>
          <p:cNvPr id="88069" name="Rectangle 3"/>
          <p:cNvSpPr>
            <a:spLocks noGrp="1" noChangeArrowheads="1"/>
          </p:cNvSpPr>
          <p:nvPr>
            <p:ph type="body" idx="1"/>
          </p:nvPr>
        </p:nvSpPr>
        <p:spPr>
          <a:xfrm>
            <a:off x="501650" y="260350"/>
            <a:ext cx="8642350" cy="6264275"/>
          </a:xfrm>
          <a:solidFill>
            <a:srgbClr val="CCECFF"/>
          </a:solidFill>
        </p:spPr>
        <p:txBody>
          <a:bodyPr/>
          <a:lstStyle/>
          <a:p>
            <a:pPr eaLnBrk="1" hangingPunct="1">
              <a:lnSpc>
                <a:spcPct val="80000"/>
              </a:lnSpc>
              <a:buFont typeface="Wingdings" pitchFamily="2" charset="2"/>
              <a:buNone/>
            </a:pPr>
            <a:r>
              <a:rPr lang="en-US" altLang="zh-CN" sz="2000" dirty="0">
                <a:latin typeface="Comic Sans MS" pitchFamily="66" charset="0"/>
                <a:ea typeface="宋体" pitchFamily="2" charset="-122"/>
              </a:rPr>
              <a:t>template&lt;class T&gt;</a:t>
            </a:r>
          </a:p>
          <a:p>
            <a:pPr eaLnBrk="1" hangingPunct="1">
              <a:lnSpc>
                <a:spcPct val="80000"/>
              </a:lnSpc>
              <a:buFont typeface="Wingdings" pitchFamily="2" charset="2"/>
              <a:buNone/>
            </a:pPr>
            <a:r>
              <a:rPr lang="en-US" altLang="zh-CN" sz="2000" dirty="0">
                <a:latin typeface="Comic Sans MS" pitchFamily="66" charset="0"/>
                <a:ea typeface="宋体" pitchFamily="2" charset="-122"/>
              </a:rPr>
              <a:t>void Chain&lt;T&gt;::</a:t>
            </a:r>
            <a:r>
              <a:rPr lang="en-US" altLang="zh-CN" sz="2000" dirty="0" err="1">
                <a:solidFill>
                  <a:schemeClr val="hlink"/>
                </a:solidFill>
                <a:latin typeface="Comic Sans MS" pitchFamily="66" charset="0"/>
                <a:ea typeface="宋体" pitchFamily="2" charset="-122"/>
              </a:rPr>
              <a:t>BinSort</a:t>
            </a:r>
            <a:r>
              <a:rPr lang="en-US" altLang="zh-CN" sz="2000" dirty="0">
                <a:latin typeface="Comic Sans MS" pitchFamily="66" charset="0"/>
                <a:ea typeface="宋体" pitchFamily="2" charset="-122"/>
              </a:rPr>
              <a:t>(</a:t>
            </a:r>
            <a:r>
              <a:rPr lang="en-US" altLang="zh-CN" sz="2000" dirty="0" err="1">
                <a:latin typeface="Comic Sans MS" pitchFamily="66" charset="0"/>
                <a:ea typeface="宋体" pitchFamily="2" charset="-122"/>
              </a:rPr>
              <a:t>int</a:t>
            </a:r>
            <a:r>
              <a:rPr lang="en-US" altLang="zh-CN" sz="2000" dirty="0">
                <a:latin typeface="Comic Sans MS" pitchFamily="66" charset="0"/>
                <a:ea typeface="宋体" pitchFamily="2" charset="-122"/>
              </a:rPr>
              <a:t> range)</a:t>
            </a:r>
          </a:p>
          <a:p>
            <a:pPr eaLnBrk="1" hangingPunct="1">
              <a:lnSpc>
                <a:spcPct val="80000"/>
              </a:lnSpc>
              <a:buFont typeface="Wingdings" pitchFamily="2" charset="2"/>
              <a:buNone/>
            </a:pPr>
            <a:r>
              <a:rPr lang="en-US" altLang="zh-CN" sz="2000" dirty="0">
                <a:latin typeface="Comic Sans MS" pitchFamily="66" charset="0"/>
                <a:ea typeface="宋体" pitchFamily="2" charset="-122"/>
              </a:rPr>
              <a:t>{ // </a:t>
            </a:r>
            <a:r>
              <a:rPr lang="en-US" altLang="zh-CN" sz="2000" dirty="0" err="1">
                <a:latin typeface="Comic Sans MS" pitchFamily="66" charset="0"/>
                <a:ea typeface="宋体" pitchFamily="2" charset="-122"/>
              </a:rPr>
              <a:t>BinSort</a:t>
            </a:r>
            <a:r>
              <a:rPr lang="zh-CN" altLang="en-US" sz="2000" dirty="0">
                <a:latin typeface="Comic Sans MS" pitchFamily="66" charset="0"/>
                <a:ea typeface="宋体" pitchFamily="2" charset="-122"/>
              </a:rPr>
              <a:t>定义成</a:t>
            </a:r>
            <a:r>
              <a:rPr lang="en-US" altLang="zh-CN" sz="2000" dirty="0">
                <a:latin typeface="Comic Sans MS" pitchFamily="66" charset="0"/>
                <a:ea typeface="宋体" pitchFamily="2" charset="-122"/>
              </a:rPr>
              <a:t>Chain</a:t>
            </a:r>
            <a:r>
              <a:rPr lang="zh-CN" altLang="en-US" sz="2000" dirty="0">
                <a:latin typeface="Comic Sans MS" pitchFamily="66" charset="0"/>
                <a:ea typeface="宋体" pitchFamily="2" charset="-122"/>
              </a:rPr>
              <a:t>类的成员</a:t>
            </a:r>
          </a:p>
          <a:p>
            <a:pPr eaLnBrk="1" hangingPunct="1">
              <a:lnSpc>
                <a:spcPct val="80000"/>
              </a:lnSpc>
              <a:buFont typeface="Wingdings" pitchFamily="2" charset="2"/>
              <a:buNone/>
            </a:pPr>
            <a:r>
              <a:rPr lang="zh-CN" altLang="en-US" sz="2000" dirty="0">
                <a:latin typeface="Comic Sans MS" pitchFamily="66" charset="0"/>
                <a:ea typeface="宋体" pitchFamily="2" charset="-122"/>
              </a:rPr>
              <a:t>   </a:t>
            </a:r>
            <a:r>
              <a:rPr lang="en-US" altLang="zh-CN" sz="2000" dirty="0">
                <a:latin typeface="Comic Sans MS" pitchFamily="66" charset="0"/>
                <a:ea typeface="宋体" pitchFamily="2" charset="-122"/>
              </a:rPr>
              <a:t>//</a:t>
            </a:r>
            <a:r>
              <a:rPr lang="zh-CN" altLang="en-US" sz="2000" dirty="0">
                <a:solidFill>
                  <a:schemeClr val="folHlink"/>
                </a:solidFill>
                <a:latin typeface="Comic Sans MS" pitchFamily="66" charset="0"/>
                <a:ea typeface="宋体" pitchFamily="2" charset="-122"/>
              </a:rPr>
              <a:t>按分数排序 </a:t>
            </a:r>
            <a:endParaRPr lang="en-US" altLang="zh-CN" sz="2000" dirty="0">
              <a:solidFill>
                <a:schemeClr val="folHlink"/>
              </a:solidFill>
              <a:latin typeface="Comic Sans MS" pitchFamily="66" charset="0"/>
              <a:ea typeface="宋体" pitchFamily="2" charset="-122"/>
            </a:endParaRP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zh-CN" sz="2000" dirty="0" err="1">
                <a:latin typeface="Comic Sans MS" pitchFamily="66" charset="0"/>
                <a:ea typeface="宋体" pitchFamily="2" charset="-122"/>
              </a:rPr>
              <a:t>int</a:t>
            </a:r>
            <a:r>
              <a:rPr lang="en-US" altLang="zh-CN" sz="2000" dirty="0">
                <a:latin typeface="Comic Sans MS" pitchFamily="66" charset="0"/>
                <a:ea typeface="宋体" pitchFamily="2" charset="-122"/>
              </a:rPr>
              <a:t> b;  // bin index</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zh-CN" sz="2000" dirty="0" err="1">
                <a:latin typeface="Comic Sans MS" pitchFamily="66" charset="0"/>
                <a:ea typeface="宋体" pitchFamily="2" charset="-122"/>
              </a:rPr>
              <a:t>ChainNode</a:t>
            </a:r>
            <a:r>
              <a:rPr lang="en-US" altLang="zh-CN" sz="2000" dirty="0">
                <a:latin typeface="Comic Sans MS" pitchFamily="66" charset="0"/>
                <a:ea typeface="宋体" pitchFamily="2" charset="-122"/>
              </a:rPr>
              <a:t>&lt;T&gt; **bottom, **top;</a:t>
            </a:r>
          </a:p>
          <a:p>
            <a:pPr eaLnBrk="1" hangingPunct="1">
              <a:lnSpc>
                <a:spcPct val="80000"/>
              </a:lnSpc>
              <a:buFont typeface="Wingdings" pitchFamily="2" charset="2"/>
              <a:buNone/>
            </a:pPr>
            <a:r>
              <a:rPr lang="en-US" altLang="zh-CN" sz="2000" dirty="0">
                <a:latin typeface="Comic Sans MS" pitchFamily="66" charset="0"/>
                <a:ea typeface="宋体" pitchFamily="2" charset="-122"/>
              </a:rPr>
              <a:t>   // initialize the bins</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zh-CN" sz="2000" dirty="0">
                <a:solidFill>
                  <a:schemeClr val="hlink"/>
                </a:solidFill>
                <a:latin typeface="Comic Sans MS" pitchFamily="66" charset="0"/>
                <a:ea typeface="宋体" pitchFamily="2" charset="-122"/>
              </a:rPr>
              <a:t>bottom</a:t>
            </a:r>
            <a:r>
              <a:rPr lang="en-US" altLang="zh-CN" sz="2000" dirty="0">
                <a:latin typeface="Comic Sans MS" pitchFamily="66" charset="0"/>
                <a:ea typeface="宋体" pitchFamily="2" charset="-122"/>
              </a:rPr>
              <a:t> = new </a:t>
            </a:r>
            <a:r>
              <a:rPr lang="en-US" altLang="zh-CN" sz="2000" dirty="0" err="1">
                <a:latin typeface="Comic Sans MS" pitchFamily="66" charset="0"/>
                <a:ea typeface="宋体" pitchFamily="2" charset="-122"/>
              </a:rPr>
              <a:t>ChainNode</a:t>
            </a:r>
            <a:r>
              <a:rPr lang="en-US" altLang="zh-CN" sz="2000" dirty="0">
                <a:latin typeface="Comic Sans MS" pitchFamily="66" charset="0"/>
                <a:ea typeface="宋体" pitchFamily="2" charset="-122"/>
              </a:rPr>
              <a:t>&lt;T&gt;* [</a:t>
            </a:r>
            <a:r>
              <a:rPr lang="en-US" altLang="zh-CN" sz="2000" dirty="0">
                <a:solidFill>
                  <a:schemeClr val="folHlink"/>
                </a:solidFill>
                <a:latin typeface="Comic Sans MS" pitchFamily="66" charset="0"/>
                <a:ea typeface="宋体" pitchFamily="2" charset="-122"/>
              </a:rPr>
              <a:t>range + 1</a:t>
            </a:r>
            <a:r>
              <a:rPr lang="en-US" altLang="zh-CN" sz="2000" dirty="0">
                <a:latin typeface="Comic Sans MS" pitchFamily="66" charset="0"/>
                <a:ea typeface="宋体" pitchFamily="2" charset="-122"/>
              </a:rPr>
              <a:t>];</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en-US" altLang="zh-CN" sz="2000" dirty="0">
                <a:solidFill>
                  <a:schemeClr val="hlink"/>
                </a:solidFill>
                <a:latin typeface="Comic Sans MS" pitchFamily="66" charset="0"/>
                <a:ea typeface="宋体" pitchFamily="2" charset="-122"/>
              </a:rPr>
              <a:t>top</a:t>
            </a:r>
            <a:r>
              <a:rPr lang="en-US" altLang="zh-CN" sz="2000" dirty="0">
                <a:latin typeface="Comic Sans MS" pitchFamily="66" charset="0"/>
                <a:ea typeface="宋体" pitchFamily="2" charset="-122"/>
              </a:rPr>
              <a:t> = new </a:t>
            </a:r>
            <a:r>
              <a:rPr lang="en-US" altLang="zh-CN" sz="2000" dirty="0" err="1">
                <a:latin typeface="Comic Sans MS" pitchFamily="66" charset="0"/>
                <a:ea typeface="宋体" pitchFamily="2" charset="-122"/>
              </a:rPr>
              <a:t>ChainNode</a:t>
            </a:r>
            <a:r>
              <a:rPr lang="en-US" altLang="zh-CN" sz="2000" dirty="0">
                <a:latin typeface="Comic Sans MS" pitchFamily="66" charset="0"/>
                <a:ea typeface="宋体" pitchFamily="2" charset="-122"/>
              </a:rPr>
              <a:t>&lt;T&gt;* [</a:t>
            </a:r>
            <a:r>
              <a:rPr lang="en-US" altLang="zh-CN" sz="2000" dirty="0">
                <a:solidFill>
                  <a:schemeClr val="folHlink"/>
                </a:solidFill>
                <a:latin typeface="Comic Sans MS" pitchFamily="66" charset="0"/>
                <a:ea typeface="宋体" pitchFamily="2" charset="-122"/>
              </a:rPr>
              <a:t>range + 1</a:t>
            </a:r>
            <a:r>
              <a:rPr lang="en-US" altLang="zh-CN" sz="2000" dirty="0">
                <a:latin typeface="Comic Sans MS" pitchFamily="66" charset="0"/>
                <a:ea typeface="宋体" pitchFamily="2" charset="-122"/>
              </a:rPr>
              <a:t>];</a:t>
            </a:r>
          </a:p>
          <a:p>
            <a:pPr eaLnBrk="1" hangingPunct="1">
              <a:lnSpc>
                <a:spcPct val="80000"/>
              </a:lnSpc>
              <a:buFont typeface="Wingdings" pitchFamily="2" charset="2"/>
              <a:buNone/>
            </a:pPr>
            <a:r>
              <a:rPr lang="en-US" altLang="zh-CN" sz="2000" dirty="0">
                <a:latin typeface="Comic Sans MS" pitchFamily="66" charset="0"/>
                <a:ea typeface="宋体" pitchFamily="2" charset="-122"/>
              </a:rPr>
              <a:t>   for (b = 0; b &lt;= range; b++)</a:t>
            </a:r>
          </a:p>
          <a:p>
            <a:pPr eaLnBrk="1" hangingPunct="1">
              <a:lnSpc>
                <a:spcPct val="80000"/>
              </a:lnSpc>
              <a:buFont typeface="Wingdings" pitchFamily="2" charset="2"/>
              <a:buNone/>
            </a:pPr>
            <a:r>
              <a:rPr lang="en-US" altLang="zh-CN" sz="2000" dirty="0">
                <a:latin typeface="Comic Sans MS" pitchFamily="66" charset="0"/>
                <a:ea typeface="宋体" pitchFamily="2" charset="-122"/>
              </a:rPr>
              <a:t>      bottom[b] = 0;</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r>
              <a:rPr lang="zh-CN" altLang="en-US" sz="2000" dirty="0">
                <a:solidFill>
                  <a:schemeClr val="folHlink"/>
                </a:solidFill>
                <a:latin typeface="Comic Sans MS" pitchFamily="66" charset="0"/>
                <a:ea typeface="宋体" pitchFamily="2" charset="-122"/>
              </a:rPr>
              <a:t>把节点分配到各箱子中</a:t>
            </a:r>
            <a:r>
              <a:rPr lang="zh-CN" altLang="en-US" sz="2000" dirty="0">
                <a:latin typeface="Comic Sans MS" pitchFamily="66" charset="0"/>
                <a:ea typeface="宋体" pitchFamily="2" charset="-122"/>
              </a:rPr>
              <a:t> </a:t>
            </a:r>
            <a:r>
              <a:rPr lang="en-US" altLang="zh-CN" sz="2000" dirty="0">
                <a:latin typeface="Comic Sans MS" pitchFamily="66" charset="0"/>
                <a:ea typeface="宋体" pitchFamily="2" charset="-122"/>
              </a:rPr>
              <a:t>; </a:t>
            </a:r>
            <a:r>
              <a:rPr lang="el-GR" altLang="zh-CN" sz="2000" dirty="0">
                <a:latin typeface="Comic Sans MS" pitchFamily="66" charset="0"/>
              </a:rPr>
              <a:t>Θ</a:t>
            </a:r>
            <a:r>
              <a:rPr lang="en-US" altLang="zh-CN" sz="2000" dirty="0">
                <a:latin typeface="Comic Sans MS" pitchFamily="66" charset="0"/>
                <a:ea typeface="宋体" pitchFamily="2" charset="-122"/>
              </a:rPr>
              <a:t>(n)</a:t>
            </a:r>
          </a:p>
          <a:p>
            <a:pPr eaLnBrk="1" hangingPunct="1">
              <a:lnSpc>
                <a:spcPct val="80000"/>
              </a:lnSpc>
              <a:buFont typeface="Wingdings" pitchFamily="2" charset="2"/>
              <a:buNone/>
            </a:pPr>
            <a:r>
              <a:rPr lang="en-US" altLang="zh-CN" sz="2000" dirty="0">
                <a:latin typeface="Comic Sans MS" pitchFamily="66" charset="0"/>
                <a:ea typeface="宋体" pitchFamily="2" charset="-122"/>
              </a:rPr>
              <a:t>   for ( ; first; first = first-&gt;link) { // add to bin</a:t>
            </a:r>
          </a:p>
          <a:p>
            <a:pPr eaLnBrk="1" hangingPunct="1">
              <a:lnSpc>
                <a:spcPct val="80000"/>
              </a:lnSpc>
              <a:buFont typeface="Wingdings" pitchFamily="2" charset="2"/>
              <a:buNone/>
            </a:pPr>
            <a:r>
              <a:rPr lang="en-US" altLang="zh-CN" sz="2000" dirty="0">
                <a:latin typeface="Comic Sans MS" pitchFamily="66" charset="0"/>
                <a:ea typeface="宋体" pitchFamily="2" charset="-122"/>
              </a:rPr>
              <a:t>      b = </a:t>
            </a:r>
            <a:r>
              <a:rPr lang="en-US" altLang="zh-CN" sz="2000" dirty="0">
                <a:solidFill>
                  <a:schemeClr val="hlink"/>
                </a:solidFill>
                <a:latin typeface="Comic Sans MS" pitchFamily="66" charset="0"/>
                <a:ea typeface="宋体" pitchFamily="2" charset="-122"/>
              </a:rPr>
              <a:t>first-&gt;data</a:t>
            </a:r>
            <a:r>
              <a:rPr lang="en-US" altLang="zh-CN" sz="2000" dirty="0">
                <a:latin typeface="Comic Sans MS" pitchFamily="66" charset="0"/>
                <a:ea typeface="宋体" pitchFamily="2" charset="-122"/>
              </a:rPr>
              <a:t>;</a:t>
            </a:r>
          </a:p>
          <a:p>
            <a:pPr eaLnBrk="1" hangingPunct="1">
              <a:lnSpc>
                <a:spcPct val="80000"/>
              </a:lnSpc>
              <a:buFont typeface="Wingdings" pitchFamily="2" charset="2"/>
              <a:buNone/>
            </a:pPr>
            <a:r>
              <a:rPr lang="en-US" altLang="zh-CN" sz="2000" dirty="0">
                <a:latin typeface="Comic Sans MS" pitchFamily="66" charset="0"/>
                <a:ea typeface="宋体" pitchFamily="2" charset="-122"/>
              </a:rPr>
              <a:t>      if (bottom[b]) { // bin not empty</a:t>
            </a:r>
          </a:p>
          <a:p>
            <a:pPr eaLnBrk="1" hangingPunct="1">
              <a:lnSpc>
                <a:spcPct val="80000"/>
              </a:lnSpc>
              <a:buFont typeface="Wingdings" pitchFamily="2" charset="2"/>
              <a:buNone/>
            </a:pPr>
            <a:r>
              <a:rPr lang="en-US" altLang="zh-CN" sz="2000" dirty="0">
                <a:latin typeface="Comic Sans MS" pitchFamily="66" charset="0"/>
                <a:ea typeface="宋体" pitchFamily="2" charset="-122"/>
              </a:rPr>
              <a:t>        top[b]-&gt;link = first;</a:t>
            </a:r>
          </a:p>
          <a:p>
            <a:pPr eaLnBrk="1" hangingPunct="1">
              <a:lnSpc>
                <a:spcPct val="80000"/>
              </a:lnSpc>
              <a:buFont typeface="Wingdings" pitchFamily="2" charset="2"/>
              <a:buNone/>
            </a:pPr>
            <a:r>
              <a:rPr lang="en-US" altLang="zh-CN" sz="2000" dirty="0">
                <a:latin typeface="Comic Sans MS" pitchFamily="66" charset="0"/>
                <a:ea typeface="宋体" pitchFamily="2" charset="-122"/>
              </a:rPr>
              <a:t>        top[b] = first; }</a:t>
            </a:r>
          </a:p>
          <a:p>
            <a:pPr eaLnBrk="1" hangingPunct="1">
              <a:lnSpc>
                <a:spcPct val="80000"/>
              </a:lnSpc>
              <a:buFont typeface="Wingdings" pitchFamily="2" charset="2"/>
              <a:buNone/>
            </a:pPr>
            <a:r>
              <a:rPr lang="en-US" altLang="zh-CN" sz="2000" dirty="0">
                <a:latin typeface="Comic Sans MS" pitchFamily="66" charset="0"/>
                <a:ea typeface="宋体" pitchFamily="2" charset="-122"/>
              </a:rPr>
              <a:t>      else // bin empty</a:t>
            </a:r>
          </a:p>
          <a:p>
            <a:pPr eaLnBrk="1" hangingPunct="1">
              <a:lnSpc>
                <a:spcPct val="80000"/>
              </a:lnSpc>
              <a:buFont typeface="Wingdings" pitchFamily="2" charset="2"/>
              <a:buNone/>
            </a:pPr>
            <a:r>
              <a:rPr lang="en-US" altLang="zh-CN" sz="2000" dirty="0">
                <a:latin typeface="Comic Sans MS" pitchFamily="66" charset="0"/>
                <a:ea typeface="宋体" pitchFamily="2" charset="-122"/>
              </a:rPr>
              <a:t>        bottom[b] = top[b] = first;</a:t>
            </a:r>
          </a:p>
          <a:p>
            <a:pPr eaLnBrk="1" hangingPunct="1">
              <a:lnSpc>
                <a:spcPct val="80000"/>
              </a:lnSpc>
              <a:buFont typeface="Wingdings" pitchFamily="2" charset="2"/>
              <a:buNone/>
            </a:pPr>
            <a:r>
              <a:rPr lang="en-US" altLang="zh-CN" sz="2000" dirty="0">
                <a:latin typeface="Comic Sans MS" pitchFamily="66" charset="0"/>
                <a:ea typeface="宋体" pitchFamily="2" charset="-122"/>
              </a:rPr>
              <a:t>   }</a:t>
            </a:r>
            <a:endParaRPr lang="en-US" altLang="en-US" sz="2000" dirty="0">
              <a:latin typeface="Comic Sans MS" pitchFamily="66" charset="0"/>
            </a:endParaRPr>
          </a:p>
        </p:txBody>
      </p:sp>
      <p:sp>
        <p:nvSpPr>
          <p:cNvPr id="606213" name="Rectangle 5"/>
          <p:cNvSpPr>
            <a:spLocks noChangeArrowheads="1"/>
          </p:cNvSpPr>
          <p:nvPr/>
        </p:nvSpPr>
        <p:spPr bwMode="auto">
          <a:xfrm>
            <a:off x="5940425" y="2924175"/>
            <a:ext cx="647700" cy="217488"/>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bottom[0]</a:t>
            </a:r>
            <a:endParaRPr kumimoji="1" lang="en-US" altLang="zh-CN" sz="1200">
              <a:solidFill>
                <a:schemeClr val="bg1"/>
              </a:solidFill>
              <a:latin typeface="Tahoma" pitchFamily="34" charset="0"/>
            </a:endParaRPr>
          </a:p>
        </p:txBody>
      </p:sp>
      <p:sp>
        <p:nvSpPr>
          <p:cNvPr id="606214" name="Rectangle 6"/>
          <p:cNvSpPr>
            <a:spLocks noChangeArrowheads="1"/>
          </p:cNvSpPr>
          <p:nvPr/>
        </p:nvSpPr>
        <p:spPr bwMode="auto">
          <a:xfrm>
            <a:off x="7561263" y="1412875"/>
            <a:ext cx="215900" cy="2889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06216" name="Rectangle 8"/>
          <p:cNvSpPr>
            <a:spLocks noChangeArrowheads="1"/>
          </p:cNvSpPr>
          <p:nvPr/>
        </p:nvSpPr>
        <p:spPr bwMode="auto">
          <a:xfrm>
            <a:off x="7561263" y="1989138"/>
            <a:ext cx="215900" cy="2889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073" name="AutoShape 9"/>
          <p:cNvSpPr>
            <a:spLocks noChangeArrowheads="1"/>
          </p:cNvSpPr>
          <p:nvPr/>
        </p:nvSpPr>
        <p:spPr bwMode="auto">
          <a:xfrm>
            <a:off x="6011863" y="3500438"/>
            <a:ext cx="1944687" cy="720725"/>
          </a:xfrm>
          <a:prstGeom prst="wedgeRoundRectCallout">
            <a:avLst>
              <a:gd name="adj1" fmla="val -158981"/>
              <a:gd name="adj2" fmla="val -86125"/>
              <a:gd name="adj3" fmla="val 16667"/>
            </a:avLst>
          </a:prstGeom>
          <a:solidFill>
            <a:schemeClr val="accent1"/>
          </a:solidFill>
          <a:ln w="9525">
            <a:solidFill>
              <a:schemeClr val="tx1"/>
            </a:solidFill>
            <a:miter lim="800000"/>
            <a:headEnd/>
            <a:tailEnd/>
          </a:ln>
          <a:effectLst/>
        </p:spPr>
        <p:txBody>
          <a:bodyPr/>
          <a:lstStyle/>
          <a:p>
            <a:r>
              <a:rPr kumimoji="1" lang="zh-CN" altLang="en-US" b="1">
                <a:latin typeface="Tahoma" pitchFamily="34" charset="0"/>
              </a:rPr>
              <a:t>每个箱子初始化</a:t>
            </a:r>
            <a:r>
              <a:rPr kumimoji="1" lang="el-GR" altLang="zh-CN" b="1">
                <a:latin typeface="Tahoma" pitchFamily="34" charset="0"/>
              </a:rPr>
              <a:t>Θ</a:t>
            </a:r>
            <a:r>
              <a:rPr kumimoji="1" lang="en-US" altLang="zh-CN" b="1">
                <a:latin typeface="Tahoma" pitchFamily="34" charset="0"/>
              </a:rPr>
              <a:t>(range)</a:t>
            </a:r>
            <a:endParaRPr kumimoji="1" lang="el-GR" altLang="zh-CN" b="1">
              <a:latin typeface="Tahoma" pitchFamily="34" charset="0"/>
            </a:endParaRPr>
          </a:p>
        </p:txBody>
      </p:sp>
      <p:sp>
        <p:nvSpPr>
          <p:cNvPr id="88074" name="AutoShape 10"/>
          <p:cNvSpPr>
            <a:spLocks noChangeArrowheads="1"/>
          </p:cNvSpPr>
          <p:nvPr/>
        </p:nvSpPr>
        <p:spPr bwMode="auto">
          <a:xfrm>
            <a:off x="5508625" y="5157788"/>
            <a:ext cx="2232025" cy="719137"/>
          </a:xfrm>
          <a:prstGeom prst="wedgeRoundRectCallout">
            <a:avLst>
              <a:gd name="adj1" fmla="val -68565"/>
              <a:gd name="adj2" fmla="val -171412"/>
              <a:gd name="adj3" fmla="val 16667"/>
            </a:avLst>
          </a:prstGeom>
          <a:solidFill>
            <a:schemeClr val="accent1"/>
          </a:solidFill>
          <a:ln w="9525">
            <a:solidFill>
              <a:schemeClr val="tx1"/>
            </a:solidFill>
            <a:miter lim="800000"/>
            <a:headEnd/>
            <a:tailEnd/>
          </a:ln>
          <a:effectLst/>
        </p:spPr>
        <p:txBody>
          <a:bodyPr/>
          <a:lstStyle/>
          <a:p>
            <a:r>
              <a:rPr kumimoji="1" lang="zh-CN" altLang="en-US" b="1" dirty="0">
                <a:latin typeface="Comic Sans MS" pitchFamily="66" charset="0"/>
              </a:rPr>
              <a:t>每个节点被添加到箱子的顶部</a:t>
            </a:r>
            <a:r>
              <a:rPr lang="el-GR" altLang="zh-CN" dirty="0">
                <a:latin typeface="Comic Sans MS" pitchFamily="66" charset="0"/>
                <a:cs typeface="Times New Roman" pitchFamily="18" charset="0"/>
              </a:rPr>
              <a:t>Θ</a:t>
            </a:r>
            <a:r>
              <a:rPr kumimoji="1" lang="en-US" altLang="zh-CN" b="1" dirty="0">
                <a:latin typeface="Comic Sans MS" pitchFamily="66" charset="0"/>
              </a:rPr>
              <a:t>(n)</a:t>
            </a:r>
            <a:endParaRPr kumimoji="1" lang="zh-CN" altLang="en-US" b="1" dirty="0">
              <a:latin typeface="Comic Sans MS" pitchFamily="66" charset="0"/>
            </a:endParaRPr>
          </a:p>
        </p:txBody>
      </p:sp>
      <p:sp>
        <p:nvSpPr>
          <p:cNvPr id="606225" name="Rectangle 17"/>
          <p:cNvSpPr>
            <a:spLocks noChangeArrowheads="1"/>
          </p:cNvSpPr>
          <p:nvPr/>
        </p:nvSpPr>
        <p:spPr bwMode="auto">
          <a:xfrm>
            <a:off x="7777163" y="198913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06227" name="Rectangle 19"/>
          <p:cNvSpPr>
            <a:spLocks noChangeArrowheads="1"/>
          </p:cNvSpPr>
          <p:nvPr/>
        </p:nvSpPr>
        <p:spPr bwMode="auto">
          <a:xfrm>
            <a:off x="7777163" y="1412875"/>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8077" name="Rectangle 26"/>
          <p:cNvSpPr>
            <a:spLocks noChangeArrowheads="1"/>
          </p:cNvSpPr>
          <p:nvPr/>
        </p:nvSpPr>
        <p:spPr bwMode="auto">
          <a:xfrm>
            <a:off x="4716463" y="115888"/>
            <a:ext cx="215900" cy="288925"/>
          </a:xfrm>
          <a:prstGeom prst="rect">
            <a:avLst/>
          </a:prstGeom>
          <a:solidFill>
            <a:srgbClr val="FA0691"/>
          </a:solidFill>
          <a:ln w="9525">
            <a:solidFill>
              <a:schemeClr val="tx1"/>
            </a:solidFill>
            <a:miter lim="800000"/>
            <a:headEnd/>
            <a:tailEnd/>
          </a:ln>
          <a:effectLst/>
        </p:spPr>
        <p:txBody>
          <a:bodyPr wrap="none" anchor="ctr"/>
          <a:lstStyle/>
          <a:p>
            <a:endParaRPr lang="zh-CN" altLang="en-US"/>
          </a:p>
        </p:txBody>
      </p:sp>
      <p:sp>
        <p:nvSpPr>
          <p:cNvPr id="88078" name="Rectangle 27"/>
          <p:cNvSpPr>
            <a:spLocks noChangeArrowheads="1"/>
          </p:cNvSpPr>
          <p:nvPr/>
        </p:nvSpPr>
        <p:spPr bwMode="auto">
          <a:xfrm>
            <a:off x="4932363" y="11588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8079" name="Line 28"/>
          <p:cNvSpPr>
            <a:spLocks noChangeShapeType="1"/>
          </p:cNvSpPr>
          <p:nvPr/>
        </p:nvSpPr>
        <p:spPr bwMode="auto">
          <a:xfrm>
            <a:off x="5148263" y="260350"/>
            <a:ext cx="431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8080" name="Rectangle 29"/>
          <p:cNvSpPr>
            <a:spLocks noChangeArrowheads="1"/>
          </p:cNvSpPr>
          <p:nvPr/>
        </p:nvSpPr>
        <p:spPr bwMode="auto">
          <a:xfrm>
            <a:off x="5580063" y="115888"/>
            <a:ext cx="215900" cy="288925"/>
          </a:xfrm>
          <a:prstGeom prst="rect">
            <a:avLst/>
          </a:prstGeom>
          <a:solidFill>
            <a:srgbClr val="FA0691"/>
          </a:solidFill>
          <a:ln w="9525">
            <a:solidFill>
              <a:schemeClr val="tx1"/>
            </a:solidFill>
            <a:miter lim="800000"/>
            <a:headEnd/>
            <a:tailEnd/>
          </a:ln>
          <a:effectLst/>
        </p:spPr>
        <p:txBody>
          <a:bodyPr wrap="none" anchor="ctr"/>
          <a:lstStyle/>
          <a:p>
            <a:endParaRPr lang="zh-CN" altLang="en-US"/>
          </a:p>
        </p:txBody>
      </p:sp>
      <p:sp>
        <p:nvSpPr>
          <p:cNvPr id="88081" name="Rectangle 30"/>
          <p:cNvSpPr>
            <a:spLocks noChangeArrowheads="1"/>
          </p:cNvSpPr>
          <p:nvPr/>
        </p:nvSpPr>
        <p:spPr bwMode="auto">
          <a:xfrm>
            <a:off x="5795963" y="11588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8082" name="Line 31"/>
          <p:cNvSpPr>
            <a:spLocks noChangeShapeType="1"/>
          </p:cNvSpPr>
          <p:nvPr/>
        </p:nvSpPr>
        <p:spPr bwMode="auto">
          <a:xfrm>
            <a:off x="6011863" y="260350"/>
            <a:ext cx="431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8083" name="Rectangle 32"/>
          <p:cNvSpPr>
            <a:spLocks noChangeArrowheads="1"/>
          </p:cNvSpPr>
          <p:nvPr/>
        </p:nvSpPr>
        <p:spPr bwMode="auto">
          <a:xfrm>
            <a:off x="6445250" y="115888"/>
            <a:ext cx="215900" cy="288925"/>
          </a:xfrm>
          <a:prstGeom prst="rect">
            <a:avLst/>
          </a:prstGeom>
          <a:solidFill>
            <a:srgbClr val="FA0691"/>
          </a:solidFill>
          <a:ln w="9525">
            <a:solidFill>
              <a:schemeClr val="tx1"/>
            </a:solidFill>
            <a:miter lim="800000"/>
            <a:headEnd/>
            <a:tailEnd/>
          </a:ln>
          <a:effectLst/>
        </p:spPr>
        <p:txBody>
          <a:bodyPr wrap="none" anchor="ctr"/>
          <a:lstStyle/>
          <a:p>
            <a:endParaRPr lang="zh-CN" altLang="en-US"/>
          </a:p>
        </p:txBody>
      </p:sp>
      <p:sp>
        <p:nvSpPr>
          <p:cNvPr id="88084" name="Rectangle 33"/>
          <p:cNvSpPr>
            <a:spLocks noChangeArrowheads="1"/>
          </p:cNvSpPr>
          <p:nvPr/>
        </p:nvSpPr>
        <p:spPr bwMode="auto">
          <a:xfrm>
            <a:off x="6661150" y="11588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8085" name="Line 34"/>
          <p:cNvSpPr>
            <a:spLocks noChangeShapeType="1"/>
          </p:cNvSpPr>
          <p:nvPr/>
        </p:nvSpPr>
        <p:spPr bwMode="auto">
          <a:xfrm>
            <a:off x="6877050" y="260350"/>
            <a:ext cx="431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8086" name="Rectangle 35"/>
          <p:cNvSpPr>
            <a:spLocks noChangeArrowheads="1"/>
          </p:cNvSpPr>
          <p:nvPr/>
        </p:nvSpPr>
        <p:spPr bwMode="auto">
          <a:xfrm>
            <a:off x="7308850" y="115888"/>
            <a:ext cx="215900" cy="288925"/>
          </a:xfrm>
          <a:prstGeom prst="rect">
            <a:avLst/>
          </a:prstGeom>
          <a:solidFill>
            <a:srgbClr val="FA0691"/>
          </a:solidFill>
          <a:ln w="9525">
            <a:solidFill>
              <a:schemeClr val="tx1"/>
            </a:solidFill>
            <a:miter lim="800000"/>
            <a:headEnd/>
            <a:tailEnd/>
          </a:ln>
          <a:effectLst/>
        </p:spPr>
        <p:txBody>
          <a:bodyPr wrap="none" anchor="ctr"/>
          <a:lstStyle/>
          <a:p>
            <a:endParaRPr lang="zh-CN" altLang="en-US"/>
          </a:p>
        </p:txBody>
      </p:sp>
      <p:sp>
        <p:nvSpPr>
          <p:cNvPr id="88087" name="Rectangle 36"/>
          <p:cNvSpPr>
            <a:spLocks noChangeArrowheads="1"/>
          </p:cNvSpPr>
          <p:nvPr/>
        </p:nvSpPr>
        <p:spPr bwMode="auto">
          <a:xfrm>
            <a:off x="7524750" y="11588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8088" name="Line 37"/>
          <p:cNvSpPr>
            <a:spLocks noChangeShapeType="1"/>
          </p:cNvSpPr>
          <p:nvPr/>
        </p:nvSpPr>
        <p:spPr bwMode="auto">
          <a:xfrm>
            <a:off x="7740650" y="260350"/>
            <a:ext cx="431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8089" name="Rectangle 38"/>
          <p:cNvSpPr>
            <a:spLocks noChangeArrowheads="1"/>
          </p:cNvSpPr>
          <p:nvPr/>
        </p:nvSpPr>
        <p:spPr bwMode="auto">
          <a:xfrm>
            <a:off x="8172450" y="115888"/>
            <a:ext cx="215900" cy="288925"/>
          </a:xfrm>
          <a:prstGeom prst="rect">
            <a:avLst/>
          </a:prstGeom>
          <a:solidFill>
            <a:srgbClr val="FA0691"/>
          </a:solidFill>
          <a:ln w="9525">
            <a:solidFill>
              <a:schemeClr val="tx1"/>
            </a:solidFill>
            <a:miter lim="800000"/>
            <a:headEnd/>
            <a:tailEnd/>
          </a:ln>
          <a:effectLst/>
        </p:spPr>
        <p:txBody>
          <a:bodyPr wrap="none" anchor="ctr"/>
          <a:lstStyle/>
          <a:p>
            <a:endParaRPr lang="zh-CN" altLang="en-US"/>
          </a:p>
        </p:txBody>
      </p:sp>
      <p:sp>
        <p:nvSpPr>
          <p:cNvPr id="88090" name="Rectangle 39"/>
          <p:cNvSpPr>
            <a:spLocks noChangeArrowheads="1"/>
          </p:cNvSpPr>
          <p:nvPr/>
        </p:nvSpPr>
        <p:spPr bwMode="auto">
          <a:xfrm>
            <a:off x="8388350" y="115888"/>
            <a:ext cx="215900" cy="288925"/>
          </a:xfrm>
          <a:prstGeom prst="rect">
            <a:avLst/>
          </a:prstGeom>
          <a:solidFill>
            <a:schemeClr val="accent2"/>
          </a:solidFill>
          <a:ln w="9525">
            <a:solidFill>
              <a:schemeClr val="tx1"/>
            </a:solidFill>
            <a:miter lim="800000"/>
            <a:headEnd/>
            <a:tailEnd/>
          </a:ln>
          <a:effectLst/>
        </p:spPr>
        <p:txBody>
          <a:bodyPr wrap="none" anchor="ctr"/>
          <a:lstStyle/>
          <a:p>
            <a:pPr algn="ctr"/>
            <a:r>
              <a:rPr kumimoji="1" lang="en-US" altLang="zh-CN" sz="2400" b="1">
                <a:latin typeface="Tahoma" pitchFamily="34" charset="0"/>
              </a:rPr>
              <a:t>^</a:t>
            </a:r>
          </a:p>
        </p:txBody>
      </p:sp>
      <p:sp>
        <p:nvSpPr>
          <p:cNvPr id="88091" name="Line 41"/>
          <p:cNvSpPr>
            <a:spLocks noChangeShapeType="1"/>
          </p:cNvSpPr>
          <p:nvPr/>
        </p:nvSpPr>
        <p:spPr bwMode="auto">
          <a:xfrm>
            <a:off x="4284663" y="188913"/>
            <a:ext cx="4318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88092" name="Rectangle 42"/>
          <p:cNvSpPr>
            <a:spLocks noChangeArrowheads="1"/>
          </p:cNvSpPr>
          <p:nvPr/>
        </p:nvSpPr>
        <p:spPr bwMode="auto">
          <a:xfrm>
            <a:off x="3492500" y="49213"/>
            <a:ext cx="701675" cy="396875"/>
          </a:xfrm>
          <a:prstGeom prst="rect">
            <a:avLst/>
          </a:prstGeom>
          <a:noFill/>
          <a:ln w="9525">
            <a:noFill/>
            <a:miter lim="800000"/>
            <a:headEnd/>
            <a:tailEnd/>
          </a:ln>
          <a:effectLst/>
        </p:spPr>
        <p:txBody>
          <a:bodyPr wrap="none">
            <a:spAutoFit/>
          </a:bodyPr>
          <a:lstStyle/>
          <a:p>
            <a:r>
              <a:rPr kumimoji="1" lang="en-US" altLang="zh-CN" sz="2000" b="1">
                <a:solidFill>
                  <a:schemeClr val="hlink"/>
                </a:solidFill>
                <a:latin typeface="Tahoma" pitchFamily="34" charset="0"/>
              </a:rPr>
              <a:t>first</a:t>
            </a:r>
            <a:endParaRPr kumimoji="1" lang="zh-CN" altLang="en-US" sz="2000" b="1">
              <a:solidFill>
                <a:schemeClr val="hlink"/>
              </a:solidFill>
              <a:latin typeface="Tahoma" pitchFamily="34" charset="0"/>
            </a:endParaRPr>
          </a:p>
        </p:txBody>
      </p:sp>
      <p:sp>
        <p:nvSpPr>
          <p:cNvPr id="606251" name="Line 43"/>
          <p:cNvSpPr>
            <a:spLocks noChangeShapeType="1"/>
          </p:cNvSpPr>
          <p:nvPr/>
        </p:nvSpPr>
        <p:spPr bwMode="auto">
          <a:xfrm>
            <a:off x="5940425" y="2420938"/>
            <a:ext cx="2125663" cy="0"/>
          </a:xfrm>
          <a:prstGeom prst="line">
            <a:avLst/>
          </a:prstGeom>
          <a:noFill/>
          <a:ln w="9525">
            <a:solidFill>
              <a:schemeClr val="tx1"/>
            </a:solidFill>
            <a:miter lim="800000"/>
            <a:headEnd/>
            <a:tailEnd/>
          </a:ln>
          <a:effectLst/>
        </p:spPr>
        <p:txBody>
          <a:bodyPr wrap="none"/>
          <a:lstStyle/>
          <a:p>
            <a:endParaRPr lang="zh-CN" altLang="en-US"/>
          </a:p>
        </p:txBody>
      </p:sp>
      <p:sp>
        <p:nvSpPr>
          <p:cNvPr id="606252" name="Line 44"/>
          <p:cNvSpPr>
            <a:spLocks noChangeShapeType="1"/>
          </p:cNvSpPr>
          <p:nvPr/>
        </p:nvSpPr>
        <p:spPr bwMode="auto">
          <a:xfrm>
            <a:off x="5940425" y="549275"/>
            <a:ext cx="0" cy="2160588"/>
          </a:xfrm>
          <a:prstGeom prst="line">
            <a:avLst/>
          </a:prstGeom>
          <a:noFill/>
          <a:ln w="9525">
            <a:solidFill>
              <a:schemeClr val="tx1"/>
            </a:solidFill>
            <a:miter lim="800000"/>
            <a:headEnd/>
            <a:tailEnd/>
          </a:ln>
          <a:effectLst/>
        </p:spPr>
        <p:txBody>
          <a:bodyPr wrap="none"/>
          <a:lstStyle/>
          <a:p>
            <a:endParaRPr lang="zh-CN" altLang="en-US"/>
          </a:p>
        </p:txBody>
      </p:sp>
      <p:sp>
        <p:nvSpPr>
          <p:cNvPr id="606253" name="Line 45"/>
          <p:cNvSpPr>
            <a:spLocks noChangeShapeType="1"/>
          </p:cNvSpPr>
          <p:nvPr/>
        </p:nvSpPr>
        <p:spPr bwMode="auto">
          <a:xfrm>
            <a:off x="6661150" y="549275"/>
            <a:ext cx="0" cy="2160588"/>
          </a:xfrm>
          <a:prstGeom prst="line">
            <a:avLst/>
          </a:prstGeom>
          <a:noFill/>
          <a:ln w="9525">
            <a:solidFill>
              <a:schemeClr val="tx1"/>
            </a:solidFill>
            <a:miter lim="800000"/>
            <a:headEnd/>
            <a:tailEnd/>
          </a:ln>
          <a:effectLst/>
        </p:spPr>
        <p:txBody>
          <a:bodyPr wrap="none"/>
          <a:lstStyle/>
          <a:p>
            <a:endParaRPr lang="zh-CN" altLang="en-US"/>
          </a:p>
        </p:txBody>
      </p:sp>
      <p:sp>
        <p:nvSpPr>
          <p:cNvPr id="606256" name="Line 48"/>
          <p:cNvSpPr>
            <a:spLocks noChangeShapeType="1"/>
          </p:cNvSpPr>
          <p:nvPr/>
        </p:nvSpPr>
        <p:spPr bwMode="auto">
          <a:xfrm>
            <a:off x="8101013" y="549275"/>
            <a:ext cx="0" cy="2160588"/>
          </a:xfrm>
          <a:prstGeom prst="line">
            <a:avLst/>
          </a:prstGeom>
          <a:noFill/>
          <a:ln w="9525">
            <a:solidFill>
              <a:schemeClr val="tx1"/>
            </a:solidFill>
            <a:miter lim="800000"/>
            <a:headEnd/>
            <a:tailEnd/>
          </a:ln>
          <a:effectLst/>
        </p:spPr>
        <p:txBody>
          <a:bodyPr wrap="none"/>
          <a:lstStyle/>
          <a:p>
            <a:endParaRPr lang="zh-CN" altLang="en-US"/>
          </a:p>
        </p:txBody>
      </p:sp>
      <p:sp>
        <p:nvSpPr>
          <p:cNvPr id="606257" name="Line 49"/>
          <p:cNvSpPr>
            <a:spLocks noChangeShapeType="1"/>
          </p:cNvSpPr>
          <p:nvPr/>
        </p:nvSpPr>
        <p:spPr bwMode="auto">
          <a:xfrm>
            <a:off x="7345363" y="549275"/>
            <a:ext cx="0" cy="2160588"/>
          </a:xfrm>
          <a:prstGeom prst="line">
            <a:avLst/>
          </a:prstGeom>
          <a:noFill/>
          <a:ln w="9525">
            <a:solidFill>
              <a:schemeClr val="tx1"/>
            </a:solidFill>
            <a:miter lim="800000"/>
            <a:headEnd/>
            <a:tailEnd/>
          </a:ln>
          <a:effectLst/>
        </p:spPr>
        <p:txBody>
          <a:bodyPr wrap="none"/>
          <a:lstStyle/>
          <a:p>
            <a:endParaRPr lang="zh-CN" altLang="en-US"/>
          </a:p>
        </p:txBody>
      </p:sp>
      <p:sp>
        <p:nvSpPr>
          <p:cNvPr id="606259" name="Line 51"/>
          <p:cNvSpPr>
            <a:spLocks noChangeShapeType="1"/>
          </p:cNvSpPr>
          <p:nvPr/>
        </p:nvSpPr>
        <p:spPr bwMode="auto">
          <a:xfrm>
            <a:off x="9144000" y="620713"/>
            <a:ext cx="0" cy="2160587"/>
          </a:xfrm>
          <a:prstGeom prst="line">
            <a:avLst/>
          </a:prstGeom>
          <a:noFill/>
          <a:ln w="9525">
            <a:solidFill>
              <a:schemeClr val="tx1"/>
            </a:solidFill>
            <a:miter lim="800000"/>
            <a:headEnd/>
            <a:tailEnd/>
          </a:ln>
          <a:effectLst/>
        </p:spPr>
        <p:txBody>
          <a:bodyPr wrap="none"/>
          <a:lstStyle/>
          <a:p>
            <a:endParaRPr lang="zh-CN" altLang="en-US"/>
          </a:p>
        </p:txBody>
      </p:sp>
      <p:sp>
        <p:nvSpPr>
          <p:cNvPr id="606260" name="Text Box 52"/>
          <p:cNvSpPr txBox="1">
            <a:spLocks noChangeArrowheads="1"/>
          </p:cNvSpPr>
          <p:nvPr/>
        </p:nvSpPr>
        <p:spPr bwMode="auto">
          <a:xfrm>
            <a:off x="5868988" y="2349500"/>
            <a:ext cx="792162" cy="366713"/>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0</a:t>
            </a:r>
          </a:p>
        </p:txBody>
      </p:sp>
      <p:sp>
        <p:nvSpPr>
          <p:cNvPr id="606261" name="Text Box 53"/>
          <p:cNvSpPr txBox="1">
            <a:spLocks noChangeArrowheads="1"/>
          </p:cNvSpPr>
          <p:nvPr/>
        </p:nvSpPr>
        <p:spPr bwMode="auto">
          <a:xfrm>
            <a:off x="6588125" y="2349500"/>
            <a:ext cx="792163" cy="366713"/>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1</a:t>
            </a:r>
          </a:p>
        </p:txBody>
      </p:sp>
      <p:sp>
        <p:nvSpPr>
          <p:cNvPr id="606262" name="Text Box 54"/>
          <p:cNvSpPr txBox="1">
            <a:spLocks noChangeArrowheads="1"/>
          </p:cNvSpPr>
          <p:nvPr/>
        </p:nvSpPr>
        <p:spPr bwMode="auto">
          <a:xfrm>
            <a:off x="7308850" y="2349500"/>
            <a:ext cx="792163" cy="366713"/>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2</a:t>
            </a:r>
          </a:p>
        </p:txBody>
      </p:sp>
      <p:sp>
        <p:nvSpPr>
          <p:cNvPr id="606275" name="Rectangle 67"/>
          <p:cNvSpPr>
            <a:spLocks noChangeArrowheads="1"/>
          </p:cNvSpPr>
          <p:nvPr/>
        </p:nvSpPr>
        <p:spPr bwMode="auto">
          <a:xfrm>
            <a:off x="6084888" y="1989138"/>
            <a:ext cx="215900" cy="2889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06276" name="Rectangle 68"/>
          <p:cNvSpPr>
            <a:spLocks noChangeArrowheads="1"/>
          </p:cNvSpPr>
          <p:nvPr/>
        </p:nvSpPr>
        <p:spPr bwMode="auto">
          <a:xfrm>
            <a:off x="6300788" y="1989138"/>
            <a:ext cx="215900" cy="288925"/>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606278" name="Rectangle 70"/>
          <p:cNvSpPr>
            <a:spLocks noChangeArrowheads="1"/>
          </p:cNvSpPr>
          <p:nvPr/>
        </p:nvSpPr>
        <p:spPr bwMode="auto">
          <a:xfrm>
            <a:off x="5219700" y="1700213"/>
            <a:ext cx="576263" cy="217487"/>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top[0]</a:t>
            </a:r>
            <a:endParaRPr kumimoji="1" lang="en-US" altLang="zh-CN" sz="1200">
              <a:solidFill>
                <a:schemeClr val="bg1"/>
              </a:solidFill>
              <a:latin typeface="Tahoma" pitchFamily="34" charset="0"/>
            </a:endParaRPr>
          </a:p>
        </p:txBody>
      </p:sp>
      <p:sp>
        <p:nvSpPr>
          <p:cNvPr id="606279" name="Line 71"/>
          <p:cNvSpPr>
            <a:spLocks noChangeShapeType="1"/>
          </p:cNvSpPr>
          <p:nvPr/>
        </p:nvSpPr>
        <p:spPr bwMode="auto">
          <a:xfrm>
            <a:off x="5795963" y="1773238"/>
            <a:ext cx="360362" cy="21590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6280" name="Line 72"/>
          <p:cNvSpPr>
            <a:spLocks noChangeShapeType="1"/>
          </p:cNvSpPr>
          <p:nvPr/>
        </p:nvSpPr>
        <p:spPr bwMode="auto">
          <a:xfrm flipV="1">
            <a:off x="6156325" y="2276475"/>
            <a:ext cx="0" cy="64770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6281" name="Rectangle 73"/>
          <p:cNvSpPr>
            <a:spLocks noChangeArrowheads="1"/>
          </p:cNvSpPr>
          <p:nvPr/>
        </p:nvSpPr>
        <p:spPr bwMode="auto">
          <a:xfrm>
            <a:off x="7308850" y="2924175"/>
            <a:ext cx="647700" cy="217488"/>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bottom[2]</a:t>
            </a:r>
            <a:endParaRPr kumimoji="1" lang="en-US" altLang="zh-CN" sz="1200">
              <a:solidFill>
                <a:schemeClr val="bg1"/>
              </a:solidFill>
              <a:latin typeface="Tahoma" pitchFamily="34" charset="0"/>
            </a:endParaRPr>
          </a:p>
        </p:txBody>
      </p:sp>
      <p:sp>
        <p:nvSpPr>
          <p:cNvPr id="606282" name="Line 74"/>
          <p:cNvSpPr>
            <a:spLocks noChangeShapeType="1"/>
          </p:cNvSpPr>
          <p:nvPr/>
        </p:nvSpPr>
        <p:spPr bwMode="auto">
          <a:xfrm flipV="1">
            <a:off x="7667625" y="2276475"/>
            <a:ext cx="0" cy="64770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6283" name="Rectangle 75"/>
          <p:cNvSpPr>
            <a:spLocks noChangeArrowheads="1"/>
          </p:cNvSpPr>
          <p:nvPr/>
        </p:nvSpPr>
        <p:spPr bwMode="auto">
          <a:xfrm>
            <a:off x="8316913" y="1773238"/>
            <a:ext cx="576262" cy="219075"/>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top[2]</a:t>
            </a:r>
            <a:endParaRPr kumimoji="1" lang="en-US" altLang="zh-CN" sz="1200">
              <a:solidFill>
                <a:schemeClr val="bg1"/>
              </a:solidFill>
              <a:latin typeface="Tahoma" pitchFamily="34" charset="0"/>
            </a:endParaRPr>
          </a:p>
        </p:txBody>
      </p:sp>
      <p:sp>
        <p:nvSpPr>
          <p:cNvPr id="606284" name="Line 76"/>
          <p:cNvSpPr>
            <a:spLocks noChangeShapeType="1"/>
          </p:cNvSpPr>
          <p:nvPr/>
        </p:nvSpPr>
        <p:spPr bwMode="auto">
          <a:xfrm flipH="1">
            <a:off x="7667625" y="1844675"/>
            <a:ext cx="649288" cy="14605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6285" name="Line 77"/>
          <p:cNvSpPr>
            <a:spLocks noChangeShapeType="1"/>
          </p:cNvSpPr>
          <p:nvPr/>
        </p:nvSpPr>
        <p:spPr bwMode="auto">
          <a:xfrm flipV="1">
            <a:off x="7740650" y="1700213"/>
            <a:ext cx="0" cy="288925"/>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6286" name="Line 78"/>
          <p:cNvSpPr>
            <a:spLocks noChangeShapeType="1"/>
          </p:cNvSpPr>
          <p:nvPr/>
        </p:nvSpPr>
        <p:spPr bwMode="auto">
          <a:xfrm>
            <a:off x="7740650" y="1700213"/>
            <a:ext cx="576263" cy="144462"/>
          </a:xfrm>
          <a:prstGeom prst="line">
            <a:avLst/>
          </a:prstGeom>
          <a:noFill/>
          <a:ln w="9525">
            <a:solidFill>
              <a:srgbClr val="FA0691"/>
            </a:solidFill>
            <a:miter lim="800000"/>
            <a:headEnd type="triangle" w="med" len="med"/>
            <a:tailEn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6251"/>
                                        </p:tgtEl>
                                        <p:attrNameLst>
                                          <p:attrName>style.visibility</p:attrName>
                                        </p:attrNameLst>
                                      </p:cBhvr>
                                      <p:to>
                                        <p:strVal val="visible"/>
                                      </p:to>
                                    </p:set>
                                    <p:anim calcmode="lin" valueType="num">
                                      <p:cBhvr>
                                        <p:cTn id="7" dur="500" fill="hold"/>
                                        <p:tgtEl>
                                          <p:spTgt spid="606251"/>
                                        </p:tgtEl>
                                        <p:attrNameLst>
                                          <p:attrName>ppt_w</p:attrName>
                                        </p:attrNameLst>
                                      </p:cBhvr>
                                      <p:tavLst>
                                        <p:tav tm="0">
                                          <p:val>
                                            <p:fltVal val="0"/>
                                          </p:val>
                                        </p:tav>
                                        <p:tav tm="100000">
                                          <p:val>
                                            <p:strVal val="#ppt_w"/>
                                          </p:val>
                                        </p:tav>
                                      </p:tavLst>
                                    </p:anim>
                                    <p:anim calcmode="lin" valueType="num">
                                      <p:cBhvr>
                                        <p:cTn id="8" dur="500" fill="hold"/>
                                        <p:tgtEl>
                                          <p:spTgt spid="606251"/>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06252"/>
                                        </p:tgtEl>
                                        <p:attrNameLst>
                                          <p:attrName>style.visibility</p:attrName>
                                        </p:attrNameLst>
                                      </p:cBhvr>
                                      <p:to>
                                        <p:strVal val="visible"/>
                                      </p:to>
                                    </p:set>
                                    <p:anim calcmode="lin" valueType="num">
                                      <p:cBhvr>
                                        <p:cTn id="12" dur="500" fill="hold"/>
                                        <p:tgtEl>
                                          <p:spTgt spid="606252"/>
                                        </p:tgtEl>
                                        <p:attrNameLst>
                                          <p:attrName>ppt_w</p:attrName>
                                        </p:attrNameLst>
                                      </p:cBhvr>
                                      <p:tavLst>
                                        <p:tav tm="0">
                                          <p:val>
                                            <p:fltVal val="0"/>
                                          </p:val>
                                        </p:tav>
                                        <p:tav tm="100000">
                                          <p:val>
                                            <p:strVal val="#ppt_w"/>
                                          </p:val>
                                        </p:tav>
                                      </p:tavLst>
                                    </p:anim>
                                    <p:anim calcmode="lin" valueType="num">
                                      <p:cBhvr>
                                        <p:cTn id="13" dur="500" fill="hold"/>
                                        <p:tgtEl>
                                          <p:spTgt spid="60625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06253"/>
                                        </p:tgtEl>
                                        <p:attrNameLst>
                                          <p:attrName>style.visibility</p:attrName>
                                        </p:attrNameLst>
                                      </p:cBhvr>
                                      <p:to>
                                        <p:strVal val="visible"/>
                                      </p:to>
                                    </p:set>
                                    <p:anim calcmode="lin" valueType="num">
                                      <p:cBhvr>
                                        <p:cTn id="17" dur="500" fill="hold"/>
                                        <p:tgtEl>
                                          <p:spTgt spid="606253"/>
                                        </p:tgtEl>
                                        <p:attrNameLst>
                                          <p:attrName>ppt_w</p:attrName>
                                        </p:attrNameLst>
                                      </p:cBhvr>
                                      <p:tavLst>
                                        <p:tav tm="0">
                                          <p:val>
                                            <p:fltVal val="0"/>
                                          </p:val>
                                        </p:tav>
                                        <p:tav tm="100000">
                                          <p:val>
                                            <p:strVal val="#ppt_w"/>
                                          </p:val>
                                        </p:tav>
                                      </p:tavLst>
                                    </p:anim>
                                    <p:anim calcmode="lin" valueType="num">
                                      <p:cBhvr>
                                        <p:cTn id="18" dur="500" fill="hold"/>
                                        <p:tgtEl>
                                          <p:spTgt spid="606253"/>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06256"/>
                                        </p:tgtEl>
                                        <p:attrNameLst>
                                          <p:attrName>style.visibility</p:attrName>
                                        </p:attrNameLst>
                                      </p:cBhvr>
                                      <p:to>
                                        <p:strVal val="visible"/>
                                      </p:to>
                                    </p:set>
                                    <p:anim calcmode="lin" valueType="num">
                                      <p:cBhvr>
                                        <p:cTn id="22" dur="500" fill="hold"/>
                                        <p:tgtEl>
                                          <p:spTgt spid="606256"/>
                                        </p:tgtEl>
                                        <p:attrNameLst>
                                          <p:attrName>ppt_w</p:attrName>
                                        </p:attrNameLst>
                                      </p:cBhvr>
                                      <p:tavLst>
                                        <p:tav tm="0">
                                          <p:val>
                                            <p:fltVal val="0"/>
                                          </p:val>
                                        </p:tav>
                                        <p:tav tm="100000">
                                          <p:val>
                                            <p:strVal val="#ppt_w"/>
                                          </p:val>
                                        </p:tav>
                                      </p:tavLst>
                                    </p:anim>
                                    <p:anim calcmode="lin" valueType="num">
                                      <p:cBhvr>
                                        <p:cTn id="23" dur="500" fill="hold"/>
                                        <p:tgtEl>
                                          <p:spTgt spid="606256"/>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06257"/>
                                        </p:tgtEl>
                                        <p:attrNameLst>
                                          <p:attrName>style.visibility</p:attrName>
                                        </p:attrNameLst>
                                      </p:cBhvr>
                                      <p:to>
                                        <p:strVal val="visible"/>
                                      </p:to>
                                    </p:set>
                                    <p:anim calcmode="lin" valueType="num">
                                      <p:cBhvr>
                                        <p:cTn id="27" dur="500" fill="hold"/>
                                        <p:tgtEl>
                                          <p:spTgt spid="606257"/>
                                        </p:tgtEl>
                                        <p:attrNameLst>
                                          <p:attrName>ppt_w</p:attrName>
                                        </p:attrNameLst>
                                      </p:cBhvr>
                                      <p:tavLst>
                                        <p:tav tm="0">
                                          <p:val>
                                            <p:fltVal val="0"/>
                                          </p:val>
                                        </p:tav>
                                        <p:tav tm="100000">
                                          <p:val>
                                            <p:strVal val="#ppt_w"/>
                                          </p:val>
                                        </p:tav>
                                      </p:tavLst>
                                    </p:anim>
                                    <p:anim calcmode="lin" valueType="num">
                                      <p:cBhvr>
                                        <p:cTn id="28" dur="500" fill="hold"/>
                                        <p:tgtEl>
                                          <p:spTgt spid="606257"/>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06259"/>
                                        </p:tgtEl>
                                        <p:attrNameLst>
                                          <p:attrName>style.visibility</p:attrName>
                                        </p:attrNameLst>
                                      </p:cBhvr>
                                      <p:to>
                                        <p:strVal val="visible"/>
                                      </p:to>
                                    </p:set>
                                    <p:anim calcmode="lin" valueType="num">
                                      <p:cBhvr>
                                        <p:cTn id="32" dur="500" fill="hold"/>
                                        <p:tgtEl>
                                          <p:spTgt spid="606259"/>
                                        </p:tgtEl>
                                        <p:attrNameLst>
                                          <p:attrName>ppt_w</p:attrName>
                                        </p:attrNameLst>
                                      </p:cBhvr>
                                      <p:tavLst>
                                        <p:tav tm="0">
                                          <p:val>
                                            <p:fltVal val="0"/>
                                          </p:val>
                                        </p:tav>
                                        <p:tav tm="100000">
                                          <p:val>
                                            <p:strVal val="#ppt_w"/>
                                          </p:val>
                                        </p:tav>
                                      </p:tavLst>
                                    </p:anim>
                                    <p:anim calcmode="lin" valueType="num">
                                      <p:cBhvr>
                                        <p:cTn id="33" dur="500" fill="hold"/>
                                        <p:tgtEl>
                                          <p:spTgt spid="606259"/>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06260"/>
                                        </p:tgtEl>
                                        <p:attrNameLst>
                                          <p:attrName>style.visibility</p:attrName>
                                        </p:attrNameLst>
                                      </p:cBhvr>
                                      <p:to>
                                        <p:strVal val="visible"/>
                                      </p:to>
                                    </p:set>
                                    <p:anim calcmode="lin" valueType="num">
                                      <p:cBhvr>
                                        <p:cTn id="37" dur="500" fill="hold"/>
                                        <p:tgtEl>
                                          <p:spTgt spid="606260"/>
                                        </p:tgtEl>
                                        <p:attrNameLst>
                                          <p:attrName>ppt_w</p:attrName>
                                        </p:attrNameLst>
                                      </p:cBhvr>
                                      <p:tavLst>
                                        <p:tav tm="0">
                                          <p:val>
                                            <p:fltVal val="0"/>
                                          </p:val>
                                        </p:tav>
                                        <p:tav tm="100000">
                                          <p:val>
                                            <p:strVal val="#ppt_w"/>
                                          </p:val>
                                        </p:tav>
                                      </p:tavLst>
                                    </p:anim>
                                    <p:anim calcmode="lin" valueType="num">
                                      <p:cBhvr>
                                        <p:cTn id="38" dur="500" fill="hold"/>
                                        <p:tgtEl>
                                          <p:spTgt spid="606260"/>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06261"/>
                                        </p:tgtEl>
                                        <p:attrNameLst>
                                          <p:attrName>style.visibility</p:attrName>
                                        </p:attrNameLst>
                                      </p:cBhvr>
                                      <p:to>
                                        <p:strVal val="visible"/>
                                      </p:to>
                                    </p:set>
                                    <p:anim calcmode="lin" valueType="num">
                                      <p:cBhvr>
                                        <p:cTn id="42" dur="500" fill="hold"/>
                                        <p:tgtEl>
                                          <p:spTgt spid="606261"/>
                                        </p:tgtEl>
                                        <p:attrNameLst>
                                          <p:attrName>ppt_w</p:attrName>
                                        </p:attrNameLst>
                                      </p:cBhvr>
                                      <p:tavLst>
                                        <p:tav tm="0">
                                          <p:val>
                                            <p:fltVal val="0"/>
                                          </p:val>
                                        </p:tav>
                                        <p:tav tm="100000">
                                          <p:val>
                                            <p:strVal val="#ppt_w"/>
                                          </p:val>
                                        </p:tav>
                                      </p:tavLst>
                                    </p:anim>
                                    <p:anim calcmode="lin" valueType="num">
                                      <p:cBhvr>
                                        <p:cTn id="43" dur="500" fill="hold"/>
                                        <p:tgtEl>
                                          <p:spTgt spid="606261"/>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06262"/>
                                        </p:tgtEl>
                                        <p:attrNameLst>
                                          <p:attrName>style.visibility</p:attrName>
                                        </p:attrNameLst>
                                      </p:cBhvr>
                                      <p:to>
                                        <p:strVal val="visible"/>
                                      </p:to>
                                    </p:set>
                                    <p:anim calcmode="lin" valueType="num">
                                      <p:cBhvr>
                                        <p:cTn id="47" dur="500" fill="hold"/>
                                        <p:tgtEl>
                                          <p:spTgt spid="606262"/>
                                        </p:tgtEl>
                                        <p:attrNameLst>
                                          <p:attrName>ppt_w</p:attrName>
                                        </p:attrNameLst>
                                      </p:cBhvr>
                                      <p:tavLst>
                                        <p:tav tm="0">
                                          <p:val>
                                            <p:fltVal val="0"/>
                                          </p:val>
                                        </p:tav>
                                        <p:tav tm="100000">
                                          <p:val>
                                            <p:strVal val="#ppt_w"/>
                                          </p:val>
                                        </p:tav>
                                      </p:tavLst>
                                    </p:anim>
                                    <p:anim calcmode="lin" valueType="num">
                                      <p:cBhvr>
                                        <p:cTn id="48" dur="500" fill="hold"/>
                                        <p:tgtEl>
                                          <p:spTgt spid="606262"/>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606276"/>
                                        </p:tgtEl>
                                        <p:attrNameLst>
                                          <p:attrName>style.visibility</p:attrName>
                                        </p:attrNameLst>
                                      </p:cBhvr>
                                      <p:to>
                                        <p:strVal val="visible"/>
                                      </p:to>
                                    </p:set>
                                    <p:anim calcmode="lin" valueType="num">
                                      <p:cBhvr additive="base">
                                        <p:cTn id="53" dur="500" fill="hold"/>
                                        <p:tgtEl>
                                          <p:spTgt spid="606276"/>
                                        </p:tgtEl>
                                        <p:attrNameLst>
                                          <p:attrName>ppt_x</p:attrName>
                                        </p:attrNameLst>
                                      </p:cBhvr>
                                      <p:tavLst>
                                        <p:tav tm="0">
                                          <p:val>
                                            <p:strVal val="#ppt_x"/>
                                          </p:val>
                                        </p:tav>
                                        <p:tav tm="100000">
                                          <p:val>
                                            <p:strVal val="#ppt_x"/>
                                          </p:val>
                                        </p:tav>
                                      </p:tavLst>
                                    </p:anim>
                                    <p:anim calcmode="lin" valueType="num">
                                      <p:cBhvr additive="base">
                                        <p:cTn id="54" dur="500" fill="hold"/>
                                        <p:tgtEl>
                                          <p:spTgt spid="606276"/>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06275"/>
                                        </p:tgtEl>
                                        <p:attrNameLst>
                                          <p:attrName>style.visibility</p:attrName>
                                        </p:attrNameLst>
                                      </p:cBhvr>
                                      <p:to>
                                        <p:strVal val="visible"/>
                                      </p:to>
                                    </p:set>
                                    <p:anim calcmode="lin" valueType="num">
                                      <p:cBhvr additive="base">
                                        <p:cTn id="57" dur="500" fill="hold"/>
                                        <p:tgtEl>
                                          <p:spTgt spid="606275"/>
                                        </p:tgtEl>
                                        <p:attrNameLst>
                                          <p:attrName>ppt_x</p:attrName>
                                        </p:attrNameLst>
                                      </p:cBhvr>
                                      <p:tavLst>
                                        <p:tav tm="0">
                                          <p:val>
                                            <p:strVal val="#ppt_x"/>
                                          </p:val>
                                        </p:tav>
                                        <p:tav tm="100000">
                                          <p:val>
                                            <p:strVal val="#ppt_x"/>
                                          </p:val>
                                        </p:tav>
                                      </p:tavLst>
                                    </p:anim>
                                    <p:anim calcmode="lin" valueType="num">
                                      <p:cBhvr additive="base">
                                        <p:cTn id="58" dur="500" fill="hold"/>
                                        <p:tgtEl>
                                          <p:spTgt spid="606275"/>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06213"/>
                                        </p:tgtEl>
                                        <p:attrNameLst>
                                          <p:attrName>style.visibility</p:attrName>
                                        </p:attrNameLst>
                                      </p:cBhvr>
                                      <p:to>
                                        <p:strVal val="visible"/>
                                      </p:to>
                                    </p:set>
                                    <p:animEffect transition="in" filter="checkerboard(across)">
                                      <p:cBhvr>
                                        <p:cTn id="63" dur="500"/>
                                        <p:tgtEl>
                                          <p:spTgt spid="60621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06278"/>
                                        </p:tgtEl>
                                        <p:attrNameLst>
                                          <p:attrName>style.visibility</p:attrName>
                                        </p:attrNameLst>
                                      </p:cBhvr>
                                      <p:to>
                                        <p:strVal val="visible"/>
                                      </p:to>
                                    </p:set>
                                    <p:animEffect transition="in" filter="checkerboard(across)">
                                      <p:cBhvr>
                                        <p:cTn id="66" dur="500"/>
                                        <p:tgtEl>
                                          <p:spTgt spid="606278"/>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606279"/>
                                        </p:tgtEl>
                                        <p:attrNameLst>
                                          <p:attrName>style.visibility</p:attrName>
                                        </p:attrNameLst>
                                      </p:cBhvr>
                                      <p:to>
                                        <p:strVal val="visible"/>
                                      </p:to>
                                    </p:set>
                                    <p:animEffect transition="in" filter="checkerboard(across)">
                                      <p:cBhvr>
                                        <p:cTn id="69" dur="500"/>
                                        <p:tgtEl>
                                          <p:spTgt spid="60627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06280"/>
                                        </p:tgtEl>
                                        <p:attrNameLst>
                                          <p:attrName>style.visibility</p:attrName>
                                        </p:attrNameLst>
                                      </p:cBhvr>
                                      <p:to>
                                        <p:strVal val="visible"/>
                                      </p:to>
                                    </p:set>
                                    <p:animEffect transition="in" filter="checkerboard(across)">
                                      <p:cBhvr>
                                        <p:cTn id="72" dur="500"/>
                                        <p:tgtEl>
                                          <p:spTgt spid="60628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606225"/>
                                        </p:tgtEl>
                                        <p:attrNameLst>
                                          <p:attrName>style.visibility</p:attrName>
                                        </p:attrNameLst>
                                      </p:cBhvr>
                                      <p:to>
                                        <p:strVal val="visible"/>
                                      </p:to>
                                    </p:set>
                                    <p:anim calcmode="lin" valueType="num">
                                      <p:cBhvr additive="base">
                                        <p:cTn id="77" dur="500" fill="hold"/>
                                        <p:tgtEl>
                                          <p:spTgt spid="606225"/>
                                        </p:tgtEl>
                                        <p:attrNameLst>
                                          <p:attrName>ppt_x</p:attrName>
                                        </p:attrNameLst>
                                      </p:cBhvr>
                                      <p:tavLst>
                                        <p:tav tm="0">
                                          <p:val>
                                            <p:strVal val="#ppt_x"/>
                                          </p:val>
                                        </p:tav>
                                        <p:tav tm="100000">
                                          <p:val>
                                            <p:strVal val="#ppt_x"/>
                                          </p:val>
                                        </p:tav>
                                      </p:tavLst>
                                    </p:anim>
                                    <p:anim calcmode="lin" valueType="num">
                                      <p:cBhvr additive="base">
                                        <p:cTn id="78" dur="500" fill="hold"/>
                                        <p:tgtEl>
                                          <p:spTgt spid="6062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606216"/>
                                        </p:tgtEl>
                                        <p:attrNameLst>
                                          <p:attrName>style.visibility</p:attrName>
                                        </p:attrNameLst>
                                      </p:cBhvr>
                                      <p:to>
                                        <p:strVal val="visible"/>
                                      </p:to>
                                    </p:set>
                                    <p:anim calcmode="lin" valueType="num">
                                      <p:cBhvr additive="base">
                                        <p:cTn id="81" dur="500" fill="hold"/>
                                        <p:tgtEl>
                                          <p:spTgt spid="606216"/>
                                        </p:tgtEl>
                                        <p:attrNameLst>
                                          <p:attrName>ppt_x</p:attrName>
                                        </p:attrNameLst>
                                      </p:cBhvr>
                                      <p:tavLst>
                                        <p:tav tm="0">
                                          <p:val>
                                            <p:strVal val="#ppt_x"/>
                                          </p:val>
                                        </p:tav>
                                        <p:tav tm="100000">
                                          <p:val>
                                            <p:strVal val="#ppt_x"/>
                                          </p:val>
                                        </p:tav>
                                      </p:tavLst>
                                    </p:anim>
                                    <p:anim calcmode="lin" valueType="num">
                                      <p:cBhvr additive="base">
                                        <p:cTn id="82" dur="500" fill="hold"/>
                                        <p:tgtEl>
                                          <p:spTgt spid="606216"/>
                                        </p:tgtEl>
                                        <p:attrNameLst>
                                          <p:attrName>ppt_y</p:attrName>
                                        </p:attrNameLst>
                                      </p:cBhvr>
                                      <p:tavLst>
                                        <p:tav tm="0">
                                          <p:val>
                                            <p:strVal val="0-#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606284"/>
                                        </p:tgtEl>
                                        <p:attrNameLst>
                                          <p:attrName>style.visibility</p:attrName>
                                        </p:attrNameLst>
                                      </p:cBhvr>
                                      <p:to>
                                        <p:strVal val="visible"/>
                                      </p:to>
                                    </p:set>
                                    <p:animEffect transition="in" filter="checkerboard(across)">
                                      <p:cBhvr>
                                        <p:cTn id="87" dur="500"/>
                                        <p:tgtEl>
                                          <p:spTgt spid="606284"/>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606283"/>
                                        </p:tgtEl>
                                        <p:attrNameLst>
                                          <p:attrName>style.visibility</p:attrName>
                                        </p:attrNameLst>
                                      </p:cBhvr>
                                      <p:to>
                                        <p:strVal val="visible"/>
                                      </p:to>
                                    </p:set>
                                    <p:animEffect transition="in" filter="checkerboard(across)">
                                      <p:cBhvr>
                                        <p:cTn id="90" dur="500"/>
                                        <p:tgtEl>
                                          <p:spTgt spid="606283"/>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606282"/>
                                        </p:tgtEl>
                                        <p:attrNameLst>
                                          <p:attrName>style.visibility</p:attrName>
                                        </p:attrNameLst>
                                      </p:cBhvr>
                                      <p:to>
                                        <p:strVal val="visible"/>
                                      </p:to>
                                    </p:set>
                                    <p:animEffect transition="in" filter="checkerboard(across)">
                                      <p:cBhvr>
                                        <p:cTn id="93" dur="500"/>
                                        <p:tgtEl>
                                          <p:spTgt spid="606282"/>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606281"/>
                                        </p:tgtEl>
                                        <p:attrNameLst>
                                          <p:attrName>style.visibility</p:attrName>
                                        </p:attrNameLst>
                                      </p:cBhvr>
                                      <p:to>
                                        <p:strVal val="visible"/>
                                      </p:to>
                                    </p:set>
                                    <p:animEffect transition="in" filter="checkerboard(across)">
                                      <p:cBhvr>
                                        <p:cTn id="96" dur="500"/>
                                        <p:tgtEl>
                                          <p:spTgt spid="60628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606214"/>
                                        </p:tgtEl>
                                        <p:attrNameLst>
                                          <p:attrName>style.visibility</p:attrName>
                                        </p:attrNameLst>
                                      </p:cBhvr>
                                      <p:to>
                                        <p:strVal val="visible"/>
                                      </p:to>
                                    </p:set>
                                    <p:anim calcmode="lin" valueType="num">
                                      <p:cBhvr additive="base">
                                        <p:cTn id="101" dur="500" fill="hold"/>
                                        <p:tgtEl>
                                          <p:spTgt spid="606214"/>
                                        </p:tgtEl>
                                        <p:attrNameLst>
                                          <p:attrName>ppt_x</p:attrName>
                                        </p:attrNameLst>
                                      </p:cBhvr>
                                      <p:tavLst>
                                        <p:tav tm="0">
                                          <p:val>
                                            <p:strVal val="#ppt_x"/>
                                          </p:val>
                                        </p:tav>
                                        <p:tav tm="100000">
                                          <p:val>
                                            <p:strVal val="#ppt_x"/>
                                          </p:val>
                                        </p:tav>
                                      </p:tavLst>
                                    </p:anim>
                                    <p:anim calcmode="lin" valueType="num">
                                      <p:cBhvr additive="base">
                                        <p:cTn id="102" dur="500" fill="hold"/>
                                        <p:tgtEl>
                                          <p:spTgt spid="606214"/>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606227"/>
                                        </p:tgtEl>
                                        <p:attrNameLst>
                                          <p:attrName>style.visibility</p:attrName>
                                        </p:attrNameLst>
                                      </p:cBhvr>
                                      <p:to>
                                        <p:strVal val="visible"/>
                                      </p:to>
                                    </p:set>
                                    <p:anim calcmode="lin" valueType="num">
                                      <p:cBhvr additive="base">
                                        <p:cTn id="105" dur="500" fill="hold"/>
                                        <p:tgtEl>
                                          <p:spTgt spid="606227"/>
                                        </p:tgtEl>
                                        <p:attrNameLst>
                                          <p:attrName>ppt_x</p:attrName>
                                        </p:attrNameLst>
                                      </p:cBhvr>
                                      <p:tavLst>
                                        <p:tav tm="0">
                                          <p:val>
                                            <p:strVal val="#ppt_x"/>
                                          </p:val>
                                        </p:tav>
                                        <p:tav tm="100000">
                                          <p:val>
                                            <p:strVal val="#ppt_x"/>
                                          </p:val>
                                        </p:tav>
                                      </p:tavLst>
                                    </p:anim>
                                    <p:anim calcmode="lin" valueType="num">
                                      <p:cBhvr additive="base">
                                        <p:cTn id="106" dur="500" fill="hold"/>
                                        <p:tgtEl>
                                          <p:spTgt spid="606227"/>
                                        </p:tgtEl>
                                        <p:attrNameLst>
                                          <p:attrName>ppt_y</p:attrName>
                                        </p:attrNameLst>
                                      </p:cBhvr>
                                      <p:tavLst>
                                        <p:tav tm="0">
                                          <p:val>
                                            <p:strVal val="0-#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10" fill="hold" grpId="0" nodeType="clickEffect">
                                  <p:stCondLst>
                                    <p:cond delay="0"/>
                                  </p:stCondLst>
                                  <p:childTnLst>
                                    <p:set>
                                      <p:cBhvr>
                                        <p:cTn id="110" dur="1" fill="hold">
                                          <p:stCondLst>
                                            <p:cond delay="0"/>
                                          </p:stCondLst>
                                        </p:cTn>
                                        <p:tgtEl>
                                          <p:spTgt spid="606285"/>
                                        </p:tgtEl>
                                        <p:attrNameLst>
                                          <p:attrName>style.visibility</p:attrName>
                                        </p:attrNameLst>
                                      </p:cBhvr>
                                      <p:to>
                                        <p:strVal val="visible"/>
                                      </p:to>
                                    </p:set>
                                    <p:anim calcmode="lin" valueType="num">
                                      <p:cBhvr>
                                        <p:cTn id="111" dur="500" fill="hold"/>
                                        <p:tgtEl>
                                          <p:spTgt spid="606285"/>
                                        </p:tgtEl>
                                        <p:attrNameLst>
                                          <p:attrName>ppt_w</p:attrName>
                                        </p:attrNameLst>
                                      </p:cBhvr>
                                      <p:tavLst>
                                        <p:tav tm="0">
                                          <p:val>
                                            <p:fltVal val="0"/>
                                          </p:val>
                                        </p:tav>
                                        <p:tav tm="100000">
                                          <p:val>
                                            <p:strVal val="#ppt_w"/>
                                          </p:val>
                                        </p:tav>
                                      </p:tavLst>
                                    </p:anim>
                                    <p:anim calcmode="lin" valueType="num">
                                      <p:cBhvr>
                                        <p:cTn id="112" dur="500" fill="hold"/>
                                        <p:tgtEl>
                                          <p:spTgt spid="606285"/>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06284"/>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606286"/>
                                        </p:tgtEl>
                                        <p:attrNameLst>
                                          <p:attrName>style.visibility</p:attrName>
                                        </p:attrNameLst>
                                      </p:cBhvr>
                                      <p:to>
                                        <p:strVal val="visible"/>
                                      </p:to>
                                    </p:set>
                                    <p:anim calcmode="lin" valueType="num">
                                      <p:cBhvr>
                                        <p:cTn id="121" dur="500" fill="hold"/>
                                        <p:tgtEl>
                                          <p:spTgt spid="606286"/>
                                        </p:tgtEl>
                                        <p:attrNameLst>
                                          <p:attrName>ppt_w</p:attrName>
                                        </p:attrNameLst>
                                      </p:cBhvr>
                                      <p:tavLst>
                                        <p:tav tm="0">
                                          <p:val>
                                            <p:fltVal val="0"/>
                                          </p:val>
                                        </p:tav>
                                        <p:tav tm="100000">
                                          <p:val>
                                            <p:strVal val="#ppt_w"/>
                                          </p:val>
                                        </p:tav>
                                      </p:tavLst>
                                    </p:anim>
                                    <p:anim calcmode="lin" valueType="num">
                                      <p:cBhvr>
                                        <p:cTn id="122" dur="500" fill="hold"/>
                                        <p:tgtEl>
                                          <p:spTgt spid="6062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animBg="1"/>
      <p:bldP spid="606214" grpId="0" animBg="1"/>
      <p:bldP spid="606216" grpId="0" animBg="1"/>
      <p:bldP spid="606225" grpId="0" animBg="1"/>
      <p:bldP spid="606227" grpId="0" animBg="1"/>
      <p:bldP spid="606251" grpId="0" animBg="1"/>
      <p:bldP spid="606252" grpId="0" animBg="1"/>
      <p:bldP spid="606253" grpId="0" animBg="1"/>
      <p:bldP spid="606256" grpId="0" animBg="1"/>
      <p:bldP spid="606257" grpId="0" animBg="1"/>
      <p:bldP spid="606259" grpId="0" animBg="1"/>
      <p:bldP spid="606260" grpId="0"/>
      <p:bldP spid="606261" grpId="0"/>
      <p:bldP spid="606262" grpId="0"/>
      <p:bldP spid="606275" grpId="0" animBg="1"/>
      <p:bldP spid="606276" grpId="0" animBg="1"/>
      <p:bldP spid="606278" grpId="0" animBg="1"/>
      <p:bldP spid="606279" grpId="0" animBg="1"/>
      <p:bldP spid="606280" grpId="0" animBg="1"/>
      <p:bldP spid="606281" grpId="0" animBg="1"/>
      <p:bldP spid="606282" grpId="0" animBg="1"/>
      <p:bldP spid="606283" grpId="0" animBg="1"/>
      <p:bldP spid="606284" grpId="0" animBg="1"/>
      <p:bldP spid="606284" grpId="1" animBg="1"/>
      <p:bldP spid="606285" grpId="0" animBg="1"/>
      <p:bldP spid="60628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miter lim="800000"/>
            <a:headEnd/>
            <a:tailEnd/>
          </a:ln>
        </p:spPr>
        <p:txBody>
          <a:bodyPr/>
          <a:lstStyle/>
          <a:p>
            <a:fld id="{C2AB2441-0E81-4A6D-BB07-6E638C067493}" type="datetime7">
              <a:rPr lang="zh-CN" altLang="en-US" smtClean="0"/>
              <a:pPr/>
              <a:t>19.9.25</a:t>
            </a:fld>
            <a:endParaRPr lang="en-US" altLang="zh-CN"/>
          </a:p>
        </p:txBody>
      </p:sp>
      <p:sp>
        <p:nvSpPr>
          <p:cNvPr id="89091" name="灯片编号占位符 5"/>
          <p:cNvSpPr>
            <a:spLocks noGrp="1"/>
          </p:cNvSpPr>
          <p:nvPr>
            <p:ph type="sldNum" sz="quarter" idx="12"/>
          </p:nvPr>
        </p:nvSpPr>
        <p:spPr>
          <a:noFill/>
          <a:ln>
            <a:miter lim="800000"/>
            <a:headEnd/>
            <a:tailEnd/>
          </a:ln>
        </p:spPr>
        <p:txBody>
          <a:bodyPr/>
          <a:lstStyle/>
          <a:p>
            <a:fld id="{B94B4A5D-BE83-4A48-B543-BE20134E6508}" type="slidenum">
              <a:rPr lang="zh-CN" altLang="en-US" smtClean="0"/>
              <a:pPr/>
              <a:t>65</a:t>
            </a:fld>
            <a:endParaRPr lang="en-US" altLang="zh-CN"/>
          </a:p>
        </p:txBody>
      </p:sp>
      <p:sp>
        <p:nvSpPr>
          <p:cNvPr id="89092"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89093" name="Rectangle 3"/>
          <p:cNvSpPr>
            <a:spLocks noGrp="1" noChangeArrowheads="1"/>
          </p:cNvSpPr>
          <p:nvPr>
            <p:ph type="body" idx="1"/>
          </p:nvPr>
        </p:nvSpPr>
        <p:spPr>
          <a:xfrm>
            <a:off x="250825" y="1989138"/>
            <a:ext cx="8642350" cy="4679950"/>
          </a:xfrm>
          <a:solidFill>
            <a:srgbClr val="CCECFF"/>
          </a:solidFill>
        </p:spPr>
        <p:txBody>
          <a:bodyPr/>
          <a:lstStyle/>
          <a:p>
            <a:pPr eaLnBrk="1" hangingPunct="1">
              <a:lnSpc>
                <a:spcPct val="80000"/>
              </a:lnSpc>
              <a:buFont typeface="Wingdings" pitchFamily="2" charset="2"/>
              <a:buNone/>
            </a:pPr>
            <a:r>
              <a:rPr lang="en-US" altLang="zh-CN" sz="2000">
                <a:latin typeface="Comic Sans MS" pitchFamily="66" charset="0"/>
                <a:ea typeface="宋体" pitchFamily="2" charset="-122"/>
              </a:rPr>
              <a:t>//</a:t>
            </a:r>
            <a:r>
              <a:rPr lang="zh-CN" altLang="en-US" sz="2000">
                <a:latin typeface="Comic Sans MS" pitchFamily="66" charset="0"/>
                <a:ea typeface="宋体" pitchFamily="2" charset="-122"/>
              </a:rPr>
              <a:t>收集各箱子中的元素，产生一个排序链表 </a:t>
            </a:r>
            <a:endParaRPr lang="en-US" altLang="zh-CN" sz="2000">
              <a:latin typeface="Comic Sans MS" pitchFamily="66" charset="0"/>
              <a:ea typeface="宋体" pitchFamily="2" charset="-122"/>
            </a:endParaRPr>
          </a:p>
          <a:p>
            <a:pPr eaLnBrk="1" hangingPunct="1">
              <a:lnSpc>
                <a:spcPct val="80000"/>
              </a:lnSpc>
              <a:buFont typeface="Wingdings" pitchFamily="2" charset="2"/>
              <a:buNone/>
            </a:pPr>
            <a:r>
              <a:rPr lang="en-US" altLang="zh-CN" sz="2000">
                <a:latin typeface="Comic Sans MS" pitchFamily="66" charset="0"/>
                <a:ea typeface="宋体" pitchFamily="2" charset="-122"/>
              </a:rPr>
              <a:t>   ChainNode&lt;T&gt; *y = 0;</a:t>
            </a:r>
          </a:p>
          <a:p>
            <a:pPr eaLnBrk="1" hangingPunct="1">
              <a:lnSpc>
                <a:spcPct val="80000"/>
              </a:lnSpc>
              <a:buFont typeface="Wingdings" pitchFamily="2" charset="2"/>
              <a:buNone/>
            </a:pPr>
            <a:r>
              <a:rPr lang="en-US" altLang="zh-CN" sz="2000">
                <a:latin typeface="Comic Sans MS" pitchFamily="66" charset="0"/>
                <a:ea typeface="宋体" pitchFamily="2" charset="-122"/>
              </a:rPr>
              <a:t>   for (b = 0; b &lt;= range; b++)</a:t>
            </a:r>
          </a:p>
          <a:p>
            <a:pPr eaLnBrk="1" hangingPunct="1">
              <a:lnSpc>
                <a:spcPct val="80000"/>
              </a:lnSpc>
              <a:buFont typeface="Wingdings" pitchFamily="2" charset="2"/>
              <a:buNone/>
            </a:pPr>
            <a:r>
              <a:rPr lang="en-US" altLang="zh-CN" sz="2000">
                <a:latin typeface="Comic Sans MS" pitchFamily="66" charset="0"/>
                <a:ea typeface="宋体" pitchFamily="2" charset="-122"/>
              </a:rPr>
              <a:t>      if (bottom[b]) </a:t>
            </a:r>
            <a:r>
              <a:rPr lang="en-US" altLang="zh-CN" sz="2000">
                <a:solidFill>
                  <a:schemeClr val="folHlink"/>
                </a:solidFill>
                <a:latin typeface="Comic Sans MS" pitchFamily="66" charset="0"/>
                <a:ea typeface="宋体" pitchFamily="2" charset="-122"/>
              </a:rPr>
              <a:t>{	</a:t>
            </a:r>
            <a:r>
              <a:rPr lang="en-US" altLang="zh-CN" sz="2000">
                <a:latin typeface="Comic Sans MS" pitchFamily="66" charset="0"/>
                <a:ea typeface="宋体" pitchFamily="2" charset="-122"/>
              </a:rPr>
              <a:t>// bin not empty</a:t>
            </a:r>
          </a:p>
          <a:p>
            <a:pPr eaLnBrk="1" hangingPunct="1">
              <a:lnSpc>
                <a:spcPct val="80000"/>
              </a:lnSpc>
              <a:buFont typeface="Wingdings" pitchFamily="2" charset="2"/>
              <a:buNone/>
            </a:pPr>
            <a:r>
              <a:rPr lang="en-US" altLang="zh-CN" sz="2000">
                <a:latin typeface="Comic Sans MS" pitchFamily="66" charset="0"/>
                <a:ea typeface="宋体" pitchFamily="2" charset="-122"/>
              </a:rPr>
              <a:t>        if (y)     		// not first nonempty bin</a:t>
            </a:r>
          </a:p>
          <a:p>
            <a:pPr eaLnBrk="1" hangingPunct="1">
              <a:lnSpc>
                <a:spcPct val="80000"/>
              </a:lnSpc>
              <a:buFont typeface="Wingdings" pitchFamily="2" charset="2"/>
              <a:buNone/>
            </a:pPr>
            <a:r>
              <a:rPr lang="en-US" altLang="zh-CN" sz="2000">
                <a:latin typeface="Comic Sans MS" pitchFamily="66" charset="0"/>
                <a:ea typeface="宋体" pitchFamily="2" charset="-122"/>
              </a:rPr>
              <a:t>           y-&gt;link = bottom[b];</a:t>
            </a:r>
          </a:p>
          <a:p>
            <a:pPr eaLnBrk="1" hangingPunct="1">
              <a:lnSpc>
                <a:spcPct val="80000"/>
              </a:lnSpc>
              <a:buFont typeface="Wingdings" pitchFamily="2" charset="2"/>
              <a:buNone/>
            </a:pPr>
            <a:r>
              <a:rPr lang="en-US" altLang="zh-CN" sz="2000">
                <a:latin typeface="Comic Sans MS" pitchFamily="66" charset="0"/>
                <a:ea typeface="宋体" pitchFamily="2" charset="-122"/>
              </a:rPr>
              <a:t>        else      		// first nonempty bin</a:t>
            </a:r>
          </a:p>
          <a:p>
            <a:pPr eaLnBrk="1" hangingPunct="1">
              <a:lnSpc>
                <a:spcPct val="80000"/>
              </a:lnSpc>
              <a:buFont typeface="Wingdings" pitchFamily="2" charset="2"/>
              <a:buNone/>
            </a:pPr>
            <a:r>
              <a:rPr lang="en-US" altLang="zh-CN" sz="2000">
                <a:latin typeface="Comic Sans MS" pitchFamily="66" charset="0"/>
                <a:ea typeface="宋体" pitchFamily="2" charset="-122"/>
              </a:rPr>
              <a:t>           first = bottom[b];</a:t>
            </a:r>
          </a:p>
          <a:p>
            <a:pPr eaLnBrk="1" hangingPunct="1">
              <a:lnSpc>
                <a:spcPct val="80000"/>
              </a:lnSpc>
              <a:buFont typeface="Wingdings" pitchFamily="2" charset="2"/>
              <a:buNone/>
            </a:pPr>
            <a:r>
              <a:rPr lang="en-US" altLang="zh-CN" sz="2000">
                <a:latin typeface="Comic Sans MS" pitchFamily="66" charset="0"/>
                <a:ea typeface="宋体" pitchFamily="2" charset="-122"/>
              </a:rPr>
              <a:t>        y = top[b];</a:t>
            </a:r>
          </a:p>
          <a:p>
            <a:pPr eaLnBrk="1" hangingPunct="1">
              <a:lnSpc>
                <a:spcPct val="80000"/>
              </a:lnSpc>
              <a:buFont typeface="Wingdings" pitchFamily="2" charset="2"/>
              <a:buNone/>
            </a:pPr>
            <a:r>
              <a:rPr lang="en-US" altLang="zh-CN" sz="2000">
                <a:latin typeface="Comic Sans MS" pitchFamily="66" charset="0"/>
                <a:ea typeface="宋体" pitchFamily="2" charset="-122"/>
              </a:rPr>
              <a:t>      </a:t>
            </a:r>
            <a:r>
              <a:rPr lang="en-US" altLang="zh-CN" sz="2000">
                <a:solidFill>
                  <a:schemeClr val="folHlink"/>
                </a:solidFill>
                <a:latin typeface="Comic Sans MS" pitchFamily="66" charset="0"/>
                <a:ea typeface="宋体" pitchFamily="2" charset="-122"/>
              </a:rPr>
              <a:t>}</a:t>
            </a:r>
          </a:p>
          <a:p>
            <a:pPr eaLnBrk="1" hangingPunct="1">
              <a:lnSpc>
                <a:spcPct val="80000"/>
              </a:lnSpc>
              <a:buFont typeface="Wingdings" pitchFamily="2" charset="2"/>
              <a:buNone/>
            </a:pPr>
            <a:r>
              <a:rPr lang="en-US" altLang="zh-CN" sz="2000">
                <a:latin typeface="Comic Sans MS" pitchFamily="66" charset="0"/>
                <a:ea typeface="宋体" pitchFamily="2" charset="-122"/>
              </a:rPr>
              <a:t>   if (y) y-&gt;link = 0;</a:t>
            </a:r>
          </a:p>
          <a:p>
            <a:pPr eaLnBrk="1" hangingPunct="1">
              <a:lnSpc>
                <a:spcPct val="80000"/>
              </a:lnSpc>
              <a:buFont typeface="Wingdings" pitchFamily="2" charset="2"/>
              <a:buNone/>
            </a:pPr>
            <a:r>
              <a:rPr lang="en-US" altLang="zh-CN" sz="2000">
                <a:latin typeface="Comic Sans MS" pitchFamily="66" charset="0"/>
                <a:ea typeface="宋体" pitchFamily="2" charset="-122"/>
              </a:rPr>
              <a:t>   delete [] bottom;</a:t>
            </a:r>
          </a:p>
          <a:p>
            <a:pPr eaLnBrk="1" hangingPunct="1">
              <a:lnSpc>
                <a:spcPct val="80000"/>
              </a:lnSpc>
              <a:buFont typeface="Wingdings" pitchFamily="2" charset="2"/>
              <a:buNone/>
            </a:pPr>
            <a:r>
              <a:rPr lang="en-US" altLang="zh-CN" sz="2000">
                <a:latin typeface="Comic Sans MS" pitchFamily="66" charset="0"/>
                <a:ea typeface="宋体" pitchFamily="2" charset="-122"/>
              </a:rPr>
              <a:t>   delete [] top;</a:t>
            </a:r>
          </a:p>
          <a:p>
            <a:pPr eaLnBrk="1" hangingPunct="1">
              <a:lnSpc>
                <a:spcPct val="80000"/>
              </a:lnSpc>
              <a:buFont typeface="Wingdings" pitchFamily="2" charset="2"/>
              <a:buNone/>
            </a:pPr>
            <a:r>
              <a:rPr lang="en-US" altLang="zh-CN" sz="2000">
                <a:latin typeface="Comic Sans MS" pitchFamily="66" charset="0"/>
                <a:ea typeface="宋体" pitchFamily="2" charset="-122"/>
              </a:rPr>
              <a:t>} //Program 3-44;  </a:t>
            </a:r>
            <a:r>
              <a:rPr lang="en-US" altLang="zh-CN" sz="2000">
                <a:solidFill>
                  <a:srgbClr val="FF0000"/>
                </a:solidFill>
                <a:latin typeface="Comic Sans MS" pitchFamily="66" charset="0"/>
                <a:ea typeface="宋体" pitchFamily="2" charset="-122"/>
              </a:rPr>
              <a:t>2range+n</a:t>
            </a:r>
            <a:r>
              <a:rPr lang="en-US" altLang="zh-CN" sz="2000">
                <a:latin typeface="Comic Sans MS" pitchFamily="66" charset="0"/>
                <a:ea typeface="宋体" pitchFamily="2" charset="-122"/>
              </a:rPr>
              <a:t> </a:t>
            </a:r>
            <a:r>
              <a:rPr lang="el-GR" altLang="zh-CN" sz="2000">
                <a:solidFill>
                  <a:srgbClr val="FA0691"/>
                </a:solidFill>
                <a:latin typeface="Comic Sans MS" pitchFamily="66" charset="0"/>
              </a:rPr>
              <a:t>Θ</a:t>
            </a:r>
            <a:r>
              <a:rPr lang="en-US" altLang="zh-CN" sz="2000">
                <a:solidFill>
                  <a:srgbClr val="FA0691"/>
                </a:solidFill>
                <a:latin typeface="Comic Sans MS" pitchFamily="66" charset="0"/>
                <a:ea typeface="宋体" pitchFamily="2" charset="-122"/>
              </a:rPr>
              <a:t>(n+range)</a:t>
            </a:r>
            <a:endParaRPr lang="en-US" altLang="en-US" sz="2000">
              <a:solidFill>
                <a:srgbClr val="FA0691"/>
              </a:solidFill>
              <a:latin typeface="Comic Sans MS" pitchFamily="66" charset="0"/>
            </a:endParaRPr>
          </a:p>
        </p:txBody>
      </p:sp>
      <p:sp>
        <p:nvSpPr>
          <p:cNvPr id="89094" name="AutoShape 4"/>
          <p:cNvSpPr>
            <a:spLocks noChangeArrowheads="1"/>
          </p:cNvSpPr>
          <p:nvPr/>
        </p:nvSpPr>
        <p:spPr bwMode="auto">
          <a:xfrm>
            <a:off x="5580063" y="3141663"/>
            <a:ext cx="1403350" cy="431800"/>
          </a:xfrm>
          <a:prstGeom prst="wedgeRoundRectCallout">
            <a:avLst>
              <a:gd name="adj1" fmla="val -151699"/>
              <a:gd name="adj2" fmla="val -92278"/>
              <a:gd name="adj3" fmla="val 16667"/>
            </a:avLst>
          </a:prstGeom>
          <a:solidFill>
            <a:schemeClr val="accent1"/>
          </a:solidFill>
          <a:ln w="9525">
            <a:solidFill>
              <a:schemeClr val="tx1"/>
            </a:solidFill>
            <a:miter lim="800000"/>
            <a:headEnd/>
            <a:tailEnd/>
          </a:ln>
          <a:effectLst/>
        </p:spPr>
        <p:txBody>
          <a:bodyPr/>
          <a:lstStyle/>
          <a:p>
            <a:r>
              <a:rPr kumimoji="1" lang="el-GR" altLang="zh-CN" b="1">
                <a:latin typeface="Tahoma" pitchFamily="34" charset="0"/>
              </a:rPr>
              <a:t>Θ</a:t>
            </a:r>
            <a:r>
              <a:rPr kumimoji="1" lang="en-US" altLang="zh-CN" b="1">
                <a:latin typeface="Tahoma" pitchFamily="34" charset="0"/>
              </a:rPr>
              <a:t>(range)</a:t>
            </a:r>
            <a:endParaRPr kumimoji="1" lang="el-GR" altLang="zh-CN" b="1">
              <a:latin typeface="Tahoma" pitchFamily="34" charset="0"/>
            </a:endParaRPr>
          </a:p>
        </p:txBody>
      </p:sp>
      <p:grpSp>
        <p:nvGrpSpPr>
          <p:cNvPr id="89095" name="Group 67"/>
          <p:cNvGrpSpPr>
            <a:grpSpLocks/>
          </p:cNvGrpSpPr>
          <p:nvPr/>
        </p:nvGrpSpPr>
        <p:grpSpPr bwMode="auto">
          <a:xfrm>
            <a:off x="6516688" y="260350"/>
            <a:ext cx="2268537" cy="2166938"/>
            <a:chOff x="4082" y="73"/>
            <a:chExt cx="1429" cy="1365"/>
          </a:xfrm>
        </p:grpSpPr>
        <p:sp>
          <p:nvSpPr>
            <p:cNvPr id="89116" name="Line 47"/>
            <p:cNvSpPr>
              <a:spLocks noChangeShapeType="1"/>
            </p:cNvSpPr>
            <p:nvPr/>
          </p:nvSpPr>
          <p:spPr bwMode="auto">
            <a:xfrm>
              <a:off x="4127" y="73"/>
              <a:ext cx="0" cy="1361"/>
            </a:xfrm>
            <a:prstGeom prst="line">
              <a:avLst/>
            </a:prstGeom>
            <a:noFill/>
            <a:ln w="9525">
              <a:solidFill>
                <a:schemeClr val="tx1"/>
              </a:solidFill>
              <a:miter lim="800000"/>
              <a:headEnd/>
              <a:tailEnd/>
            </a:ln>
            <a:effectLst/>
          </p:spPr>
          <p:txBody>
            <a:bodyPr wrap="none"/>
            <a:lstStyle/>
            <a:p>
              <a:endParaRPr lang="zh-CN" altLang="en-US"/>
            </a:p>
          </p:txBody>
        </p:sp>
        <p:sp>
          <p:nvSpPr>
            <p:cNvPr id="89117" name="Line 48"/>
            <p:cNvSpPr>
              <a:spLocks noChangeShapeType="1"/>
            </p:cNvSpPr>
            <p:nvPr/>
          </p:nvSpPr>
          <p:spPr bwMode="auto">
            <a:xfrm>
              <a:off x="4581" y="73"/>
              <a:ext cx="0" cy="1361"/>
            </a:xfrm>
            <a:prstGeom prst="line">
              <a:avLst/>
            </a:prstGeom>
            <a:noFill/>
            <a:ln w="9525">
              <a:solidFill>
                <a:schemeClr val="tx1"/>
              </a:solidFill>
              <a:miter lim="800000"/>
              <a:headEnd/>
              <a:tailEnd/>
            </a:ln>
            <a:effectLst/>
          </p:spPr>
          <p:txBody>
            <a:bodyPr wrap="none"/>
            <a:lstStyle/>
            <a:p>
              <a:endParaRPr lang="zh-CN" altLang="en-US"/>
            </a:p>
          </p:txBody>
        </p:sp>
        <p:sp>
          <p:nvSpPr>
            <p:cNvPr id="89118" name="Line 49"/>
            <p:cNvSpPr>
              <a:spLocks noChangeShapeType="1"/>
            </p:cNvSpPr>
            <p:nvPr/>
          </p:nvSpPr>
          <p:spPr bwMode="auto">
            <a:xfrm>
              <a:off x="5488" y="73"/>
              <a:ext cx="0" cy="1361"/>
            </a:xfrm>
            <a:prstGeom prst="line">
              <a:avLst/>
            </a:prstGeom>
            <a:noFill/>
            <a:ln w="9525">
              <a:solidFill>
                <a:schemeClr val="tx1"/>
              </a:solidFill>
              <a:miter lim="800000"/>
              <a:headEnd/>
              <a:tailEnd/>
            </a:ln>
            <a:effectLst/>
          </p:spPr>
          <p:txBody>
            <a:bodyPr wrap="none"/>
            <a:lstStyle/>
            <a:p>
              <a:endParaRPr lang="zh-CN" altLang="en-US"/>
            </a:p>
          </p:txBody>
        </p:sp>
        <p:sp>
          <p:nvSpPr>
            <p:cNvPr id="89119" name="Line 50"/>
            <p:cNvSpPr>
              <a:spLocks noChangeShapeType="1"/>
            </p:cNvSpPr>
            <p:nvPr/>
          </p:nvSpPr>
          <p:spPr bwMode="auto">
            <a:xfrm>
              <a:off x="5012" y="73"/>
              <a:ext cx="0" cy="1361"/>
            </a:xfrm>
            <a:prstGeom prst="line">
              <a:avLst/>
            </a:prstGeom>
            <a:noFill/>
            <a:ln w="9525">
              <a:solidFill>
                <a:schemeClr val="tx1"/>
              </a:solidFill>
              <a:miter lim="800000"/>
              <a:headEnd/>
              <a:tailEnd/>
            </a:ln>
            <a:effectLst/>
          </p:spPr>
          <p:txBody>
            <a:bodyPr wrap="none"/>
            <a:lstStyle/>
            <a:p>
              <a:endParaRPr lang="zh-CN" altLang="en-US"/>
            </a:p>
          </p:txBody>
        </p:sp>
        <p:sp>
          <p:nvSpPr>
            <p:cNvPr id="89120" name="Text Box 51"/>
            <p:cNvSpPr txBox="1">
              <a:spLocks noChangeArrowheads="1"/>
            </p:cNvSpPr>
            <p:nvPr/>
          </p:nvSpPr>
          <p:spPr bwMode="auto">
            <a:xfrm>
              <a:off x="4082" y="1207"/>
              <a:ext cx="499" cy="231"/>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0</a:t>
              </a:r>
            </a:p>
          </p:txBody>
        </p:sp>
        <p:sp>
          <p:nvSpPr>
            <p:cNvPr id="89121" name="Text Box 52"/>
            <p:cNvSpPr txBox="1">
              <a:spLocks noChangeArrowheads="1"/>
            </p:cNvSpPr>
            <p:nvPr/>
          </p:nvSpPr>
          <p:spPr bwMode="auto">
            <a:xfrm>
              <a:off x="4535" y="1207"/>
              <a:ext cx="499" cy="231"/>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1</a:t>
              </a:r>
            </a:p>
          </p:txBody>
        </p:sp>
        <p:sp>
          <p:nvSpPr>
            <p:cNvPr id="89122" name="Text Box 53"/>
            <p:cNvSpPr txBox="1">
              <a:spLocks noChangeArrowheads="1"/>
            </p:cNvSpPr>
            <p:nvPr/>
          </p:nvSpPr>
          <p:spPr bwMode="auto">
            <a:xfrm>
              <a:off x="4989" y="1207"/>
              <a:ext cx="499" cy="231"/>
            </a:xfrm>
            <a:prstGeom prst="rect">
              <a:avLst/>
            </a:prstGeom>
            <a:noFill/>
            <a:ln w="9525">
              <a:noFill/>
              <a:miter lim="800000"/>
              <a:headEnd/>
              <a:tailEnd/>
            </a:ln>
            <a:effectLst/>
          </p:spPr>
          <p:txBody>
            <a:bodyPr>
              <a:spAutoFit/>
            </a:bodyPr>
            <a:lstStyle/>
            <a:p>
              <a:pPr>
                <a:spcBef>
                  <a:spcPct val="50000"/>
                </a:spcBef>
              </a:pPr>
              <a:r>
                <a:rPr kumimoji="1" lang="en-US" altLang="zh-CN" b="1">
                  <a:solidFill>
                    <a:schemeClr val="folHlink"/>
                  </a:solidFill>
                  <a:latin typeface="Comic Sans MS" pitchFamily="66" charset="0"/>
                </a:rPr>
                <a:t>bin 2</a:t>
              </a:r>
            </a:p>
          </p:txBody>
        </p:sp>
        <p:sp>
          <p:nvSpPr>
            <p:cNvPr id="89123" name="Line 54"/>
            <p:cNvSpPr>
              <a:spLocks noChangeShapeType="1"/>
            </p:cNvSpPr>
            <p:nvPr/>
          </p:nvSpPr>
          <p:spPr bwMode="auto">
            <a:xfrm>
              <a:off x="4105" y="1162"/>
              <a:ext cx="1406" cy="0"/>
            </a:xfrm>
            <a:prstGeom prst="line">
              <a:avLst/>
            </a:prstGeom>
            <a:noFill/>
            <a:ln w="9525">
              <a:solidFill>
                <a:schemeClr val="tx1"/>
              </a:solidFill>
              <a:miter lim="800000"/>
              <a:headEnd/>
              <a:tailEnd/>
            </a:ln>
            <a:effectLst/>
          </p:spPr>
          <p:txBody>
            <a:bodyPr wrap="none"/>
            <a:lstStyle/>
            <a:p>
              <a:endParaRPr lang="zh-CN" altLang="en-US"/>
            </a:p>
          </p:txBody>
        </p:sp>
        <p:sp>
          <p:nvSpPr>
            <p:cNvPr id="89124" name="Rectangle 55"/>
            <p:cNvSpPr>
              <a:spLocks noChangeArrowheads="1"/>
            </p:cNvSpPr>
            <p:nvPr/>
          </p:nvSpPr>
          <p:spPr bwMode="auto">
            <a:xfrm>
              <a:off x="4196" y="890"/>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25" name="Rectangle 56"/>
            <p:cNvSpPr>
              <a:spLocks noChangeArrowheads="1"/>
            </p:cNvSpPr>
            <p:nvPr/>
          </p:nvSpPr>
          <p:spPr bwMode="auto">
            <a:xfrm>
              <a:off x="4332" y="890"/>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9126" name="Rectangle 57"/>
            <p:cNvSpPr>
              <a:spLocks noChangeArrowheads="1"/>
            </p:cNvSpPr>
            <p:nvPr/>
          </p:nvSpPr>
          <p:spPr bwMode="auto">
            <a:xfrm>
              <a:off x="4649" y="890"/>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27" name="Rectangle 58"/>
            <p:cNvSpPr>
              <a:spLocks noChangeArrowheads="1"/>
            </p:cNvSpPr>
            <p:nvPr/>
          </p:nvSpPr>
          <p:spPr bwMode="auto">
            <a:xfrm>
              <a:off x="4785" y="890"/>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9128" name="Rectangle 59"/>
            <p:cNvSpPr>
              <a:spLocks noChangeArrowheads="1"/>
            </p:cNvSpPr>
            <p:nvPr/>
          </p:nvSpPr>
          <p:spPr bwMode="auto">
            <a:xfrm>
              <a:off x="4649" y="572"/>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29" name="Rectangle 60"/>
            <p:cNvSpPr>
              <a:spLocks noChangeArrowheads="1"/>
            </p:cNvSpPr>
            <p:nvPr/>
          </p:nvSpPr>
          <p:spPr bwMode="auto">
            <a:xfrm>
              <a:off x="4785" y="572"/>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9130" name="Rectangle 61"/>
            <p:cNvSpPr>
              <a:spLocks noChangeArrowheads="1"/>
            </p:cNvSpPr>
            <p:nvPr/>
          </p:nvSpPr>
          <p:spPr bwMode="auto">
            <a:xfrm>
              <a:off x="4649" y="300"/>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31" name="Rectangle 62"/>
            <p:cNvSpPr>
              <a:spLocks noChangeArrowheads="1"/>
            </p:cNvSpPr>
            <p:nvPr/>
          </p:nvSpPr>
          <p:spPr bwMode="auto">
            <a:xfrm>
              <a:off x="4785" y="300"/>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9132" name="Rectangle 63"/>
            <p:cNvSpPr>
              <a:spLocks noChangeArrowheads="1"/>
            </p:cNvSpPr>
            <p:nvPr/>
          </p:nvSpPr>
          <p:spPr bwMode="auto">
            <a:xfrm>
              <a:off x="5103" y="890"/>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33" name="Rectangle 64"/>
            <p:cNvSpPr>
              <a:spLocks noChangeArrowheads="1"/>
            </p:cNvSpPr>
            <p:nvPr/>
          </p:nvSpPr>
          <p:spPr bwMode="auto">
            <a:xfrm>
              <a:off x="5239" y="890"/>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89134" name="Rectangle 65"/>
            <p:cNvSpPr>
              <a:spLocks noChangeArrowheads="1"/>
            </p:cNvSpPr>
            <p:nvPr/>
          </p:nvSpPr>
          <p:spPr bwMode="auto">
            <a:xfrm>
              <a:off x="5103" y="572"/>
              <a:ext cx="136" cy="1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9135" name="Rectangle 66"/>
            <p:cNvSpPr>
              <a:spLocks noChangeArrowheads="1"/>
            </p:cNvSpPr>
            <p:nvPr/>
          </p:nvSpPr>
          <p:spPr bwMode="auto">
            <a:xfrm>
              <a:off x="5239" y="572"/>
              <a:ext cx="136" cy="18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grpSp>
      <p:sp>
        <p:nvSpPr>
          <p:cNvPr id="608324" name="Rectangle 68"/>
          <p:cNvSpPr>
            <a:spLocks noChangeArrowheads="1"/>
          </p:cNvSpPr>
          <p:nvPr/>
        </p:nvSpPr>
        <p:spPr bwMode="auto">
          <a:xfrm>
            <a:off x="5724525" y="1628775"/>
            <a:ext cx="647700" cy="217488"/>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first</a:t>
            </a:r>
            <a:endParaRPr kumimoji="1" lang="en-US" altLang="zh-CN" sz="1200">
              <a:solidFill>
                <a:schemeClr val="bg1"/>
              </a:solidFill>
              <a:latin typeface="Tahoma" pitchFamily="34" charset="0"/>
            </a:endParaRPr>
          </a:p>
        </p:txBody>
      </p:sp>
      <p:sp>
        <p:nvSpPr>
          <p:cNvPr id="608325" name="Line 69"/>
          <p:cNvSpPr>
            <a:spLocks noChangeShapeType="1"/>
          </p:cNvSpPr>
          <p:nvPr/>
        </p:nvSpPr>
        <p:spPr bwMode="auto">
          <a:xfrm>
            <a:off x="6372225" y="1773238"/>
            <a:ext cx="360363" cy="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26" name="Rectangle 70"/>
          <p:cNvSpPr>
            <a:spLocks noChangeArrowheads="1"/>
          </p:cNvSpPr>
          <p:nvPr/>
        </p:nvSpPr>
        <p:spPr bwMode="auto">
          <a:xfrm>
            <a:off x="5724525" y="1196975"/>
            <a:ext cx="647700" cy="217488"/>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itchFamily="34" charset="0"/>
            </a:endParaRPr>
          </a:p>
        </p:txBody>
      </p:sp>
      <p:sp>
        <p:nvSpPr>
          <p:cNvPr id="608327" name="Line 71"/>
          <p:cNvSpPr>
            <a:spLocks noChangeShapeType="1"/>
          </p:cNvSpPr>
          <p:nvPr/>
        </p:nvSpPr>
        <p:spPr bwMode="auto">
          <a:xfrm>
            <a:off x="6300788" y="1341438"/>
            <a:ext cx="431800" cy="358775"/>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30" name="Line 74"/>
          <p:cNvSpPr>
            <a:spLocks noChangeShapeType="1"/>
          </p:cNvSpPr>
          <p:nvPr/>
        </p:nvSpPr>
        <p:spPr bwMode="auto">
          <a:xfrm flipV="1">
            <a:off x="6804025" y="1341438"/>
            <a:ext cx="0" cy="215900"/>
          </a:xfrm>
          <a:prstGeom prst="line">
            <a:avLst/>
          </a:prstGeom>
          <a:noFill/>
          <a:ln w="9525">
            <a:solidFill>
              <a:srgbClr val="FA0691"/>
            </a:solidFill>
            <a:miter lim="800000"/>
            <a:headEnd/>
            <a:tailEnd/>
          </a:ln>
          <a:effectLst/>
        </p:spPr>
        <p:txBody>
          <a:bodyPr wrap="none"/>
          <a:lstStyle/>
          <a:p>
            <a:endParaRPr lang="zh-CN" altLang="en-US"/>
          </a:p>
        </p:txBody>
      </p:sp>
      <p:sp>
        <p:nvSpPr>
          <p:cNvPr id="608331" name="Line 75"/>
          <p:cNvSpPr>
            <a:spLocks noChangeShapeType="1"/>
          </p:cNvSpPr>
          <p:nvPr/>
        </p:nvSpPr>
        <p:spPr bwMode="auto">
          <a:xfrm>
            <a:off x="6804025" y="1341438"/>
            <a:ext cx="431800" cy="0"/>
          </a:xfrm>
          <a:prstGeom prst="line">
            <a:avLst/>
          </a:prstGeom>
          <a:noFill/>
          <a:ln w="9525">
            <a:solidFill>
              <a:srgbClr val="FA0691"/>
            </a:solidFill>
            <a:miter lim="800000"/>
            <a:headEnd/>
            <a:tailEnd/>
          </a:ln>
          <a:effectLst/>
        </p:spPr>
        <p:txBody>
          <a:bodyPr wrap="none"/>
          <a:lstStyle/>
          <a:p>
            <a:endParaRPr lang="zh-CN" altLang="en-US"/>
          </a:p>
        </p:txBody>
      </p:sp>
      <p:sp>
        <p:nvSpPr>
          <p:cNvPr id="608332" name="Line 76"/>
          <p:cNvSpPr>
            <a:spLocks noChangeShapeType="1"/>
          </p:cNvSpPr>
          <p:nvPr/>
        </p:nvSpPr>
        <p:spPr bwMode="auto">
          <a:xfrm>
            <a:off x="7235825" y="1341438"/>
            <a:ext cx="0" cy="431800"/>
          </a:xfrm>
          <a:prstGeom prst="line">
            <a:avLst/>
          </a:prstGeom>
          <a:noFill/>
          <a:ln w="9525">
            <a:solidFill>
              <a:srgbClr val="FA0691"/>
            </a:solidFill>
            <a:miter lim="800000"/>
            <a:headEnd/>
            <a:tailEnd/>
          </a:ln>
          <a:effectLst/>
        </p:spPr>
        <p:txBody>
          <a:bodyPr wrap="none"/>
          <a:lstStyle/>
          <a:p>
            <a:endParaRPr lang="zh-CN" altLang="en-US"/>
          </a:p>
        </p:txBody>
      </p:sp>
      <p:sp>
        <p:nvSpPr>
          <p:cNvPr id="608333" name="Line 77"/>
          <p:cNvSpPr>
            <a:spLocks noChangeShapeType="1"/>
          </p:cNvSpPr>
          <p:nvPr/>
        </p:nvSpPr>
        <p:spPr bwMode="auto">
          <a:xfrm>
            <a:off x="7235825" y="1773238"/>
            <a:ext cx="288925" cy="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89104" name="Line 78"/>
          <p:cNvSpPr>
            <a:spLocks noChangeShapeType="1"/>
          </p:cNvSpPr>
          <p:nvPr/>
        </p:nvSpPr>
        <p:spPr bwMode="auto">
          <a:xfrm flipV="1">
            <a:off x="7524750" y="1341438"/>
            <a:ext cx="0" cy="287337"/>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89105" name="Line 79"/>
          <p:cNvSpPr>
            <a:spLocks noChangeShapeType="1"/>
          </p:cNvSpPr>
          <p:nvPr/>
        </p:nvSpPr>
        <p:spPr bwMode="auto">
          <a:xfrm flipV="1">
            <a:off x="7524750" y="908050"/>
            <a:ext cx="0" cy="217488"/>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89106" name="Line 80"/>
          <p:cNvSpPr>
            <a:spLocks noChangeShapeType="1"/>
          </p:cNvSpPr>
          <p:nvPr/>
        </p:nvSpPr>
        <p:spPr bwMode="auto">
          <a:xfrm flipV="1">
            <a:off x="8243888" y="1341438"/>
            <a:ext cx="0" cy="287337"/>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37" name="Line 81"/>
          <p:cNvSpPr>
            <a:spLocks noChangeShapeType="1"/>
          </p:cNvSpPr>
          <p:nvPr/>
        </p:nvSpPr>
        <p:spPr bwMode="auto">
          <a:xfrm flipV="1">
            <a:off x="6300788" y="692150"/>
            <a:ext cx="1223962" cy="576263"/>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38" name="Line 82"/>
          <p:cNvSpPr>
            <a:spLocks noChangeShapeType="1"/>
          </p:cNvSpPr>
          <p:nvPr/>
        </p:nvSpPr>
        <p:spPr bwMode="auto">
          <a:xfrm>
            <a:off x="7524750" y="476250"/>
            <a:ext cx="0" cy="144463"/>
          </a:xfrm>
          <a:prstGeom prst="line">
            <a:avLst/>
          </a:prstGeom>
          <a:noFill/>
          <a:ln w="9525">
            <a:solidFill>
              <a:srgbClr val="FA0691"/>
            </a:solidFill>
            <a:miter lim="800000"/>
            <a:headEnd/>
            <a:tailEnd/>
          </a:ln>
          <a:effectLst/>
        </p:spPr>
        <p:txBody>
          <a:bodyPr wrap="none"/>
          <a:lstStyle/>
          <a:p>
            <a:endParaRPr lang="zh-CN" altLang="en-US"/>
          </a:p>
        </p:txBody>
      </p:sp>
      <p:sp>
        <p:nvSpPr>
          <p:cNvPr id="608339" name="Line 83"/>
          <p:cNvSpPr>
            <a:spLocks noChangeShapeType="1"/>
          </p:cNvSpPr>
          <p:nvPr/>
        </p:nvSpPr>
        <p:spPr bwMode="auto">
          <a:xfrm>
            <a:off x="7524750" y="476250"/>
            <a:ext cx="360363" cy="0"/>
          </a:xfrm>
          <a:prstGeom prst="line">
            <a:avLst/>
          </a:prstGeom>
          <a:noFill/>
          <a:ln w="9525">
            <a:solidFill>
              <a:srgbClr val="FA0691"/>
            </a:solidFill>
            <a:miter lim="800000"/>
            <a:headEnd/>
            <a:tailEnd/>
          </a:ln>
          <a:effectLst/>
        </p:spPr>
        <p:txBody>
          <a:bodyPr wrap="none"/>
          <a:lstStyle/>
          <a:p>
            <a:endParaRPr lang="zh-CN" altLang="en-US"/>
          </a:p>
        </p:txBody>
      </p:sp>
      <p:sp>
        <p:nvSpPr>
          <p:cNvPr id="608342" name="Line 86"/>
          <p:cNvSpPr>
            <a:spLocks noChangeShapeType="1"/>
          </p:cNvSpPr>
          <p:nvPr/>
        </p:nvSpPr>
        <p:spPr bwMode="auto">
          <a:xfrm>
            <a:off x="7885113" y="476250"/>
            <a:ext cx="0" cy="1223963"/>
          </a:xfrm>
          <a:prstGeom prst="line">
            <a:avLst/>
          </a:prstGeom>
          <a:noFill/>
          <a:ln w="9525">
            <a:solidFill>
              <a:srgbClr val="FA0691"/>
            </a:solidFill>
            <a:miter lim="800000"/>
            <a:headEnd/>
            <a:tailEnd/>
          </a:ln>
          <a:effectLst/>
        </p:spPr>
        <p:txBody>
          <a:bodyPr wrap="none"/>
          <a:lstStyle/>
          <a:p>
            <a:endParaRPr lang="zh-CN" altLang="en-US"/>
          </a:p>
        </p:txBody>
      </p:sp>
      <p:sp>
        <p:nvSpPr>
          <p:cNvPr id="608343" name="Line 87"/>
          <p:cNvSpPr>
            <a:spLocks noChangeShapeType="1"/>
          </p:cNvSpPr>
          <p:nvPr/>
        </p:nvSpPr>
        <p:spPr bwMode="auto">
          <a:xfrm>
            <a:off x="7885113" y="1700213"/>
            <a:ext cx="358775" cy="0"/>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46" name="Rectangle 90"/>
          <p:cNvSpPr>
            <a:spLocks noChangeArrowheads="1"/>
          </p:cNvSpPr>
          <p:nvPr/>
        </p:nvSpPr>
        <p:spPr bwMode="auto">
          <a:xfrm>
            <a:off x="8496300" y="115888"/>
            <a:ext cx="647700" cy="217487"/>
          </a:xfrm>
          <a:prstGeom prst="rect">
            <a:avLst/>
          </a:prstGeom>
          <a:solidFill>
            <a:srgbClr val="0000FF"/>
          </a:solidFill>
          <a:ln w="9525">
            <a:noFill/>
            <a:miter lim="800000"/>
            <a:headEnd/>
            <a:tailEnd/>
          </a:ln>
          <a:effectLst/>
        </p:spPr>
        <p:txBody>
          <a:bodyPr wrap="none" anchor="ctr"/>
          <a:lstStyle/>
          <a:p>
            <a:pPr algn="ctr"/>
            <a:r>
              <a:rPr kumimoji="1" lang="en-US" altLang="zh-CN" sz="1200">
                <a:solidFill>
                  <a:schemeClr val="bg1"/>
                </a:solidFill>
              </a:rPr>
              <a:t>y</a:t>
            </a:r>
            <a:endParaRPr kumimoji="1" lang="en-US" altLang="zh-CN" sz="1200">
              <a:solidFill>
                <a:schemeClr val="bg1"/>
              </a:solidFill>
              <a:latin typeface="Tahoma" pitchFamily="34" charset="0"/>
            </a:endParaRPr>
          </a:p>
        </p:txBody>
      </p:sp>
      <p:sp>
        <p:nvSpPr>
          <p:cNvPr id="608347" name="Line 91"/>
          <p:cNvSpPr>
            <a:spLocks noChangeShapeType="1"/>
          </p:cNvSpPr>
          <p:nvPr/>
        </p:nvSpPr>
        <p:spPr bwMode="auto">
          <a:xfrm flipH="1">
            <a:off x="8243888" y="404813"/>
            <a:ext cx="431800" cy="792162"/>
          </a:xfrm>
          <a:prstGeom prst="line">
            <a:avLst/>
          </a:prstGeom>
          <a:noFill/>
          <a:ln w="9525">
            <a:solidFill>
              <a:srgbClr val="FA0691"/>
            </a:solidFill>
            <a:miter lim="800000"/>
            <a:headEnd/>
            <a:tailEnd type="triangle" w="med" len="med"/>
          </a:ln>
          <a:effectLst/>
        </p:spPr>
        <p:txBody>
          <a:bodyPr wrap="none"/>
          <a:lstStyle/>
          <a:p>
            <a:endParaRPr lang="zh-CN" altLang="en-US"/>
          </a:p>
        </p:txBody>
      </p:sp>
      <p:sp>
        <p:nvSpPr>
          <p:cNvPr id="608348" name="Text Box 92"/>
          <p:cNvSpPr txBox="1">
            <a:spLocks noChangeArrowheads="1"/>
          </p:cNvSpPr>
          <p:nvPr/>
        </p:nvSpPr>
        <p:spPr bwMode="auto">
          <a:xfrm>
            <a:off x="8101013" y="333375"/>
            <a:ext cx="288925" cy="366713"/>
          </a:xfrm>
          <a:prstGeom prst="rect">
            <a:avLst/>
          </a:prstGeom>
          <a:solidFill>
            <a:srgbClr val="0000FF"/>
          </a:solidFill>
          <a:ln w="9525">
            <a:noFill/>
            <a:miter lim="800000"/>
            <a:headEnd/>
            <a:tailEnd/>
          </a:ln>
          <a:effectLst/>
        </p:spPr>
        <p:txBody>
          <a:bodyPr>
            <a:spAutoFit/>
          </a:bodyPr>
          <a:lstStyle/>
          <a:p>
            <a:pPr>
              <a:spcBef>
                <a:spcPct val="50000"/>
              </a:spcBef>
            </a:pPr>
            <a:r>
              <a:rPr lang="en-US" altLang="zh-CN">
                <a:solidFill>
                  <a:schemeClr val="bg1"/>
                </a:solidFill>
              </a:rPr>
              <a:t>^</a:t>
            </a:r>
          </a:p>
        </p:txBody>
      </p:sp>
      <p:sp>
        <p:nvSpPr>
          <p:cNvPr id="608349" name="Line 93"/>
          <p:cNvSpPr>
            <a:spLocks noChangeShapeType="1"/>
          </p:cNvSpPr>
          <p:nvPr/>
        </p:nvSpPr>
        <p:spPr bwMode="auto">
          <a:xfrm flipV="1">
            <a:off x="8243888" y="620713"/>
            <a:ext cx="0" cy="576262"/>
          </a:xfrm>
          <a:prstGeom prst="line">
            <a:avLst/>
          </a:prstGeom>
          <a:noFill/>
          <a:ln w="9525">
            <a:solidFill>
              <a:srgbClr val="FA0691"/>
            </a:solidFill>
            <a:miter lim="800000"/>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8324"/>
                                        </p:tgtEl>
                                        <p:attrNameLst>
                                          <p:attrName>style.visibility</p:attrName>
                                        </p:attrNameLst>
                                      </p:cBhvr>
                                      <p:to>
                                        <p:strVal val="visible"/>
                                      </p:to>
                                    </p:set>
                                    <p:animEffect transition="in" filter="checkerboard(across)">
                                      <p:cBhvr>
                                        <p:cTn id="7" dur="500"/>
                                        <p:tgtEl>
                                          <p:spTgt spid="608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8326"/>
                                        </p:tgtEl>
                                        <p:attrNameLst>
                                          <p:attrName>style.visibility</p:attrName>
                                        </p:attrNameLst>
                                      </p:cBhvr>
                                      <p:to>
                                        <p:strVal val="visible"/>
                                      </p:to>
                                    </p:set>
                                    <p:animEffect transition="in" filter="checkerboard(across)">
                                      <p:cBhvr>
                                        <p:cTn id="12" dur="500"/>
                                        <p:tgtEl>
                                          <p:spTgt spid="608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8325"/>
                                        </p:tgtEl>
                                        <p:attrNameLst>
                                          <p:attrName>style.visibility</p:attrName>
                                        </p:attrNameLst>
                                      </p:cBhvr>
                                      <p:to>
                                        <p:strVal val="visible"/>
                                      </p:to>
                                    </p:set>
                                    <p:animEffect transition="in" filter="checkerboard(across)">
                                      <p:cBhvr>
                                        <p:cTn id="17" dur="500"/>
                                        <p:tgtEl>
                                          <p:spTgt spid="60832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08327"/>
                                        </p:tgtEl>
                                        <p:attrNameLst>
                                          <p:attrName>style.visibility</p:attrName>
                                        </p:attrNameLst>
                                      </p:cBhvr>
                                      <p:to>
                                        <p:strVal val="visible"/>
                                      </p:to>
                                    </p:set>
                                    <p:animEffect transition="in" filter="checkerboard(across)">
                                      <p:cBhvr>
                                        <p:cTn id="20" dur="500"/>
                                        <p:tgtEl>
                                          <p:spTgt spid="6083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08333"/>
                                        </p:tgtEl>
                                        <p:attrNameLst>
                                          <p:attrName>style.visibility</p:attrName>
                                        </p:attrNameLst>
                                      </p:cBhvr>
                                      <p:to>
                                        <p:strVal val="visible"/>
                                      </p:to>
                                    </p:set>
                                    <p:anim calcmode="lin" valueType="num">
                                      <p:cBhvr>
                                        <p:cTn id="25" dur="500" fill="hold"/>
                                        <p:tgtEl>
                                          <p:spTgt spid="608333"/>
                                        </p:tgtEl>
                                        <p:attrNameLst>
                                          <p:attrName>ppt_w</p:attrName>
                                        </p:attrNameLst>
                                      </p:cBhvr>
                                      <p:tavLst>
                                        <p:tav tm="0">
                                          <p:val>
                                            <p:fltVal val="0"/>
                                          </p:val>
                                        </p:tav>
                                        <p:tav tm="100000">
                                          <p:val>
                                            <p:strVal val="#ppt_w"/>
                                          </p:val>
                                        </p:tav>
                                      </p:tavLst>
                                    </p:anim>
                                    <p:anim calcmode="lin" valueType="num">
                                      <p:cBhvr>
                                        <p:cTn id="26" dur="500" fill="hold"/>
                                        <p:tgtEl>
                                          <p:spTgt spid="608333"/>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608332"/>
                                        </p:tgtEl>
                                        <p:attrNameLst>
                                          <p:attrName>style.visibility</p:attrName>
                                        </p:attrNameLst>
                                      </p:cBhvr>
                                      <p:to>
                                        <p:strVal val="visible"/>
                                      </p:to>
                                    </p:set>
                                    <p:anim calcmode="lin" valueType="num">
                                      <p:cBhvr>
                                        <p:cTn id="29" dur="500" fill="hold"/>
                                        <p:tgtEl>
                                          <p:spTgt spid="608332"/>
                                        </p:tgtEl>
                                        <p:attrNameLst>
                                          <p:attrName>ppt_w</p:attrName>
                                        </p:attrNameLst>
                                      </p:cBhvr>
                                      <p:tavLst>
                                        <p:tav tm="0">
                                          <p:val>
                                            <p:fltVal val="0"/>
                                          </p:val>
                                        </p:tav>
                                        <p:tav tm="100000">
                                          <p:val>
                                            <p:strVal val="#ppt_w"/>
                                          </p:val>
                                        </p:tav>
                                      </p:tavLst>
                                    </p:anim>
                                    <p:anim calcmode="lin" valueType="num">
                                      <p:cBhvr>
                                        <p:cTn id="30" dur="500" fill="hold"/>
                                        <p:tgtEl>
                                          <p:spTgt spid="608332"/>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608331"/>
                                        </p:tgtEl>
                                        <p:attrNameLst>
                                          <p:attrName>style.visibility</p:attrName>
                                        </p:attrNameLst>
                                      </p:cBhvr>
                                      <p:to>
                                        <p:strVal val="visible"/>
                                      </p:to>
                                    </p:set>
                                    <p:anim calcmode="lin" valueType="num">
                                      <p:cBhvr>
                                        <p:cTn id="33" dur="500" fill="hold"/>
                                        <p:tgtEl>
                                          <p:spTgt spid="608331"/>
                                        </p:tgtEl>
                                        <p:attrNameLst>
                                          <p:attrName>ppt_w</p:attrName>
                                        </p:attrNameLst>
                                      </p:cBhvr>
                                      <p:tavLst>
                                        <p:tav tm="0">
                                          <p:val>
                                            <p:fltVal val="0"/>
                                          </p:val>
                                        </p:tav>
                                        <p:tav tm="100000">
                                          <p:val>
                                            <p:strVal val="#ppt_w"/>
                                          </p:val>
                                        </p:tav>
                                      </p:tavLst>
                                    </p:anim>
                                    <p:anim calcmode="lin" valueType="num">
                                      <p:cBhvr>
                                        <p:cTn id="34" dur="500" fill="hold"/>
                                        <p:tgtEl>
                                          <p:spTgt spid="608331"/>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608330"/>
                                        </p:tgtEl>
                                        <p:attrNameLst>
                                          <p:attrName>style.visibility</p:attrName>
                                        </p:attrNameLst>
                                      </p:cBhvr>
                                      <p:to>
                                        <p:strVal val="visible"/>
                                      </p:to>
                                    </p:set>
                                    <p:anim calcmode="lin" valueType="num">
                                      <p:cBhvr>
                                        <p:cTn id="37" dur="500" fill="hold"/>
                                        <p:tgtEl>
                                          <p:spTgt spid="608330"/>
                                        </p:tgtEl>
                                        <p:attrNameLst>
                                          <p:attrName>ppt_w</p:attrName>
                                        </p:attrNameLst>
                                      </p:cBhvr>
                                      <p:tavLst>
                                        <p:tav tm="0">
                                          <p:val>
                                            <p:fltVal val="0"/>
                                          </p:val>
                                        </p:tav>
                                        <p:tav tm="100000">
                                          <p:val>
                                            <p:strVal val="#ppt_w"/>
                                          </p:val>
                                        </p:tav>
                                      </p:tavLst>
                                    </p:anim>
                                    <p:anim calcmode="lin" valueType="num">
                                      <p:cBhvr>
                                        <p:cTn id="38" dur="500" fill="hold"/>
                                        <p:tgtEl>
                                          <p:spTgt spid="608330"/>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608327"/>
                                        </p:tgtEl>
                                      </p:cBhvr>
                                    </p:animEffect>
                                    <p:set>
                                      <p:cBhvr>
                                        <p:cTn id="43" dur="1" fill="hold">
                                          <p:stCondLst>
                                            <p:cond delay="499"/>
                                          </p:stCondLst>
                                        </p:cTn>
                                        <p:tgtEl>
                                          <p:spTgt spid="608327"/>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608337"/>
                                        </p:tgtEl>
                                        <p:attrNameLst>
                                          <p:attrName>style.visibility</p:attrName>
                                        </p:attrNameLst>
                                      </p:cBhvr>
                                      <p:to>
                                        <p:strVal val="visible"/>
                                      </p:to>
                                    </p:set>
                                    <p:anim calcmode="lin" valueType="num">
                                      <p:cBhvr>
                                        <p:cTn id="48" dur="500" fill="hold"/>
                                        <p:tgtEl>
                                          <p:spTgt spid="608337"/>
                                        </p:tgtEl>
                                        <p:attrNameLst>
                                          <p:attrName>ppt_w</p:attrName>
                                        </p:attrNameLst>
                                      </p:cBhvr>
                                      <p:tavLst>
                                        <p:tav tm="0">
                                          <p:val>
                                            <p:fltVal val="0"/>
                                          </p:val>
                                        </p:tav>
                                        <p:tav tm="100000">
                                          <p:val>
                                            <p:strVal val="#ppt_w"/>
                                          </p:val>
                                        </p:tav>
                                      </p:tavLst>
                                    </p:anim>
                                    <p:anim calcmode="lin" valueType="num">
                                      <p:cBhvr>
                                        <p:cTn id="49" dur="500" fill="hold"/>
                                        <p:tgtEl>
                                          <p:spTgt spid="608337"/>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608343"/>
                                        </p:tgtEl>
                                        <p:attrNameLst>
                                          <p:attrName>style.visibility</p:attrName>
                                        </p:attrNameLst>
                                      </p:cBhvr>
                                      <p:to>
                                        <p:strVal val="visible"/>
                                      </p:to>
                                    </p:set>
                                    <p:animEffect transition="in" filter="checkerboard(across)">
                                      <p:cBhvr>
                                        <p:cTn id="54" dur="500"/>
                                        <p:tgtEl>
                                          <p:spTgt spid="60834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08342"/>
                                        </p:tgtEl>
                                        <p:attrNameLst>
                                          <p:attrName>style.visibility</p:attrName>
                                        </p:attrNameLst>
                                      </p:cBhvr>
                                      <p:to>
                                        <p:strVal val="visible"/>
                                      </p:to>
                                    </p:set>
                                    <p:animEffect transition="in" filter="checkerboard(across)">
                                      <p:cBhvr>
                                        <p:cTn id="57" dur="500"/>
                                        <p:tgtEl>
                                          <p:spTgt spid="608342"/>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608339"/>
                                        </p:tgtEl>
                                        <p:attrNameLst>
                                          <p:attrName>style.visibility</p:attrName>
                                        </p:attrNameLst>
                                      </p:cBhvr>
                                      <p:to>
                                        <p:strVal val="visible"/>
                                      </p:to>
                                    </p:set>
                                    <p:animEffect transition="in" filter="checkerboard(across)">
                                      <p:cBhvr>
                                        <p:cTn id="60" dur="500"/>
                                        <p:tgtEl>
                                          <p:spTgt spid="608339"/>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608338"/>
                                        </p:tgtEl>
                                        <p:attrNameLst>
                                          <p:attrName>style.visibility</p:attrName>
                                        </p:attrNameLst>
                                      </p:cBhvr>
                                      <p:to>
                                        <p:strVal val="visible"/>
                                      </p:to>
                                    </p:set>
                                    <p:animEffect transition="in" filter="checkerboard(across)">
                                      <p:cBhvr>
                                        <p:cTn id="63" dur="500"/>
                                        <p:tgtEl>
                                          <p:spTgt spid="60833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xit" presetSubtype="10" fill="hold" grpId="1" nodeType="clickEffect">
                                  <p:stCondLst>
                                    <p:cond delay="0"/>
                                  </p:stCondLst>
                                  <p:childTnLst>
                                    <p:animEffect transition="out" filter="checkerboard(across)">
                                      <p:cBhvr>
                                        <p:cTn id="67" dur="500"/>
                                        <p:tgtEl>
                                          <p:spTgt spid="608326"/>
                                        </p:tgtEl>
                                      </p:cBhvr>
                                    </p:animEffect>
                                    <p:set>
                                      <p:cBhvr>
                                        <p:cTn id="68" dur="1" fill="hold">
                                          <p:stCondLst>
                                            <p:cond delay="499"/>
                                          </p:stCondLst>
                                        </p:cTn>
                                        <p:tgtEl>
                                          <p:spTgt spid="608326"/>
                                        </p:tgtEl>
                                        <p:attrNameLst>
                                          <p:attrName>style.visibility</p:attrName>
                                        </p:attrNameLst>
                                      </p:cBhvr>
                                      <p:to>
                                        <p:strVal val="hidden"/>
                                      </p:to>
                                    </p:set>
                                  </p:childTnLst>
                                </p:cTn>
                              </p:par>
                              <p:par>
                                <p:cTn id="69" presetID="5" presetClass="exit" presetSubtype="10" fill="hold" grpId="1" nodeType="withEffect">
                                  <p:stCondLst>
                                    <p:cond delay="0"/>
                                  </p:stCondLst>
                                  <p:childTnLst>
                                    <p:animEffect transition="out" filter="checkerboard(across)">
                                      <p:cBhvr>
                                        <p:cTn id="70" dur="500"/>
                                        <p:tgtEl>
                                          <p:spTgt spid="608337"/>
                                        </p:tgtEl>
                                      </p:cBhvr>
                                    </p:animEffect>
                                    <p:set>
                                      <p:cBhvr>
                                        <p:cTn id="71" dur="1" fill="hold">
                                          <p:stCondLst>
                                            <p:cond delay="499"/>
                                          </p:stCondLst>
                                        </p:cTn>
                                        <p:tgtEl>
                                          <p:spTgt spid="608337"/>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608347"/>
                                        </p:tgtEl>
                                        <p:attrNameLst>
                                          <p:attrName>style.visibility</p:attrName>
                                        </p:attrNameLst>
                                      </p:cBhvr>
                                      <p:to>
                                        <p:strVal val="visible"/>
                                      </p:to>
                                    </p:set>
                                    <p:animEffect transition="in" filter="checkerboard(across)">
                                      <p:cBhvr>
                                        <p:cTn id="76" dur="500"/>
                                        <p:tgtEl>
                                          <p:spTgt spid="608347"/>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608346"/>
                                        </p:tgtEl>
                                        <p:attrNameLst>
                                          <p:attrName>style.visibility</p:attrName>
                                        </p:attrNameLst>
                                      </p:cBhvr>
                                      <p:to>
                                        <p:strVal val="visible"/>
                                      </p:to>
                                    </p:set>
                                    <p:animEffect transition="in" filter="checkerboard(across)">
                                      <p:cBhvr>
                                        <p:cTn id="79" dur="500"/>
                                        <p:tgtEl>
                                          <p:spTgt spid="60834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608349"/>
                                        </p:tgtEl>
                                        <p:attrNameLst>
                                          <p:attrName>style.visibility</p:attrName>
                                        </p:attrNameLst>
                                      </p:cBhvr>
                                      <p:to>
                                        <p:strVal val="visible"/>
                                      </p:to>
                                    </p:set>
                                    <p:animEffect transition="in" filter="checkerboard(across)">
                                      <p:cBhvr>
                                        <p:cTn id="84" dur="500"/>
                                        <p:tgtEl>
                                          <p:spTgt spid="608349"/>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608348"/>
                                        </p:tgtEl>
                                        <p:attrNameLst>
                                          <p:attrName>style.visibility</p:attrName>
                                        </p:attrNameLst>
                                      </p:cBhvr>
                                      <p:to>
                                        <p:strVal val="visible"/>
                                      </p:to>
                                    </p:set>
                                    <p:animEffect transition="in" filter="checkerboard(across)">
                                      <p:cBhvr>
                                        <p:cTn id="87" dur="500"/>
                                        <p:tgtEl>
                                          <p:spTgt spid="60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4" grpId="0" animBg="1"/>
      <p:bldP spid="608325" grpId="0" animBg="1"/>
      <p:bldP spid="608326" grpId="0" animBg="1"/>
      <p:bldP spid="608326" grpId="1" animBg="1"/>
      <p:bldP spid="608327" grpId="0" animBg="1"/>
      <p:bldP spid="608327" grpId="1" animBg="1"/>
      <p:bldP spid="608330" grpId="0" animBg="1"/>
      <p:bldP spid="608331" grpId="0" animBg="1"/>
      <p:bldP spid="608332" grpId="0" animBg="1"/>
      <p:bldP spid="608333" grpId="0" animBg="1"/>
      <p:bldP spid="608337" grpId="0" animBg="1"/>
      <p:bldP spid="608337" grpId="1" animBg="1"/>
      <p:bldP spid="608338" grpId="0" animBg="1"/>
      <p:bldP spid="608339" grpId="0" animBg="1"/>
      <p:bldP spid="608342" grpId="0" animBg="1"/>
      <p:bldP spid="608343" grpId="0" animBg="1"/>
      <p:bldP spid="608346" grpId="0" animBg="1"/>
      <p:bldP spid="608347" grpId="0" animBg="1"/>
      <p:bldP spid="608348" grpId="0" animBg="1"/>
      <p:bldP spid="60834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miter lim="800000"/>
            <a:headEnd/>
            <a:tailEnd/>
          </a:ln>
        </p:spPr>
        <p:txBody>
          <a:bodyPr/>
          <a:lstStyle/>
          <a:p>
            <a:fld id="{3EEDC415-25B2-4BE2-865B-347DA9AB6B88}" type="datetime7">
              <a:rPr lang="zh-CN" altLang="en-US" smtClean="0"/>
              <a:pPr/>
              <a:t>19.9.25</a:t>
            </a:fld>
            <a:endParaRPr lang="en-US" altLang="zh-CN"/>
          </a:p>
        </p:txBody>
      </p:sp>
      <p:sp>
        <p:nvSpPr>
          <p:cNvPr id="90115" name="灯片编号占位符 5"/>
          <p:cNvSpPr>
            <a:spLocks noGrp="1"/>
          </p:cNvSpPr>
          <p:nvPr>
            <p:ph type="sldNum" sz="quarter" idx="12"/>
          </p:nvPr>
        </p:nvSpPr>
        <p:spPr>
          <a:noFill/>
          <a:ln>
            <a:miter lim="800000"/>
            <a:headEnd/>
            <a:tailEnd/>
          </a:ln>
        </p:spPr>
        <p:txBody>
          <a:bodyPr/>
          <a:lstStyle/>
          <a:p>
            <a:fld id="{8432ACB7-6571-41FC-87D8-D5BDED5E2F2C}" type="slidenum">
              <a:rPr lang="zh-CN" altLang="en-US" smtClean="0"/>
              <a:pPr/>
              <a:t>66</a:t>
            </a:fld>
            <a:endParaRPr lang="en-US" altLang="zh-CN"/>
          </a:p>
        </p:txBody>
      </p:sp>
      <p:sp>
        <p:nvSpPr>
          <p:cNvPr id="90116" name="Rectangle 2"/>
          <p:cNvSpPr>
            <a:spLocks noGrp="1" noChangeArrowheads="1"/>
          </p:cNvSpPr>
          <p:nvPr>
            <p:ph type="title"/>
          </p:nvPr>
        </p:nvSpPr>
        <p:spPr/>
        <p:txBody>
          <a:bodyPr/>
          <a:lstStyle/>
          <a:p>
            <a:pPr eaLnBrk="1" hangingPunct="1">
              <a:lnSpc>
                <a:spcPct val="90000"/>
              </a:lnSpc>
            </a:pPr>
            <a:r>
              <a:rPr lang="en-US" altLang="zh-CN">
                <a:ea typeface="宋体" pitchFamily="2" charset="-122"/>
              </a:rPr>
              <a:t>3.8.1 Bin Sort</a:t>
            </a:r>
            <a:endParaRPr lang="zh-CN" altLang="en-US">
              <a:ea typeface="宋体" pitchFamily="2" charset="-122"/>
            </a:endParaRPr>
          </a:p>
        </p:txBody>
      </p:sp>
      <p:sp>
        <p:nvSpPr>
          <p:cNvPr id="90117" name="Rectangle 3"/>
          <p:cNvSpPr>
            <a:spLocks noGrp="1" noChangeArrowheads="1"/>
          </p:cNvSpPr>
          <p:nvPr>
            <p:ph type="body" idx="1"/>
          </p:nvPr>
        </p:nvSpPr>
        <p:spPr>
          <a:xfrm>
            <a:off x="250825" y="1412875"/>
            <a:ext cx="8642350" cy="5256213"/>
          </a:xfrm>
        </p:spPr>
        <p:txBody>
          <a:bodyPr/>
          <a:lstStyle/>
          <a:p>
            <a:pPr eaLnBrk="1" hangingPunct="1">
              <a:lnSpc>
                <a:spcPct val="120000"/>
              </a:lnSpc>
            </a:pPr>
            <a:r>
              <a:rPr lang="en-US" altLang="zh-CN" sz="2800">
                <a:latin typeface="Comic Sans MS" pitchFamily="66" charset="0"/>
                <a:ea typeface="宋体" pitchFamily="2" charset="-122"/>
              </a:rPr>
              <a:t>2. </a:t>
            </a:r>
            <a:r>
              <a:rPr lang="zh-CN" altLang="en-US" sz="2800">
                <a:latin typeface="Comic Sans MS" pitchFamily="66" charset="0"/>
                <a:ea typeface="宋体" pitchFamily="2" charset="-122"/>
              </a:rPr>
              <a:t>箱子排序小结</a:t>
            </a:r>
          </a:p>
          <a:p>
            <a:pPr lvl="1" eaLnBrk="1" hangingPunct="1">
              <a:lnSpc>
                <a:spcPct val="120000"/>
              </a:lnSpc>
            </a:pPr>
            <a:r>
              <a:rPr lang="zh-CN" altLang="en-US" sz="2300">
                <a:latin typeface="Comic Sans MS" pitchFamily="66" charset="0"/>
                <a:ea typeface="宋体" pitchFamily="2" charset="-122"/>
              </a:rPr>
              <a:t>假定</a:t>
            </a:r>
            <a:r>
              <a:rPr lang="en-US" altLang="zh-CN" sz="2300">
                <a:latin typeface="Comic Sans MS" pitchFamily="66" charset="0"/>
                <a:ea typeface="宋体" pitchFamily="2" charset="-122"/>
              </a:rPr>
              <a:t>Node</a:t>
            </a:r>
            <a:r>
              <a:rPr lang="zh-CN" altLang="en-US" sz="2300">
                <a:latin typeface="Comic Sans MS" pitchFamily="66" charset="0"/>
                <a:ea typeface="宋体" pitchFamily="2" charset="-122"/>
              </a:rPr>
              <a:t>的每个元素都含有</a:t>
            </a:r>
            <a:r>
              <a:rPr lang="en-US" altLang="zh-CN" sz="2300">
                <a:latin typeface="Comic Sans MS" pitchFamily="66" charset="0"/>
                <a:ea typeface="宋体" pitchFamily="2" charset="-122"/>
              </a:rPr>
              <a:t>m1</a:t>
            </a:r>
            <a:r>
              <a:rPr lang="zh-CN" altLang="en-US" sz="2300">
                <a:latin typeface="Comic Sans MS" pitchFamily="66" charset="0"/>
                <a:ea typeface="宋体" pitchFamily="2" charset="-122"/>
              </a:rPr>
              <a:t>，</a:t>
            </a:r>
            <a:r>
              <a:rPr lang="en-US" altLang="zh-CN" sz="2300">
                <a:latin typeface="Comic Sans MS" pitchFamily="66" charset="0"/>
                <a:ea typeface="宋体" pitchFamily="2" charset="-122"/>
              </a:rPr>
              <a:t>m2</a:t>
            </a:r>
            <a:r>
              <a:rPr lang="zh-CN" altLang="en-US" sz="2300">
                <a:latin typeface="Comic Sans MS" pitchFamily="66" charset="0"/>
                <a:ea typeface="宋体" pitchFamily="2" charset="-122"/>
              </a:rPr>
              <a:t>，</a:t>
            </a:r>
            <a:r>
              <a:rPr lang="en-US" altLang="zh-CN" sz="2300">
                <a:latin typeface="Comic Sans MS" pitchFamily="66" charset="0"/>
                <a:ea typeface="宋体" pitchFamily="2" charset="-122"/>
              </a:rPr>
              <a:t>m3 </a:t>
            </a:r>
            <a:r>
              <a:rPr lang="zh-CN" altLang="en-US" sz="2300">
                <a:latin typeface="Comic Sans MS" pitchFamily="66" charset="0"/>
                <a:ea typeface="宋体" pitchFamily="2" charset="-122"/>
              </a:rPr>
              <a:t>以及其他附加的域。在某些程序中，我们可能希望按</a:t>
            </a:r>
            <a:r>
              <a:rPr lang="en-US" altLang="zh-CN" sz="2300">
                <a:latin typeface="Comic Sans MS" pitchFamily="66" charset="0"/>
                <a:ea typeface="宋体" pitchFamily="2" charset="-122"/>
              </a:rPr>
              <a:t>m1</a:t>
            </a:r>
            <a:r>
              <a:rPr lang="zh-CN" altLang="en-US" sz="2300">
                <a:latin typeface="Comic Sans MS" pitchFamily="66" charset="0"/>
                <a:ea typeface="宋体" pitchFamily="2" charset="-122"/>
              </a:rPr>
              <a:t>域进行排序，之后可能又希望按</a:t>
            </a:r>
            <a:r>
              <a:rPr lang="en-US" altLang="zh-CN" sz="2300">
                <a:latin typeface="Comic Sans MS" pitchFamily="66" charset="0"/>
                <a:ea typeface="宋体" pitchFamily="2" charset="-122"/>
              </a:rPr>
              <a:t>m3</a:t>
            </a:r>
            <a:r>
              <a:rPr lang="zh-CN" altLang="en-US" sz="2300">
                <a:latin typeface="Comic Sans MS" pitchFamily="66" charset="0"/>
                <a:ea typeface="宋体" pitchFamily="2" charset="-122"/>
              </a:rPr>
              <a:t>域进行排序，再之后又可能需要按照</a:t>
            </a:r>
            <a:r>
              <a:rPr lang="en-US" altLang="zh-CN" sz="2300">
                <a:latin typeface="Comic Sans MS" pitchFamily="66" charset="0"/>
                <a:ea typeface="宋体" pitchFamily="2" charset="-122"/>
              </a:rPr>
              <a:t>m1+m2+m3 </a:t>
            </a:r>
            <a:r>
              <a:rPr lang="zh-CN" altLang="en-US" sz="2300">
                <a:latin typeface="Comic Sans MS" pitchFamily="66" charset="0"/>
                <a:ea typeface="宋体" pitchFamily="2" charset="-122"/>
              </a:rPr>
              <a:t>进行排序。</a:t>
            </a:r>
          </a:p>
          <a:p>
            <a:pPr lvl="1" eaLnBrk="1" hangingPunct="1">
              <a:lnSpc>
                <a:spcPct val="120000"/>
              </a:lnSpc>
            </a:pPr>
            <a:r>
              <a:rPr lang="zh-CN" altLang="en-US" sz="2300">
                <a:latin typeface="Comic Sans MS" pitchFamily="66" charset="0"/>
                <a:ea typeface="宋体" pitchFamily="2" charset="-122"/>
              </a:rPr>
              <a:t>我们需要定义数据类型</a:t>
            </a:r>
            <a:r>
              <a:rPr lang="en-US" altLang="zh-CN" sz="2300">
                <a:latin typeface="Comic Sans MS" pitchFamily="66" charset="0"/>
                <a:ea typeface="宋体" pitchFamily="2" charset="-122"/>
              </a:rPr>
              <a:t>Node1</a:t>
            </a:r>
            <a:r>
              <a:rPr lang="zh-CN" altLang="en-US" sz="2300">
                <a:latin typeface="Comic Sans MS" pitchFamily="66" charset="0"/>
                <a:ea typeface="宋体" pitchFamily="2" charset="-122"/>
              </a:rPr>
              <a:t>，</a:t>
            </a:r>
            <a:r>
              <a:rPr lang="en-US" altLang="zh-CN" sz="2300">
                <a:latin typeface="Comic Sans MS" pitchFamily="66" charset="0"/>
                <a:ea typeface="宋体" pitchFamily="2" charset="-122"/>
              </a:rPr>
              <a:t>Node2</a:t>
            </a:r>
            <a:r>
              <a:rPr lang="zh-CN" altLang="en-US" sz="2300">
                <a:latin typeface="Comic Sans MS" pitchFamily="66" charset="0"/>
                <a:ea typeface="宋体" pitchFamily="2" charset="-122"/>
              </a:rPr>
              <a:t>和</a:t>
            </a:r>
            <a:r>
              <a:rPr lang="en-US" altLang="zh-CN" sz="2300">
                <a:latin typeface="Comic Sans MS" pitchFamily="66" charset="0"/>
                <a:ea typeface="宋体" pitchFamily="2" charset="-122"/>
              </a:rPr>
              <a:t>Node3</a:t>
            </a:r>
            <a:r>
              <a:rPr lang="zh-CN" altLang="en-US" sz="2300">
                <a:latin typeface="Comic Sans MS" pitchFamily="66" charset="0"/>
                <a:ea typeface="宋体" pitchFamily="2" charset="-122"/>
              </a:rPr>
              <a:t>，利用</a:t>
            </a:r>
            <a:r>
              <a:rPr lang="en-US" altLang="zh-CN" sz="2300">
                <a:latin typeface="Comic Sans MS" pitchFamily="66" charset="0"/>
                <a:ea typeface="宋体" pitchFamily="2" charset="-122"/>
              </a:rPr>
              <a:t>BinSort</a:t>
            </a:r>
            <a:r>
              <a:rPr lang="zh-CN" altLang="en-US" sz="2300">
                <a:latin typeface="Comic Sans MS" pitchFamily="66" charset="0"/>
                <a:ea typeface="宋体" pitchFamily="2" charset="-122"/>
              </a:rPr>
              <a:t>来执行这三种排序。在</a:t>
            </a:r>
            <a:r>
              <a:rPr lang="en-US" altLang="zh-CN" sz="2300">
                <a:latin typeface="Comic Sans MS" pitchFamily="66" charset="0"/>
                <a:ea typeface="宋体" pitchFamily="2" charset="-122"/>
              </a:rPr>
              <a:t>Node1</a:t>
            </a:r>
            <a:r>
              <a:rPr lang="zh-CN" altLang="en-US" sz="2300">
                <a:latin typeface="Comic Sans MS" pitchFamily="66" charset="0"/>
                <a:ea typeface="宋体" pitchFamily="2" charset="-122"/>
              </a:rPr>
              <a:t>中，可将函数</a:t>
            </a:r>
            <a:r>
              <a:rPr lang="en-US" altLang="zh-CN" sz="2300">
                <a:latin typeface="Comic Sans MS" pitchFamily="66" charset="0"/>
                <a:ea typeface="宋体" pitchFamily="2" charset="-122"/>
              </a:rPr>
              <a:t>int()</a:t>
            </a:r>
            <a:r>
              <a:rPr lang="zh-CN" altLang="en-US" sz="2300">
                <a:latin typeface="Comic Sans MS" pitchFamily="66" charset="0"/>
                <a:ea typeface="宋体" pitchFamily="2" charset="-122"/>
              </a:rPr>
              <a:t>定义为返回</a:t>
            </a:r>
            <a:r>
              <a:rPr lang="en-US" altLang="zh-CN" sz="2300">
                <a:latin typeface="Comic Sans MS" pitchFamily="66" charset="0"/>
                <a:ea typeface="宋体" pitchFamily="2" charset="-122"/>
              </a:rPr>
              <a:t>m1</a:t>
            </a:r>
            <a:r>
              <a:rPr lang="zh-CN" altLang="en-US" sz="2300">
                <a:latin typeface="Comic Sans MS" pitchFamily="66" charset="0"/>
                <a:ea typeface="宋体" pitchFamily="2" charset="-122"/>
              </a:rPr>
              <a:t>域的值，在</a:t>
            </a:r>
            <a:r>
              <a:rPr lang="en-US" altLang="zh-CN" sz="2300">
                <a:latin typeface="Comic Sans MS" pitchFamily="66" charset="0"/>
                <a:ea typeface="宋体" pitchFamily="2" charset="-122"/>
              </a:rPr>
              <a:t>Node2</a:t>
            </a:r>
            <a:r>
              <a:rPr lang="zh-CN" altLang="en-US" sz="2300">
                <a:latin typeface="Comic Sans MS" pitchFamily="66" charset="0"/>
                <a:ea typeface="宋体" pitchFamily="2" charset="-122"/>
              </a:rPr>
              <a:t>中则定义为返回</a:t>
            </a:r>
            <a:r>
              <a:rPr lang="en-US" altLang="zh-CN" sz="2300">
                <a:latin typeface="Comic Sans MS" pitchFamily="66" charset="0"/>
                <a:ea typeface="宋体" pitchFamily="2" charset="-122"/>
              </a:rPr>
              <a:t>m2</a:t>
            </a:r>
            <a:r>
              <a:rPr lang="zh-CN" altLang="en-US" sz="2300">
                <a:latin typeface="Comic Sans MS" pitchFamily="66" charset="0"/>
                <a:ea typeface="宋体" pitchFamily="2" charset="-122"/>
              </a:rPr>
              <a:t>域的值，在</a:t>
            </a:r>
            <a:r>
              <a:rPr lang="en-US" altLang="zh-CN" sz="2300">
                <a:latin typeface="Comic Sans MS" pitchFamily="66" charset="0"/>
                <a:ea typeface="宋体" pitchFamily="2" charset="-122"/>
              </a:rPr>
              <a:t>Node3</a:t>
            </a:r>
            <a:r>
              <a:rPr lang="zh-CN" altLang="en-US" sz="2300">
                <a:latin typeface="Comic Sans MS" pitchFamily="66" charset="0"/>
                <a:ea typeface="宋体" pitchFamily="2" charset="-122"/>
              </a:rPr>
              <a:t>中定义为返回</a:t>
            </a:r>
            <a:r>
              <a:rPr lang="en-US" altLang="zh-CN" sz="2300">
                <a:latin typeface="Comic Sans MS" pitchFamily="66" charset="0"/>
                <a:ea typeface="宋体" pitchFamily="2" charset="-122"/>
              </a:rPr>
              <a:t>m1+m2+m3 </a:t>
            </a:r>
            <a:r>
              <a:rPr lang="zh-CN" altLang="en-US" sz="2300">
                <a:latin typeface="Comic Sans MS" pitchFamily="66" charset="0"/>
                <a:ea typeface="宋体" pitchFamily="2" charset="-122"/>
              </a:rPr>
              <a:t>的值。在调用</a:t>
            </a:r>
            <a:r>
              <a:rPr lang="en-US" altLang="zh-CN" sz="2300">
                <a:latin typeface="Comic Sans MS" pitchFamily="66" charset="0"/>
                <a:ea typeface="宋体" pitchFamily="2" charset="-122"/>
              </a:rPr>
              <a:t>BinSort</a:t>
            </a:r>
            <a:r>
              <a:rPr lang="zh-CN" altLang="en-US" sz="2300">
                <a:latin typeface="Comic Sans MS" pitchFamily="66" charset="0"/>
                <a:ea typeface="宋体" pitchFamily="2" charset="-122"/>
              </a:rPr>
              <a:t>之前，必须把欲排序的数据复制到类型为</a:t>
            </a:r>
            <a:r>
              <a:rPr lang="en-US" altLang="zh-CN" sz="2300">
                <a:latin typeface="Comic Sans MS" pitchFamily="66" charset="0"/>
                <a:ea typeface="宋体" pitchFamily="2" charset="-122"/>
              </a:rPr>
              <a:t>Node1</a:t>
            </a:r>
            <a:r>
              <a:rPr lang="zh-CN" altLang="en-US" sz="2300">
                <a:latin typeface="Comic Sans MS" pitchFamily="66" charset="0"/>
                <a:ea typeface="宋体" pitchFamily="2" charset="-122"/>
              </a:rPr>
              <a:t>或</a:t>
            </a:r>
            <a:r>
              <a:rPr lang="en-US" altLang="zh-CN" sz="2300">
                <a:latin typeface="Comic Sans MS" pitchFamily="66" charset="0"/>
                <a:ea typeface="宋体" pitchFamily="2" charset="-122"/>
              </a:rPr>
              <a:t>Node2</a:t>
            </a:r>
            <a:r>
              <a:rPr lang="zh-CN" altLang="en-US" sz="2300">
                <a:latin typeface="Comic Sans MS" pitchFamily="66" charset="0"/>
                <a:ea typeface="宋体" pitchFamily="2" charset="-122"/>
              </a:rPr>
              <a:t>或</a:t>
            </a:r>
            <a:r>
              <a:rPr lang="en-US" altLang="zh-CN" sz="2300">
                <a:latin typeface="Comic Sans MS" pitchFamily="66" charset="0"/>
                <a:ea typeface="宋体" pitchFamily="2" charset="-122"/>
              </a:rPr>
              <a:t>Node3 </a:t>
            </a:r>
            <a:r>
              <a:rPr lang="zh-CN" altLang="en-US" sz="2300">
                <a:latin typeface="Comic Sans MS" pitchFamily="66" charset="0"/>
                <a:ea typeface="宋体" pitchFamily="2" charset="-122"/>
              </a:rPr>
              <a:t>的链表之中。</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miter lim="800000"/>
            <a:headEnd/>
            <a:tailEnd/>
          </a:ln>
        </p:spPr>
        <p:txBody>
          <a:bodyPr/>
          <a:lstStyle/>
          <a:p>
            <a:fld id="{7C8F142A-95FF-45D5-8D97-D9BAE70A1F33}" type="datetime7">
              <a:rPr lang="zh-CN" altLang="en-US" smtClean="0"/>
              <a:pPr/>
              <a:t>19.9.25</a:t>
            </a:fld>
            <a:endParaRPr lang="en-US" altLang="zh-CN"/>
          </a:p>
        </p:txBody>
      </p:sp>
      <p:sp>
        <p:nvSpPr>
          <p:cNvPr id="91139" name="灯片编号占位符 5"/>
          <p:cNvSpPr>
            <a:spLocks noGrp="1"/>
          </p:cNvSpPr>
          <p:nvPr>
            <p:ph type="sldNum" sz="quarter" idx="12"/>
          </p:nvPr>
        </p:nvSpPr>
        <p:spPr>
          <a:noFill/>
          <a:ln>
            <a:miter lim="800000"/>
            <a:headEnd/>
            <a:tailEnd/>
          </a:ln>
        </p:spPr>
        <p:txBody>
          <a:bodyPr/>
          <a:lstStyle/>
          <a:p>
            <a:fld id="{7B96FA31-7D1E-4545-8376-EAE759B6365E}" type="slidenum">
              <a:rPr lang="zh-CN" altLang="en-US" smtClean="0"/>
              <a:pPr/>
              <a:t>67</a:t>
            </a:fld>
            <a:endParaRPr lang="en-US" altLang="zh-CN"/>
          </a:p>
        </p:txBody>
      </p:sp>
      <p:sp>
        <p:nvSpPr>
          <p:cNvPr id="91140" name="Rectangle 2"/>
          <p:cNvSpPr>
            <a:spLocks noGrp="1" noChangeArrowheads="1"/>
          </p:cNvSpPr>
          <p:nvPr>
            <p:ph type="title"/>
          </p:nvPr>
        </p:nvSpPr>
        <p:spPr/>
        <p:txBody>
          <a:bodyPr/>
          <a:lstStyle/>
          <a:p>
            <a:pPr eaLnBrk="1" hangingPunct="1"/>
            <a:r>
              <a:rPr lang="en-US" altLang="zh-CN">
                <a:ea typeface="宋体" pitchFamily="2" charset="-122"/>
              </a:rPr>
              <a:t>3.8.2 Radix Sort</a:t>
            </a:r>
            <a:endParaRPr lang="zh-CN" altLang="en-US">
              <a:ea typeface="宋体" pitchFamily="2" charset="-122"/>
            </a:endParaRPr>
          </a:p>
        </p:txBody>
      </p:sp>
      <p:sp>
        <p:nvSpPr>
          <p:cNvPr id="618499" name="Rectangle 3"/>
          <p:cNvSpPr>
            <a:spLocks noGrp="1" noChangeArrowheads="1"/>
          </p:cNvSpPr>
          <p:nvPr>
            <p:ph type="body" idx="1"/>
          </p:nvPr>
        </p:nvSpPr>
        <p:spPr>
          <a:xfrm>
            <a:off x="250825" y="1296988"/>
            <a:ext cx="8631238" cy="5372100"/>
          </a:xfrm>
        </p:spPr>
        <p:txBody>
          <a:bodyPr/>
          <a:lstStyle/>
          <a:p>
            <a:pPr eaLnBrk="1" hangingPunct="1">
              <a:lnSpc>
                <a:spcPct val="90000"/>
              </a:lnSpc>
            </a:pPr>
            <a:r>
              <a:rPr lang="zh-CN" altLang="en-US" sz="2400">
                <a:latin typeface="Comic Sans MS" pitchFamily="66" charset="0"/>
                <a:ea typeface="宋体" pitchFamily="2" charset="-122"/>
              </a:rPr>
              <a:t>对于箱子排序，如果用</a:t>
            </a:r>
            <a:r>
              <a:rPr lang="en-US" altLang="zh-CN" sz="2400">
                <a:latin typeface="Comic Sans MS" pitchFamily="66" charset="0"/>
                <a:ea typeface="宋体" pitchFamily="2" charset="-122"/>
              </a:rPr>
              <a:t>range=n</a:t>
            </a:r>
            <a:r>
              <a:rPr lang="en-US" altLang="zh-CN" sz="2400" baseline="30000">
                <a:latin typeface="Comic Sans MS" pitchFamily="66" charset="0"/>
                <a:ea typeface="宋体" pitchFamily="2" charset="-122"/>
              </a:rPr>
              <a:t>c</a:t>
            </a:r>
            <a:r>
              <a:rPr lang="zh-CN" altLang="en-US" sz="2400">
                <a:latin typeface="Comic Sans MS" pitchFamily="66" charset="0"/>
                <a:ea typeface="宋体" pitchFamily="2" charset="-122"/>
              </a:rPr>
              <a:t>来调用函数</a:t>
            </a:r>
            <a:r>
              <a:rPr lang="en-US" altLang="zh-CN" sz="2400">
                <a:latin typeface="Comic Sans MS" pitchFamily="66" charset="0"/>
                <a:ea typeface="宋体" pitchFamily="2" charset="-122"/>
              </a:rPr>
              <a:t>BinSort </a:t>
            </a:r>
            <a:r>
              <a:rPr lang="zh-CN" altLang="en-US" sz="2400">
                <a:latin typeface="Comic Sans MS" pitchFamily="66" charset="0"/>
                <a:ea typeface="宋体" pitchFamily="2" charset="-122"/>
              </a:rPr>
              <a:t>，其中</a:t>
            </a:r>
            <a:r>
              <a:rPr lang="en-US" altLang="zh-CN" sz="2400">
                <a:latin typeface="Comic Sans MS" pitchFamily="66" charset="0"/>
                <a:ea typeface="宋体" pitchFamily="2" charset="-122"/>
              </a:rPr>
              <a:t>c </a:t>
            </a:r>
            <a:r>
              <a:rPr lang="zh-CN" altLang="en-US" sz="2400">
                <a:latin typeface="Comic Sans MS" pitchFamily="66" charset="0"/>
                <a:ea typeface="宋体" pitchFamily="2" charset="-122"/>
              </a:rPr>
              <a:t>是一个常量</a:t>
            </a: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则排序的复杂性将变成</a:t>
            </a:r>
            <a:r>
              <a:rPr lang="el-GR" altLang="zh-CN" sz="2400">
                <a:latin typeface="Comic Sans MS" pitchFamily="66" charset="0"/>
              </a:rPr>
              <a:t>Θ</a:t>
            </a:r>
            <a:r>
              <a:rPr lang="zh-CN" altLang="en-US" sz="2400">
                <a:latin typeface="Comic Sans MS" pitchFamily="66" charset="0"/>
                <a:ea typeface="宋体" pitchFamily="2" charset="-122"/>
              </a:rPr>
              <a:t> </a:t>
            </a:r>
            <a:r>
              <a:rPr lang="en-US" altLang="zh-CN" sz="2400">
                <a:latin typeface="Comic Sans MS" pitchFamily="66" charset="0"/>
                <a:ea typeface="宋体" pitchFamily="2" charset="-122"/>
              </a:rPr>
              <a:t>(n+ range) = </a:t>
            </a:r>
            <a:r>
              <a:rPr lang="el-GR" altLang="zh-CN" sz="2400">
                <a:latin typeface="Comic Sans MS" pitchFamily="66" charset="0"/>
              </a:rPr>
              <a:t>Θ</a:t>
            </a:r>
            <a:r>
              <a:rPr lang="en-US" altLang="zh-CN" sz="2400">
                <a:latin typeface="Comic Sans MS" pitchFamily="66" charset="0"/>
                <a:ea typeface="宋体" pitchFamily="2" charset="-122"/>
              </a:rPr>
              <a:t> (n</a:t>
            </a:r>
            <a:r>
              <a:rPr lang="en-US" altLang="zh-CN" sz="2400" baseline="30000">
                <a:latin typeface="Comic Sans MS" pitchFamily="66" charset="0"/>
                <a:ea typeface="宋体" pitchFamily="2" charset="-122"/>
              </a:rPr>
              <a:t>c</a:t>
            </a:r>
            <a:r>
              <a:rPr lang="en-US" altLang="zh-CN" sz="2400">
                <a:latin typeface="Comic Sans MS" pitchFamily="66" charset="0"/>
                <a:ea typeface="宋体" pitchFamily="2" charset="-122"/>
              </a:rPr>
              <a:t>)</a:t>
            </a:r>
            <a:r>
              <a:rPr lang="zh-CN" altLang="en-US" sz="2400">
                <a:latin typeface="Comic Sans MS" pitchFamily="66" charset="0"/>
                <a:ea typeface="宋体" pitchFamily="2" charset="-122"/>
              </a:rPr>
              <a:t>。对于这个结果，我们显然不满意。如何降低其时间复杂度？</a:t>
            </a:r>
            <a:endParaRPr lang="en-US" altLang="zh-CN" sz="2400">
              <a:latin typeface="Comic Sans MS" pitchFamily="66" charset="0"/>
              <a:ea typeface="宋体" pitchFamily="2" charset="-122"/>
            </a:endParaRPr>
          </a:p>
          <a:p>
            <a:pPr eaLnBrk="1" hangingPunct="1">
              <a:lnSpc>
                <a:spcPct val="90000"/>
              </a:lnSpc>
            </a:pPr>
            <a:r>
              <a:rPr lang="zh-CN" altLang="en-US" sz="2400">
                <a:latin typeface="Comic Sans MS" pitchFamily="66" charset="0"/>
                <a:ea typeface="宋体" pitchFamily="2" charset="-122"/>
              </a:rPr>
              <a:t>对于</a:t>
            </a:r>
            <a:r>
              <a:rPr lang="en-US" altLang="zh-CN" sz="2400">
                <a:latin typeface="Comic Sans MS" pitchFamily="66" charset="0"/>
                <a:ea typeface="宋体" pitchFamily="2" charset="-122"/>
              </a:rPr>
              <a:t>range</a:t>
            </a:r>
            <a:r>
              <a:rPr lang="zh-CN" altLang="en-US" sz="2400">
                <a:latin typeface="Comic Sans MS" pitchFamily="66" charset="0"/>
                <a:ea typeface="宋体" pitchFamily="2" charset="-122"/>
              </a:rPr>
              <a:t>来说，一种替代的方法是，不直接对这些数进行排序，而是采用一些基数</a:t>
            </a:r>
            <a:r>
              <a:rPr lang="en-US" altLang="zh-CN" sz="2400">
                <a:latin typeface="Comic Sans MS" pitchFamily="66" charset="0"/>
                <a:ea typeface="宋体" pitchFamily="2" charset="-122"/>
              </a:rPr>
              <a:t>r</a:t>
            </a:r>
            <a:r>
              <a:rPr lang="zh-CN" altLang="en-US" sz="2400">
                <a:latin typeface="Comic Sans MS" pitchFamily="66" charset="0"/>
                <a:ea typeface="宋体" pitchFamily="2" charset="-122"/>
              </a:rPr>
              <a:t>来分解这些数。例如，十进制数</a:t>
            </a:r>
            <a:r>
              <a:rPr lang="en-US" altLang="zh-CN" sz="2400">
                <a:latin typeface="Comic Sans MS" pitchFamily="66" charset="0"/>
                <a:ea typeface="宋体" pitchFamily="2" charset="-122"/>
              </a:rPr>
              <a:t>928</a:t>
            </a:r>
            <a:r>
              <a:rPr lang="zh-CN" altLang="en-US" sz="2400">
                <a:latin typeface="Comic Sans MS" pitchFamily="66" charset="0"/>
                <a:ea typeface="宋体" pitchFamily="2" charset="-122"/>
              </a:rPr>
              <a:t>可以按照基数</a:t>
            </a:r>
            <a:r>
              <a:rPr lang="en-US" altLang="zh-CN" sz="2400">
                <a:latin typeface="Comic Sans MS" pitchFamily="66" charset="0"/>
                <a:ea typeface="宋体" pitchFamily="2" charset="-122"/>
              </a:rPr>
              <a:t>10</a:t>
            </a:r>
            <a:r>
              <a:rPr lang="zh-CN" altLang="en-US" sz="2400">
                <a:latin typeface="Comic Sans MS" pitchFamily="66" charset="0"/>
                <a:ea typeface="宋体" pitchFamily="2" charset="-122"/>
              </a:rPr>
              <a:t>分解为数字</a:t>
            </a:r>
            <a:r>
              <a:rPr lang="en-US" altLang="zh-CN" sz="2400">
                <a:latin typeface="Comic Sans MS" pitchFamily="66" charset="0"/>
                <a:ea typeface="宋体" pitchFamily="2" charset="-122"/>
              </a:rPr>
              <a:t>9</a:t>
            </a:r>
            <a:r>
              <a:rPr lang="zh-CN" altLang="en-US" sz="2400">
                <a:latin typeface="Comic Sans MS" pitchFamily="66" charset="0"/>
                <a:ea typeface="宋体" pitchFamily="2" charset="-122"/>
              </a:rPr>
              <a:t>，</a:t>
            </a:r>
            <a:r>
              <a:rPr lang="en-US" altLang="zh-CN" sz="2400">
                <a:latin typeface="Comic Sans MS" pitchFamily="66" charset="0"/>
                <a:ea typeface="宋体" pitchFamily="2" charset="-122"/>
              </a:rPr>
              <a:t>2</a:t>
            </a:r>
            <a:r>
              <a:rPr lang="zh-CN" altLang="en-US" sz="2400">
                <a:latin typeface="Comic Sans MS" pitchFamily="66" charset="0"/>
                <a:ea typeface="宋体" pitchFamily="2" charset="-122"/>
              </a:rPr>
              <a:t>和</a:t>
            </a:r>
            <a:r>
              <a:rPr lang="en-US" altLang="zh-CN" sz="2400">
                <a:latin typeface="Comic Sans MS" pitchFamily="66" charset="0"/>
                <a:ea typeface="宋体" pitchFamily="2" charset="-122"/>
              </a:rPr>
              <a:t>8 </a:t>
            </a:r>
            <a:r>
              <a:rPr lang="zh-CN" altLang="en-US" sz="2400">
                <a:latin typeface="Comic Sans MS" pitchFamily="66" charset="0"/>
                <a:ea typeface="宋体" pitchFamily="2" charset="-122"/>
              </a:rPr>
              <a:t>（即</a:t>
            </a:r>
            <a:r>
              <a:rPr lang="en-US" altLang="zh-CN" sz="2400">
                <a:latin typeface="Comic Sans MS" pitchFamily="66" charset="0"/>
                <a:ea typeface="宋体" pitchFamily="2" charset="-122"/>
              </a:rPr>
              <a:t>928= 9*10</a:t>
            </a:r>
            <a:r>
              <a:rPr lang="en-US" altLang="zh-CN" sz="2400" baseline="30000">
                <a:latin typeface="Comic Sans MS" pitchFamily="66" charset="0"/>
                <a:ea typeface="宋体" pitchFamily="2" charset="-122"/>
              </a:rPr>
              <a:t>2 </a:t>
            </a:r>
            <a:r>
              <a:rPr lang="en-US" altLang="zh-CN" sz="2400">
                <a:latin typeface="Comic Sans MS" pitchFamily="66" charset="0"/>
                <a:ea typeface="宋体" pitchFamily="2" charset="-122"/>
              </a:rPr>
              <a:t>+2*10</a:t>
            </a:r>
            <a:r>
              <a:rPr lang="en-US" altLang="zh-CN" sz="2400" baseline="30000">
                <a:latin typeface="Comic Sans MS" pitchFamily="66" charset="0"/>
                <a:ea typeface="宋体" pitchFamily="2" charset="-122"/>
              </a:rPr>
              <a:t>1 </a:t>
            </a:r>
            <a:r>
              <a:rPr lang="en-US" altLang="zh-CN" sz="2400">
                <a:latin typeface="Comic Sans MS" pitchFamily="66" charset="0"/>
                <a:ea typeface="宋体" pitchFamily="2" charset="-122"/>
              </a:rPr>
              <a:t>+8*10</a:t>
            </a:r>
            <a:r>
              <a:rPr lang="en-US" altLang="zh-CN" sz="2400" baseline="30000">
                <a:latin typeface="Comic Sans MS" pitchFamily="66" charset="0"/>
                <a:ea typeface="宋体" pitchFamily="2" charset="-122"/>
              </a:rPr>
              <a:t>0</a:t>
            </a:r>
            <a:r>
              <a:rPr lang="zh-CN" altLang="en-US" sz="2400">
                <a:latin typeface="Comic Sans MS" pitchFamily="66" charset="0"/>
                <a:ea typeface="宋体" pitchFamily="2" charset="-122"/>
              </a:rPr>
              <a:t>）。用基数</a:t>
            </a:r>
            <a:r>
              <a:rPr lang="en-US" altLang="zh-CN" sz="2400">
                <a:latin typeface="Comic Sans MS" pitchFamily="66" charset="0"/>
                <a:ea typeface="宋体" pitchFamily="2" charset="-122"/>
              </a:rPr>
              <a:t>10</a:t>
            </a:r>
            <a:r>
              <a:rPr lang="zh-CN" altLang="en-US" sz="2400">
                <a:latin typeface="Comic Sans MS" pitchFamily="66" charset="0"/>
                <a:ea typeface="宋体" pitchFamily="2" charset="-122"/>
              </a:rPr>
              <a:t>来分解</a:t>
            </a:r>
            <a:r>
              <a:rPr lang="en-US" altLang="zh-CN" sz="2400">
                <a:latin typeface="Comic Sans MS" pitchFamily="66" charset="0"/>
                <a:ea typeface="宋体" pitchFamily="2" charset="-122"/>
              </a:rPr>
              <a:t>3725</a:t>
            </a:r>
            <a:r>
              <a:rPr lang="zh-CN" altLang="en-US" sz="2400">
                <a:latin typeface="Comic Sans MS" pitchFamily="66" charset="0"/>
                <a:ea typeface="宋体" pitchFamily="2" charset="-122"/>
              </a:rPr>
              <a:t>可得到</a:t>
            </a:r>
            <a:r>
              <a:rPr lang="en-US" altLang="zh-CN" sz="2400">
                <a:latin typeface="Comic Sans MS" pitchFamily="66" charset="0"/>
                <a:ea typeface="宋体" pitchFamily="2" charset="-122"/>
              </a:rPr>
              <a:t>3</a:t>
            </a:r>
            <a:r>
              <a:rPr lang="zh-CN" altLang="en-US" sz="2400">
                <a:latin typeface="Comic Sans MS" pitchFamily="66" charset="0"/>
                <a:ea typeface="宋体" pitchFamily="2" charset="-122"/>
              </a:rPr>
              <a:t>，</a:t>
            </a:r>
            <a:r>
              <a:rPr lang="en-US" altLang="zh-CN" sz="2400">
                <a:latin typeface="Comic Sans MS" pitchFamily="66" charset="0"/>
                <a:ea typeface="宋体" pitchFamily="2" charset="-122"/>
              </a:rPr>
              <a:t>7</a:t>
            </a:r>
            <a:r>
              <a:rPr lang="zh-CN" altLang="en-US" sz="2400">
                <a:latin typeface="Comic Sans MS" pitchFamily="66" charset="0"/>
                <a:ea typeface="宋体" pitchFamily="2" charset="-122"/>
              </a:rPr>
              <a:t>，</a:t>
            </a:r>
            <a:r>
              <a:rPr lang="en-US" altLang="zh-CN" sz="2400">
                <a:latin typeface="Comic Sans MS" pitchFamily="66" charset="0"/>
                <a:ea typeface="宋体" pitchFamily="2" charset="-122"/>
              </a:rPr>
              <a:t>2</a:t>
            </a:r>
            <a:r>
              <a:rPr lang="zh-CN" altLang="en-US" sz="2400">
                <a:latin typeface="Comic Sans MS" pitchFamily="66" charset="0"/>
                <a:ea typeface="宋体" pitchFamily="2" charset="-122"/>
              </a:rPr>
              <a:t>和</a:t>
            </a:r>
            <a:r>
              <a:rPr lang="en-US" altLang="zh-CN" sz="2400">
                <a:latin typeface="Comic Sans MS" pitchFamily="66" charset="0"/>
                <a:ea typeface="宋体" pitchFamily="2" charset="-122"/>
              </a:rPr>
              <a:t>5</a:t>
            </a:r>
            <a:r>
              <a:rPr lang="zh-CN" altLang="en-US" sz="2400">
                <a:latin typeface="Comic Sans MS" pitchFamily="66" charset="0"/>
                <a:ea typeface="宋体" pitchFamily="2" charset="-122"/>
              </a:rPr>
              <a:t>，而利用基数</a:t>
            </a:r>
            <a:r>
              <a:rPr lang="en-US" altLang="zh-CN" sz="2400">
                <a:latin typeface="Comic Sans MS" pitchFamily="66" charset="0"/>
                <a:ea typeface="宋体" pitchFamily="2" charset="-122"/>
              </a:rPr>
              <a:t>60</a:t>
            </a:r>
            <a:r>
              <a:rPr lang="zh-CN" altLang="en-US" sz="2400">
                <a:latin typeface="Comic Sans MS" pitchFamily="66" charset="0"/>
                <a:ea typeface="宋体" pitchFamily="2" charset="-122"/>
              </a:rPr>
              <a:t>来进行分解则可以得到</a:t>
            </a:r>
            <a:r>
              <a:rPr lang="en-US" altLang="zh-CN" sz="2400">
                <a:latin typeface="Comic Sans MS" pitchFamily="66" charset="0"/>
                <a:ea typeface="宋体" pitchFamily="2" charset="-122"/>
              </a:rPr>
              <a:t>1</a:t>
            </a:r>
            <a:r>
              <a:rPr lang="zh-CN" altLang="en-US" sz="2400">
                <a:latin typeface="Comic Sans MS" pitchFamily="66" charset="0"/>
                <a:ea typeface="宋体" pitchFamily="2" charset="-122"/>
              </a:rPr>
              <a:t>，</a:t>
            </a:r>
            <a:r>
              <a:rPr lang="en-US" altLang="zh-CN" sz="2400">
                <a:latin typeface="Comic Sans MS" pitchFamily="66" charset="0"/>
                <a:ea typeface="宋体" pitchFamily="2" charset="-122"/>
              </a:rPr>
              <a:t>2</a:t>
            </a:r>
            <a:r>
              <a:rPr lang="zh-CN" altLang="en-US" sz="2400">
                <a:latin typeface="Comic Sans MS" pitchFamily="66" charset="0"/>
                <a:ea typeface="宋体" pitchFamily="2" charset="-122"/>
              </a:rPr>
              <a:t>和</a:t>
            </a:r>
            <a:r>
              <a:rPr lang="en-US" altLang="zh-CN" sz="2400">
                <a:latin typeface="Comic Sans MS" pitchFamily="66" charset="0"/>
                <a:ea typeface="宋体" pitchFamily="2" charset="-122"/>
              </a:rPr>
              <a:t>5</a:t>
            </a:r>
            <a:r>
              <a:rPr lang="zh-CN" altLang="en-US" sz="2400">
                <a:latin typeface="Comic Sans MS" pitchFamily="66" charset="0"/>
                <a:ea typeface="宋体" pitchFamily="2" charset="-122"/>
              </a:rPr>
              <a:t>（即</a:t>
            </a:r>
            <a:r>
              <a:rPr lang="en-US" altLang="zh-CN" sz="2400">
                <a:latin typeface="Comic Sans MS" pitchFamily="66" charset="0"/>
                <a:ea typeface="宋体" pitchFamily="2" charset="-122"/>
              </a:rPr>
              <a:t>(3725)</a:t>
            </a:r>
            <a:r>
              <a:rPr lang="en-US" altLang="zh-CN" sz="2400" baseline="-25000">
                <a:latin typeface="Comic Sans MS" pitchFamily="66" charset="0"/>
                <a:ea typeface="宋体" pitchFamily="2" charset="-122"/>
              </a:rPr>
              <a:t>10</a:t>
            </a:r>
            <a:r>
              <a:rPr lang="en-US" altLang="zh-CN" sz="2400">
                <a:latin typeface="Comic Sans MS" pitchFamily="66" charset="0"/>
                <a:ea typeface="宋体" pitchFamily="2" charset="-122"/>
              </a:rPr>
              <a:t>=(125)</a:t>
            </a:r>
            <a:r>
              <a:rPr lang="en-US" altLang="zh-CN" sz="2400" baseline="-25000">
                <a:latin typeface="Comic Sans MS" pitchFamily="66" charset="0"/>
                <a:ea typeface="宋体" pitchFamily="2" charset="-122"/>
              </a:rPr>
              <a:t>60</a:t>
            </a:r>
            <a:r>
              <a:rPr lang="zh-CN" altLang="en-US" sz="2400">
                <a:latin typeface="Comic Sans MS" pitchFamily="66" charset="0"/>
                <a:ea typeface="宋体" pitchFamily="2" charset="-122"/>
              </a:rPr>
              <a:t>）。 </a:t>
            </a:r>
          </a:p>
          <a:p>
            <a:pPr eaLnBrk="1" hangingPunct="1">
              <a:lnSpc>
                <a:spcPct val="90000"/>
              </a:lnSpc>
            </a:pPr>
            <a:r>
              <a:rPr lang="zh-CN" altLang="en-US" sz="2400">
                <a:latin typeface="Comic Sans MS" pitchFamily="66" charset="0"/>
                <a:ea typeface="宋体" pitchFamily="2" charset="-122"/>
              </a:rPr>
              <a:t>所谓</a:t>
            </a:r>
            <a:r>
              <a:rPr lang="zh-CN" altLang="en-US" sz="2400">
                <a:solidFill>
                  <a:schemeClr val="hlink"/>
                </a:solidFill>
                <a:latin typeface="Comic Sans MS" pitchFamily="66" charset="0"/>
                <a:ea typeface="宋体" pitchFamily="2" charset="-122"/>
              </a:rPr>
              <a:t>基数排序</a:t>
            </a:r>
            <a:r>
              <a:rPr lang="en-US" altLang="zh-CN" sz="2400">
                <a:solidFill>
                  <a:schemeClr val="hlink"/>
                </a:solidFill>
                <a:latin typeface="Comic Sans MS" pitchFamily="66" charset="0"/>
                <a:ea typeface="宋体" pitchFamily="2" charset="-122"/>
              </a:rPr>
              <a:t>(radix sort)</a:t>
            </a:r>
            <a:r>
              <a:rPr lang="en-US" altLang="zh-CN" sz="2400">
                <a:latin typeface="Comic Sans MS" pitchFamily="66" charset="0"/>
                <a:ea typeface="宋体" pitchFamily="2" charset="-122"/>
              </a:rPr>
              <a:t> </a:t>
            </a:r>
            <a:r>
              <a:rPr lang="zh-CN" altLang="en-US" sz="2400">
                <a:latin typeface="Comic Sans MS" pitchFamily="66" charset="0"/>
                <a:ea typeface="宋体" pitchFamily="2" charset="-122"/>
              </a:rPr>
              <a:t>：把数按照某种基数分解为数字，然后对数字进行排序。</a:t>
            </a:r>
          </a:p>
          <a:p>
            <a:pPr eaLnBrk="1" hangingPunct="1"/>
            <a:r>
              <a:rPr lang="zh-CN" altLang="en-US" sz="2400">
                <a:latin typeface="Comic Sans MS" pitchFamily="66" charset="0"/>
                <a:ea typeface="宋体" pitchFamily="2" charset="-122"/>
              </a:rPr>
              <a:t>基数排序是对箱子排序方法的扩充，可使其</a:t>
            </a:r>
            <a:r>
              <a:rPr lang="zh-CN" altLang="en-US" sz="2400">
                <a:solidFill>
                  <a:schemeClr val="folHlink"/>
                </a:solidFill>
                <a:latin typeface="Comic Sans MS" pitchFamily="66" charset="0"/>
                <a:ea typeface="宋体" pitchFamily="2" charset="-122"/>
              </a:rPr>
              <a:t>在</a:t>
            </a:r>
            <a:r>
              <a:rPr lang="el-GR" altLang="zh-CN" sz="2400">
                <a:solidFill>
                  <a:schemeClr val="folHlink"/>
                </a:solidFill>
                <a:latin typeface="Comic Sans MS" pitchFamily="66" charset="0"/>
              </a:rPr>
              <a:t>Θ</a:t>
            </a:r>
            <a:r>
              <a:rPr lang="en-US" altLang="zh-CN" sz="2400">
                <a:solidFill>
                  <a:schemeClr val="folHlink"/>
                </a:solidFill>
                <a:latin typeface="Comic Sans MS" pitchFamily="66" charset="0"/>
                <a:ea typeface="宋体" pitchFamily="2" charset="-122"/>
              </a:rPr>
              <a:t>(n)</a:t>
            </a:r>
            <a:r>
              <a:rPr lang="zh-CN" altLang="en-US" sz="2400">
                <a:solidFill>
                  <a:schemeClr val="folHlink"/>
                </a:solidFill>
                <a:latin typeface="Comic Sans MS" pitchFamily="66" charset="0"/>
                <a:ea typeface="宋体" pitchFamily="2" charset="-122"/>
              </a:rPr>
              <a:t>时间内对范围在</a:t>
            </a:r>
            <a:r>
              <a:rPr lang="en-US" altLang="zh-CN" sz="2400">
                <a:solidFill>
                  <a:schemeClr val="folHlink"/>
                </a:solidFill>
                <a:latin typeface="Comic Sans MS" pitchFamily="66" charset="0"/>
                <a:ea typeface="宋体" pitchFamily="2" charset="-122"/>
              </a:rPr>
              <a:t>0~n</a:t>
            </a:r>
            <a:r>
              <a:rPr lang="en-US" altLang="zh-CN" sz="2400" baseline="30000">
                <a:solidFill>
                  <a:schemeClr val="folHlink"/>
                </a:solidFill>
                <a:latin typeface="Comic Sans MS" pitchFamily="66" charset="0"/>
                <a:ea typeface="宋体" pitchFamily="2" charset="-122"/>
              </a:rPr>
              <a:t>c</a:t>
            </a:r>
            <a:r>
              <a:rPr lang="en-US" altLang="zh-CN" sz="2400">
                <a:solidFill>
                  <a:schemeClr val="folHlink"/>
                </a:solidFill>
                <a:latin typeface="Comic Sans MS" pitchFamily="66" charset="0"/>
                <a:ea typeface="宋体" pitchFamily="2" charset="-122"/>
              </a:rPr>
              <a:t>-1 </a:t>
            </a:r>
            <a:r>
              <a:rPr lang="zh-CN" altLang="en-US" sz="2400">
                <a:solidFill>
                  <a:schemeClr val="folHlink"/>
                </a:solidFill>
                <a:latin typeface="Comic Sans MS" pitchFamily="66" charset="0"/>
                <a:ea typeface="宋体" pitchFamily="2" charset="-122"/>
              </a:rPr>
              <a:t>之间的</a:t>
            </a:r>
            <a:r>
              <a:rPr lang="en-US" altLang="zh-CN" sz="2400">
                <a:solidFill>
                  <a:schemeClr val="folHlink"/>
                </a:solidFill>
                <a:latin typeface="Comic Sans MS" pitchFamily="66" charset="0"/>
                <a:ea typeface="宋体" pitchFamily="2" charset="-122"/>
              </a:rPr>
              <a:t>n</a:t>
            </a:r>
            <a:r>
              <a:rPr lang="zh-CN" altLang="en-US" sz="2400">
                <a:solidFill>
                  <a:schemeClr val="folHlink"/>
                </a:solidFill>
                <a:latin typeface="Comic Sans MS" pitchFamily="66" charset="0"/>
                <a:ea typeface="宋体" pitchFamily="2" charset="-122"/>
              </a:rPr>
              <a:t>个整数进行排序</a:t>
            </a:r>
            <a:r>
              <a:rPr lang="zh-CN" altLang="en-US" sz="2400">
                <a:latin typeface="Comic Sans MS" pitchFamily="66" charset="0"/>
                <a:ea typeface="宋体" pitchFamily="2" charset="-122"/>
              </a:rPr>
              <a:t>，其中</a:t>
            </a:r>
            <a:r>
              <a:rPr lang="en-US" altLang="zh-CN" sz="2400">
                <a:latin typeface="Comic Sans MS" pitchFamily="66" charset="0"/>
                <a:ea typeface="宋体" pitchFamily="2" charset="-122"/>
              </a:rPr>
              <a:t>c </a:t>
            </a:r>
            <a:r>
              <a:rPr lang="zh-CN" altLang="en-US" sz="2400">
                <a:latin typeface="Comic Sans MS" pitchFamily="66" charset="0"/>
                <a:ea typeface="宋体" pitchFamily="2" charset="-122"/>
              </a:rPr>
              <a:t>是一个常量。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8499">
                                            <p:txEl>
                                              <p:pRg st="1" end="1"/>
                                            </p:txEl>
                                          </p:spTgt>
                                        </p:tgtEl>
                                        <p:attrNameLst>
                                          <p:attrName>style.visibility</p:attrName>
                                        </p:attrNameLst>
                                      </p:cBhvr>
                                      <p:to>
                                        <p:strVal val="visible"/>
                                      </p:to>
                                    </p:set>
                                    <p:anim calcmode="lin" valueType="num">
                                      <p:cBhvr additive="base">
                                        <p:cTn id="7" dur="500" fill="hold"/>
                                        <p:tgtEl>
                                          <p:spTgt spid="618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8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8499">
                                            <p:txEl>
                                              <p:pRg st="2" end="2"/>
                                            </p:txEl>
                                          </p:spTgt>
                                        </p:tgtEl>
                                        <p:attrNameLst>
                                          <p:attrName>style.visibility</p:attrName>
                                        </p:attrNameLst>
                                      </p:cBhvr>
                                      <p:to>
                                        <p:strVal val="visible"/>
                                      </p:to>
                                    </p:set>
                                    <p:anim calcmode="lin" valueType="num">
                                      <p:cBhvr additive="base">
                                        <p:cTn id="13" dur="500" fill="hold"/>
                                        <p:tgtEl>
                                          <p:spTgt spid="6184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84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8499">
                                            <p:txEl>
                                              <p:pRg st="3" end="3"/>
                                            </p:txEl>
                                          </p:spTgt>
                                        </p:tgtEl>
                                        <p:attrNameLst>
                                          <p:attrName>style.visibility</p:attrName>
                                        </p:attrNameLst>
                                      </p:cBhvr>
                                      <p:to>
                                        <p:strVal val="visible"/>
                                      </p:to>
                                    </p:set>
                                    <p:anim calcmode="lin" valueType="num">
                                      <p:cBhvr additive="base">
                                        <p:cTn id="17" dur="500" fill="hold"/>
                                        <p:tgtEl>
                                          <p:spTgt spid="6184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84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miter lim="800000"/>
            <a:headEnd/>
            <a:tailEnd/>
          </a:ln>
        </p:spPr>
        <p:txBody>
          <a:bodyPr/>
          <a:lstStyle/>
          <a:p>
            <a:fld id="{64627C17-BFC9-4685-8343-5D97DED83B88}" type="datetime7">
              <a:rPr lang="zh-CN" altLang="en-US" smtClean="0"/>
              <a:pPr/>
              <a:t>19.9.25</a:t>
            </a:fld>
            <a:endParaRPr lang="en-US" altLang="zh-CN"/>
          </a:p>
        </p:txBody>
      </p:sp>
      <p:sp>
        <p:nvSpPr>
          <p:cNvPr id="92163" name="灯片编号占位符 5"/>
          <p:cNvSpPr>
            <a:spLocks noGrp="1"/>
          </p:cNvSpPr>
          <p:nvPr>
            <p:ph type="sldNum" sz="quarter" idx="12"/>
          </p:nvPr>
        </p:nvSpPr>
        <p:spPr>
          <a:noFill/>
          <a:ln>
            <a:miter lim="800000"/>
            <a:headEnd/>
            <a:tailEnd/>
          </a:ln>
        </p:spPr>
        <p:txBody>
          <a:bodyPr/>
          <a:lstStyle/>
          <a:p>
            <a:fld id="{F7F88869-2C1F-4AED-A3E8-AB6F1C6AC879}" type="slidenum">
              <a:rPr lang="zh-CN" altLang="en-US" smtClean="0"/>
              <a:pPr/>
              <a:t>68</a:t>
            </a:fld>
            <a:endParaRPr lang="en-US" altLang="zh-CN"/>
          </a:p>
        </p:txBody>
      </p:sp>
      <p:sp>
        <p:nvSpPr>
          <p:cNvPr id="92164" name="Rectangle 2"/>
          <p:cNvSpPr>
            <a:spLocks noGrp="1" noChangeArrowheads="1"/>
          </p:cNvSpPr>
          <p:nvPr>
            <p:ph type="title"/>
          </p:nvPr>
        </p:nvSpPr>
        <p:spPr/>
        <p:txBody>
          <a:bodyPr/>
          <a:lstStyle/>
          <a:p>
            <a:pPr eaLnBrk="1" hangingPunct="1"/>
            <a:r>
              <a:rPr lang="en-US" altLang="zh-CN">
                <a:ea typeface="宋体" pitchFamily="2" charset="-122"/>
              </a:rPr>
              <a:t>3.8.2 Radix Sort</a:t>
            </a:r>
            <a:endParaRPr lang="zh-CN" altLang="en-US">
              <a:ea typeface="宋体" pitchFamily="2" charset="-122"/>
            </a:endParaRPr>
          </a:p>
        </p:txBody>
      </p:sp>
      <p:sp>
        <p:nvSpPr>
          <p:cNvPr id="619523" name="Rectangle 3"/>
          <p:cNvSpPr>
            <a:spLocks noGrp="1" noChangeArrowheads="1"/>
          </p:cNvSpPr>
          <p:nvPr>
            <p:ph type="body" idx="1"/>
          </p:nvPr>
        </p:nvSpPr>
        <p:spPr/>
        <p:txBody>
          <a:bodyPr/>
          <a:lstStyle/>
          <a:p>
            <a:pPr eaLnBrk="1" hangingPunct="1">
              <a:lnSpc>
                <a:spcPct val="80000"/>
              </a:lnSpc>
            </a:pPr>
            <a:r>
              <a:rPr lang="zh-CN" altLang="en-US" sz="2800">
                <a:latin typeface="Comic Sans MS" pitchFamily="66" charset="0"/>
                <a:ea typeface="宋体" pitchFamily="2" charset="-122"/>
              </a:rPr>
              <a:t>例</a:t>
            </a:r>
            <a:r>
              <a:rPr lang="en-US" altLang="zh-CN" sz="2800">
                <a:latin typeface="Comic Sans MS" pitchFamily="66" charset="0"/>
                <a:ea typeface="宋体" pitchFamily="2" charset="-122"/>
              </a:rPr>
              <a:t>3-1</a:t>
            </a:r>
            <a:r>
              <a:rPr lang="zh-CN" altLang="en-US" sz="2800">
                <a:latin typeface="Comic Sans MS" pitchFamily="66" charset="0"/>
                <a:ea typeface="宋体" pitchFamily="2" charset="-122"/>
              </a:rPr>
              <a:t>：假定对范围在</a:t>
            </a:r>
            <a:r>
              <a:rPr lang="en-US" altLang="zh-CN" sz="2800">
                <a:latin typeface="Comic Sans MS" pitchFamily="66" charset="0"/>
                <a:ea typeface="宋体" pitchFamily="2" charset="-122"/>
              </a:rPr>
              <a:t>0~999</a:t>
            </a:r>
            <a:r>
              <a:rPr lang="zh-CN" altLang="en-US" sz="2800">
                <a:latin typeface="Comic Sans MS" pitchFamily="66" charset="0"/>
                <a:ea typeface="宋体" pitchFamily="2" charset="-122"/>
              </a:rPr>
              <a:t>之间的</a:t>
            </a:r>
            <a:r>
              <a:rPr lang="en-US" altLang="zh-CN" sz="2800">
                <a:latin typeface="Comic Sans MS" pitchFamily="66" charset="0"/>
                <a:ea typeface="宋体" pitchFamily="2" charset="-122"/>
              </a:rPr>
              <a:t>10</a:t>
            </a:r>
            <a:r>
              <a:rPr lang="zh-CN" altLang="en-US" sz="2800">
                <a:latin typeface="Comic Sans MS" pitchFamily="66" charset="0"/>
                <a:ea typeface="宋体" pitchFamily="2" charset="-122"/>
              </a:rPr>
              <a:t>个整数进行排序。如果使用</a:t>
            </a:r>
            <a:r>
              <a:rPr lang="en-US" altLang="zh-CN" sz="2800">
                <a:latin typeface="Comic Sans MS" pitchFamily="66" charset="0"/>
                <a:ea typeface="宋体" pitchFamily="2" charset="-122"/>
              </a:rPr>
              <a:t>range = 1000 </a:t>
            </a:r>
            <a:r>
              <a:rPr lang="zh-CN" altLang="en-US" sz="2800">
                <a:latin typeface="Comic Sans MS" pitchFamily="66" charset="0"/>
                <a:ea typeface="宋体" pitchFamily="2" charset="-122"/>
              </a:rPr>
              <a:t>来调用</a:t>
            </a:r>
            <a:r>
              <a:rPr lang="en-US" altLang="zh-CN" sz="2800">
                <a:latin typeface="Comic Sans MS" pitchFamily="66" charset="0"/>
                <a:ea typeface="宋体" pitchFamily="2" charset="-122"/>
              </a:rPr>
              <a:t>BinSort</a:t>
            </a:r>
            <a:r>
              <a:rPr lang="zh-CN" altLang="en-US" sz="2800">
                <a:latin typeface="Comic Sans MS" pitchFamily="66" charset="0"/>
                <a:ea typeface="宋体" pitchFamily="2" charset="-122"/>
              </a:rPr>
              <a:t>，那么箱子的初始化将需要</a:t>
            </a:r>
            <a:r>
              <a:rPr lang="en-US" altLang="zh-CN" sz="2800">
                <a:latin typeface="Comic Sans MS" pitchFamily="66" charset="0"/>
                <a:ea typeface="宋体" pitchFamily="2" charset="-122"/>
              </a:rPr>
              <a:t>1000</a:t>
            </a:r>
            <a:r>
              <a:rPr lang="zh-CN" altLang="en-US" sz="2800">
                <a:latin typeface="Comic Sans MS" pitchFamily="66" charset="0"/>
                <a:ea typeface="宋体" pitchFamily="2" charset="-122"/>
              </a:rPr>
              <a:t>个执行步，节点分配需要</a:t>
            </a:r>
            <a:r>
              <a:rPr lang="en-US" altLang="zh-CN" sz="2800">
                <a:latin typeface="Comic Sans MS" pitchFamily="66" charset="0"/>
                <a:ea typeface="宋体" pitchFamily="2" charset="-122"/>
              </a:rPr>
              <a:t>10</a:t>
            </a:r>
            <a:r>
              <a:rPr lang="zh-CN" altLang="en-US" sz="2800">
                <a:latin typeface="Comic Sans MS" pitchFamily="66" charset="0"/>
                <a:ea typeface="宋体" pitchFamily="2" charset="-122"/>
              </a:rPr>
              <a:t>个执行步，从箱子中收集节点需要</a:t>
            </a:r>
            <a:r>
              <a:rPr lang="en-US" altLang="zh-CN" sz="2800">
                <a:latin typeface="Comic Sans MS" pitchFamily="66" charset="0"/>
                <a:ea typeface="宋体" pitchFamily="2" charset="-122"/>
              </a:rPr>
              <a:t>1000</a:t>
            </a:r>
            <a:r>
              <a:rPr lang="zh-CN" altLang="en-US" sz="2800">
                <a:latin typeface="Comic Sans MS" pitchFamily="66" charset="0"/>
                <a:ea typeface="宋体" pitchFamily="2" charset="-122"/>
              </a:rPr>
              <a:t>个执行步，总的执行步数为</a:t>
            </a:r>
            <a:r>
              <a:rPr lang="en-US" altLang="zh-CN" sz="2800">
                <a:latin typeface="Comic Sans MS" pitchFamily="66" charset="0"/>
                <a:ea typeface="宋体" pitchFamily="2" charset="-122"/>
              </a:rPr>
              <a:t>2010</a:t>
            </a:r>
            <a:r>
              <a:rPr lang="zh-CN" altLang="en-US" sz="2800">
                <a:latin typeface="Comic Sans MS" pitchFamily="66" charset="0"/>
                <a:ea typeface="宋体" pitchFamily="2" charset="-122"/>
              </a:rPr>
              <a:t>。</a:t>
            </a:r>
          </a:p>
          <a:p>
            <a:pPr eaLnBrk="1" hangingPunct="1">
              <a:lnSpc>
                <a:spcPct val="80000"/>
              </a:lnSpc>
            </a:pPr>
            <a:r>
              <a:rPr lang="zh-CN" altLang="en-US" sz="2800">
                <a:solidFill>
                  <a:schemeClr val="folHlink"/>
                </a:solidFill>
                <a:latin typeface="Comic Sans MS" pitchFamily="66" charset="0"/>
                <a:ea typeface="宋体" pitchFamily="2" charset="-122"/>
              </a:rPr>
              <a:t>另一种方法是</a:t>
            </a:r>
            <a:r>
              <a:rPr lang="zh-CN" altLang="en-US" sz="2800">
                <a:latin typeface="Comic Sans MS" pitchFamily="66" charset="0"/>
                <a:ea typeface="宋体" pitchFamily="2" charset="-122"/>
              </a:rPr>
              <a:t>：</a:t>
            </a:r>
          </a:p>
          <a:p>
            <a:pPr lvl="1" eaLnBrk="1" hangingPunct="1">
              <a:lnSpc>
                <a:spcPct val="80000"/>
              </a:lnSpc>
            </a:pPr>
            <a:r>
              <a:rPr lang="en-US" altLang="zh-CN" sz="2300">
                <a:latin typeface="Comic Sans MS" pitchFamily="66" charset="0"/>
                <a:ea typeface="宋体" pitchFamily="2" charset="-122"/>
              </a:rPr>
              <a:t>1) </a:t>
            </a:r>
            <a:r>
              <a:rPr lang="zh-CN" altLang="en-US" sz="2300">
                <a:latin typeface="Comic Sans MS" pitchFamily="66" charset="0"/>
                <a:ea typeface="宋体" pitchFamily="2" charset="-122"/>
              </a:rPr>
              <a:t>用</a:t>
            </a:r>
            <a:r>
              <a:rPr lang="en-US" altLang="zh-CN" sz="2300">
                <a:latin typeface="Comic Sans MS" pitchFamily="66" charset="0"/>
                <a:ea typeface="宋体" pitchFamily="2" charset="-122"/>
              </a:rPr>
              <a:t>BinSort</a:t>
            </a:r>
            <a:r>
              <a:rPr lang="zh-CN" altLang="en-US" sz="2300">
                <a:latin typeface="Comic Sans MS" pitchFamily="66" charset="0"/>
                <a:ea typeface="宋体" pitchFamily="2" charset="-122"/>
              </a:rPr>
              <a:t>根据数的最低位数字对</a:t>
            </a:r>
            <a:r>
              <a:rPr lang="en-US" altLang="zh-CN" sz="2300">
                <a:latin typeface="Comic Sans MS" pitchFamily="66" charset="0"/>
                <a:ea typeface="宋体" pitchFamily="2" charset="-122"/>
              </a:rPr>
              <a:t>10</a:t>
            </a:r>
            <a:r>
              <a:rPr lang="zh-CN" altLang="en-US" sz="2300">
                <a:latin typeface="Comic Sans MS" pitchFamily="66" charset="0"/>
                <a:ea typeface="宋体" pitchFamily="2" charset="-122"/>
              </a:rPr>
              <a:t>个数进行排序。由于每个数字的范围为</a:t>
            </a:r>
            <a:r>
              <a:rPr lang="en-US" altLang="zh-CN" sz="2300">
                <a:latin typeface="Comic Sans MS" pitchFamily="66" charset="0"/>
                <a:ea typeface="宋体" pitchFamily="2" charset="-122"/>
              </a:rPr>
              <a:t>0~9</a:t>
            </a:r>
            <a:r>
              <a:rPr lang="zh-CN" altLang="en-US" sz="2300">
                <a:latin typeface="Comic Sans MS" pitchFamily="66" charset="0"/>
                <a:ea typeface="宋体" pitchFamily="2" charset="-122"/>
              </a:rPr>
              <a:t>，因此</a:t>
            </a:r>
            <a:r>
              <a:rPr lang="en-US" altLang="zh-CN" sz="2300">
                <a:latin typeface="Comic Sans MS" pitchFamily="66" charset="0"/>
                <a:ea typeface="宋体" pitchFamily="2" charset="-122"/>
              </a:rPr>
              <a:t>range = 10 </a:t>
            </a:r>
            <a:r>
              <a:rPr lang="zh-CN" altLang="en-US" sz="2300">
                <a:latin typeface="Comic Sans MS" pitchFamily="66" charset="0"/>
                <a:ea typeface="宋体" pitchFamily="2" charset="-122"/>
              </a:rPr>
              <a:t>。</a:t>
            </a:r>
          </a:p>
          <a:p>
            <a:pPr lvl="1" eaLnBrk="1" hangingPunct="1">
              <a:lnSpc>
                <a:spcPct val="80000"/>
              </a:lnSpc>
            </a:pPr>
            <a:r>
              <a:rPr lang="en-US" altLang="zh-CN" sz="2300">
                <a:latin typeface="Comic Sans MS" pitchFamily="66" charset="0"/>
                <a:ea typeface="宋体" pitchFamily="2" charset="-122"/>
              </a:rPr>
              <a:t>2) </a:t>
            </a:r>
            <a:r>
              <a:rPr lang="zh-CN" altLang="en-US" sz="2300">
                <a:latin typeface="Comic Sans MS" pitchFamily="66" charset="0"/>
                <a:ea typeface="宋体" pitchFamily="2" charset="-122"/>
              </a:rPr>
              <a:t>用箱子排序算法对</a:t>
            </a:r>
            <a:r>
              <a:rPr lang="en-US" altLang="zh-CN" sz="2300">
                <a:latin typeface="Comic Sans MS" pitchFamily="66" charset="0"/>
                <a:ea typeface="宋体" pitchFamily="2" charset="-122"/>
              </a:rPr>
              <a:t>1) </a:t>
            </a:r>
            <a:r>
              <a:rPr lang="zh-CN" altLang="en-US" sz="2300">
                <a:latin typeface="Comic Sans MS" pitchFamily="66" charset="0"/>
                <a:ea typeface="宋体" pitchFamily="2" charset="-122"/>
              </a:rPr>
              <a:t>中所得到的链表按次低位数字进行排序。由于箱子排序是稳定排序，次低位数字相同的节点，其相对次序保持不变。因此，现在链表是按照最后两位数字进行排序的。</a:t>
            </a:r>
          </a:p>
          <a:p>
            <a:pPr lvl="1" eaLnBrk="1" hangingPunct="1">
              <a:lnSpc>
                <a:spcPct val="80000"/>
              </a:lnSpc>
            </a:pPr>
            <a:r>
              <a:rPr lang="en-US" altLang="zh-CN" sz="2300">
                <a:latin typeface="Comic Sans MS" pitchFamily="66" charset="0"/>
                <a:ea typeface="宋体" pitchFamily="2" charset="-122"/>
              </a:rPr>
              <a:t>3) </a:t>
            </a:r>
            <a:r>
              <a:rPr lang="zh-CN" altLang="en-US" sz="2300">
                <a:latin typeface="Comic Sans MS" pitchFamily="66" charset="0"/>
                <a:ea typeface="宋体" pitchFamily="2" charset="-122"/>
              </a:rPr>
              <a:t>用箱子排序算法对</a:t>
            </a:r>
            <a:r>
              <a:rPr lang="en-US" altLang="zh-CN" sz="2300">
                <a:latin typeface="Comic Sans MS" pitchFamily="66" charset="0"/>
                <a:ea typeface="宋体" pitchFamily="2" charset="-122"/>
              </a:rPr>
              <a:t>2) </a:t>
            </a:r>
            <a:r>
              <a:rPr lang="zh-CN" altLang="en-US" sz="2300">
                <a:latin typeface="Comic Sans MS" pitchFamily="66" charset="0"/>
                <a:ea typeface="宋体" pitchFamily="2" charset="-122"/>
              </a:rPr>
              <a:t>中所得到的链表按第三位</a:t>
            </a:r>
            <a:r>
              <a:rPr lang="en-US" altLang="zh-CN" sz="2300">
                <a:latin typeface="Comic Sans MS" pitchFamily="66" charset="0"/>
                <a:ea typeface="宋体" pitchFamily="2" charset="-122"/>
              </a:rPr>
              <a:t>(</a:t>
            </a:r>
            <a:r>
              <a:rPr lang="zh-CN" altLang="en-US" sz="2300">
                <a:latin typeface="Comic Sans MS" pitchFamily="66" charset="0"/>
                <a:ea typeface="宋体" pitchFamily="2" charset="-122"/>
              </a:rPr>
              <a:t>最高位</a:t>
            </a:r>
            <a:r>
              <a:rPr lang="en-US" altLang="zh-CN" sz="2300">
                <a:latin typeface="Comic Sans MS" pitchFamily="66" charset="0"/>
                <a:ea typeface="宋体" pitchFamily="2" charset="-122"/>
              </a:rPr>
              <a:t>)</a:t>
            </a:r>
            <a:r>
              <a:rPr lang="zh-CN" altLang="en-US" sz="2300">
                <a:latin typeface="Comic Sans MS" pitchFamily="66" charset="0"/>
                <a:ea typeface="宋体" pitchFamily="2" charset="-122"/>
              </a:rPr>
              <a:t>数字进行排序。由于按第三位数字排序是稳定排序，所以第三位数字相同的节点，其相对次序保持不变。因此，现在链表是按照后三位数字进行排序的。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9523">
                                            <p:txEl>
                                              <p:pRg st="1" end="1"/>
                                            </p:txEl>
                                          </p:spTgt>
                                        </p:tgtEl>
                                        <p:attrNameLst>
                                          <p:attrName>style.visibility</p:attrName>
                                        </p:attrNameLst>
                                      </p:cBhvr>
                                      <p:to>
                                        <p:strVal val="visible"/>
                                      </p:to>
                                    </p:set>
                                    <p:anim calcmode="lin" valueType="num">
                                      <p:cBhvr additive="base">
                                        <p:cTn id="7" dur="500" fill="hold"/>
                                        <p:tgtEl>
                                          <p:spTgt spid="619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95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9523">
                                            <p:txEl>
                                              <p:pRg st="2" end="2"/>
                                            </p:txEl>
                                          </p:spTgt>
                                        </p:tgtEl>
                                        <p:attrNameLst>
                                          <p:attrName>style.visibility</p:attrName>
                                        </p:attrNameLst>
                                      </p:cBhvr>
                                      <p:to>
                                        <p:strVal val="visible"/>
                                      </p:to>
                                    </p:set>
                                    <p:anim calcmode="lin" valueType="num">
                                      <p:cBhvr additive="base">
                                        <p:cTn id="11" dur="500" fill="hold"/>
                                        <p:tgtEl>
                                          <p:spTgt spid="6195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95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9523">
                                            <p:txEl>
                                              <p:pRg st="3" end="3"/>
                                            </p:txEl>
                                          </p:spTgt>
                                        </p:tgtEl>
                                        <p:attrNameLst>
                                          <p:attrName>style.visibility</p:attrName>
                                        </p:attrNameLst>
                                      </p:cBhvr>
                                      <p:to>
                                        <p:strVal val="visible"/>
                                      </p:to>
                                    </p:set>
                                    <p:anim calcmode="lin" valueType="num">
                                      <p:cBhvr additive="base">
                                        <p:cTn id="15" dur="500" fill="hold"/>
                                        <p:tgtEl>
                                          <p:spTgt spid="6195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95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9523">
                                            <p:txEl>
                                              <p:pRg st="4" end="4"/>
                                            </p:txEl>
                                          </p:spTgt>
                                        </p:tgtEl>
                                        <p:attrNameLst>
                                          <p:attrName>style.visibility</p:attrName>
                                        </p:attrNameLst>
                                      </p:cBhvr>
                                      <p:to>
                                        <p:strVal val="visible"/>
                                      </p:to>
                                    </p:set>
                                    <p:anim calcmode="lin" valueType="num">
                                      <p:cBhvr additive="base">
                                        <p:cTn id="19" dur="500" fill="hold"/>
                                        <p:tgtEl>
                                          <p:spTgt spid="6195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95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miter lim="800000"/>
            <a:headEnd/>
            <a:tailEnd/>
          </a:ln>
        </p:spPr>
        <p:txBody>
          <a:bodyPr/>
          <a:lstStyle/>
          <a:p>
            <a:fld id="{B2274BAB-47CB-446A-92D4-AD840919C609}" type="datetime7">
              <a:rPr lang="zh-CN" altLang="en-US" smtClean="0"/>
              <a:pPr/>
              <a:t>19.9.25</a:t>
            </a:fld>
            <a:endParaRPr lang="en-US" altLang="zh-CN"/>
          </a:p>
        </p:txBody>
      </p:sp>
      <p:sp>
        <p:nvSpPr>
          <p:cNvPr id="93187" name="灯片编号占位符 5"/>
          <p:cNvSpPr>
            <a:spLocks noGrp="1"/>
          </p:cNvSpPr>
          <p:nvPr>
            <p:ph type="sldNum" sz="quarter" idx="12"/>
          </p:nvPr>
        </p:nvSpPr>
        <p:spPr>
          <a:noFill/>
          <a:ln>
            <a:miter lim="800000"/>
            <a:headEnd/>
            <a:tailEnd/>
          </a:ln>
        </p:spPr>
        <p:txBody>
          <a:bodyPr/>
          <a:lstStyle/>
          <a:p>
            <a:fld id="{C5E5B067-94FE-4258-BD91-2B4F27DB22CE}" type="slidenum">
              <a:rPr lang="zh-CN" altLang="en-US" smtClean="0"/>
              <a:pPr/>
              <a:t>69</a:t>
            </a:fld>
            <a:endParaRPr lang="en-US" altLang="zh-CN"/>
          </a:p>
        </p:txBody>
      </p:sp>
      <p:sp>
        <p:nvSpPr>
          <p:cNvPr id="93188" name="Rectangle 2"/>
          <p:cNvSpPr>
            <a:spLocks noGrp="1" noChangeArrowheads="1"/>
          </p:cNvSpPr>
          <p:nvPr>
            <p:ph type="title"/>
          </p:nvPr>
        </p:nvSpPr>
        <p:spPr/>
        <p:txBody>
          <a:bodyPr/>
          <a:lstStyle/>
          <a:p>
            <a:pPr eaLnBrk="1" hangingPunct="1"/>
            <a:r>
              <a:rPr lang="en-US" altLang="zh-CN">
                <a:ea typeface="宋体" pitchFamily="2" charset="-122"/>
              </a:rPr>
              <a:t>3.8.2 Radix Sort</a:t>
            </a:r>
            <a:endParaRPr lang="zh-CN" altLang="en-US">
              <a:ea typeface="宋体" pitchFamily="2" charset="-122"/>
            </a:endParaRPr>
          </a:p>
        </p:txBody>
      </p:sp>
      <p:sp>
        <p:nvSpPr>
          <p:cNvPr id="620547" name="Rectangle 3"/>
          <p:cNvSpPr>
            <a:spLocks noGrp="1" noChangeArrowheads="1"/>
          </p:cNvSpPr>
          <p:nvPr>
            <p:ph type="body" idx="1"/>
          </p:nvPr>
        </p:nvSpPr>
        <p:spPr>
          <a:xfrm>
            <a:off x="250825" y="4221163"/>
            <a:ext cx="8631238" cy="2419350"/>
          </a:xfrm>
        </p:spPr>
        <p:txBody>
          <a:bodyPr/>
          <a:lstStyle/>
          <a:p>
            <a:pPr eaLnBrk="1" hangingPunct="1">
              <a:lnSpc>
                <a:spcPct val="90000"/>
              </a:lnSpc>
            </a:pPr>
            <a:r>
              <a:rPr lang="zh-CN" altLang="en-US" sz="2800">
                <a:latin typeface="Comic Sans MS" pitchFamily="66" charset="0"/>
                <a:ea typeface="宋体" pitchFamily="2" charset="-122"/>
              </a:rPr>
              <a:t>由于上述排序每个数都至少有三位数字，所以要进行三次排序，每次排序都使用</a:t>
            </a:r>
            <a:r>
              <a:rPr lang="en-US" altLang="zh-CN" sz="2800">
                <a:latin typeface="Comic Sans MS" pitchFamily="66" charset="0"/>
                <a:ea typeface="宋体" pitchFamily="2" charset="-122"/>
              </a:rPr>
              <a:t>range=10</a:t>
            </a:r>
            <a:r>
              <a:rPr lang="zh-CN" altLang="en-US" sz="2800">
                <a:latin typeface="Comic Sans MS" pitchFamily="66" charset="0"/>
                <a:ea typeface="宋体" pitchFamily="2" charset="-122"/>
              </a:rPr>
              <a:t>的箱子排序过程来完成。在每次的箱子排序过程中，需要</a:t>
            </a:r>
            <a:r>
              <a:rPr lang="en-US" altLang="zh-CN" sz="2800">
                <a:latin typeface="Comic Sans MS" pitchFamily="66" charset="0"/>
                <a:ea typeface="宋体" pitchFamily="2" charset="-122"/>
              </a:rPr>
              <a:t>10</a:t>
            </a:r>
            <a:r>
              <a:rPr lang="zh-CN" altLang="en-US" sz="2800">
                <a:latin typeface="Comic Sans MS" pitchFamily="66" charset="0"/>
                <a:ea typeface="宋体" pitchFamily="2" charset="-122"/>
              </a:rPr>
              <a:t>个执行步进行初始化，</a:t>
            </a:r>
            <a:r>
              <a:rPr lang="en-US" altLang="zh-CN" sz="2800">
                <a:latin typeface="Comic Sans MS" pitchFamily="66" charset="0"/>
                <a:ea typeface="宋体" pitchFamily="2" charset="-122"/>
              </a:rPr>
              <a:t>10</a:t>
            </a:r>
            <a:r>
              <a:rPr lang="zh-CN" altLang="en-US" sz="2800">
                <a:latin typeface="Comic Sans MS" pitchFamily="66" charset="0"/>
                <a:ea typeface="宋体" pitchFamily="2" charset="-122"/>
              </a:rPr>
              <a:t>个执行步把数分配至相应的箱子节点，</a:t>
            </a:r>
            <a:r>
              <a:rPr lang="en-US" altLang="zh-CN" sz="2800">
                <a:latin typeface="Comic Sans MS" pitchFamily="66" charset="0"/>
                <a:ea typeface="宋体" pitchFamily="2" charset="-122"/>
              </a:rPr>
              <a:t>10</a:t>
            </a:r>
            <a:r>
              <a:rPr lang="zh-CN" altLang="en-US" sz="2800">
                <a:latin typeface="Comic Sans MS" pitchFamily="66" charset="0"/>
                <a:ea typeface="宋体" pitchFamily="2" charset="-122"/>
              </a:rPr>
              <a:t>个执行步用来收集箱子节点。总的执行步数为</a:t>
            </a:r>
            <a:r>
              <a:rPr lang="en-US" altLang="zh-CN" sz="2800">
                <a:latin typeface="Comic Sans MS" pitchFamily="66" charset="0"/>
                <a:ea typeface="宋体" pitchFamily="2" charset="-122"/>
              </a:rPr>
              <a:t>90</a:t>
            </a:r>
            <a:r>
              <a:rPr lang="zh-CN" altLang="en-US" sz="2800">
                <a:latin typeface="Comic Sans MS" pitchFamily="66" charset="0"/>
                <a:ea typeface="宋体" pitchFamily="2" charset="-122"/>
              </a:rPr>
              <a:t>。</a:t>
            </a:r>
          </a:p>
        </p:txBody>
      </p:sp>
      <p:sp>
        <p:nvSpPr>
          <p:cNvPr id="620548" name="Line 4"/>
          <p:cNvSpPr>
            <a:spLocks noChangeShapeType="1"/>
          </p:cNvSpPr>
          <p:nvPr/>
        </p:nvSpPr>
        <p:spPr bwMode="auto">
          <a:xfrm>
            <a:off x="1331913"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49" name="Rectangle 5"/>
          <p:cNvSpPr>
            <a:spLocks noChangeArrowheads="1"/>
          </p:cNvSpPr>
          <p:nvPr/>
        </p:nvSpPr>
        <p:spPr bwMode="auto">
          <a:xfrm>
            <a:off x="755650"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21</a:t>
            </a:r>
            <a:r>
              <a:rPr kumimoji="1" lang="en-US" altLang="zh-CN" sz="2000" b="1">
                <a:solidFill>
                  <a:schemeClr val="hlink"/>
                </a:solidFill>
                <a:latin typeface="Tahoma" pitchFamily="34" charset="0"/>
              </a:rPr>
              <a:t>6</a:t>
            </a:r>
          </a:p>
        </p:txBody>
      </p:sp>
      <p:sp>
        <p:nvSpPr>
          <p:cNvPr id="620550" name="Rectangle 6"/>
          <p:cNvSpPr>
            <a:spLocks noChangeArrowheads="1"/>
          </p:cNvSpPr>
          <p:nvPr/>
        </p:nvSpPr>
        <p:spPr bwMode="auto">
          <a:xfrm>
            <a:off x="1547813" y="15573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52</a:t>
            </a:r>
            <a:r>
              <a:rPr kumimoji="1" lang="en-US" altLang="zh-CN" sz="2000" b="1">
                <a:solidFill>
                  <a:schemeClr val="hlink"/>
                </a:solidFill>
                <a:latin typeface="Tahoma" pitchFamily="34" charset="0"/>
              </a:rPr>
              <a:t>1</a:t>
            </a:r>
          </a:p>
        </p:txBody>
      </p:sp>
      <p:sp>
        <p:nvSpPr>
          <p:cNvPr id="620551" name="Rectangle 7"/>
          <p:cNvSpPr>
            <a:spLocks noChangeArrowheads="1"/>
          </p:cNvSpPr>
          <p:nvPr/>
        </p:nvSpPr>
        <p:spPr bwMode="auto">
          <a:xfrm>
            <a:off x="2339975"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42</a:t>
            </a:r>
            <a:r>
              <a:rPr kumimoji="1" lang="en-US" altLang="zh-CN" sz="2000" b="1">
                <a:solidFill>
                  <a:schemeClr val="hlink"/>
                </a:solidFill>
                <a:latin typeface="Tahoma" pitchFamily="34" charset="0"/>
              </a:rPr>
              <a:t>5</a:t>
            </a:r>
          </a:p>
        </p:txBody>
      </p:sp>
      <p:sp>
        <p:nvSpPr>
          <p:cNvPr id="620552" name="Rectangle 8"/>
          <p:cNvSpPr>
            <a:spLocks noChangeArrowheads="1"/>
          </p:cNvSpPr>
          <p:nvPr/>
        </p:nvSpPr>
        <p:spPr bwMode="auto">
          <a:xfrm>
            <a:off x="3132138" y="15573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11</a:t>
            </a:r>
            <a:r>
              <a:rPr kumimoji="1" lang="en-US" altLang="zh-CN" sz="2000" b="1">
                <a:solidFill>
                  <a:schemeClr val="hlink"/>
                </a:solidFill>
                <a:latin typeface="Tahoma" pitchFamily="34" charset="0"/>
              </a:rPr>
              <a:t>6</a:t>
            </a:r>
          </a:p>
        </p:txBody>
      </p:sp>
      <p:sp>
        <p:nvSpPr>
          <p:cNvPr id="620553" name="Rectangle 9"/>
          <p:cNvSpPr>
            <a:spLocks noChangeArrowheads="1"/>
          </p:cNvSpPr>
          <p:nvPr/>
        </p:nvSpPr>
        <p:spPr bwMode="auto">
          <a:xfrm>
            <a:off x="3924300"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a:t>
            </a:r>
            <a:r>
              <a:rPr kumimoji="1" lang="en-US" altLang="zh-CN" sz="2000" b="1">
                <a:solidFill>
                  <a:schemeClr val="hlink"/>
                </a:solidFill>
                <a:latin typeface="Tahoma" pitchFamily="34" charset="0"/>
              </a:rPr>
              <a:t>1</a:t>
            </a:r>
          </a:p>
        </p:txBody>
      </p:sp>
      <p:sp>
        <p:nvSpPr>
          <p:cNvPr id="620554" name="Rectangle 10"/>
          <p:cNvSpPr>
            <a:spLocks noChangeArrowheads="1"/>
          </p:cNvSpPr>
          <p:nvPr/>
        </p:nvSpPr>
        <p:spPr bwMode="auto">
          <a:xfrm>
            <a:off x="4716463" y="15573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51</a:t>
            </a:r>
            <a:r>
              <a:rPr kumimoji="1" lang="en-US" altLang="zh-CN" sz="2000" b="1">
                <a:solidFill>
                  <a:schemeClr val="hlink"/>
                </a:solidFill>
                <a:latin typeface="Tahoma" pitchFamily="34" charset="0"/>
              </a:rPr>
              <a:t>5</a:t>
            </a:r>
          </a:p>
        </p:txBody>
      </p:sp>
      <p:sp>
        <p:nvSpPr>
          <p:cNvPr id="620555" name="Rectangle 11"/>
          <p:cNvSpPr>
            <a:spLocks noChangeArrowheads="1"/>
          </p:cNvSpPr>
          <p:nvPr/>
        </p:nvSpPr>
        <p:spPr bwMode="auto">
          <a:xfrm>
            <a:off x="5508625"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12</a:t>
            </a:r>
            <a:r>
              <a:rPr kumimoji="1" lang="en-US" altLang="zh-CN" sz="2000" b="1">
                <a:solidFill>
                  <a:schemeClr val="hlink"/>
                </a:solidFill>
                <a:latin typeface="Tahoma" pitchFamily="34" charset="0"/>
              </a:rPr>
              <a:t>4</a:t>
            </a:r>
          </a:p>
        </p:txBody>
      </p:sp>
      <p:sp>
        <p:nvSpPr>
          <p:cNvPr id="620556" name="Rectangle 12"/>
          <p:cNvSpPr>
            <a:spLocks noChangeArrowheads="1"/>
          </p:cNvSpPr>
          <p:nvPr/>
        </p:nvSpPr>
        <p:spPr bwMode="auto">
          <a:xfrm>
            <a:off x="6299200"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3</a:t>
            </a:r>
            <a:r>
              <a:rPr kumimoji="1" lang="en-US" altLang="zh-CN" sz="2000" b="1">
                <a:solidFill>
                  <a:schemeClr val="hlink"/>
                </a:solidFill>
                <a:latin typeface="Tahoma" pitchFamily="34" charset="0"/>
              </a:rPr>
              <a:t>4</a:t>
            </a:r>
          </a:p>
        </p:txBody>
      </p:sp>
      <p:sp>
        <p:nvSpPr>
          <p:cNvPr id="620557" name="Rectangle 13"/>
          <p:cNvSpPr>
            <a:spLocks noChangeArrowheads="1"/>
          </p:cNvSpPr>
          <p:nvPr/>
        </p:nvSpPr>
        <p:spPr bwMode="auto">
          <a:xfrm>
            <a:off x="7091363" y="15573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a:t>
            </a:r>
            <a:r>
              <a:rPr kumimoji="1" lang="en-US" altLang="zh-CN" sz="2000" b="1">
                <a:solidFill>
                  <a:schemeClr val="hlink"/>
                </a:solidFill>
                <a:latin typeface="Tahoma" pitchFamily="34" charset="0"/>
              </a:rPr>
              <a:t>6</a:t>
            </a:r>
          </a:p>
        </p:txBody>
      </p:sp>
      <p:sp>
        <p:nvSpPr>
          <p:cNvPr id="620558" name="Rectangle 14"/>
          <p:cNvSpPr>
            <a:spLocks noChangeArrowheads="1"/>
          </p:cNvSpPr>
          <p:nvPr/>
        </p:nvSpPr>
        <p:spPr bwMode="auto">
          <a:xfrm>
            <a:off x="7883525" y="15573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a:t>
            </a:r>
            <a:r>
              <a:rPr kumimoji="1" lang="en-US" altLang="zh-CN" sz="2000" b="1">
                <a:solidFill>
                  <a:schemeClr val="hlink"/>
                </a:solidFill>
                <a:latin typeface="Tahoma" pitchFamily="34" charset="0"/>
              </a:rPr>
              <a:t>4</a:t>
            </a:r>
          </a:p>
        </p:txBody>
      </p:sp>
      <p:sp>
        <p:nvSpPr>
          <p:cNvPr id="620559" name="Line 15"/>
          <p:cNvSpPr>
            <a:spLocks noChangeShapeType="1"/>
          </p:cNvSpPr>
          <p:nvPr/>
        </p:nvSpPr>
        <p:spPr bwMode="auto">
          <a:xfrm>
            <a:off x="2124075"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0" name="Line 16"/>
          <p:cNvSpPr>
            <a:spLocks noChangeShapeType="1"/>
          </p:cNvSpPr>
          <p:nvPr/>
        </p:nvSpPr>
        <p:spPr bwMode="auto">
          <a:xfrm>
            <a:off x="2916238"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1" name="Line 17"/>
          <p:cNvSpPr>
            <a:spLocks noChangeShapeType="1"/>
          </p:cNvSpPr>
          <p:nvPr/>
        </p:nvSpPr>
        <p:spPr bwMode="auto">
          <a:xfrm>
            <a:off x="3708400"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2" name="Line 18"/>
          <p:cNvSpPr>
            <a:spLocks noChangeShapeType="1"/>
          </p:cNvSpPr>
          <p:nvPr/>
        </p:nvSpPr>
        <p:spPr bwMode="auto">
          <a:xfrm>
            <a:off x="4498975"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3" name="Line 19"/>
          <p:cNvSpPr>
            <a:spLocks noChangeShapeType="1"/>
          </p:cNvSpPr>
          <p:nvPr/>
        </p:nvSpPr>
        <p:spPr bwMode="auto">
          <a:xfrm>
            <a:off x="5291138"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4" name="Line 20"/>
          <p:cNvSpPr>
            <a:spLocks noChangeShapeType="1"/>
          </p:cNvSpPr>
          <p:nvPr/>
        </p:nvSpPr>
        <p:spPr bwMode="auto">
          <a:xfrm>
            <a:off x="6083300"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5" name="Line 21"/>
          <p:cNvSpPr>
            <a:spLocks noChangeShapeType="1"/>
          </p:cNvSpPr>
          <p:nvPr/>
        </p:nvSpPr>
        <p:spPr bwMode="auto">
          <a:xfrm>
            <a:off x="6875463"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6" name="Line 22"/>
          <p:cNvSpPr>
            <a:spLocks noChangeShapeType="1"/>
          </p:cNvSpPr>
          <p:nvPr/>
        </p:nvSpPr>
        <p:spPr bwMode="auto">
          <a:xfrm>
            <a:off x="7667625" y="17018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7" name="Line 23"/>
          <p:cNvSpPr>
            <a:spLocks noChangeShapeType="1"/>
          </p:cNvSpPr>
          <p:nvPr/>
        </p:nvSpPr>
        <p:spPr bwMode="auto">
          <a:xfrm>
            <a:off x="1331913"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68" name="Rectangle 24"/>
          <p:cNvSpPr>
            <a:spLocks noChangeArrowheads="1"/>
          </p:cNvSpPr>
          <p:nvPr/>
        </p:nvSpPr>
        <p:spPr bwMode="auto">
          <a:xfrm>
            <a:off x="755650"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a:t>
            </a:r>
            <a:r>
              <a:rPr kumimoji="1" lang="en-US" altLang="zh-CN" sz="2000" b="1">
                <a:solidFill>
                  <a:schemeClr val="hlink"/>
                </a:solidFill>
                <a:latin typeface="Tahoma" pitchFamily="34" charset="0"/>
              </a:rPr>
              <a:t>2</a:t>
            </a:r>
            <a:r>
              <a:rPr kumimoji="1" lang="en-US" altLang="zh-CN" sz="2000" b="1">
                <a:latin typeface="Tahoma" pitchFamily="34" charset="0"/>
              </a:rPr>
              <a:t>1</a:t>
            </a:r>
          </a:p>
        </p:txBody>
      </p:sp>
      <p:sp>
        <p:nvSpPr>
          <p:cNvPr id="620569" name="Rectangle 25"/>
          <p:cNvSpPr>
            <a:spLocks noChangeArrowheads="1"/>
          </p:cNvSpPr>
          <p:nvPr/>
        </p:nvSpPr>
        <p:spPr bwMode="auto">
          <a:xfrm>
            <a:off x="1547813" y="22050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9</a:t>
            </a:r>
            <a:r>
              <a:rPr kumimoji="1" lang="en-US" altLang="zh-CN" sz="2000" b="1">
                <a:latin typeface="Tahoma" pitchFamily="34" charset="0"/>
              </a:rPr>
              <a:t>1</a:t>
            </a:r>
          </a:p>
        </p:txBody>
      </p:sp>
      <p:sp>
        <p:nvSpPr>
          <p:cNvPr id="620570" name="Rectangle 26"/>
          <p:cNvSpPr>
            <a:spLocks noChangeArrowheads="1"/>
          </p:cNvSpPr>
          <p:nvPr/>
        </p:nvSpPr>
        <p:spPr bwMode="auto">
          <a:xfrm>
            <a:off x="2339975"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a:t>
            </a:r>
            <a:r>
              <a:rPr kumimoji="1" lang="en-US" altLang="zh-CN" sz="2000" b="1">
                <a:solidFill>
                  <a:schemeClr val="hlink"/>
                </a:solidFill>
                <a:latin typeface="Tahoma" pitchFamily="34" charset="0"/>
              </a:rPr>
              <a:t>2</a:t>
            </a:r>
            <a:r>
              <a:rPr kumimoji="1" lang="en-US" altLang="zh-CN" sz="2000" b="1">
                <a:latin typeface="Tahoma" pitchFamily="34" charset="0"/>
              </a:rPr>
              <a:t>4</a:t>
            </a:r>
          </a:p>
        </p:txBody>
      </p:sp>
      <p:sp>
        <p:nvSpPr>
          <p:cNvPr id="620571" name="Rectangle 27"/>
          <p:cNvSpPr>
            <a:spLocks noChangeArrowheads="1"/>
          </p:cNvSpPr>
          <p:nvPr/>
        </p:nvSpPr>
        <p:spPr bwMode="auto">
          <a:xfrm>
            <a:off x="3132138" y="22050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3</a:t>
            </a:r>
            <a:r>
              <a:rPr kumimoji="1" lang="en-US" altLang="zh-CN" sz="2000" b="1">
                <a:latin typeface="Tahoma" pitchFamily="34" charset="0"/>
              </a:rPr>
              <a:t>4</a:t>
            </a:r>
          </a:p>
        </p:txBody>
      </p:sp>
      <p:sp>
        <p:nvSpPr>
          <p:cNvPr id="620572" name="Rectangle 28"/>
          <p:cNvSpPr>
            <a:spLocks noChangeArrowheads="1"/>
          </p:cNvSpPr>
          <p:nvPr/>
        </p:nvSpPr>
        <p:spPr bwMode="auto">
          <a:xfrm>
            <a:off x="3924300"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2</a:t>
            </a:r>
            <a:r>
              <a:rPr kumimoji="1" lang="en-US" altLang="zh-CN" sz="2000" b="1">
                <a:latin typeface="Tahoma" pitchFamily="34" charset="0"/>
              </a:rPr>
              <a:t>4</a:t>
            </a:r>
          </a:p>
        </p:txBody>
      </p:sp>
      <p:sp>
        <p:nvSpPr>
          <p:cNvPr id="620573" name="Rectangle 29"/>
          <p:cNvSpPr>
            <a:spLocks noChangeArrowheads="1"/>
          </p:cNvSpPr>
          <p:nvPr/>
        </p:nvSpPr>
        <p:spPr bwMode="auto">
          <a:xfrm>
            <a:off x="4716463" y="22050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4</a:t>
            </a:r>
            <a:r>
              <a:rPr kumimoji="1" lang="en-US" altLang="zh-CN" sz="2000" b="1">
                <a:solidFill>
                  <a:schemeClr val="hlink"/>
                </a:solidFill>
                <a:latin typeface="Tahoma" pitchFamily="34" charset="0"/>
              </a:rPr>
              <a:t>2</a:t>
            </a:r>
            <a:r>
              <a:rPr kumimoji="1" lang="en-US" altLang="zh-CN" sz="2000" b="1">
                <a:latin typeface="Tahoma" pitchFamily="34" charset="0"/>
              </a:rPr>
              <a:t>5</a:t>
            </a:r>
          </a:p>
        </p:txBody>
      </p:sp>
      <p:sp>
        <p:nvSpPr>
          <p:cNvPr id="620574" name="Rectangle 30"/>
          <p:cNvSpPr>
            <a:spLocks noChangeArrowheads="1"/>
          </p:cNvSpPr>
          <p:nvPr/>
        </p:nvSpPr>
        <p:spPr bwMode="auto">
          <a:xfrm>
            <a:off x="5508625"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a:t>
            </a:r>
            <a:r>
              <a:rPr kumimoji="1" lang="en-US" altLang="zh-CN" sz="2000" b="1">
                <a:solidFill>
                  <a:schemeClr val="hlink"/>
                </a:solidFill>
                <a:latin typeface="Tahoma" pitchFamily="34" charset="0"/>
              </a:rPr>
              <a:t>1</a:t>
            </a:r>
            <a:r>
              <a:rPr kumimoji="1" lang="en-US" altLang="zh-CN" sz="2000" b="1">
                <a:latin typeface="Tahoma" pitchFamily="34" charset="0"/>
              </a:rPr>
              <a:t>5</a:t>
            </a:r>
          </a:p>
        </p:txBody>
      </p:sp>
      <p:sp>
        <p:nvSpPr>
          <p:cNvPr id="620575" name="Rectangle 31"/>
          <p:cNvSpPr>
            <a:spLocks noChangeArrowheads="1"/>
          </p:cNvSpPr>
          <p:nvPr/>
        </p:nvSpPr>
        <p:spPr bwMode="auto">
          <a:xfrm>
            <a:off x="6299200"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a:t>
            </a:r>
            <a:r>
              <a:rPr kumimoji="1" lang="en-US" altLang="zh-CN" sz="2000" b="1">
                <a:solidFill>
                  <a:schemeClr val="hlink"/>
                </a:solidFill>
                <a:latin typeface="Tahoma" pitchFamily="34" charset="0"/>
              </a:rPr>
              <a:t>1</a:t>
            </a:r>
            <a:r>
              <a:rPr kumimoji="1" lang="en-US" altLang="zh-CN" sz="2000" b="1">
                <a:latin typeface="Tahoma" pitchFamily="34" charset="0"/>
              </a:rPr>
              <a:t>6</a:t>
            </a:r>
          </a:p>
        </p:txBody>
      </p:sp>
      <p:sp>
        <p:nvSpPr>
          <p:cNvPr id="620576" name="Rectangle 32"/>
          <p:cNvSpPr>
            <a:spLocks noChangeArrowheads="1"/>
          </p:cNvSpPr>
          <p:nvPr/>
        </p:nvSpPr>
        <p:spPr bwMode="auto">
          <a:xfrm>
            <a:off x="7091363" y="22050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a:t>
            </a:r>
            <a:r>
              <a:rPr kumimoji="1" lang="en-US" altLang="zh-CN" sz="2000" b="1">
                <a:solidFill>
                  <a:schemeClr val="hlink"/>
                </a:solidFill>
                <a:latin typeface="Tahoma" pitchFamily="34" charset="0"/>
              </a:rPr>
              <a:t>1</a:t>
            </a:r>
            <a:r>
              <a:rPr kumimoji="1" lang="en-US" altLang="zh-CN" sz="2000" b="1">
                <a:latin typeface="Tahoma" pitchFamily="34" charset="0"/>
              </a:rPr>
              <a:t>6</a:t>
            </a:r>
          </a:p>
        </p:txBody>
      </p:sp>
      <p:sp>
        <p:nvSpPr>
          <p:cNvPr id="620577" name="Rectangle 33"/>
          <p:cNvSpPr>
            <a:spLocks noChangeArrowheads="1"/>
          </p:cNvSpPr>
          <p:nvPr/>
        </p:nvSpPr>
        <p:spPr bwMode="auto">
          <a:xfrm>
            <a:off x="7883525" y="22050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9</a:t>
            </a:r>
            <a:r>
              <a:rPr kumimoji="1" lang="en-US" altLang="zh-CN" sz="2000" b="1">
                <a:latin typeface="Tahoma" pitchFamily="34" charset="0"/>
              </a:rPr>
              <a:t>6</a:t>
            </a:r>
          </a:p>
        </p:txBody>
      </p:sp>
      <p:sp>
        <p:nvSpPr>
          <p:cNvPr id="620578" name="Line 34"/>
          <p:cNvSpPr>
            <a:spLocks noChangeShapeType="1"/>
          </p:cNvSpPr>
          <p:nvPr/>
        </p:nvSpPr>
        <p:spPr bwMode="auto">
          <a:xfrm>
            <a:off x="2124075"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79" name="Line 35"/>
          <p:cNvSpPr>
            <a:spLocks noChangeShapeType="1"/>
          </p:cNvSpPr>
          <p:nvPr/>
        </p:nvSpPr>
        <p:spPr bwMode="auto">
          <a:xfrm>
            <a:off x="2916238"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0" name="Line 36"/>
          <p:cNvSpPr>
            <a:spLocks noChangeShapeType="1"/>
          </p:cNvSpPr>
          <p:nvPr/>
        </p:nvSpPr>
        <p:spPr bwMode="auto">
          <a:xfrm>
            <a:off x="3708400"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1" name="Line 37"/>
          <p:cNvSpPr>
            <a:spLocks noChangeShapeType="1"/>
          </p:cNvSpPr>
          <p:nvPr/>
        </p:nvSpPr>
        <p:spPr bwMode="auto">
          <a:xfrm>
            <a:off x="4498975"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2" name="Line 38"/>
          <p:cNvSpPr>
            <a:spLocks noChangeShapeType="1"/>
          </p:cNvSpPr>
          <p:nvPr/>
        </p:nvSpPr>
        <p:spPr bwMode="auto">
          <a:xfrm>
            <a:off x="5291138"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3" name="Line 39"/>
          <p:cNvSpPr>
            <a:spLocks noChangeShapeType="1"/>
          </p:cNvSpPr>
          <p:nvPr/>
        </p:nvSpPr>
        <p:spPr bwMode="auto">
          <a:xfrm>
            <a:off x="6083300"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4" name="Line 40"/>
          <p:cNvSpPr>
            <a:spLocks noChangeShapeType="1"/>
          </p:cNvSpPr>
          <p:nvPr/>
        </p:nvSpPr>
        <p:spPr bwMode="auto">
          <a:xfrm>
            <a:off x="6875463"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5" name="Line 41"/>
          <p:cNvSpPr>
            <a:spLocks noChangeShapeType="1"/>
          </p:cNvSpPr>
          <p:nvPr/>
        </p:nvSpPr>
        <p:spPr bwMode="auto">
          <a:xfrm>
            <a:off x="7667625" y="23495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6" name="Line 42"/>
          <p:cNvSpPr>
            <a:spLocks noChangeShapeType="1"/>
          </p:cNvSpPr>
          <p:nvPr/>
        </p:nvSpPr>
        <p:spPr bwMode="auto">
          <a:xfrm>
            <a:off x="1331913"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87" name="Rectangle 43"/>
          <p:cNvSpPr>
            <a:spLocks noChangeArrowheads="1"/>
          </p:cNvSpPr>
          <p:nvPr/>
        </p:nvSpPr>
        <p:spPr bwMode="auto">
          <a:xfrm>
            <a:off x="755650"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5</a:t>
            </a:r>
            <a:r>
              <a:rPr kumimoji="1" lang="en-US" altLang="zh-CN" sz="2000" b="1">
                <a:latin typeface="Tahoma" pitchFamily="34" charset="0"/>
              </a:rPr>
              <a:t>15</a:t>
            </a:r>
          </a:p>
        </p:txBody>
      </p:sp>
      <p:sp>
        <p:nvSpPr>
          <p:cNvPr id="620588" name="Rectangle 44"/>
          <p:cNvSpPr>
            <a:spLocks noChangeArrowheads="1"/>
          </p:cNvSpPr>
          <p:nvPr/>
        </p:nvSpPr>
        <p:spPr bwMode="auto">
          <a:xfrm>
            <a:off x="1547813" y="28527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2</a:t>
            </a:r>
            <a:r>
              <a:rPr kumimoji="1" lang="en-US" altLang="zh-CN" sz="2000" b="1">
                <a:latin typeface="Tahoma" pitchFamily="34" charset="0"/>
              </a:rPr>
              <a:t>16</a:t>
            </a:r>
          </a:p>
        </p:txBody>
      </p:sp>
      <p:sp>
        <p:nvSpPr>
          <p:cNvPr id="620589" name="Rectangle 45"/>
          <p:cNvSpPr>
            <a:spLocks noChangeArrowheads="1"/>
          </p:cNvSpPr>
          <p:nvPr/>
        </p:nvSpPr>
        <p:spPr bwMode="auto">
          <a:xfrm>
            <a:off x="2339975"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1</a:t>
            </a:r>
            <a:r>
              <a:rPr kumimoji="1" lang="en-US" altLang="zh-CN" sz="2000" b="1">
                <a:latin typeface="Tahoma" pitchFamily="34" charset="0"/>
              </a:rPr>
              <a:t>16</a:t>
            </a:r>
          </a:p>
        </p:txBody>
      </p:sp>
      <p:sp>
        <p:nvSpPr>
          <p:cNvPr id="620590" name="Rectangle 46"/>
          <p:cNvSpPr>
            <a:spLocks noChangeArrowheads="1"/>
          </p:cNvSpPr>
          <p:nvPr/>
        </p:nvSpPr>
        <p:spPr bwMode="auto">
          <a:xfrm>
            <a:off x="3132138" y="28527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5</a:t>
            </a:r>
            <a:r>
              <a:rPr kumimoji="1" lang="en-US" altLang="zh-CN" sz="2000" b="1">
                <a:latin typeface="Tahoma" pitchFamily="34" charset="0"/>
              </a:rPr>
              <a:t>21</a:t>
            </a:r>
          </a:p>
        </p:txBody>
      </p:sp>
      <p:sp>
        <p:nvSpPr>
          <p:cNvPr id="620591" name="Rectangle 47"/>
          <p:cNvSpPr>
            <a:spLocks noChangeArrowheads="1"/>
          </p:cNvSpPr>
          <p:nvPr/>
        </p:nvSpPr>
        <p:spPr bwMode="auto">
          <a:xfrm>
            <a:off x="3924300"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1</a:t>
            </a:r>
            <a:r>
              <a:rPr kumimoji="1" lang="en-US" altLang="zh-CN" sz="2000" b="1">
                <a:latin typeface="Tahoma" pitchFamily="34" charset="0"/>
              </a:rPr>
              <a:t>24</a:t>
            </a:r>
          </a:p>
        </p:txBody>
      </p:sp>
      <p:sp>
        <p:nvSpPr>
          <p:cNvPr id="620592" name="Rectangle 48"/>
          <p:cNvSpPr>
            <a:spLocks noChangeArrowheads="1"/>
          </p:cNvSpPr>
          <p:nvPr/>
        </p:nvSpPr>
        <p:spPr bwMode="auto">
          <a:xfrm>
            <a:off x="4716463" y="28527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24</a:t>
            </a:r>
          </a:p>
        </p:txBody>
      </p:sp>
      <p:sp>
        <p:nvSpPr>
          <p:cNvPr id="620593" name="Rectangle 49"/>
          <p:cNvSpPr>
            <a:spLocks noChangeArrowheads="1"/>
          </p:cNvSpPr>
          <p:nvPr/>
        </p:nvSpPr>
        <p:spPr bwMode="auto">
          <a:xfrm>
            <a:off x="5508625"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solidFill>
                  <a:schemeClr val="hlink"/>
                </a:solidFill>
                <a:latin typeface="Tahoma" pitchFamily="34" charset="0"/>
              </a:rPr>
              <a:t>4</a:t>
            </a:r>
            <a:r>
              <a:rPr kumimoji="1" lang="en-US" altLang="zh-CN" sz="2000" b="1">
                <a:latin typeface="Tahoma" pitchFamily="34" charset="0"/>
              </a:rPr>
              <a:t>25</a:t>
            </a:r>
          </a:p>
        </p:txBody>
      </p:sp>
      <p:sp>
        <p:nvSpPr>
          <p:cNvPr id="620594" name="Rectangle 50"/>
          <p:cNvSpPr>
            <a:spLocks noChangeArrowheads="1"/>
          </p:cNvSpPr>
          <p:nvPr/>
        </p:nvSpPr>
        <p:spPr bwMode="auto">
          <a:xfrm>
            <a:off x="6299200"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34</a:t>
            </a:r>
          </a:p>
        </p:txBody>
      </p:sp>
      <p:sp>
        <p:nvSpPr>
          <p:cNvPr id="620595" name="Rectangle 51"/>
          <p:cNvSpPr>
            <a:spLocks noChangeArrowheads="1"/>
          </p:cNvSpPr>
          <p:nvPr/>
        </p:nvSpPr>
        <p:spPr bwMode="auto">
          <a:xfrm>
            <a:off x="7091363" y="2852738"/>
            <a:ext cx="576262"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91</a:t>
            </a:r>
          </a:p>
        </p:txBody>
      </p:sp>
      <p:sp>
        <p:nvSpPr>
          <p:cNvPr id="620596" name="Rectangle 52"/>
          <p:cNvSpPr>
            <a:spLocks noChangeArrowheads="1"/>
          </p:cNvSpPr>
          <p:nvPr/>
        </p:nvSpPr>
        <p:spPr bwMode="auto">
          <a:xfrm>
            <a:off x="7883525" y="2852738"/>
            <a:ext cx="576263" cy="360362"/>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96</a:t>
            </a:r>
          </a:p>
        </p:txBody>
      </p:sp>
      <p:sp>
        <p:nvSpPr>
          <p:cNvPr id="620597" name="Line 53"/>
          <p:cNvSpPr>
            <a:spLocks noChangeShapeType="1"/>
          </p:cNvSpPr>
          <p:nvPr/>
        </p:nvSpPr>
        <p:spPr bwMode="auto">
          <a:xfrm>
            <a:off x="2124075"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98" name="Line 54"/>
          <p:cNvSpPr>
            <a:spLocks noChangeShapeType="1"/>
          </p:cNvSpPr>
          <p:nvPr/>
        </p:nvSpPr>
        <p:spPr bwMode="auto">
          <a:xfrm>
            <a:off x="2916238"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599" name="Line 55"/>
          <p:cNvSpPr>
            <a:spLocks noChangeShapeType="1"/>
          </p:cNvSpPr>
          <p:nvPr/>
        </p:nvSpPr>
        <p:spPr bwMode="auto">
          <a:xfrm>
            <a:off x="3708400"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0" name="Line 56"/>
          <p:cNvSpPr>
            <a:spLocks noChangeShapeType="1"/>
          </p:cNvSpPr>
          <p:nvPr/>
        </p:nvSpPr>
        <p:spPr bwMode="auto">
          <a:xfrm>
            <a:off x="4498975"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1" name="Line 57"/>
          <p:cNvSpPr>
            <a:spLocks noChangeShapeType="1"/>
          </p:cNvSpPr>
          <p:nvPr/>
        </p:nvSpPr>
        <p:spPr bwMode="auto">
          <a:xfrm>
            <a:off x="5291138"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2" name="Line 58"/>
          <p:cNvSpPr>
            <a:spLocks noChangeShapeType="1"/>
          </p:cNvSpPr>
          <p:nvPr/>
        </p:nvSpPr>
        <p:spPr bwMode="auto">
          <a:xfrm>
            <a:off x="6083300"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3" name="Line 59"/>
          <p:cNvSpPr>
            <a:spLocks noChangeShapeType="1"/>
          </p:cNvSpPr>
          <p:nvPr/>
        </p:nvSpPr>
        <p:spPr bwMode="auto">
          <a:xfrm>
            <a:off x="6875463"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4" name="Line 60"/>
          <p:cNvSpPr>
            <a:spLocks noChangeShapeType="1"/>
          </p:cNvSpPr>
          <p:nvPr/>
        </p:nvSpPr>
        <p:spPr bwMode="auto">
          <a:xfrm>
            <a:off x="7667625" y="2997200"/>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5" name="Line 61"/>
          <p:cNvSpPr>
            <a:spLocks noChangeShapeType="1"/>
          </p:cNvSpPr>
          <p:nvPr/>
        </p:nvSpPr>
        <p:spPr bwMode="auto">
          <a:xfrm>
            <a:off x="1331913"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06" name="Rectangle 62"/>
          <p:cNvSpPr>
            <a:spLocks noChangeArrowheads="1"/>
          </p:cNvSpPr>
          <p:nvPr/>
        </p:nvSpPr>
        <p:spPr bwMode="auto">
          <a:xfrm>
            <a:off x="755650"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24</a:t>
            </a:r>
          </a:p>
        </p:txBody>
      </p:sp>
      <p:sp>
        <p:nvSpPr>
          <p:cNvPr id="620607" name="Rectangle 63"/>
          <p:cNvSpPr>
            <a:spLocks noChangeArrowheads="1"/>
          </p:cNvSpPr>
          <p:nvPr/>
        </p:nvSpPr>
        <p:spPr bwMode="auto">
          <a:xfrm>
            <a:off x="1547813" y="3502025"/>
            <a:ext cx="576262"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34</a:t>
            </a:r>
          </a:p>
        </p:txBody>
      </p:sp>
      <p:sp>
        <p:nvSpPr>
          <p:cNvPr id="620608" name="Rectangle 64"/>
          <p:cNvSpPr>
            <a:spLocks noChangeArrowheads="1"/>
          </p:cNvSpPr>
          <p:nvPr/>
        </p:nvSpPr>
        <p:spPr bwMode="auto">
          <a:xfrm>
            <a:off x="2339975"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91</a:t>
            </a:r>
          </a:p>
        </p:txBody>
      </p:sp>
      <p:sp>
        <p:nvSpPr>
          <p:cNvPr id="620609" name="Rectangle 65"/>
          <p:cNvSpPr>
            <a:spLocks noChangeArrowheads="1"/>
          </p:cNvSpPr>
          <p:nvPr/>
        </p:nvSpPr>
        <p:spPr bwMode="auto">
          <a:xfrm>
            <a:off x="3132138" y="3502025"/>
            <a:ext cx="576262"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96</a:t>
            </a:r>
          </a:p>
        </p:txBody>
      </p:sp>
      <p:sp>
        <p:nvSpPr>
          <p:cNvPr id="620610" name="Rectangle 66"/>
          <p:cNvSpPr>
            <a:spLocks noChangeArrowheads="1"/>
          </p:cNvSpPr>
          <p:nvPr/>
        </p:nvSpPr>
        <p:spPr bwMode="auto">
          <a:xfrm>
            <a:off x="3924300"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116</a:t>
            </a:r>
          </a:p>
        </p:txBody>
      </p:sp>
      <p:sp>
        <p:nvSpPr>
          <p:cNvPr id="620611" name="Rectangle 67"/>
          <p:cNvSpPr>
            <a:spLocks noChangeArrowheads="1"/>
          </p:cNvSpPr>
          <p:nvPr/>
        </p:nvSpPr>
        <p:spPr bwMode="auto">
          <a:xfrm>
            <a:off x="4716463" y="3502025"/>
            <a:ext cx="576262"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124</a:t>
            </a:r>
          </a:p>
        </p:txBody>
      </p:sp>
      <p:sp>
        <p:nvSpPr>
          <p:cNvPr id="620612" name="Rectangle 68"/>
          <p:cNvSpPr>
            <a:spLocks noChangeArrowheads="1"/>
          </p:cNvSpPr>
          <p:nvPr/>
        </p:nvSpPr>
        <p:spPr bwMode="auto">
          <a:xfrm>
            <a:off x="5508625"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216</a:t>
            </a:r>
          </a:p>
        </p:txBody>
      </p:sp>
      <p:sp>
        <p:nvSpPr>
          <p:cNvPr id="620613" name="Rectangle 69"/>
          <p:cNvSpPr>
            <a:spLocks noChangeArrowheads="1"/>
          </p:cNvSpPr>
          <p:nvPr/>
        </p:nvSpPr>
        <p:spPr bwMode="auto">
          <a:xfrm>
            <a:off x="6299200"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425</a:t>
            </a:r>
          </a:p>
        </p:txBody>
      </p:sp>
      <p:sp>
        <p:nvSpPr>
          <p:cNvPr id="620614" name="Rectangle 70"/>
          <p:cNvSpPr>
            <a:spLocks noChangeArrowheads="1"/>
          </p:cNvSpPr>
          <p:nvPr/>
        </p:nvSpPr>
        <p:spPr bwMode="auto">
          <a:xfrm>
            <a:off x="7091363" y="3502025"/>
            <a:ext cx="576262"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515</a:t>
            </a:r>
          </a:p>
        </p:txBody>
      </p:sp>
      <p:sp>
        <p:nvSpPr>
          <p:cNvPr id="620615" name="Rectangle 71"/>
          <p:cNvSpPr>
            <a:spLocks noChangeArrowheads="1"/>
          </p:cNvSpPr>
          <p:nvPr/>
        </p:nvSpPr>
        <p:spPr bwMode="auto">
          <a:xfrm>
            <a:off x="7883525" y="3502025"/>
            <a:ext cx="576263" cy="360363"/>
          </a:xfrm>
          <a:prstGeom prst="rect">
            <a:avLst/>
          </a:prstGeom>
          <a:solidFill>
            <a:schemeClr val="accent1"/>
          </a:solidFill>
          <a:ln w="9525">
            <a:solidFill>
              <a:schemeClr val="tx1"/>
            </a:solidFill>
            <a:miter lim="800000"/>
            <a:headEnd/>
            <a:tailEnd/>
          </a:ln>
          <a:effectLst/>
        </p:spPr>
        <p:txBody>
          <a:bodyPr wrap="none" anchor="ctr"/>
          <a:lstStyle/>
          <a:p>
            <a:pPr algn="ctr"/>
            <a:r>
              <a:rPr kumimoji="1" lang="en-US" altLang="zh-CN" sz="2000" b="1">
                <a:latin typeface="Tahoma" pitchFamily="34" charset="0"/>
              </a:rPr>
              <a:t>521</a:t>
            </a:r>
          </a:p>
        </p:txBody>
      </p:sp>
      <p:sp>
        <p:nvSpPr>
          <p:cNvPr id="620616" name="Line 72"/>
          <p:cNvSpPr>
            <a:spLocks noChangeShapeType="1"/>
          </p:cNvSpPr>
          <p:nvPr/>
        </p:nvSpPr>
        <p:spPr bwMode="auto">
          <a:xfrm>
            <a:off x="2124075"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17" name="Line 73"/>
          <p:cNvSpPr>
            <a:spLocks noChangeShapeType="1"/>
          </p:cNvSpPr>
          <p:nvPr/>
        </p:nvSpPr>
        <p:spPr bwMode="auto">
          <a:xfrm>
            <a:off x="2916238"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18" name="Line 74"/>
          <p:cNvSpPr>
            <a:spLocks noChangeShapeType="1"/>
          </p:cNvSpPr>
          <p:nvPr/>
        </p:nvSpPr>
        <p:spPr bwMode="auto">
          <a:xfrm>
            <a:off x="3708400"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19" name="Line 75"/>
          <p:cNvSpPr>
            <a:spLocks noChangeShapeType="1"/>
          </p:cNvSpPr>
          <p:nvPr/>
        </p:nvSpPr>
        <p:spPr bwMode="auto">
          <a:xfrm>
            <a:off x="4498975"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20" name="Line 76"/>
          <p:cNvSpPr>
            <a:spLocks noChangeShapeType="1"/>
          </p:cNvSpPr>
          <p:nvPr/>
        </p:nvSpPr>
        <p:spPr bwMode="auto">
          <a:xfrm>
            <a:off x="5291138"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21" name="Line 77"/>
          <p:cNvSpPr>
            <a:spLocks noChangeShapeType="1"/>
          </p:cNvSpPr>
          <p:nvPr/>
        </p:nvSpPr>
        <p:spPr bwMode="auto">
          <a:xfrm>
            <a:off x="6083300"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22" name="Line 78"/>
          <p:cNvSpPr>
            <a:spLocks noChangeShapeType="1"/>
          </p:cNvSpPr>
          <p:nvPr/>
        </p:nvSpPr>
        <p:spPr bwMode="auto">
          <a:xfrm>
            <a:off x="6875463"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
        <p:nvSpPr>
          <p:cNvPr id="620623" name="Line 79"/>
          <p:cNvSpPr>
            <a:spLocks noChangeShapeType="1"/>
          </p:cNvSpPr>
          <p:nvPr/>
        </p:nvSpPr>
        <p:spPr bwMode="auto">
          <a:xfrm>
            <a:off x="7667625" y="3646488"/>
            <a:ext cx="215900" cy="0"/>
          </a:xfrm>
          <a:prstGeom prst="line">
            <a:avLst/>
          </a:prstGeom>
          <a:noFill/>
          <a:ln w="28575">
            <a:solidFill>
              <a:schemeClr val="tx1"/>
            </a:solidFill>
            <a:miter lim="800000"/>
            <a:headEnd/>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p:cTn id="7" dur="500" fill="hold"/>
                                        <p:tgtEl>
                                          <p:spTgt spid="620549"/>
                                        </p:tgtEl>
                                        <p:attrNameLst>
                                          <p:attrName>ppt_w</p:attrName>
                                        </p:attrNameLst>
                                      </p:cBhvr>
                                      <p:tavLst>
                                        <p:tav tm="0">
                                          <p:val>
                                            <p:fltVal val="0"/>
                                          </p:val>
                                        </p:tav>
                                        <p:tav tm="100000">
                                          <p:val>
                                            <p:strVal val="#ppt_w"/>
                                          </p:val>
                                        </p:tav>
                                      </p:tavLst>
                                    </p:anim>
                                    <p:anim calcmode="lin" valueType="num">
                                      <p:cBhvr>
                                        <p:cTn id="8" dur="500" fill="hold"/>
                                        <p:tgtEl>
                                          <p:spTgt spid="620549"/>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20550"/>
                                        </p:tgtEl>
                                        <p:attrNameLst>
                                          <p:attrName>style.visibility</p:attrName>
                                        </p:attrNameLst>
                                      </p:cBhvr>
                                      <p:to>
                                        <p:strVal val="visible"/>
                                      </p:to>
                                    </p:set>
                                    <p:anim calcmode="lin" valueType="num">
                                      <p:cBhvr>
                                        <p:cTn id="12" dur="500" fill="hold"/>
                                        <p:tgtEl>
                                          <p:spTgt spid="620550"/>
                                        </p:tgtEl>
                                        <p:attrNameLst>
                                          <p:attrName>ppt_w</p:attrName>
                                        </p:attrNameLst>
                                      </p:cBhvr>
                                      <p:tavLst>
                                        <p:tav tm="0">
                                          <p:val>
                                            <p:fltVal val="0"/>
                                          </p:val>
                                        </p:tav>
                                        <p:tav tm="100000">
                                          <p:val>
                                            <p:strVal val="#ppt_w"/>
                                          </p:val>
                                        </p:tav>
                                      </p:tavLst>
                                    </p:anim>
                                    <p:anim calcmode="lin" valueType="num">
                                      <p:cBhvr>
                                        <p:cTn id="13" dur="500" fill="hold"/>
                                        <p:tgtEl>
                                          <p:spTgt spid="620550"/>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620551"/>
                                        </p:tgtEl>
                                        <p:attrNameLst>
                                          <p:attrName>style.visibility</p:attrName>
                                        </p:attrNameLst>
                                      </p:cBhvr>
                                      <p:to>
                                        <p:strVal val="visible"/>
                                      </p:to>
                                    </p:set>
                                    <p:anim calcmode="lin" valueType="num">
                                      <p:cBhvr>
                                        <p:cTn id="17" dur="500" fill="hold"/>
                                        <p:tgtEl>
                                          <p:spTgt spid="620551"/>
                                        </p:tgtEl>
                                        <p:attrNameLst>
                                          <p:attrName>ppt_w</p:attrName>
                                        </p:attrNameLst>
                                      </p:cBhvr>
                                      <p:tavLst>
                                        <p:tav tm="0">
                                          <p:val>
                                            <p:fltVal val="0"/>
                                          </p:val>
                                        </p:tav>
                                        <p:tav tm="100000">
                                          <p:val>
                                            <p:strVal val="#ppt_w"/>
                                          </p:val>
                                        </p:tav>
                                      </p:tavLst>
                                    </p:anim>
                                    <p:anim calcmode="lin" valueType="num">
                                      <p:cBhvr>
                                        <p:cTn id="18" dur="500" fill="hold"/>
                                        <p:tgtEl>
                                          <p:spTgt spid="620551"/>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620552"/>
                                        </p:tgtEl>
                                        <p:attrNameLst>
                                          <p:attrName>style.visibility</p:attrName>
                                        </p:attrNameLst>
                                      </p:cBhvr>
                                      <p:to>
                                        <p:strVal val="visible"/>
                                      </p:to>
                                    </p:set>
                                    <p:anim calcmode="lin" valueType="num">
                                      <p:cBhvr>
                                        <p:cTn id="22" dur="500" fill="hold"/>
                                        <p:tgtEl>
                                          <p:spTgt spid="620552"/>
                                        </p:tgtEl>
                                        <p:attrNameLst>
                                          <p:attrName>ppt_w</p:attrName>
                                        </p:attrNameLst>
                                      </p:cBhvr>
                                      <p:tavLst>
                                        <p:tav tm="0">
                                          <p:val>
                                            <p:fltVal val="0"/>
                                          </p:val>
                                        </p:tav>
                                        <p:tav tm="100000">
                                          <p:val>
                                            <p:strVal val="#ppt_w"/>
                                          </p:val>
                                        </p:tav>
                                      </p:tavLst>
                                    </p:anim>
                                    <p:anim calcmode="lin" valueType="num">
                                      <p:cBhvr>
                                        <p:cTn id="23" dur="500" fill="hold"/>
                                        <p:tgtEl>
                                          <p:spTgt spid="620552"/>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620553"/>
                                        </p:tgtEl>
                                        <p:attrNameLst>
                                          <p:attrName>style.visibility</p:attrName>
                                        </p:attrNameLst>
                                      </p:cBhvr>
                                      <p:to>
                                        <p:strVal val="visible"/>
                                      </p:to>
                                    </p:set>
                                    <p:anim calcmode="lin" valueType="num">
                                      <p:cBhvr>
                                        <p:cTn id="27" dur="500" fill="hold"/>
                                        <p:tgtEl>
                                          <p:spTgt spid="620553"/>
                                        </p:tgtEl>
                                        <p:attrNameLst>
                                          <p:attrName>ppt_w</p:attrName>
                                        </p:attrNameLst>
                                      </p:cBhvr>
                                      <p:tavLst>
                                        <p:tav tm="0">
                                          <p:val>
                                            <p:fltVal val="0"/>
                                          </p:val>
                                        </p:tav>
                                        <p:tav tm="100000">
                                          <p:val>
                                            <p:strVal val="#ppt_w"/>
                                          </p:val>
                                        </p:tav>
                                      </p:tavLst>
                                    </p:anim>
                                    <p:anim calcmode="lin" valueType="num">
                                      <p:cBhvr>
                                        <p:cTn id="28" dur="500" fill="hold"/>
                                        <p:tgtEl>
                                          <p:spTgt spid="620553"/>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620554"/>
                                        </p:tgtEl>
                                        <p:attrNameLst>
                                          <p:attrName>style.visibility</p:attrName>
                                        </p:attrNameLst>
                                      </p:cBhvr>
                                      <p:to>
                                        <p:strVal val="visible"/>
                                      </p:to>
                                    </p:set>
                                    <p:anim calcmode="lin" valueType="num">
                                      <p:cBhvr>
                                        <p:cTn id="32" dur="500" fill="hold"/>
                                        <p:tgtEl>
                                          <p:spTgt spid="620554"/>
                                        </p:tgtEl>
                                        <p:attrNameLst>
                                          <p:attrName>ppt_w</p:attrName>
                                        </p:attrNameLst>
                                      </p:cBhvr>
                                      <p:tavLst>
                                        <p:tav tm="0">
                                          <p:val>
                                            <p:fltVal val="0"/>
                                          </p:val>
                                        </p:tav>
                                        <p:tav tm="100000">
                                          <p:val>
                                            <p:strVal val="#ppt_w"/>
                                          </p:val>
                                        </p:tav>
                                      </p:tavLst>
                                    </p:anim>
                                    <p:anim calcmode="lin" valueType="num">
                                      <p:cBhvr>
                                        <p:cTn id="33" dur="500" fill="hold"/>
                                        <p:tgtEl>
                                          <p:spTgt spid="620554"/>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620555"/>
                                        </p:tgtEl>
                                        <p:attrNameLst>
                                          <p:attrName>style.visibility</p:attrName>
                                        </p:attrNameLst>
                                      </p:cBhvr>
                                      <p:to>
                                        <p:strVal val="visible"/>
                                      </p:to>
                                    </p:set>
                                    <p:anim calcmode="lin" valueType="num">
                                      <p:cBhvr>
                                        <p:cTn id="37" dur="500" fill="hold"/>
                                        <p:tgtEl>
                                          <p:spTgt spid="620555"/>
                                        </p:tgtEl>
                                        <p:attrNameLst>
                                          <p:attrName>ppt_w</p:attrName>
                                        </p:attrNameLst>
                                      </p:cBhvr>
                                      <p:tavLst>
                                        <p:tav tm="0">
                                          <p:val>
                                            <p:fltVal val="0"/>
                                          </p:val>
                                        </p:tav>
                                        <p:tav tm="100000">
                                          <p:val>
                                            <p:strVal val="#ppt_w"/>
                                          </p:val>
                                        </p:tav>
                                      </p:tavLst>
                                    </p:anim>
                                    <p:anim calcmode="lin" valueType="num">
                                      <p:cBhvr>
                                        <p:cTn id="38" dur="500" fill="hold"/>
                                        <p:tgtEl>
                                          <p:spTgt spid="620555"/>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620556"/>
                                        </p:tgtEl>
                                        <p:attrNameLst>
                                          <p:attrName>style.visibility</p:attrName>
                                        </p:attrNameLst>
                                      </p:cBhvr>
                                      <p:to>
                                        <p:strVal val="visible"/>
                                      </p:to>
                                    </p:set>
                                    <p:anim calcmode="lin" valueType="num">
                                      <p:cBhvr>
                                        <p:cTn id="42" dur="500" fill="hold"/>
                                        <p:tgtEl>
                                          <p:spTgt spid="620556"/>
                                        </p:tgtEl>
                                        <p:attrNameLst>
                                          <p:attrName>ppt_w</p:attrName>
                                        </p:attrNameLst>
                                      </p:cBhvr>
                                      <p:tavLst>
                                        <p:tav tm="0">
                                          <p:val>
                                            <p:fltVal val="0"/>
                                          </p:val>
                                        </p:tav>
                                        <p:tav tm="100000">
                                          <p:val>
                                            <p:strVal val="#ppt_w"/>
                                          </p:val>
                                        </p:tav>
                                      </p:tavLst>
                                    </p:anim>
                                    <p:anim calcmode="lin" valueType="num">
                                      <p:cBhvr>
                                        <p:cTn id="43" dur="500" fill="hold"/>
                                        <p:tgtEl>
                                          <p:spTgt spid="620556"/>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620557"/>
                                        </p:tgtEl>
                                        <p:attrNameLst>
                                          <p:attrName>style.visibility</p:attrName>
                                        </p:attrNameLst>
                                      </p:cBhvr>
                                      <p:to>
                                        <p:strVal val="visible"/>
                                      </p:to>
                                    </p:set>
                                    <p:anim calcmode="lin" valueType="num">
                                      <p:cBhvr>
                                        <p:cTn id="47" dur="500" fill="hold"/>
                                        <p:tgtEl>
                                          <p:spTgt spid="620557"/>
                                        </p:tgtEl>
                                        <p:attrNameLst>
                                          <p:attrName>ppt_w</p:attrName>
                                        </p:attrNameLst>
                                      </p:cBhvr>
                                      <p:tavLst>
                                        <p:tav tm="0">
                                          <p:val>
                                            <p:fltVal val="0"/>
                                          </p:val>
                                        </p:tav>
                                        <p:tav tm="100000">
                                          <p:val>
                                            <p:strVal val="#ppt_w"/>
                                          </p:val>
                                        </p:tav>
                                      </p:tavLst>
                                    </p:anim>
                                    <p:anim calcmode="lin" valueType="num">
                                      <p:cBhvr>
                                        <p:cTn id="48" dur="500" fill="hold"/>
                                        <p:tgtEl>
                                          <p:spTgt spid="620557"/>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620558"/>
                                        </p:tgtEl>
                                        <p:attrNameLst>
                                          <p:attrName>style.visibility</p:attrName>
                                        </p:attrNameLst>
                                      </p:cBhvr>
                                      <p:to>
                                        <p:strVal val="visible"/>
                                      </p:to>
                                    </p:set>
                                    <p:anim calcmode="lin" valueType="num">
                                      <p:cBhvr>
                                        <p:cTn id="52" dur="500" fill="hold"/>
                                        <p:tgtEl>
                                          <p:spTgt spid="620558"/>
                                        </p:tgtEl>
                                        <p:attrNameLst>
                                          <p:attrName>ppt_w</p:attrName>
                                        </p:attrNameLst>
                                      </p:cBhvr>
                                      <p:tavLst>
                                        <p:tav tm="0">
                                          <p:val>
                                            <p:fltVal val="0"/>
                                          </p:val>
                                        </p:tav>
                                        <p:tav tm="100000">
                                          <p:val>
                                            <p:strVal val="#ppt_w"/>
                                          </p:val>
                                        </p:tav>
                                      </p:tavLst>
                                    </p:anim>
                                    <p:anim calcmode="lin" valueType="num">
                                      <p:cBhvr>
                                        <p:cTn id="53" dur="500" fill="hold"/>
                                        <p:tgtEl>
                                          <p:spTgt spid="620558"/>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620548"/>
                                        </p:tgtEl>
                                        <p:attrNameLst>
                                          <p:attrName>style.visibility</p:attrName>
                                        </p:attrNameLst>
                                      </p:cBhvr>
                                      <p:to>
                                        <p:strVal val="visible"/>
                                      </p:to>
                                    </p:set>
                                    <p:anim calcmode="lin" valueType="num">
                                      <p:cBhvr>
                                        <p:cTn id="57" dur="500" fill="hold"/>
                                        <p:tgtEl>
                                          <p:spTgt spid="620548"/>
                                        </p:tgtEl>
                                        <p:attrNameLst>
                                          <p:attrName>ppt_w</p:attrName>
                                        </p:attrNameLst>
                                      </p:cBhvr>
                                      <p:tavLst>
                                        <p:tav tm="0">
                                          <p:val>
                                            <p:fltVal val="0"/>
                                          </p:val>
                                        </p:tav>
                                        <p:tav tm="100000">
                                          <p:val>
                                            <p:strVal val="#ppt_w"/>
                                          </p:val>
                                        </p:tav>
                                      </p:tavLst>
                                    </p:anim>
                                    <p:anim calcmode="lin" valueType="num">
                                      <p:cBhvr>
                                        <p:cTn id="58" dur="500" fill="hold"/>
                                        <p:tgtEl>
                                          <p:spTgt spid="620548"/>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620559"/>
                                        </p:tgtEl>
                                        <p:attrNameLst>
                                          <p:attrName>style.visibility</p:attrName>
                                        </p:attrNameLst>
                                      </p:cBhvr>
                                      <p:to>
                                        <p:strVal val="visible"/>
                                      </p:to>
                                    </p:set>
                                    <p:anim calcmode="lin" valueType="num">
                                      <p:cBhvr>
                                        <p:cTn id="62" dur="500" fill="hold"/>
                                        <p:tgtEl>
                                          <p:spTgt spid="620559"/>
                                        </p:tgtEl>
                                        <p:attrNameLst>
                                          <p:attrName>ppt_w</p:attrName>
                                        </p:attrNameLst>
                                      </p:cBhvr>
                                      <p:tavLst>
                                        <p:tav tm="0">
                                          <p:val>
                                            <p:fltVal val="0"/>
                                          </p:val>
                                        </p:tav>
                                        <p:tav tm="100000">
                                          <p:val>
                                            <p:strVal val="#ppt_w"/>
                                          </p:val>
                                        </p:tav>
                                      </p:tavLst>
                                    </p:anim>
                                    <p:anim calcmode="lin" valueType="num">
                                      <p:cBhvr>
                                        <p:cTn id="63" dur="500" fill="hold"/>
                                        <p:tgtEl>
                                          <p:spTgt spid="620559"/>
                                        </p:tgtEl>
                                        <p:attrNameLst>
                                          <p:attrName>ppt_h</p:attrName>
                                        </p:attrNameLst>
                                      </p:cBhvr>
                                      <p:tavLst>
                                        <p:tav tm="0">
                                          <p:val>
                                            <p:strVal val="#ppt_h"/>
                                          </p:val>
                                        </p:tav>
                                        <p:tav tm="100000">
                                          <p:val>
                                            <p:strVal val="#ppt_h"/>
                                          </p:val>
                                        </p:tav>
                                      </p:tavLst>
                                    </p:anim>
                                  </p:childTnLst>
                                </p:cTn>
                              </p:par>
                            </p:childTnLst>
                          </p:cTn>
                        </p:par>
                        <p:par>
                          <p:cTn id="64" fill="hold" nodeType="afterGroup">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620560"/>
                                        </p:tgtEl>
                                        <p:attrNameLst>
                                          <p:attrName>style.visibility</p:attrName>
                                        </p:attrNameLst>
                                      </p:cBhvr>
                                      <p:to>
                                        <p:strVal val="visible"/>
                                      </p:to>
                                    </p:set>
                                    <p:anim calcmode="lin" valueType="num">
                                      <p:cBhvr>
                                        <p:cTn id="67" dur="500" fill="hold"/>
                                        <p:tgtEl>
                                          <p:spTgt spid="620560"/>
                                        </p:tgtEl>
                                        <p:attrNameLst>
                                          <p:attrName>ppt_w</p:attrName>
                                        </p:attrNameLst>
                                      </p:cBhvr>
                                      <p:tavLst>
                                        <p:tav tm="0">
                                          <p:val>
                                            <p:fltVal val="0"/>
                                          </p:val>
                                        </p:tav>
                                        <p:tav tm="100000">
                                          <p:val>
                                            <p:strVal val="#ppt_w"/>
                                          </p:val>
                                        </p:tav>
                                      </p:tavLst>
                                    </p:anim>
                                    <p:anim calcmode="lin" valueType="num">
                                      <p:cBhvr>
                                        <p:cTn id="68" dur="500" fill="hold"/>
                                        <p:tgtEl>
                                          <p:spTgt spid="620560"/>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620561"/>
                                        </p:tgtEl>
                                        <p:attrNameLst>
                                          <p:attrName>style.visibility</p:attrName>
                                        </p:attrNameLst>
                                      </p:cBhvr>
                                      <p:to>
                                        <p:strVal val="visible"/>
                                      </p:to>
                                    </p:set>
                                    <p:anim calcmode="lin" valueType="num">
                                      <p:cBhvr>
                                        <p:cTn id="72" dur="500" fill="hold"/>
                                        <p:tgtEl>
                                          <p:spTgt spid="620561"/>
                                        </p:tgtEl>
                                        <p:attrNameLst>
                                          <p:attrName>ppt_w</p:attrName>
                                        </p:attrNameLst>
                                      </p:cBhvr>
                                      <p:tavLst>
                                        <p:tav tm="0">
                                          <p:val>
                                            <p:fltVal val="0"/>
                                          </p:val>
                                        </p:tav>
                                        <p:tav tm="100000">
                                          <p:val>
                                            <p:strVal val="#ppt_w"/>
                                          </p:val>
                                        </p:tav>
                                      </p:tavLst>
                                    </p:anim>
                                    <p:anim calcmode="lin" valueType="num">
                                      <p:cBhvr>
                                        <p:cTn id="73" dur="500" fill="hold"/>
                                        <p:tgtEl>
                                          <p:spTgt spid="620561"/>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620562"/>
                                        </p:tgtEl>
                                        <p:attrNameLst>
                                          <p:attrName>style.visibility</p:attrName>
                                        </p:attrNameLst>
                                      </p:cBhvr>
                                      <p:to>
                                        <p:strVal val="visible"/>
                                      </p:to>
                                    </p:set>
                                    <p:anim calcmode="lin" valueType="num">
                                      <p:cBhvr>
                                        <p:cTn id="77" dur="500" fill="hold"/>
                                        <p:tgtEl>
                                          <p:spTgt spid="620562"/>
                                        </p:tgtEl>
                                        <p:attrNameLst>
                                          <p:attrName>ppt_w</p:attrName>
                                        </p:attrNameLst>
                                      </p:cBhvr>
                                      <p:tavLst>
                                        <p:tav tm="0">
                                          <p:val>
                                            <p:fltVal val="0"/>
                                          </p:val>
                                        </p:tav>
                                        <p:tav tm="100000">
                                          <p:val>
                                            <p:strVal val="#ppt_w"/>
                                          </p:val>
                                        </p:tav>
                                      </p:tavLst>
                                    </p:anim>
                                    <p:anim calcmode="lin" valueType="num">
                                      <p:cBhvr>
                                        <p:cTn id="78" dur="500" fill="hold"/>
                                        <p:tgtEl>
                                          <p:spTgt spid="620562"/>
                                        </p:tgtEl>
                                        <p:attrNameLst>
                                          <p:attrName>ppt_h</p:attrName>
                                        </p:attrNameLst>
                                      </p:cBhvr>
                                      <p:tavLst>
                                        <p:tav tm="0">
                                          <p:val>
                                            <p:strVal val="#ppt_h"/>
                                          </p:val>
                                        </p:tav>
                                        <p:tav tm="100000">
                                          <p:val>
                                            <p:strVal val="#ppt_h"/>
                                          </p:val>
                                        </p:tav>
                                      </p:tavLst>
                                    </p:anim>
                                  </p:childTnLst>
                                </p:cTn>
                              </p:par>
                            </p:childTnLst>
                          </p:cTn>
                        </p:par>
                        <p:par>
                          <p:cTn id="79" fill="hold" nodeType="afterGroup">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620563"/>
                                        </p:tgtEl>
                                        <p:attrNameLst>
                                          <p:attrName>style.visibility</p:attrName>
                                        </p:attrNameLst>
                                      </p:cBhvr>
                                      <p:to>
                                        <p:strVal val="visible"/>
                                      </p:to>
                                    </p:set>
                                    <p:anim calcmode="lin" valueType="num">
                                      <p:cBhvr>
                                        <p:cTn id="82" dur="500" fill="hold"/>
                                        <p:tgtEl>
                                          <p:spTgt spid="620563"/>
                                        </p:tgtEl>
                                        <p:attrNameLst>
                                          <p:attrName>ppt_w</p:attrName>
                                        </p:attrNameLst>
                                      </p:cBhvr>
                                      <p:tavLst>
                                        <p:tav tm="0">
                                          <p:val>
                                            <p:fltVal val="0"/>
                                          </p:val>
                                        </p:tav>
                                        <p:tav tm="100000">
                                          <p:val>
                                            <p:strVal val="#ppt_w"/>
                                          </p:val>
                                        </p:tav>
                                      </p:tavLst>
                                    </p:anim>
                                    <p:anim calcmode="lin" valueType="num">
                                      <p:cBhvr>
                                        <p:cTn id="83" dur="500" fill="hold"/>
                                        <p:tgtEl>
                                          <p:spTgt spid="620563"/>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620564"/>
                                        </p:tgtEl>
                                        <p:attrNameLst>
                                          <p:attrName>style.visibility</p:attrName>
                                        </p:attrNameLst>
                                      </p:cBhvr>
                                      <p:to>
                                        <p:strVal val="visible"/>
                                      </p:to>
                                    </p:set>
                                    <p:anim calcmode="lin" valueType="num">
                                      <p:cBhvr>
                                        <p:cTn id="87" dur="500" fill="hold"/>
                                        <p:tgtEl>
                                          <p:spTgt spid="620564"/>
                                        </p:tgtEl>
                                        <p:attrNameLst>
                                          <p:attrName>ppt_w</p:attrName>
                                        </p:attrNameLst>
                                      </p:cBhvr>
                                      <p:tavLst>
                                        <p:tav tm="0">
                                          <p:val>
                                            <p:fltVal val="0"/>
                                          </p:val>
                                        </p:tav>
                                        <p:tav tm="100000">
                                          <p:val>
                                            <p:strVal val="#ppt_w"/>
                                          </p:val>
                                        </p:tav>
                                      </p:tavLst>
                                    </p:anim>
                                    <p:anim calcmode="lin" valueType="num">
                                      <p:cBhvr>
                                        <p:cTn id="88" dur="500" fill="hold"/>
                                        <p:tgtEl>
                                          <p:spTgt spid="620564"/>
                                        </p:tgtEl>
                                        <p:attrNameLst>
                                          <p:attrName>ppt_h</p:attrName>
                                        </p:attrNameLst>
                                      </p:cBhvr>
                                      <p:tavLst>
                                        <p:tav tm="0">
                                          <p:val>
                                            <p:strVal val="#ppt_h"/>
                                          </p:val>
                                        </p:tav>
                                        <p:tav tm="100000">
                                          <p:val>
                                            <p:strVal val="#ppt_h"/>
                                          </p:val>
                                        </p:tav>
                                      </p:tavLst>
                                    </p:anim>
                                  </p:childTnLst>
                                </p:cTn>
                              </p:par>
                            </p:childTnLst>
                          </p:cTn>
                        </p:par>
                        <p:par>
                          <p:cTn id="89" fill="hold" nodeType="afterGroup">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620565"/>
                                        </p:tgtEl>
                                        <p:attrNameLst>
                                          <p:attrName>style.visibility</p:attrName>
                                        </p:attrNameLst>
                                      </p:cBhvr>
                                      <p:to>
                                        <p:strVal val="visible"/>
                                      </p:to>
                                    </p:set>
                                    <p:anim calcmode="lin" valueType="num">
                                      <p:cBhvr>
                                        <p:cTn id="92" dur="500" fill="hold"/>
                                        <p:tgtEl>
                                          <p:spTgt spid="620565"/>
                                        </p:tgtEl>
                                        <p:attrNameLst>
                                          <p:attrName>ppt_w</p:attrName>
                                        </p:attrNameLst>
                                      </p:cBhvr>
                                      <p:tavLst>
                                        <p:tav tm="0">
                                          <p:val>
                                            <p:fltVal val="0"/>
                                          </p:val>
                                        </p:tav>
                                        <p:tav tm="100000">
                                          <p:val>
                                            <p:strVal val="#ppt_w"/>
                                          </p:val>
                                        </p:tav>
                                      </p:tavLst>
                                    </p:anim>
                                    <p:anim calcmode="lin" valueType="num">
                                      <p:cBhvr>
                                        <p:cTn id="93" dur="500" fill="hold"/>
                                        <p:tgtEl>
                                          <p:spTgt spid="620565"/>
                                        </p:tgtEl>
                                        <p:attrNameLst>
                                          <p:attrName>ppt_h</p:attrName>
                                        </p:attrNameLst>
                                      </p:cBhvr>
                                      <p:tavLst>
                                        <p:tav tm="0">
                                          <p:val>
                                            <p:strVal val="#ppt_h"/>
                                          </p:val>
                                        </p:tav>
                                        <p:tav tm="100000">
                                          <p:val>
                                            <p:strVal val="#ppt_h"/>
                                          </p:val>
                                        </p:tav>
                                      </p:tavLst>
                                    </p:anim>
                                  </p:childTnLst>
                                </p:cTn>
                              </p:par>
                            </p:childTnLst>
                          </p:cTn>
                        </p:par>
                        <p:par>
                          <p:cTn id="94" fill="hold" nodeType="afterGroup">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620566"/>
                                        </p:tgtEl>
                                        <p:attrNameLst>
                                          <p:attrName>style.visibility</p:attrName>
                                        </p:attrNameLst>
                                      </p:cBhvr>
                                      <p:to>
                                        <p:strVal val="visible"/>
                                      </p:to>
                                    </p:set>
                                    <p:anim calcmode="lin" valueType="num">
                                      <p:cBhvr>
                                        <p:cTn id="97" dur="500" fill="hold"/>
                                        <p:tgtEl>
                                          <p:spTgt spid="620566"/>
                                        </p:tgtEl>
                                        <p:attrNameLst>
                                          <p:attrName>ppt_w</p:attrName>
                                        </p:attrNameLst>
                                      </p:cBhvr>
                                      <p:tavLst>
                                        <p:tav tm="0">
                                          <p:val>
                                            <p:fltVal val="0"/>
                                          </p:val>
                                        </p:tav>
                                        <p:tav tm="100000">
                                          <p:val>
                                            <p:strVal val="#ppt_w"/>
                                          </p:val>
                                        </p:tav>
                                      </p:tavLst>
                                    </p:anim>
                                    <p:anim calcmode="lin" valueType="num">
                                      <p:cBhvr>
                                        <p:cTn id="98" dur="500" fill="hold"/>
                                        <p:tgtEl>
                                          <p:spTgt spid="620566"/>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8" presetClass="emph" presetSubtype="0" fill="hold" grpId="1" nodeType="clickEffect">
                                  <p:stCondLst>
                                    <p:cond delay="0"/>
                                  </p:stCondLst>
                                  <p:childTnLst>
                                    <p:animRot by="21600000">
                                      <p:cBhvr>
                                        <p:cTn id="102" dur="2000" fill="hold"/>
                                        <p:tgtEl>
                                          <p:spTgt spid="620550"/>
                                        </p:tgtEl>
                                        <p:attrNameLst>
                                          <p:attrName>r</p:attrName>
                                        </p:attrNameLst>
                                      </p:cBhvr>
                                    </p:animRot>
                                  </p:childTnLst>
                                </p:cTn>
                              </p:par>
                            </p:childTnLst>
                          </p:cTn>
                        </p:par>
                        <p:par>
                          <p:cTn id="103" fill="hold" nodeType="afterGroup">
                            <p:stCondLst>
                              <p:cond delay="2000"/>
                            </p:stCondLst>
                            <p:childTnLst>
                              <p:par>
                                <p:cTn id="104" presetID="2" presetClass="entr" presetSubtype="8" fill="hold" grpId="0" nodeType="afterEffect">
                                  <p:stCondLst>
                                    <p:cond delay="0"/>
                                  </p:stCondLst>
                                  <p:childTnLst>
                                    <p:set>
                                      <p:cBhvr>
                                        <p:cTn id="105" dur="1" fill="hold">
                                          <p:stCondLst>
                                            <p:cond delay="0"/>
                                          </p:stCondLst>
                                        </p:cTn>
                                        <p:tgtEl>
                                          <p:spTgt spid="620568"/>
                                        </p:tgtEl>
                                        <p:attrNameLst>
                                          <p:attrName>style.visibility</p:attrName>
                                        </p:attrNameLst>
                                      </p:cBhvr>
                                      <p:to>
                                        <p:strVal val="visible"/>
                                      </p:to>
                                    </p:set>
                                    <p:anim calcmode="lin" valueType="num">
                                      <p:cBhvr additive="base">
                                        <p:cTn id="106" dur="2000" fill="hold"/>
                                        <p:tgtEl>
                                          <p:spTgt spid="620568"/>
                                        </p:tgtEl>
                                        <p:attrNameLst>
                                          <p:attrName>ppt_x</p:attrName>
                                        </p:attrNameLst>
                                      </p:cBhvr>
                                      <p:tavLst>
                                        <p:tav tm="0">
                                          <p:val>
                                            <p:strVal val="0-#ppt_w/2"/>
                                          </p:val>
                                        </p:tav>
                                        <p:tav tm="100000">
                                          <p:val>
                                            <p:strVal val="#ppt_x"/>
                                          </p:val>
                                        </p:tav>
                                      </p:tavLst>
                                    </p:anim>
                                    <p:anim calcmode="lin" valueType="num">
                                      <p:cBhvr additive="base">
                                        <p:cTn id="107" dur="2000" fill="hold"/>
                                        <p:tgtEl>
                                          <p:spTgt spid="620568"/>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4000"/>
                            </p:stCondLst>
                            <p:childTnLst>
                              <p:par>
                                <p:cTn id="109" presetID="8" presetClass="emph" presetSubtype="0" fill="hold" grpId="1" nodeType="afterEffect">
                                  <p:stCondLst>
                                    <p:cond delay="0"/>
                                  </p:stCondLst>
                                  <p:childTnLst>
                                    <p:animRot by="21600000">
                                      <p:cBhvr>
                                        <p:cTn id="110" dur="2000" fill="hold"/>
                                        <p:tgtEl>
                                          <p:spTgt spid="620553"/>
                                        </p:tgtEl>
                                        <p:attrNameLst>
                                          <p:attrName>r</p:attrName>
                                        </p:attrNameLst>
                                      </p:cBhvr>
                                    </p:animRot>
                                  </p:childTnLst>
                                </p:cTn>
                              </p:par>
                            </p:childTnLst>
                          </p:cTn>
                        </p:par>
                        <p:par>
                          <p:cTn id="111" fill="hold" nodeType="afterGroup">
                            <p:stCondLst>
                              <p:cond delay="6000"/>
                            </p:stCondLst>
                            <p:childTnLst>
                              <p:par>
                                <p:cTn id="112" presetID="2" presetClass="entr" presetSubtype="8" fill="hold" grpId="0" nodeType="afterEffect">
                                  <p:stCondLst>
                                    <p:cond delay="0"/>
                                  </p:stCondLst>
                                  <p:childTnLst>
                                    <p:set>
                                      <p:cBhvr>
                                        <p:cTn id="113" dur="1" fill="hold">
                                          <p:stCondLst>
                                            <p:cond delay="0"/>
                                          </p:stCondLst>
                                        </p:cTn>
                                        <p:tgtEl>
                                          <p:spTgt spid="620569"/>
                                        </p:tgtEl>
                                        <p:attrNameLst>
                                          <p:attrName>style.visibility</p:attrName>
                                        </p:attrNameLst>
                                      </p:cBhvr>
                                      <p:to>
                                        <p:strVal val="visible"/>
                                      </p:to>
                                    </p:set>
                                    <p:anim calcmode="lin" valueType="num">
                                      <p:cBhvr additive="base">
                                        <p:cTn id="114" dur="2000" fill="hold"/>
                                        <p:tgtEl>
                                          <p:spTgt spid="620569"/>
                                        </p:tgtEl>
                                        <p:attrNameLst>
                                          <p:attrName>ppt_x</p:attrName>
                                        </p:attrNameLst>
                                      </p:cBhvr>
                                      <p:tavLst>
                                        <p:tav tm="0">
                                          <p:val>
                                            <p:strVal val="0-#ppt_w/2"/>
                                          </p:val>
                                        </p:tav>
                                        <p:tav tm="100000">
                                          <p:val>
                                            <p:strVal val="#ppt_x"/>
                                          </p:val>
                                        </p:tav>
                                      </p:tavLst>
                                    </p:anim>
                                    <p:anim calcmode="lin" valueType="num">
                                      <p:cBhvr additive="base">
                                        <p:cTn id="115" dur="2000" fill="hold"/>
                                        <p:tgtEl>
                                          <p:spTgt spid="620569"/>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8000"/>
                            </p:stCondLst>
                            <p:childTnLst>
                              <p:par>
                                <p:cTn id="117" presetID="8" presetClass="emph" presetSubtype="0" fill="hold" grpId="1" nodeType="afterEffect">
                                  <p:stCondLst>
                                    <p:cond delay="0"/>
                                  </p:stCondLst>
                                  <p:childTnLst>
                                    <p:animRot by="21600000">
                                      <p:cBhvr>
                                        <p:cTn id="118" dur="2000" fill="hold"/>
                                        <p:tgtEl>
                                          <p:spTgt spid="620555"/>
                                        </p:tgtEl>
                                        <p:attrNameLst>
                                          <p:attrName>r</p:attrName>
                                        </p:attrNameLst>
                                      </p:cBhvr>
                                    </p:animRot>
                                  </p:childTnLst>
                                </p:cTn>
                              </p:par>
                            </p:childTnLst>
                          </p:cTn>
                        </p:par>
                        <p:par>
                          <p:cTn id="119" fill="hold" nodeType="afterGroup">
                            <p:stCondLst>
                              <p:cond delay="10000"/>
                            </p:stCondLst>
                            <p:childTnLst>
                              <p:par>
                                <p:cTn id="120" presetID="2" presetClass="entr" presetSubtype="8" fill="hold" grpId="0" nodeType="afterEffect">
                                  <p:stCondLst>
                                    <p:cond delay="0"/>
                                  </p:stCondLst>
                                  <p:childTnLst>
                                    <p:set>
                                      <p:cBhvr>
                                        <p:cTn id="121" dur="1" fill="hold">
                                          <p:stCondLst>
                                            <p:cond delay="0"/>
                                          </p:stCondLst>
                                        </p:cTn>
                                        <p:tgtEl>
                                          <p:spTgt spid="620570"/>
                                        </p:tgtEl>
                                        <p:attrNameLst>
                                          <p:attrName>style.visibility</p:attrName>
                                        </p:attrNameLst>
                                      </p:cBhvr>
                                      <p:to>
                                        <p:strVal val="visible"/>
                                      </p:to>
                                    </p:set>
                                    <p:anim calcmode="lin" valueType="num">
                                      <p:cBhvr additive="base">
                                        <p:cTn id="122" dur="2000" fill="hold"/>
                                        <p:tgtEl>
                                          <p:spTgt spid="620570"/>
                                        </p:tgtEl>
                                        <p:attrNameLst>
                                          <p:attrName>ppt_x</p:attrName>
                                        </p:attrNameLst>
                                      </p:cBhvr>
                                      <p:tavLst>
                                        <p:tav tm="0">
                                          <p:val>
                                            <p:strVal val="0-#ppt_w/2"/>
                                          </p:val>
                                        </p:tav>
                                        <p:tav tm="100000">
                                          <p:val>
                                            <p:strVal val="#ppt_x"/>
                                          </p:val>
                                        </p:tav>
                                      </p:tavLst>
                                    </p:anim>
                                    <p:anim calcmode="lin" valueType="num">
                                      <p:cBhvr additive="base">
                                        <p:cTn id="123" dur="2000" fill="hold"/>
                                        <p:tgtEl>
                                          <p:spTgt spid="620570"/>
                                        </p:tgtEl>
                                        <p:attrNameLst>
                                          <p:attrName>ppt_y</p:attrName>
                                        </p:attrNameLst>
                                      </p:cBhvr>
                                      <p:tavLst>
                                        <p:tav tm="0">
                                          <p:val>
                                            <p:strVal val="#ppt_y"/>
                                          </p:val>
                                        </p:tav>
                                        <p:tav tm="100000">
                                          <p:val>
                                            <p:strVal val="#ppt_y"/>
                                          </p:val>
                                        </p:tav>
                                      </p:tavLst>
                                    </p:anim>
                                  </p:childTnLst>
                                </p:cTn>
                              </p:par>
                            </p:childTnLst>
                          </p:cTn>
                        </p:par>
                        <p:par>
                          <p:cTn id="124" fill="hold" nodeType="afterGroup">
                            <p:stCondLst>
                              <p:cond delay="12000"/>
                            </p:stCondLst>
                            <p:childTnLst>
                              <p:par>
                                <p:cTn id="125" presetID="8" presetClass="emph" presetSubtype="0" fill="hold" grpId="1" nodeType="afterEffect">
                                  <p:stCondLst>
                                    <p:cond delay="0"/>
                                  </p:stCondLst>
                                  <p:childTnLst>
                                    <p:animRot by="21600000">
                                      <p:cBhvr>
                                        <p:cTn id="126" dur="2000" fill="hold"/>
                                        <p:tgtEl>
                                          <p:spTgt spid="620556"/>
                                        </p:tgtEl>
                                        <p:attrNameLst>
                                          <p:attrName>r</p:attrName>
                                        </p:attrNameLst>
                                      </p:cBhvr>
                                    </p:animRot>
                                  </p:childTnLst>
                                </p:cTn>
                              </p:par>
                            </p:childTnLst>
                          </p:cTn>
                        </p:par>
                        <p:par>
                          <p:cTn id="127" fill="hold" nodeType="afterGroup">
                            <p:stCondLst>
                              <p:cond delay="14000"/>
                            </p:stCondLst>
                            <p:childTnLst>
                              <p:par>
                                <p:cTn id="128" presetID="2" presetClass="entr" presetSubtype="8" fill="hold" nodeType="afterEffect">
                                  <p:stCondLst>
                                    <p:cond delay="0"/>
                                  </p:stCondLst>
                                  <p:childTnLst>
                                    <p:set>
                                      <p:cBhvr>
                                        <p:cTn id="129" dur="1" fill="hold">
                                          <p:stCondLst>
                                            <p:cond delay="0"/>
                                          </p:stCondLst>
                                        </p:cTn>
                                        <p:tgtEl>
                                          <p:spTgt spid="620571"/>
                                        </p:tgtEl>
                                        <p:attrNameLst>
                                          <p:attrName>style.visibility</p:attrName>
                                        </p:attrNameLst>
                                      </p:cBhvr>
                                      <p:to>
                                        <p:strVal val="visible"/>
                                      </p:to>
                                    </p:set>
                                    <p:anim calcmode="lin" valueType="num">
                                      <p:cBhvr additive="base">
                                        <p:cTn id="130" dur="2000" fill="hold"/>
                                        <p:tgtEl>
                                          <p:spTgt spid="620571"/>
                                        </p:tgtEl>
                                        <p:attrNameLst>
                                          <p:attrName>ppt_x</p:attrName>
                                        </p:attrNameLst>
                                      </p:cBhvr>
                                      <p:tavLst>
                                        <p:tav tm="0">
                                          <p:val>
                                            <p:strVal val="0-#ppt_w/2"/>
                                          </p:val>
                                        </p:tav>
                                        <p:tav tm="100000">
                                          <p:val>
                                            <p:strVal val="#ppt_x"/>
                                          </p:val>
                                        </p:tav>
                                      </p:tavLst>
                                    </p:anim>
                                    <p:anim calcmode="lin" valueType="num">
                                      <p:cBhvr additive="base">
                                        <p:cTn id="131" dur="2000" fill="hold"/>
                                        <p:tgtEl>
                                          <p:spTgt spid="620571"/>
                                        </p:tgtEl>
                                        <p:attrNameLst>
                                          <p:attrName>ppt_y</p:attrName>
                                        </p:attrNameLst>
                                      </p:cBhvr>
                                      <p:tavLst>
                                        <p:tav tm="0">
                                          <p:val>
                                            <p:strVal val="#ppt_y"/>
                                          </p:val>
                                        </p:tav>
                                        <p:tav tm="100000">
                                          <p:val>
                                            <p:strVal val="#ppt_y"/>
                                          </p:val>
                                        </p:tav>
                                      </p:tavLst>
                                    </p:anim>
                                  </p:childTnLst>
                                </p:cTn>
                              </p:par>
                            </p:childTnLst>
                          </p:cTn>
                        </p:par>
                        <p:par>
                          <p:cTn id="132" fill="hold" nodeType="afterGroup">
                            <p:stCondLst>
                              <p:cond delay="16000"/>
                            </p:stCondLst>
                            <p:childTnLst>
                              <p:par>
                                <p:cTn id="133" presetID="8" presetClass="emph" presetSubtype="0" fill="hold" grpId="1" nodeType="afterEffect">
                                  <p:stCondLst>
                                    <p:cond delay="0"/>
                                  </p:stCondLst>
                                  <p:childTnLst>
                                    <p:animRot by="21600000">
                                      <p:cBhvr>
                                        <p:cTn id="134" dur="2000" fill="hold"/>
                                        <p:tgtEl>
                                          <p:spTgt spid="620558"/>
                                        </p:tgtEl>
                                        <p:attrNameLst>
                                          <p:attrName>r</p:attrName>
                                        </p:attrNameLst>
                                      </p:cBhvr>
                                    </p:animRot>
                                  </p:childTnLst>
                                </p:cTn>
                              </p:par>
                            </p:childTnLst>
                          </p:cTn>
                        </p:par>
                        <p:par>
                          <p:cTn id="135" fill="hold" nodeType="afterGroup">
                            <p:stCondLst>
                              <p:cond delay="18000"/>
                            </p:stCondLst>
                            <p:childTnLst>
                              <p:par>
                                <p:cTn id="136" presetID="2" presetClass="entr" presetSubtype="8" fill="hold" grpId="0" nodeType="afterEffect">
                                  <p:stCondLst>
                                    <p:cond delay="0"/>
                                  </p:stCondLst>
                                  <p:childTnLst>
                                    <p:set>
                                      <p:cBhvr>
                                        <p:cTn id="137" dur="1" fill="hold">
                                          <p:stCondLst>
                                            <p:cond delay="0"/>
                                          </p:stCondLst>
                                        </p:cTn>
                                        <p:tgtEl>
                                          <p:spTgt spid="620572"/>
                                        </p:tgtEl>
                                        <p:attrNameLst>
                                          <p:attrName>style.visibility</p:attrName>
                                        </p:attrNameLst>
                                      </p:cBhvr>
                                      <p:to>
                                        <p:strVal val="visible"/>
                                      </p:to>
                                    </p:set>
                                    <p:anim calcmode="lin" valueType="num">
                                      <p:cBhvr additive="base">
                                        <p:cTn id="138" dur="2000" fill="hold"/>
                                        <p:tgtEl>
                                          <p:spTgt spid="620572"/>
                                        </p:tgtEl>
                                        <p:attrNameLst>
                                          <p:attrName>ppt_x</p:attrName>
                                        </p:attrNameLst>
                                      </p:cBhvr>
                                      <p:tavLst>
                                        <p:tav tm="0">
                                          <p:val>
                                            <p:strVal val="0-#ppt_w/2"/>
                                          </p:val>
                                        </p:tav>
                                        <p:tav tm="100000">
                                          <p:val>
                                            <p:strVal val="#ppt_x"/>
                                          </p:val>
                                        </p:tav>
                                      </p:tavLst>
                                    </p:anim>
                                    <p:anim calcmode="lin" valueType="num">
                                      <p:cBhvr additive="base">
                                        <p:cTn id="139" dur="2000" fill="hold"/>
                                        <p:tgtEl>
                                          <p:spTgt spid="620572"/>
                                        </p:tgtEl>
                                        <p:attrNameLst>
                                          <p:attrName>ppt_y</p:attrName>
                                        </p:attrNameLst>
                                      </p:cBhvr>
                                      <p:tavLst>
                                        <p:tav tm="0">
                                          <p:val>
                                            <p:strVal val="#ppt_y"/>
                                          </p:val>
                                        </p:tav>
                                        <p:tav tm="100000">
                                          <p:val>
                                            <p:strVal val="#ppt_y"/>
                                          </p:val>
                                        </p:tav>
                                      </p:tavLst>
                                    </p:anim>
                                  </p:childTnLst>
                                </p:cTn>
                              </p:par>
                            </p:childTnLst>
                          </p:cTn>
                        </p:par>
                        <p:par>
                          <p:cTn id="140" fill="hold" nodeType="afterGroup">
                            <p:stCondLst>
                              <p:cond delay="20000"/>
                            </p:stCondLst>
                            <p:childTnLst>
                              <p:par>
                                <p:cTn id="141" presetID="8" presetClass="emph" presetSubtype="0" fill="hold" grpId="1" nodeType="afterEffect">
                                  <p:stCondLst>
                                    <p:cond delay="0"/>
                                  </p:stCondLst>
                                  <p:childTnLst>
                                    <p:animRot by="21600000">
                                      <p:cBhvr>
                                        <p:cTn id="142" dur="2000" fill="hold"/>
                                        <p:tgtEl>
                                          <p:spTgt spid="620551"/>
                                        </p:tgtEl>
                                        <p:attrNameLst>
                                          <p:attrName>r</p:attrName>
                                        </p:attrNameLst>
                                      </p:cBhvr>
                                    </p:animRot>
                                  </p:childTnLst>
                                </p:cTn>
                              </p:par>
                            </p:childTnLst>
                          </p:cTn>
                        </p:par>
                        <p:par>
                          <p:cTn id="143" fill="hold" nodeType="afterGroup">
                            <p:stCondLst>
                              <p:cond delay="22000"/>
                            </p:stCondLst>
                            <p:childTnLst>
                              <p:par>
                                <p:cTn id="144" presetID="2" presetClass="entr" presetSubtype="8" fill="hold" grpId="0" nodeType="afterEffect">
                                  <p:stCondLst>
                                    <p:cond delay="0"/>
                                  </p:stCondLst>
                                  <p:childTnLst>
                                    <p:set>
                                      <p:cBhvr>
                                        <p:cTn id="145" dur="1" fill="hold">
                                          <p:stCondLst>
                                            <p:cond delay="0"/>
                                          </p:stCondLst>
                                        </p:cTn>
                                        <p:tgtEl>
                                          <p:spTgt spid="620573"/>
                                        </p:tgtEl>
                                        <p:attrNameLst>
                                          <p:attrName>style.visibility</p:attrName>
                                        </p:attrNameLst>
                                      </p:cBhvr>
                                      <p:to>
                                        <p:strVal val="visible"/>
                                      </p:to>
                                    </p:set>
                                    <p:anim calcmode="lin" valueType="num">
                                      <p:cBhvr additive="base">
                                        <p:cTn id="146" dur="2000" fill="hold"/>
                                        <p:tgtEl>
                                          <p:spTgt spid="620573"/>
                                        </p:tgtEl>
                                        <p:attrNameLst>
                                          <p:attrName>ppt_x</p:attrName>
                                        </p:attrNameLst>
                                      </p:cBhvr>
                                      <p:tavLst>
                                        <p:tav tm="0">
                                          <p:val>
                                            <p:strVal val="0-#ppt_w/2"/>
                                          </p:val>
                                        </p:tav>
                                        <p:tav tm="100000">
                                          <p:val>
                                            <p:strVal val="#ppt_x"/>
                                          </p:val>
                                        </p:tav>
                                      </p:tavLst>
                                    </p:anim>
                                    <p:anim calcmode="lin" valueType="num">
                                      <p:cBhvr additive="base">
                                        <p:cTn id="147" dur="2000" fill="hold"/>
                                        <p:tgtEl>
                                          <p:spTgt spid="620573"/>
                                        </p:tgtEl>
                                        <p:attrNameLst>
                                          <p:attrName>ppt_y</p:attrName>
                                        </p:attrNameLst>
                                      </p:cBhvr>
                                      <p:tavLst>
                                        <p:tav tm="0">
                                          <p:val>
                                            <p:strVal val="#ppt_y"/>
                                          </p:val>
                                        </p:tav>
                                        <p:tav tm="100000">
                                          <p:val>
                                            <p:strVal val="#ppt_y"/>
                                          </p:val>
                                        </p:tav>
                                      </p:tavLst>
                                    </p:anim>
                                  </p:childTnLst>
                                </p:cTn>
                              </p:par>
                            </p:childTnLst>
                          </p:cTn>
                        </p:par>
                        <p:par>
                          <p:cTn id="148" fill="hold" nodeType="afterGroup">
                            <p:stCondLst>
                              <p:cond delay="24000"/>
                            </p:stCondLst>
                            <p:childTnLst>
                              <p:par>
                                <p:cTn id="149" presetID="8" presetClass="emph" presetSubtype="0" fill="hold" grpId="1" nodeType="afterEffect">
                                  <p:stCondLst>
                                    <p:cond delay="0"/>
                                  </p:stCondLst>
                                  <p:childTnLst>
                                    <p:animRot by="21600000">
                                      <p:cBhvr>
                                        <p:cTn id="150" dur="2000" fill="hold"/>
                                        <p:tgtEl>
                                          <p:spTgt spid="620554"/>
                                        </p:tgtEl>
                                        <p:attrNameLst>
                                          <p:attrName>r</p:attrName>
                                        </p:attrNameLst>
                                      </p:cBhvr>
                                    </p:animRot>
                                  </p:childTnLst>
                                </p:cTn>
                              </p:par>
                            </p:childTnLst>
                          </p:cTn>
                        </p:par>
                        <p:par>
                          <p:cTn id="151" fill="hold" nodeType="afterGroup">
                            <p:stCondLst>
                              <p:cond delay="26000"/>
                            </p:stCondLst>
                            <p:childTnLst>
                              <p:par>
                                <p:cTn id="152" presetID="2" presetClass="entr" presetSubtype="8" fill="hold" grpId="0" nodeType="afterEffect">
                                  <p:stCondLst>
                                    <p:cond delay="0"/>
                                  </p:stCondLst>
                                  <p:childTnLst>
                                    <p:set>
                                      <p:cBhvr>
                                        <p:cTn id="153" dur="1" fill="hold">
                                          <p:stCondLst>
                                            <p:cond delay="0"/>
                                          </p:stCondLst>
                                        </p:cTn>
                                        <p:tgtEl>
                                          <p:spTgt spid="620574"/>
                                        </p:tgtEl>
                                        <p:attrNameLst>
                                          <p:attrName>style.visibility</p:attrName>
                                        </p:attrNameLst>
                                      </p:cBhvr>
                                      <p:to>
                                        <p:strVal val="visible"/>
                                      </p:to>
                                    </p:set>
                                    <p:anim calcmode="lin" valueType="num">
                                      <p:cBhvr additive="base">
                                        <p:cTn id="154" dur="2000" fill="hold"/>
                                        <p:tgtEl>
                                          <p:spTgt spid="620574"/>
                                        </p:tgtEl>
                                        <p:attrNameLst>
                                          <p:attrName>ppt_x</p:attrName>
                                        </p:attrNameLst>
                                      </p:cBhvr>
                                      <p:tavLst>
                                        <p:tav tm="0">
                                          <p:val>
                                            <p:strVal val="0-#ppt_w/2"/>
                                          </p:val>
                                        </p:tav>
                                        <p:tav tm="100000">
                                          <p:val>
                                            <p:strVal val="#ppt_x"/>
                                          </p:val>
                                        </p:tav>
                                      </p:tavLst>
                                    </p:anim>
                                    <p:anim calcmode="lin" valueType="num">
                                      <p:cBhvr additive="base">
                                        <p:cTn id="155" dur="2000" fill="hold"/>
                                        <p:tgtEl>
                                          <p:spTgt spid="620574"/>
                                        </p:tgtEl>
                                        <p:attrNameLst>
                                          <p:attrName>ppt_y</p:attrName>
                                        </p:attrNameLst>
                                      </p:cBhvr>
                                      <p:tavLst>
                                        <p:tav tm="0">
                                          <p:val>
                                            <p:strVal val="#ppt_y"/>
                                          </p:val>
                                        </p:tav>
                                        <p:tav tm="100000">
                                          <p:val>
                                            <p:strVal val="#ppt_y"/>
                                          </p:val>
                                        </p:tav>
                                      </p:tavLst>
                                    </p:anim>
                                  </p:childTnLst>
                                </p:cTn>
                              </p:par>
                            </p:childTnLst>
                          </p:cTn>
                        </p:par>
                        <p:par>
                          <p:cTn id="156" fill="hold" nodeType="afterGroup">
                            <p:stCondLst>
                              <p:cond delay="28000"/>
                            </p:stCondLst>
                            <p:childTnLst>
                              <p:par>
                                <p:cTn id="157" presetID="8" presetClass="emph" presetSubtype="0" fill="hold" grpId="1" nodeType="afterEffect">
                                  <p:stCondLst>
                                    <p:cond delay="0"/>
                                  </p:stCondLst>
                                  <p:childTnLst>
                                    <p:animRot by="21600000">
                                      <p:cBhvr>
                                        <p:cTn id="158" dur="2000" fill="hold"/>
                                        <p:tgtEl>
                                          <p:spTgt spid="620549"/>
                                        </p:tgtEl>
                                        <p:attrNameLst>
                                          <p:attrName>r</p:attrName>
                                        </p:attrNameLst>
                                      </p:cBhvr>
                                    </p:animRot>
                                  </p:childTnLst>
                                </p:cTn>
                              </p:par>
                            </p:childTnLst>
                          </p:cTn>
                        </p:par>
                        <p:par>
                          <p:cTn id="159" fill="hold" nodeType="afterGroup">
                            <p:stCondLst>
                              <p:cond delay="30000"/>
                            </p:stCondLst>
                            <p:childTnLst>
                              <p:par>
                                <p:cTn id="160" presetID="2" presetClass="entr" presetSubtype="8" fill="hold" grpId="0" nodeType="afterEffect">
                                  <p:stCondLst>
                                    <p:cond delay="0"/>
                                  </p:stCondLst>
                                  <p:childTnLst>
                                    <p:set>
                                      <p:cBhvr>
                                        <p:cTn id="161" dur="1" fill="hold">
                                          <p:stCondLst>
                                            <p:cond delay="0"/>
                                          </p:stCondLst>
                                        </p:cTn>
                                        <p:tgtEl>
                                          <p:spTgt spid="620575"/>
                                        </p:tgtEl>
                                        <p:attrNameLst>
                                          <p:attrName>style.visibility</p:attrName>
                                        </p:attrNameLst>
                                      </p:cBhvr>
                                      <p:to>
                                        <p:strVal val="visible"/>
                                      </p:to>
                                    </p:set>
                                    <p:anim calcmode="lin" valueType="num">
                                      <p:cBhvr additive="base">
                                        <p:cTn id="162" dur="2000" fill="hold"/>
                                        <p:tgtEl>
                                          <p:spTgt spid="620575"/>
                                        </p:tgtEl>
                                        <p:attrNameLst>
                                          <p:attrName>ppt_x</p:attrName>
                                        </p:attrNameLst>
                                      </p:cBhvr>
                                      <p:tavLst>
                                        <p:tav tm="0">
                                          <p:val>
                                            <p:strVal val="0-#ppt_w/2"/>
                                          </p:val>
                                        </p:tav>
                                        <p:tav tm="100000">
                                          <p:val>
                                            <p:strVal val="#ppt_x"/>
                                          </p:val>
                                        </p:tav>
                                      </p:tavLst>
                                    </p:anim>
                                    <p:anim calcmode="lin" valueType="num">
                                      <p:cBhvr additive="base">
                                        <p:cTn id="163" dur="2000" fill="hold"/>
                                        <p:tgtEl>
                                          <p:spTgt spid="620575"/>
                                        </p:tgtEl>
                                        <p:attrNameLst>
                                          <p:attrName>ppt_y</p:attrName>
                                        </p:attrNameLst>
                                      </p:cBhvr>
                                      <p:tavLst>
                                        <p:tav tm="0">
                                          <p:val>
                                            <p:strVal val="#ppt_y"/>
                                          </p:val>
                                        </p:tav>
                                        <p:tav tm="100000">
                                          <p:val>
                                            <p:strVal val="#ppt_y"/>
                                          </p:val>
                                        </p:tav>
                                      </p:tavLst>
                                    </p:anim>
                                  </p:childTnLst>
                                </p:cTn>
                              </p:par>
                            </p:childTnLst>
                          </p:cTn>
                        </p:par>
                        <p:par>
                          <p:cTn id="164" fill="hold" nodeType="afterGroup">
                            <p:stCondLst>
                              <p:cond delay="32000"/>
                            </p:stCondLst>
                            <p:childTnLst>
                              <p:par>
                                <p:cTn id="165" presetID="8" presetClass="emph" presetSubtype="0" fill="hold" grpId="1" nodeType="afterEffect">
                                  <p:stCondLst>
                                    <p:cond delay="0"/>
                                  </p:stCondLst>
                                  <p:childTnLst>
                                    <p:animRot by="21600000">
                                      <p:cBhvr>
                                        <p:cTn id="166" dur="2000" fill="hold"/>
                                        <p:tgtEl>
                                          <p:spTgt spid="620552"/>
                                        </p:tgtEl>
                                        <p:attrNameLst>
                                          <p:attrName>r</p:attrName>
                                        </p:attrNameLst>
                                      </p:cBhvr>
                                    </p:animRot>
                                  </p:childTnLst>
                                </p:cTn>
                              </p:par>
                            </p:childTnLst>
                          </p:cTn>
                        </p:par>
                        <p:par>
                          <p:cTn id="167" fill="hold" nodeType="afterGroup">
                            <p:stCondLst>
                              <p:cond delay="34000"/>
                            </p:stCondLst>
                            <p:childTnLst>
                              <p:par>
                                <p:cTn id="168" presetID="2" presetClass="entr" presetSubtype="8" fill="hold" grpId="0" nodeType="afterEffect">
                                  <p:stCondLst>
                                    <p:cond delay="0"/>
                                  </p:stCondLst>
                                  <p:childTnLst>
                                    <p:set>
                                      <p:cBhvr>
                                        <p:cTn id="169" dur="1" fill="hold">
                                          <p:stCondLst>
                                            <p:cond delay="0"/>
                                          </p:stCondLst>
                                        </p:cTn>
                                        <p:tgtEl>
                                          <p:spTgt spid="620576"/>
                                        </p:tgtEl>
                                        <p:attrNameLst>
                                          <p:attrName>style.visibility</p:attrName>
                                        </p:attrNameLst>
                                      </p:cBhvr>
                                      <p:to>
                                        <p:strVal val="visible"/>
                                      </p:to>
                                    </p:set>
                                    <p:anim calcmode="lin" valueType="num">
                                      <p:cBhvr additive="base">
                                        <p:cTn id="170" dur="2000" fill="hold"/>
                                        <p:tgtEl>
                                          <p:spTgt spid="620576"/>
                                        </p:tgtEl>
                                        <p:attrNameLst>
                                          <p:attrName>ppt_x</p:attrName>
                                        </p:attrNameLst>
                                      </p:cBhvr>
                                      <p:tavLst>
                                        <p:tav tm="0">
                                          <p:val>
                                            <p:strVal val="0-#ppt_w/2"/>
                                          </p:val>
                                        </p:tav>
                                        <p:tav tm="100000">
                                          <p:val>
                                            <p:strVal val="#ppt_x"/>
                                          </p:val>
                                        </p:tav>
                                      </p:tavLst>
                                    </p:anim>
                                    <p:anim calcmode="lin" valueType="num">
                                      <p:cBhvr additive="base">
                                        <p:cTn id="171" dur="2000" fill="hold"/>
                                        <p:tgtEl>
                                          <p:spTgt spid="620576"/>
                                        </p:tgtEl>
                                        <p:attrNameLst>
                                          <p:attrName>ppt_y</p:attrName>
                                        </p:attrNameLst>
                                      </p:cBhvr>
                                      <p:tavLst>
                                        <p:tav tm="0">
                                          <p:val>
                                            <p:strVal val="#ppt_y"/>
                                          </p:val>
                                        </p:tav>
                                        <p:tav tm="100000">
                                          <p:val>
                                            <p:strVal val="#ppt_y"/>
                                          </p:val>
                                        </p:tav>
                                      </p:tavLst>
                                    </p:anim>
                                  </p:childTnLst>
                                </p:cTn>
                              </p:par>
                            </p:childTnLst>
                          </p:cTn>
                        </p:par>
                        <p:par>
                          <p:cTn id="172" fill="hold" nodeType="afterGroup">
                            <p:stCondLst>
                              <p:cond delay="36000"/>
                            </p:stCondLst>
                            <p:childTnLst>
                              <p:par>
                                <p:cTn id="173" presetID="8" presetClass="emph" presetSubtype="0" fill="hold" grpId="1" nodeType="afterEffect">
                                  <p:stCondLst>
                                    <p:cond delay="0"/>
                                  </p:stCondLst>
                                  <p:childTnLst>
                                    <p:animRot by="21600000">
                                      <p:cBhvr>
                                        <p:cTn id="174" dur="2000" fill="hold"/>
                                        <p:tgtEl>
                                          <p:spTgt spid="620557"/>
                                        </p:tgtEl>
                                        <p:attrNameLst>
                                          <p:attrName>r</p:attrName>
                                        </p:attrNameLst>
                                      </p:cBhvr>
                                    </p:animRot>
                                  </p:childTnLst>
                                </p:cTn>
                              </p:par>
                            </p:childTnLst>
                          </p:cTn>
                        </p:par>
                        <p:par>
                          <p:cTn id="175" fill="hold" nodeType="afterGroup">
                            <p:stCondLst>
                              <p:cond delay="38000"/>
                            </p:stCondLst>
                            <p:childTnLst>
                              <p:par>
                                <p:cTn id="176" presetID="2" presetClass="entr" presetSubtype="8" fill="hold" grpId="0" nodeType="afterEffect">
                                  <p:stCondLst>
                                    <p:cond delay="0"/>
                                  </p:stCondLst>
                                  <p:childTnLst>
                                    <p:set>
                                      <p:cBhvr>
                                        <p:cTn id="177" dur="1" fill="hold">
                                          <p:stCondLst>
                                            <p:cond delay="0"/>
                                          </p:stCondLst>
                                        </p:cTn>
                                        <p:tgtEl>
                                          <p:spTgt spid="620577"/>
                                        </p:tgtEl>
                                        <p:attrNameLst>
                                          <p:attrName>style.visibility</p:attrName>
                                        </p:attrNameLst>
                                      </p:cBhvr>
                                      <p:to>
                                        <p:strVal val="visible"/>
                                      </p:to>
                                    </p:set>
                                    <p:anim calcmode="lin" valueType="num">
                                      <p:cBhvr additive="base">
                                        <p:cTn id="178" dur="2000" fill="hold"/>
                                        <p:tgtEl>
                                          <p:spTgt spid="620577"/>
                                        </p:tgtEl>
                                        <p:attrNameLst>
                                          <p:attrName>ppt_x</p:attrName>
                                        </p:attrNameLst>
                                      </p:cBhvr>
                                      <p:tavLst>
                                        <p:tav tm="0">
                                          <p:val>
                                            <p:strVal val="0-#ppt_w/2"/>
                                          </p:val>
                                        </p:tav>
                                        <p:tav tm="100000">
                                          <p:val>
                                            <p:strVal val="#ppt_x"/>
                                          </p:val>
                                        </p:tav>
                                      </p:tavLst>
                                    </p:anim>
                                    <p:anim calcmode="lin" valueType="num">
                                      <p:cBhvr additive="base">
                                        <p:cTn id="179" dur="2000" fill="hold"/>
                                        <p:tgtEl>
                                          <p:spTgt spid="620577"/>
                                        </p:tgtEl>
                                        <p:attrNameLst>
                                          <p:attrName>ppt_y</p:attrName>
                                        </p:attrNameLst>
                                      </p:cBhvr>
                                      <p:tavLst>
                                        <p:tav tm="0">
                                          <p:val>
                                            <p:strVal val="#ppt_y"/>
                                          </p:val>
                                        </p:tav>
                                        <p:tav tm="100000">
                                          <p:val>
                                            <p:strVal val="#ppt_y"/>
                                          </p:val>
                                        </p:tav>
                                      </p:tavLst>
                                    </p:anim>
                                  </p:childTnLst>
                                </p:cTn>
                              </p:par>
                            </p:childTnLst>
                          </p:cTn>
                        </p:par>
                        <p:par>
                          <p:cTn id="180" fill="hold" nodeType="afterGroup">
                            <p:stCondLst>
                              <p:cond delay="40000"/>
                            </p:stCondLst>
                            <p:childTnLst>
                              <p:par>
                                <p:cTn id="181" presetID="2" presetClass="entr" presetSubtype="8" fill="hold" grpId="0" nodeType="afterEffect">
                                  <p:stCondLst>
                                    <p:cond delay="0"/>
                                  </p:stCondLst>
                                  <p:childTnLst>
                                    <p:set>
                                      <p:cBhvr>
                                        <p:cTn id="182" dur="1" fill="hold">
                                          <p:stCondLst>
                                            <p:cond delay="0"/>
                                          </p:stCondLst>
                                        </p:cTn>
                                        <p:tgtEl>
                                          <p:spTgt spid="620567"/>
                                        </p:tgtEl>
                                        <p:attrNameLst>
                                          <p:attrName>style.visibility</p:attrName>
                                        </p:attrNameLst>
                                      </p:cBhvr>
                                      <p:to>
                                        <p:strVal val="visible"/>
                                      </p:to>
                                    </p:set>
                                    <p:anim calcmode="lin" valueType="num">
                                      <p:cBhvr additive="base">
                                        <p:cTn id="183" dur="500" fill="hold"/>
                                        <p:tgtEl>
                                          <p:spTgt spid="620567"/>
                                        </p:tgtEl>
                                        <p:attrNameLst>
                                          <p:attrName>ppt_x</p:attrName>
                                        </p:attrNameLst>
                                      </p:cBhvr>
                                      <p:tavLst>
                                        <p:tav tm="0">
                                          <p:val>
                                            <p:strVal val="0-#ppt_w/2"/>
                                          </p:val>
                                        </p:tav>
                                        <p:tav tm="100000">
                                          <p:val>
                                            <p:strVal val="#ppt_x"/>
                                          </p:val>
                                        </p:tav>
                                      </p:tavLst>
                                    </p:anim>
                                    <p:anim calcmode="lin" valueType="num">
                                      <p:cBhvr additive="base">
                                        <p:cTn id="184" dur="500" fill="hold"/>
                                        <p:tgtEl>
                                          <p:spTgt spid="620567"/>
                                        </p:tgtEl>
                                        <p:attrNameLst>
                                          <p:attrName>ppt_y</p:attrName>
                                        </p:attrNameLst>
                                      </p:cBhvr>
                                      <p:tavLst>
                                        <p:tav tm="0">
                                          <p:val>
                                            <p:strVal val="#ppt_y"/>
                                          </p:val>
                                        </p:tav>
                                        <p:tav tm="100000">
                                          <p:val>
                                            <p:strVal val="#ppt_y"/>
                                          </p:val>
                                        </p:tav>
                                      </p:tavLst>
                                    </p:anim>
                                  </p:childTnLst>
                                </p:cTn>
                              </p:par>
                            </p:childTnLst>
                          </p:cTn>
                        </p:par>
                        <p:par>
                          <p:cTn id="185" fill="hold" nodeType="afterGroup">
                            <p:stCondLst>
                              <p:cond delay="40500"/>
                            </p:stCondLst>
                            <p:childTnLst>
                              <p:par>
                                <p:cTn id="186" presetID="2" presetClass="entr" presetSubtype="8" fill="hold" grpId="0" nodeType="afterEffect">
                                  <p:stCondLst>
                                    <p:cond delay="0"/>
                                  </p:stCondLst>
                                  <p:childTnLst>
                                    <p:set>
                                      <p:cBhvr>
                                        <p:cTn id="187" dur="1" fill="hold">
                                          <p:stCondLst>
                                            <p:cond delay="0"/>
                                          </p:stCondLst>
                                        </p:cTn>
                                        <p:tgtEl>
                                          <p:spTgt spid="620578"/>
                                        </p:tgtEl>
                                        <p:attrNameLst>
                                          <p:attrName>style.visibility</p:attrName>
                                        </p:attrNameLst>
                                      </p:cBhvr>
                                      <p:to>
                                        <p:strVal val="visible"/>
                                      </p:to>
                                    </p:set>
                                    <p:anim calcmode="lin" valueType="num">
                                      <p:cBhvr additive="base">
                                        <p:cTn id="188" dur="500" fill="hold"/>
                                        <p:tgtEl>
                                          <p:spTgt spid="620578"/>
                                        </p:tgtEl>
                                        <p:attrNameLst>
                                          <p:attrName>ppt_x</p:attrName>
                                        </p:attrNameLst>
                                      </p:cBhvr>
                                      <p:tavLst>
                                        <p:tav tm="0">
                                          <p:val>
                                            <p:strVal val="0-#ppt_w/2"/>
                                          </p:val>
                                        </p:tav>
                                        <p:tav tm="100000">
                                          <p:val>
                                            <p:strVal val="#ppt_x"/>
                                          </p:val>
                                        </p:tav>
                                      </p:tavLst>
                                    </p:anim>
                                    <p:anim calcmode="lin" valueType="num">
                                      <p:cBhvr additive="base">
                                        <p:cTn id="189" dur="500" fill="hold"/>
                                        <p:tgtEl>
                                          <p:spTgt spid="620578"/>
                                        </p:tgtEl>
                                        <p:attrNameLst>
                                          <p:attrName>ppt_y</p:attrName>
                                        </p:attrNameLst>
                                      </p:cBhvr>
                                      <p:tavLst>
                                        <p:tav tm="0">
                                          <p:val>
                                            <p:strVal val="#ppt_y"/>
                                          </p:val>
                                        </p:tav>
                                        <p:tav tm="100000">
                                          <p:val>
                                            <p:strVal val="#ppt_y"/>
                                          </p:val>
                                        </p:tav>
                                      </p:tavLst>
                                    </p:anim>
                                  </p:childTnLst>
                                </p:cTn>
                              </p:par>
                            </p:childTnLst>
                          </p:cTn>
                        </p:par>
                        <p:par>
                          <p:cTn id="190" fill="hold" nodeType="afterGroup">
                            <p:stCondLst>
                              <p:cond delay="41000"/>
                            </p:stCondLst>
                            <p:childTnLst>
                              <p:par>
                                <p:cTn id="191" presetID="2" presetClass="entr" presetSubtype="8" fill="hold" grpId="0" nodeType="afterEffect">
                                  <p:stCondLst>
                                    <p:cond delay="0"/>
                                  </p:stCondLst>
                                  <p:childTnLst>
                                    <p:set>
                                      <p:cBhvr>
                                        <p:cTn id="192" dur="1" fill="hold">
                                          <p:stCondLst>
                                            <p:cond delay="0"/>
                                          </p:stCondLst>
                                        </p:cTn>
                                        <p:tgtEl>
                                          <p:spTgt spid="620579"/>
                                        </p:tgtEl>
                                        <p:attrNameLst>
                                          <p:attrName>style.visibility</p:attrName>
                                        </p:attrNameLst>
                                      </p:cBhvr>
                                      <p:to>
                                        <p:strVal val="visible"/>
                                      </p:to>
                                    </p:set>
                                    <p:anim calcmode="lin" valueType="num">
                                      <p:cBhvr additive="base">
                                        <p:cTn id="193" dur="500" fill="hold"/>
                                        <p:tgtEl>
                                          <p:spTgt spid="620579"/>
                                        </p:tgtEl>
                                        <p:attrNameLst>
                                          <p:attrName>ppt_x</p:attrName>
                                        </p:attrNameLst>
                                      </p:cBhvr>
                                      <p:tavLst>
                                        <p:tav tm="0">
                                          <p:val>
                                            <p:strVal val="0-#ppt_w/2"/>
                                          </p:val>
                                        </p:tav>
                                        <p:tav tm="100000">
                                          <p:val>
                                            <p:strVal val="#ppt_x"/>
                                          </p:val>
                                        </p:tav>
                                      </p:tavLst>
                                    </p:anim>
                                    <p:anim calcmode="lin" valueType="num">
                                      <p:cBhvr additive="base">
                                        <p:cTn id="194" dur="500" fill="hold"/>
                                        <p:tgtEl>
                                          <p:spTgt spid="620579"/>
                                        </p:tgtEl>
                                        <p:attrNameLst>
                                          <p:attrName>ppt_y</p:attrName>
                                        </p:attrNameLst>
                                      </p:cBhvr>
                                      <p:tavLst>
                                        <p:tav tm="0">
                                          <p:val>
                                            <p:strVal val="#ppt_y"/>
                                          </p:val>
                                        </p:tav>
                                        <p:tav tm="100000">
                                          <p:val>
                                            <p:strVal val="#ppt_y"/>
                                          </p:val>
                                        </p:tav>
                                      </p:tavLst>
                                    </p:anim>
                                  </p:childTnLst>
                                </p:cTn>
                              </p:par>
                            </p:childTnLst>
                          </p:cTn>
                        </p:par>
                        <p:par>
                          <p:cTn id="195" fill="hold" nodeType="afterGroup">
                            <p:stCondLst>
                              <p:cond delay="41500"/>
                            </p:stCondLst>
                            <p:childTnLst>
                              <p:par>
                                <p:cTn id="196" presetID="2" presetClass="entr" presetSubtype="8" fill="hold" grpId="0" nodeType="afterEffect">
                                  <p:stCondLst>
                                    <p:cond delay="0"/>
                                  </p:stCondLst>
                                  <p:childTnLst>
                                    <p:set>
                                      <p:cBhvr>
                                        <p:cTn id="197" dur="1" fill="hold">
                                          <p:stCondLst>
                                            <p:cond delay="0"/>
                                          </p:stCondLst>
                                        </p:cTn>
                                        <p:tgtEl>
                                          <p:spTgt spid="620580"/>
                                        </p:tgtEl>
                                        <p:attrNameLst>
                                          <p:attrName>style.visibility</p:attrName>
                                        </p:attrNameLst>
                                      </p:cBhvr>
                                      <p:to>
                                        <p:strVal val="visible"/>
                                      </p:to>
                                    </p:set>
                                    <p:anim calcmode="lin" valueType="num">
                                      <p:cBhvr additive="base">
                                        <p:cTn id="198" dur="500" fill="hold"/>
                                        <p:tgtEl>
                                          <p:spTgt spid="620580"/>
                                        </p:tgtEl>
                                        <p:attrNameLst>
                                          <p:attrName>ppt_x</p:attrName>
                                        </p:attrNameLst>
                                      </p:cBhvr>
                                      <p:tavLst>
                                        <p:tav tm="0">
                                          <p:val>
                                            <p:strVal val="0-#ppt_w/2"/>
                                          </p:val>
                                        </p:tav>
                                        <p:tav tm="100000">
                                          <p:val>
                                            <p:strVal val="#ppt_x"/>
                                          </p:val>
                                        </p:tav>
                                      </p:tavLst>
                                    </p:anim>
                                    <p:anim calcmode="lin" valueType="num">
                                      <p:cBhvr additive="base">
                                        <p:cTn id="199" dur="500" fill="hold"/>
                                        <p:tgtEl>
                                          <p:spTgt spid="620580"/>
                                        </p:tgtEl>
                                        <p:attrNameLst>
                                          <p:attrName>ppt_y</p:attrName>
                                        </p:attrNameLst>
                                      </p:cBhvr>
                                      <p:tavLst>
                                        <p:tav tm="0">
                                          <p:val>
                                            <p:strVal val="#ppt_y"/>
                                          </p:val>
                                        </p:tav>
                                        <p:tav tm="100000">
                                          <p:val>
                                            <p:strVal val="#ppt_y"/>
                                          </p:val>
                                        </p:tav>
                                      </p:tavLst>
                                    </p:anim>
                                  </p:childTnLst>
                                </p:cTn>
                              </p:par>
                            </p:childTnLst>
                          </p:cTn>
                        </p:par>
                        <p:par>
                          <p:cTn id="200" fill="hold" nodeType="afterGroup">
                            <p:stCondLst>
                              <p:cond delay="42000"/>
                            </p:stCondLst>
                            <p:childTnLst>
                              <p:par>
                                <p:cTn id="201" presetID="2" presetClass="entr" presetSubtype="8" fill="hold" grpId="0" nodeType="afterEffect">
                                  <p:stCondLst>
                                    <p:cond delay="0"/>
                                  </p:stCondLst>
                                  <p:childTnLst>
                                    <p:set>
                                      <p:cBhvr>
                                        <p:cTn id="202" dur="1" fill="hold">
                                          <p:stCondLst>
                                            <p:cond delay="0"/>
                                          </p:stCondLst>
                                        </p:cTn>
                                        <p:tgtEl>
                                          <p:spTgt spid="620581"/>
                                        </p:tgtEl>
                                        <p:attrNameLst>
                                          <p:attrName>style.visibility</p:attrName>
                                        </p:attrNameLst>
                                      </p:cBhvr>
                                      <p:to>
                                        <p:strVal val="visible"/>
                                      </p:to>
                                    </p:set>
                                    <p:anim calcmode="lin" valueType="num">
                                      <p:cBhvr additive="base">
                                        <p:cTn id="203" dur="500" fill="hold"/>
                                        <p:tgtEl>
                                          <p:spTgt spid="620581"/>
                                        </p:tgtEl>
                                        <p:attrNameLst>
                                          <p:attrName>ppt_x</p:attrName>
                                        </p:attrNameLst>
                                      </p:cBhvr>
                                      <p:tavLst>
                                        <p:tav tm="0">
                                          <p:val>
                                            <p:strVal val="0-#ppt_w/2"/>
                                          </p:val>
                                        </p:tav>
                                        <p:tav tm="100000">
                                          <p:val>
                                            <p:strVal val="#ppt_x"/>
                                          </p:val>
                                        </p:tav>
                                      </p:tavLst>
                                    </p:anim>
                                    <p:anim calcmode="lin" valueType="num">
                                      <p:cBhvr additive="base">
                                        <p:cTn id="204" dur="500" fill="hold"/>
                                        <p:tgtEl>
                                          <p:spTgt spid="620581"/>
                                        </p:tgtEl>
                                        <p:attrNameLst>
                                          <p:attrName>ppt_y</p:attrName>
                                        </p:attrNameLst>
                                      </p:cBhvr>
                                      <p:tavLst>
                                        <p:tav tm="0">
                                          <p:val>
                                            <p:strVal val="#ppt_y"/>
                                          </p:val>
                                        </p:tav>
                                        <p:tav tm="100000">
                                          <p:val>
                                            <p:strVal val="#ppt_y"/>
                                          </p:val>
                                        </p:tav>
                                      </p:tavLst>
                                    </p:anim>
                                  </p:childTnLst>
                                </p:cTn>
                              </p:par>
                            </p:childTnLst>
                          </p:cTn>
                        </p:par>
                        <p:par>
                          <p:cTn id="205" fill="hold" nodeType="afterGroup">
                            <p:stCondLst>
                              <p:cond delay="42500"/>
                            </p:stCondLst>
                            <p:childTnLst>
                              <p:par>
                                <p:cTn id="206" presetID="2" presetClass="entr" presetSubtype="8" fill="hold" grpId="0" nodeType="afterEffect">
                                  <p:stCondLst>
                                    <p:cond delay="0"/>
                                  </p:stCondLst>
                                  <p:childTnLst>
                                    <p:set>
                                      <p:cBhvr>
                                        <p:cTn id="207" dur="1" fill="hold">
                                          <p:stCondLst>
                                            <p:cond delay="0"/>
                                          </p:stCondLst>
                                        </p:cTn>
                                        <p:tgtEl>
                                          <p:spTgt spid="620582"/>
                                        </p:tgtEl>
                                        <p:attrNameLst>
                                          <p:attrName>style.visibility</p:attrName>
                                        </p:attrNameLst>
                                      </p:cBhvr>
                                      <p:to>
                                        <p:strVal val="visible"/>
                                      </p:to>
                                    </p:set>
                                    <p:anim calcmode="lin" valueType="num">
                                      <p:cBhvr additive="base">
                                        <p:cTn id="208" dur="500" fill="hold"/>
                                        <p:tgtEl>
                                          <p:spTgt spid="620582"/>
                                        </p:tgtEl>
                                        <p:attrNameLst>
                                          <p:attrName>ppt_x</p:attrName>
                                        </p:attrNameLst>
                                      </p:cBhvr>
                                      <p:tavLst>
                                        <p:tav tm="0">
                                          <p:val>
                                            <p:strVal val="0-#ppt_w/2"/>
                                          </p:val>
                                        </p:tav>
                                        <p:tav tm="100000">
                                          <p:val>
                                            <p:strVal val="#ppt_x"/>
                                          </p:val>
                                        </p:tav>
                                      </p:tavLst>
                                    </p:anim>
                                    <p:anim calcmode="lin" valueType="num">
                                      <p:cBhvr additive="base">
                                        <p:cTn id="209" dur="500" fill="hold"/>
                                        <p:tgtEl>
                                          <p:spTgt spid="620582"/>
                                        </p:tgtEl>
                                        <p:attrNameLst>
                                          <p:attrName>ppt_y</p:attrName>
                                        </p:attrNameLst>
                                      </p:cBhvr>
                                      <p:tavLst>
                                        <p:tav tm="0">
                                          <p:val>
                                            <p:strVal val="#ppt_y"/>
                                          </p:val>
                                        </p:tav>
                                        <p:tav tm="100000">
                                          <p:val>
                                            <p:strVal val="#ppt_y"/>
                                          </p:val>
                                        </p:tav>
                                      </p:tavLst>
                                    </p:anim>
                                  </p:childTnLst>
                                </p:cTn>
                              </p:par>
                            </p:childTnLst>
                          </p:cTn>
                        </p:par>
                        <p:par>
                          <p:cTn id="210" fill="hold" nodeType="afterGroup">
                            <p:stCondLst>
                              <p:cond delay="43000"/>
                            </p:stCondLst>
                            <p:childTnLst>
                              <p:par>
                                <p:cTn id="211" presetID="2" presetClass="entr" presetSubtype="8" fill="hold" grpId="0" nodeType="afterEffect">
                                  <p:stCondLst>
                                    <p:cond delay="0"/>
                                  </p:stCondLst>
                                  <p:childTnLst>
                                    <p:set>
                                      <p:cBhvr>
                                        <p:cTn id="212" dur="1" fill="hold">
                                          <p:stCondLst>
                                            <p:cond delay="0"/>
                                          </p:stCondLst>
                                        </p:cTn>
                                        <p:tgtEl>
                                          <p:spTgt spid="620583"/>
                                        </p:tgtEl>
                                        <p:attrNameLst>
                                          <p:attrName>style.visibility</p:attrName>
                                        </p:attrNameLst>
                                      </p:cBhvr>
                                      <p:to>
                                        <p:strVal val="visible"/>
                                      </p:to>
                                    </p:set>
                                    <p:anim calcmode="lin" valueType="num">
                                      <p:cBhvr additive="base">
                                        <p:cTn id="213" dur="500" fill="hold"/>
                                        <p:tgtEl>
                                          <p:spTgt spid="620583"/>
                                        </p:tgtEl>
                                        <p:attrNameLst>
                                          <p:attrName>ppt_x</p:attrName>
                                        </p:attrNameLst>
                                      </p:cBhvr>
                                      <p:tavLst>
                                        <p:tav tm="0">
                                          <p:val>
                                            <p:strVal val="0-#ppt_w/2"/>
                                          </p:val>
                                        </p:tav>
                                        <p:tav tm="100000">
                                          <p:val>
                                            <p:strVal val="#ppt_x"/>
                                          </p:val>
                                        </p:tav>
                                      </p:tavLst>
                                    </p:anim>
                                    <p:anim calcmode="lin" valueType="num">
                                      <p:cBhvr additive="base">
                                        <p:cTn id="214" dur="500" fill="hold"/>
                                        <p:tgtEl>
                                          <p:spTgt spid="620583"/>
                                        </p:tgtEl>
                                        <p:attrNameLst>
                                          <p:attrName>ppt_y</p:attrName>
                                        </p:attrNameLst>
                                      </p:cBhvr>
                                      <p:tavLst>
                                        <p:tav tm="0">
                                          <p:val>
                                            <p:strVal val="#ppt_y"/>
                                          </p:val>
                                        </p:tav>
                                        <p:tav tm="100000">
                                          <p:val>
                                            <p:strVal val="#ppt_y"/>
                                          </p:val>
                                        </p:tav>
                                      </p:tavLst>
                                    </p:anim>
                                  </p:childTnLst>
                                </p:cTn>
                              </p:par>
                            </p:childTnLst>
                          </p:cTn>
                        </p:par>
                        <p:par>
                          <p:cTn id="215" fill="hold" nodeType="afterGroup">
                            <p:stCondLst>
                              <p:cond delay="43500"/>
                            </p:stCondLst>
                            <p:childTnLst>
                              <p:par>
                                <p:cTn id="216" presetID="2" presetClass="entr" presetSubtype="8" fill="hold" grpId="0" nodeType="afterEffect">
                                  <p:stCondLst>
                                    <p:cond delay="0"/>
                                  </p:stCondLst>
                                  <p:childTnLst>
                                    <p:set>
                                      <p:cBhvr>
                                        <p:cTn id="217" dur="1" fill="hold">
                                          <p:stCondLst>
                                            <p:cond delay="0"/>
                                          </p:stCondLst>
                                        </p:cTn>
                                        <p:tgtEl>
                                          <p:spTgt spid="620584"/>
                                        </p:tgtEl>
                                        <p:attrNameLst>
                                          <p:attrName>style.visibility</p:attrName>
                                        </p:attrNameLst>
                                      </p:cBhvr>
                                      <p:to>
                                        <p:strVal val="visible"/>
                                      </p:to>
                                    </p:set>
                                    <p:anim calcmode="lin" valueType="num">
                                      <p:cBhvr additive="base">
                                        <p:cTn id="218" dur="500" fill="hold"/>
                                        <p:tgtEl>
                                          <p:spTgt spid="620584"/>
                                        </p:tgtEl>
                                        <p:attrNameLst>
                                          <p:attrName>ppt_x</p:attrName>
                                        </p:attrNameLst>
                                      </p:cBhvr>
                                      <p:tavLst>
                                        <p:tav tm="0">
                                          <p:val>
                                            <p:strVal val="0-#ppt_w/2"/>
                                          </p:val>
                                        </p:tav>
                                        <p:tav tm="100000">
                                          <p:val>
                                            <p:strVal val="#ppt_x"/>
                                          </p:val>
                                        </p:tav>
                                      </p:tavLst>
                                    </p:anim>
                                    <p:anim calcmode="lin" valueType="num">
                                      <p:cBhvr additive="base">
                                        <p:cTn id="219" dur="500" fill="hold"/>
                                        <p:tgtEl>
                                          <p:spTgt spid="620584"/>
                                        </p:tgtEl>
                                        <p:attrNameLst>
                                          <p:attrName>ppt_y</p:attrName>
                                        </p:attrNameLst>
                                      </p:cBhvr>
                                      <p:tavLst>
                                        <p:tav tm="0">
                                          <p:val>
                                            <p:strVal val="#ppt_y"/>
                                          </p:val>
                                        </p:tav>
                                        <p:tav tm="100000">
                                          <p:val>
                                            <p:strVal val="#ppt_y"/>
                                          </p:val>
                                        </p:tav>
                                      </p:tavLst>
                                    </p:anim>
                                  </p:childTnLst>
                                </p:cTn>
                              </p:par>
                            </p:childTnLst>
                          </p:cTn>
                        </p:par>
                        <p:par>
                          <p:cTn id="220" fill="hold" nodeType="afterGroup">
                            <p:stCondLst>
                              <p:cond delay="44000"/>
                            </p:stCondLst>
                            <p:childTnLst>
                              <p:par>
                                <p:cTn id="221" presetID="2" presetClass="entr" presetSubtype="8" fill="hold" grpId="0" nodeType="afterEffect">
                                  <p:stCondLst>
                                    <p:cond delay="0"/>
                                  </p:stCondLst>
                                  <p:childTnLst>
                                    <p:set>
                                      <p:cBhvr>
                                        <p:cTn id="222" dur="1" fill="hold">
                                          <p:stCondLst>
                                            <p:cond delay="0"/>
                                          </p:stCondLst>
                                        </p:cTn>
                                        <p:tgtEl>
                                          <p:spTgt spid="620585"/>
                                        </p:tgtEl>
                                        <p:attrNameLst>
                                          <p:attrName>style.visibility</p:attrName>
                                        </p:attrNameLst>
                                      </p:cBhvr>
                                      <p:to>
                                        <p:strVal val="visible"/>
                                      </p:to>
                                    </p:set>
                                    <p:anim calcmode="lin" valueType="num">
                                      <p:cBhvr additive="base">
                                        <p:cTn id="223" dur="500" fill="hold"/>
                                        <p:tgtEl>
                                          <p:spTgt spid="620585"/>
                                        </p:tgtEl>
                                        <p:attrNameLst>
                                          <p:attrName>ppt_x</p:attrName>
                                        </p:attrNameLst>
                                      </p:cBhvr>
                                      <p:tavLst>
                                        <p:tav tm="0">
                                          <p:val>
                                            <p:strVal val="0-#ppt_w/2"/>
                                          </p:val>
                                        </p:tav>
                                        <p:tav tm="100000">
                                          <p:val>
                                            <p:strVal val="#ppt_x"/>
                                          </p:val>
                                        </p:tav>
                                      </p:tavLst>
                                    </p:anim>
                                    <p:anim calcmode="lin" valueType="num">
                                      <p:cBhvr additive="base">
                                        <p:cTn id="224" dur="500" fill="hold"/>
                                        <p:tgtEl>
                                          <p:spTgt spid="620585"/>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620587"/>
                                        </p:tgtEl>
                                        <p:attrNameLst>
                                          <p:attrName>style.visibility</p:attrName>
                                        </p:attrNameLst>
                                      </p:cBhvr>
                                      <p:to>
                                        <p:strVal val="visible"/>
                                      </p:to>
                                    </p:set>
                                    <p:anim calcmode="lin" valueType="num">
                                      <p:cBhvr additive="base">
                                        <p:cTn id="229" dur="3000" fill="hold"/>
                                        <p:tgtEl>
                                          <p:spTgt spid="620587"/>
                                        </p:tgtEl>
                                        <p:attrNameLst>
                                          <p:attrName>ppt_x</p:attrName>
                                        </p:attrNameLst>
                                      </p:cBhvr>
                                      <p:tavLst>
                                        <p:tav tm="0">
                                          <p:val>
                                            <p:strVal val="0-#ppt_w/2"/>
                                          </p:val>
                                        </p:tav>
                                        <p:tav tm="100000">
                                          <p:val>
                                            <p:strVal val="#ppt_x"/>
                                          </p:val>
                                        </p:tav>
                                      </p:tavLst>
                                    </p:anim>
                                    <p:anim calcmode="lin" valueType="num">
                                      <p:cBhvr additive="base">
                                        <p:cTn id="230" dur="3000" fill="hold"/>
                                        <p:tgtEl>
                                          <p:spTgt spid="620587"/>
                                        </p:tgtEl>
                                        <p:attrNameLst>
                                          <p:attrName>ppt_y</p:attrName>
                                        </p:attrNameLst>
                                      </p:cBhvr>
                                      <p:tavLst>
                                        <p:tav tm="0">
                                          <p:val>
                                            <p:strVal val="#ppt_y"/>
                                          </p:val>
                                        </p:tav>
                                        <p:tav tm="100000">
                                          <p:val>
                                            <p:strVal val="#ppt_y"/>
                                          </p:val>
                                        </p:tav>
                                      </p:tavLst>
                                    </p:anim>
                                  </p:childTnLst>
                                </p:cTn>
                              </p:par>
                            </p:childTnLst>
                          </p:cTn>
                        </p:par>
                        <p:par>
                          <p:cTn id="231" fill="hold" nodeType="afterGroup">
                            <p:stCondLst>
                              <p:cond delay="3000"/>
                            </p:stCondLst>
                            <p:childTnLst>
                              <p:par>
                                <p:cTn id="232" presetID="2" presetClass="entr" presetSubtype="8" fill="hold" grpId="0" nodeType="afterEffect">
                                  <p:stCondLst>
                                    <p:cond delay="0"/>
                                  </p:stCondLst>
                                  <p:childTnLst>
                                    <p:set>
                                      <p:cBhvr>
                                        <p:cTn id="233" dur="1" fill="hold">
                                          <p:stCondLst>
                                            <p:cond delay="0"/>
                                          </p:stCondLst>
                                        </p:cTn>
                                        <p:tgtEl>
                                          <p:spTgt spid="620588"/>
                                        </p:tgtEl>
                                        <p:attrNameLst>
                                          <p:attrName>style.visibility</p:attrName>
                                        </p:attrNameLst>
                                      </p:cBhvr>
                                      <p:to>
                                        <p:strVal val="visible"/>
                                      </p:to>
                                    </p:set>
                                    <p:anim calcmode="lin" valueType="num">
                                      <p:cBhvr additive="base">
                                        <p:cTn id="234" dur="3000" fill="hold"/>
                                        <p:tgtEl>
                                          <p:spTgt spid="620588"/>
                                        </p:tgtEl>
                                        <p:attrNameLst>
                                          <p:attrName>ppt_x</p:attrName>
                                        </p:attrNameLst>
                                      </p:cBhvr>
                                      <p:tavLst>
                                        <p:tav tm="0">
                                          <p:val>
                                            <p:strVal val="0-#ppt_w/2"/>
                                          </p:val>
                                        </p:tav>
                                        <p:tav tm="100000">
                                          <p:val>
                                            <p:strVal val="#ppt_x"/>
                                          </p:val>
                                        </p:tav>
                                      </p:tavLst>
                                    </p:anim>
                                    <p:anim calcmode="lin" valueType="num">
                                      <p:cBhvr additive="base">
                                        <p:cTn id="235" dur="3000" fill="hold"/>
                                        <p:tgtEl>
                                          <p:spTgt spid="620588"/>
                                        </p:tgtEl>
                                        <p:attrNameLst>
                                          <p:attrName>ppt_y</p:attrName>
                                        </p:attrNameLst>
                                      </p:cBhvr>
                                      <p:tavLst>
                                        <p:tav tm="0">
                                          <p:val>
                                            <p:strVal val="#ppt_y"/>
                                          </p:val>
                                        </p:tav>
                                        <p:tav tm="100000">
                                          <p:val>
                                            <p:strVal val="#ppt_y"/>
                                          </p:val>
                                        </p:tav>
                                      </p:tavLst>
                                    </p:anim>
                                  </p:childTnLst>
                                </p:cTn>
                              </p:par>
                            </p:childTnLst>
                          </p:cTn>
                        </p:par>
                        <p:par>
                          <p:cTn id="236" fill="hold" nodeType="afterGroup">
                            <p:stCondLst>
                              <p:cond delay="6000"/>
                            </p:stCondLst>
                            <p:childTnLst>
                              <p:par>
                                <p:cTn id="237" presetID="2" presetClass="entr" presetSubtype="8" fill="hold" grpId="0" nodeType="afterEffect">
                                  <p:stCondLst>
                                    <p:cond delay="0"/>
                                  </p:stCondLst>
                                  <p:childTnLst>
                                    <p:set>
                                      <p:cBhvr>
                                        <p:cTn id="238" dur="1" fill="hold">
                                          <p:stCondLst>
                                            <p:cond delay="0"/>
                                          </p:stCondLst>
                                        </p:cTn>
                                        <p:tgtEl>
                                          <p:spTgt spid="620589"/>
                                        </p:tgtEl>
                                        <p:attrNameLst>
                                          <p:attrName>style.visibility</p:attrName>
                                        </p:attrNameLst>
                                      </p:cBhvr>
                                      <p:to>
                                        <p:strVal val="visible"/>
                                      </p:to>
                                    </p:set>
                                    <p:anim calcmode="lin" valueType="num">
                                      <p:cBhvr additive="base">
                                        <p:cTn id="239" dur="3000" fill="hold"/>
                                        <p:tgtEl>
                                          <p:spTgt spid="620589"/>
                                        </p:tgtEl>
                                        <p:attrNameLst>
                                          <p:attrName>ppt_x</p:attrName>
                                        </p:attrNameLst>
                                      </p:cBhvr>
                                      <p:tavLst>
                                        <p:tav tm="0">
                                          <p:val>
                                            <p:strVal val="0-#ppt_w/2"/>
                                          </p:val>
                                        </p:tav>
                                        <p:tav tm="100000">
                                          <p:val>
                                            <p:strVal val="#ppt_x"/>
                                          </p:val>
                                        </p:tav>
                                      </p:tavLst>
                                    </p:anim>
                                    <p:anim calcmode="lin" valueType="num">
                                      <p:cBhvr additive="base">
                                        <p:cTn id="240" dur="3000" fill="hold"/>
                                        <p:tgtEl>
                                          <p:spTgt spid="620589"/>
                                        </p:tgtEl>
                                        <p:attrNameLst>
                                          <p:attrName>ppt_y</p:attrName>
                                        </p:attrNameLst>
                                      </p:cBhvr>
                                      <p:tavLst>
                                        <p:tav tm="0">
                                          <p:val>
                                            <p:strVal val="#ppt_y"/>
                                          </p:val>
                                        </p:tav>
                                        <p:tav tm="100000">
                                          <p:val>
                                            <p:strVal val="#ppt_y"/>
                                          </p:val>
                                        </p:tav>
                                      </p:tavLst>
                                    </p:anim>
                                  </p:childTnLst>
                                </p:cTn>
                              </p:par>
                            </p:childTnLst>
                          </p:cTn>
                        </p:par>
                        <p:par>
                          <p:cTn id="241" fill="hold" nodeType="afterGroup">
                            <p:stCondLst>
                              <p:cond delay="9000"/>
                            </p:stCondLst>
                            <p:childTnLst>
                              <p:par>
                                <p:cTn id="242" presetID="2" presetClass="entr" presetSubtype="8" fill="hold" grpId="0" nodeType="afterEffect">
                                  <p:stCondLst>
                                    <p:cond delay="0"/>
                                  </p:stCondLst>
                                  <p:childTnLst>
                                    <p:set>
                                      <p:cBhvr>
                                        <p:cTn id="243" dur="1" fill="hold">
                                          <p:stCondLst>
                                            <p:cond delay="0"/>
                                          </p:stCondLst>
                                        </p:cTn>
                                        <p:tgtEl>
                                          <p:spTgt spid="620590"/>
                                        </p:tgtEl>
                                        <p:attrNameLst>
                                          <p:attrName>style.visibility</p:attrName>
                                        </p:attrNameLst>
                                      </p:cBhvr>
                                      <p:to>
                                        <p:strVal val="visible"/>
                                      </p:to>
                                    </p:set>
                                    <p:anim calcmode="lin" valueType="num">
                                      <p:cBhvr additive="base">
                                        <p:cTn id="244" dur="3000" fill="hold"/>
                                        <p:tgtEl>
                                          <p:spTgt spid="620590"/>
                                        </p:tgtEl>
                                        <p:attrNameLst>
                                          <p:attrName>ppt_x</p:attrName>
                                        </p:attrNameLst>
                                      </p:cBhvr>
                                      <p:tavLst>
                                        <p:tav tm="0">
                                          <p:val>
                                            <p:strVal val="0-#ppt_w/2"/>
                                          </p:val>
                                        </p:tav>
                                        <p:tav tm="100000">
                                          <p:val>
                                            <p:strVal val="#ppt_x"/>
                                          </p:val>
                                        </p:tav>
                                      </p:tavLst>
                                    </p:anim>
                                    <p:anim calcmode="lin" valueType="num">
                                      <p:cBhvr additive="base">
                                        <p:cTn id="245" dur="3000" fill="hold"/>
                                        <p:tgtEl>
                                          <p:spTgt spid="620590"/>
                                        </p:tgtEl>
                                        <p:attrNameLst>
                                          <p:attrName>ppt_y</p:attrName>
                                        </p:attrNameLst>
                                      </p:cBhvr>
                                      <p:tavLst>
                                        <p:tav tm="0">
                                          <p:val>
                                            <p:strVal val="#ppt_y"/>
                                          </p:val>
                                        </p:tav>
                                        <p:tav tm="100000">
                                          <p:val>
                                            <p:strVal val="#ppt_y"/>
                                          </p:val>
                                        </p:tav>
                                      </p:tavLst>
                                    </p:anim>
                                  </p:childTnLst>
                                </p:cTn>
                              </p:par>
                            </p:childTnLst>
                          </p:cTn>
                        </p:par>
                        <p:par>
                          <p:cTn id="246" fill="hold" nodeType="afterGroup">
                            <p:stCondLst>
                              <p:cond delay="12000"/>
                            </p:stCondLst>
                            <p:childTnLst>
                              <p:par>
                                <p:cTn id="247" presetID="2" presetClass="entr" presetSubtype="8" fill="hold" grpId="0" nodeType="afterEffect">
                                  <p:stCondLst>
                                    <p:cond delay="0"/>
                                  </p:stCondLst>
                                  <p:childTnLst>
                                    <p:set>
                                      <p:cBhvr>
                                        <p:cTn id="248" dur="1" fill="hold">
                                          <p:stCondLst>
                                            <p:cond delay="0"/>
                                          </p:stCondLst>
                                        </p:cTn>
                                        <p:tgtEl>
                                          <p:spTgt spid="620591"/>
                                        </p:tgtEl>
                                        <p:attrNameLst>
                                          <p:attrName>style.visibility</p:attrName>
                                        </p:attrNameLst>
                                      </p:cBhvr>
                                      <p:to>
                                        <p:strVal val="visible"/>
                                      </p:to>
                                    </p:set>
                                    <p:anim calcmode="lin" valueType="num">
                                      <p:cBhvr additive="base">
                                        <p:cTn id="249" dur="3000" fill="hold"/>
                                        <p:tgtEl>
                                          <p:spTgt spid="620591"/>
                                        </p:tgtEl>
                                        <p:attrNameLst>
                                          <p:attrName>ppt_x</p:attrName>
                                        </p:attrNameLst>
                                      </p:cBhvr>
                                      <p:tavLst>
                                        <p:tav tm="0">
                                          <p:val>
                                            <p:strVal val="0-#ppt_w/2"/>
                                          </p:val>
                                        </p:tav>
                                        <p:tav tm="100000">
                                          <p:val>
                                            <p:strVal val="#ppt_x"/>
                                          </p:val>
                                        </p:tav>
                                      </p:tavLst>
                                    </p:anim>
                                    <p:anim calcmode="lin" valueType="num">
                                      <p:cBhvr additive="base">
                                        <p:cTn id="250" dur="3000" fill="hold"/>
                                        <p:tgtEl>
                                          <p:spTgt spid="620591"/>
                                        </p:tgtEl>
                                        <p:attrNameLst>
                                          <p:attrName>ppt_y</p:attrName>
                                        </p:attrNameLst>
                                      </p:cBhvr>
                                      <p:tavLst>
                                        <p:tav tm="0">
                                          <p:val>
                                            <p:strVal val="#ppt_y"/>
                                          </p:val>
                                        </p:tav>
                                        <p:tav tm="100000">
                                          <p:val>
                                            <p:strVal val="#ppt_y"/>
                                          </p:val>
                                        </p:tav>
                                      </p:tavLst>
                                    </p:anim>
                                  </p:childTnLst>
                                </p:cTn>
                              </p:par>
                            </p:childTnLst>
                          </p:cTn>
                        </p:par>
                        <p:par>
                          <p:cTn id="251" fill="hold" nodeType="afterGroup">
                            <p:stCondLst>
                              <p:cond delay="15000"/>
                            </p:stCondLst>
                            <p:childTnLst>
                              <p:par>
                                <p:cTn id="252" presetID="2" presetClass="entr" presetSubtype="8" fill="hold" grpId="0" nodeType="afterEffect">
                                  <p:stCondLst>
                                    <p:cond delay="0"/>
                                  </p:stCondLst>
                                  <p:childTnLst>
                                    <p:set>
                                      <p:cBhvr>
                                        <p:cTn id="253" dur="1" fill="hold">
                                          <p:stCondLst>
                                            <p:cond delay="0"/>
                                          </p:stCondLst>
                                        </p:cTn>
                                        <p:tgtEl>
                                          <p:spTgt spid="620592"/>
                                        </p:tgtEl>
                                        <p:attrNameLst>
                                          <p:attrName>style.visibility</p:attrName>
                                        </p:attrNameLst>
                                      </p:cBhvr>
                                      <p:to>
                                        <p:strVal val="visible"/>
                                      </p:to>
                                    </p:set>
                                    <p:anim calcmode="lin" valueType="num">
                                      <p:cBhvr additive="base">
                                        <p:cTn id="254" dur="3000" fill="hold"/>
                                        <p:tgtEl>
                                          <p:spTgt spid="620592"/>
                                        </p:tgtEl>
                                        <p:attrNameLst>
                                          <p:attrName>ppt_x</p:attrName>
                                        </p:attrNameLst>
                                      </p:cBhvr>
                                      <p:tavLst>
                                        <p:tav tm="0">
                                          <p:val>
                                            <p:strVal val="0-#ppt_w/2"/>
                                          </p:val>
                                        </p:tav>
                                        <p:tav tm="100000">
                                          <p:val>
                                            <p:strVal val="#ppt_x"/>
                                          </p:val>
                                        </p:tav>
                                      </p:tavLst>
                                    </p:anim>
                                    <p:anim calcmode="lin" valueType="num">
                                      <p:cBhvr additive="base">
                                        <p:cTn id="255" dur="3000" fill="hold"/>
                                        <p:tgtEl>
                                          <p:spTgt spid="620592"/>
                                        </p:tgtEl>
                                        <p:attrNameLst>
                                          <p:attrName>ppt_y</p:attrName>
                                        </p:attrNameLst>
                                      </p:cBhvr>
                                      <p:tavLst>
                                        <p:tav tm="0">
                                          <p:val>
                                            <p:strVal val="#ppt_y"/>
                                          </p:val>
                                        </p:tav>
                                        <p:tav tm="100000">
                                          <p:val>
                                            <p:strVal val="#ppt_y"/>
                                          </p:val>
                                        </p:tav>
                                      </p:tavLst>
                                    </p:anim>
                                  </p:childTnLst>
                                </p:cTn>
                              </p:par>
                            </p:childTnLst>
                          </p:cTn>
                        </p:par>
                        <p:par>
                          <p:cTn id="256" fill="hold" nodeType="afterGroup">
                            <p:stCondLst>
                              <p:cond delay="18000"/>
                            </p:stCondLst>
                            <p:childTnLst>
                              <p:par>
                                <p:cTn id="257" presetID="2" presetClass="entr" presetSubtype="8" fill="hold" grpId="0" nodeType="afterEffect">
                                  <p:stCondLst>
                                    <p:cond delay="0"/>
                                  </p:stCondLst>
                                  <p:childTnLst>
                                    <p:set>
                                      <p:cBhvr>
                                        <p:cTn id="258" dur="1" fill="hold">
                                          <p:stCondLst>
                                            <p:cond delay="0"/>
                                          </p:stCondLst>
                                        </p:cTn>
                                        <p:tgtEl>
                                          <p:spTgt spid="620593"/>
                                        </p:tgtEl>
                                        <p:attrNameLst>
                                          <p:attrName>style.visibility</p:attrName>
                                        </p:attrNameLst>
                                      </p:cBhvr>
                                      <p:to>
                                        <p:strVal val="visible"/>
                                      </p:to>
                                    </p:set>
                                    <p:anim calcmode="lin" valueType="num">
                                      <p:cBhvr additive="base">
                                        <p:cTn id="259" dur="3000" fill="hold"/>
                                        <p:tgtEl>
                                          <p:spTgt spid="620593"/>
                                        </p:tgtEl>
                                        <p:attrNameLst>
                                          <p:attrName>ppt_x</p:attrName>
                                        </p:attrNameLst>
                                      </p:cBhvr>
                                      <p:tavLst>
                                        <p:tav tm="0">
                                          <p:val>
                                            <p:strVal val="0-#ppt_w/2"/>
                                          </p:val>
                                        </p:tav>
                                        <p:tav tm="100000">
                                          <p:val>
                                            <p:strVal val="#ppt_x"/>
                                          </p:val>
                                        </p:tav>
                                      </p:tavLst>
                                    </p:anim>
                                    <p:anim calcmode="lin" valueType="num">
                                      <p:cBhvr additive="base">
                                        <p:cTn id="260" dur="3000" fill="hold"/>
                                        <p:tgtEl>
                                          <p:spTgt spid="620593"/>
                                        </p:tgtEl>
                                        <p:attrNameLst>
                                          <p:attrName>ppt_y</p:attrName>
                                        </p:attrNameLst>
                                      </p:cBhvr>
                                      <p:tavLst>
                                        <p:tav tm="0">
                                          <p:val>
                                            <p:strVal val="#ppt_y"/>
                                          </p:val>
                                        </p:tav>
                                        <p:tav tm="100000">
                                          <p:val>
                                            <p:strVal val="#ppt_y"/>
                                          </p:val>
                                        </p:tav>
                                      </p:tavLst>
                                    </p:anim>
                                  </p:childTnLst>
                                </p:cTn>
                              </p:par>
                            </p:childTnLst>
                          </p:cTn>
                        </p:par>
                        <p:par>
                          <p:cTn id="261" fill="hold" nodeType="afterGroup">
                            <p:stCondLst>
                              <p:cond delay="21000"/>
                            </p:stCondLst>
                            <p:childTnLst>
                              <p:par>
                                <p:cTn id="262" presetID="2" presetClass="entr" presetSubtype="8" fill="hold" grpId="0" nodeType="afterEffect">
                                  <p:stCondLst>
                                    <p:cond delay="0"/>
                                  </p:stCondLst>
                                  <p:childTnLst>
                                    <p:set>
                                      <p:cBhvr>
                                        <p:cTn id="263" dur="1" fill="hold">
                                          <p:stCondLst>
                                            <p:cond delay="0"/>
                                          </p:stCondLst>
                                        </p:cTn>
                                        <p:tgtEl>
                                          <p:spTgt spid="620594"/>
                                        </p:tgtEl>
                                        <p:attrNameLst>
                                          <p:attrName>style.visibility</p:attrName>
                                        </p:attrNameLst>
                                      </p:cBhvr>
                                      <p:to>
                                        <p:strVal val="visible"/>
                                      </p:to>
                                    </p:set>
                                    <p:anim calcmode="lin" valueType="num">
                                      <p:cBhvr additive="base">
                                        <p:cTn id="264" dur="3000" fill="hold"/>
                                        <p:tgtEl>
                                          <p:spTgt spid="620594"/>
                                        </p:tgtEl>
                                        <p:attrNameLst>
                                          <p:attrName>ppt_x</p:attrName>
                                        </p:attrNameLst>
                                      </p:cBhvr>
                                      <p:tavLst>
                                        <p:tav tm="0">
                                          <p:val>
                                            <p:strVal val="0-#ppt_w/2"/>
                                          </p:val>
                                        </p:tav>
                                        <p:tav tm="100000">
                                          <p:val>
                                            <p:strVal val="#ppt_x"/>
                                          </p:val>
                                        </p:tav>
                                      </p:tavLst>
                                    </p:anim>
                                    <p:anim calcmode="lin" valueType="num">
                                      <p:cBhvr additive="base">
                                        <p:cTn id="265" dur="3000" fill="hold"/>
                                        <p:tgtEl>
                                          <p:spTgt spid="620594"/>
                                        </p:tgtEl>
                                        <p:attrNameLst>
                                          <p:attrName>ppt_y</p:attrName>
                                        </p:attrNameLst>
                                      </p:cBhvr>
                                      <p:tavLst>
                                        <p:tav tm="0">
                                          <p:val>
                                            <p:strVal val="#ppt_y"/>
                                          </p:val>
                                        </p:tav>
                                        <p:tav tm="100000">
                                          <p:val>
                                            <p:strVal val="#ppt_y"/>
                                          </p:val>
                                        </p:tav>
                                      </p:tavLst>
                                    </p:anim>
                                  </p:childTnLst>
                                </p:cTn>
                              </p:par>
                            </p:childTnLst>
                          </p:cTn>
                        </p:par>
                        <p:par>
                          <p:cTn id="266" fill="hold" nodeType="afterGroup">
                            <p:stCondLst>
                              <p:cond delay="24000"/>
                            </p:stCondLst>
                            <p:childTnLst>
                              <p:par>
                                <p:cTn id="267" presetID="2" presetClass="entr" presetSubtype="8" fill="hold" grpId="0" nodeType="afterEffect">
                                  <p:stCondLst>
                                    <p:cond delay="0"/>
                                  </p:stCondLst>
                                  <p:childTnLst>
                                    <p:set>
                                      <p:cBhvr>
                                        <p:cTn id="268" dur="1" fill="hold">
                                          <p:stCondLst>
                                            <p:cond delay="0"/>
                                          </p:stCondLst>
                                        </p:cTn>
                                        <p:tgtEl>
                                          <p:spTgt spid="620595"/>
                                        </p:tgtEl>
                                        <p:attrNameLst>
                                          <p:attrName>style.visibility</p:attrName>
                                        </p:attrNameLst>
                                      </p:cBhvr>
                                      <p:to>
                                        <p:strVal val="visible"/>
                                      </p:to>
                                    </p:set>
                                    <p:anim calcmode="lin" valueType="num">
                                      <p:cBhvr additive="base">
                                        <p:cTn id="269" dur="3000" fill="hold"/>
                                        <p:tgtEl>
                                          <p:spTgt spid="620595"/>
                                        </p:tgtEl>
                                        <p:attrNameLst>
                                          <p:attrName>ppt_x</p:attrName>
                                        </p:attrNameLst>
                                      </p:cBhvr>
                                      <p:tavLst>
                                        <p:tav tm="0">
                                          <p:val>
                                            <p:strVal val="0-#ppt_w/2"/>
                                          </p:val>
                                        </p:tav>
                                        <p:tav tm="100000">
                                          <p:val>
                                            <p:strVal val="#ppt_x"/>
                                          </p:val>
                                        </p:tav>
                                      </p:tavLst>
                                    </p:anim>
                                    <p:anim calcmode="lin" valueType="num">
                                      <p:cBhvr additive="base">
                                        <p:cTn id="270" dur="3000" fill="hold"/>
                                        <p:tgtEl>
                                          <p:spTgt spid="620595"/>
                                        </p:tgtEl>
                                        <p:attrNameLst>
                                          <p:attrName>ppt_y</p:attrName>
                                        </p:attrNameLst>
                                      </p:cBhvr>
                                      <p:tavLst>
                                        <p:tav tm="0">
                                          <p:val>
                                            <p:strVal val="#ppt_y"/>
                                          </p:val>
                                        </p:tav>
                                        <p:tav tm="100000">
                                          <p:val>
                                            <p:strVal val="#ppt_y"/>
                                          </p:val>
                                        </p:tav>
                                      </p:tavLst>
                                    </p:anim>
                                  </p:childTnLst>
                                </p:cTn>
                              </p:par>
                            </p:childTnLst>
                          </p:cTn>
                        </p:par>
                        <p:par>
                          <p:cTn id="271" fill="hold" nodeType="afterGroup">
                            <p:stCondLst>
                              <p:cond delay="27000"/>
                            </p:stCondLst>
                            <p:childTnLst>
                              <p:par>
                                <p:cTn id="272" presetID="2" presetClass="entr" presetSubtype="8" fill="hold" grpId="0" nodeType="afterEffect">
                                  <p:stCondLst>
                                    <p:cond delay="0"/>
                                  </p:stCondLst>
                                  <p:childTnLst>
                                    <p:set>
                                      <p:cBhvr>
                                        <p:cTn id="273" dur="1" fill="hold">
                                          <p:stCondLst>
                                            <p:cond delay="0"/>
                                          </p:stCondLst>
                                        </p:cTn>
                                        <p:tgtEl>
                                          <p:spTgt spid="620596"/>
                                        </p:tgtEl>
                                        <p:attrNameLst>
                                          <p:attrName>style.visibility</p:attrName>
                                        </p:attrNameLst>
                                      </p:cBhvr>
                                      <p:to>
                                        <p:strVal val="visible"/>
                                      </p:to>
                                    </p:set>
                                    <p:anim calcmode="lin" valueType="num">
                                      <p:cBhvr additive="base">
                                        <p:cTn id="274" dur="3000" fill="hold"/>
                                        <p:tgtEl>
                                          <p:spTgt spid="620596"/>
                                        </p:tgtEl>
                                        <p:attrNameLst>
                                          <p:attrName>ppt_x</p:attrName>
                                        </p:attrNameLst>
                                      </p:cBhvr>
                                      <p:tavLst>
                                        <p:tav tm="0">
                                          <p:val>
                                            <p:strVal val="0-#ppt_w/2"/>
                                          </p:val>
                                        </p:tav>
                                        <p:tav tm="100000">
                                          <p:val>
                                            <p:strVal val="#ppt_x"/>
                                          </p:val>
                                        </p:tav>
                                      </p:tavLst>
                                    </p:anim>
                                    <p:anim calcmode="lin" valueType="num">
                                      <p:cBhvr additive="base">
                                        <p:cTn id="275" dur="3000" fill="hold"/>
                                        <p:tgtEl>
                                          <p:spTgt spid="620596"/>
                                        </p:tgtEl>
                                        <p:attrNameLst>
                                          <p:attrName>ppt_y</p:attrName>
                                        </p:attrNameLst>
                                      </p:cBhvr>
                                      <p:tavLst>
                                        <p:tav tm="0">
                                          <p:val>
                                            <p:strVal val="#ppt_y"/>
                                          </p:val>
                                        </p:tav>
                                        <p:tav tm="100000">
                                          <p:val>
                                            <p:strVal val="#ppt_y"/>
                                          </p:val>
                                        </p:tav>
                                      </p:tavLst>
                                    </p:anim>
                                  </p:childTnLst>
                                </p:cTn>
                              </p:par>
                            </p:childTnLst>
                          </p:cTn>
                        </p:par>
                        <p:par>
                          <p:cTn id="276" fill="hold" nodeType="afterGroup">
                            <p:stCondLst>
                              <p:cond delay="30000"/>
                            </p:stCondLst>
                            <p:childTnLst>
                              <p:par>
                                <p:cTn id="277" presetID="2" presetClass="entr" presetSubtype="8" fill="hold" grpId="0" nodeType="afterEffect">
                                  <p:stCondLst>
                                    <p:cond delay="0"/>
                                  </p:stCondLst>
                                  <p:childTnLst>
                                    <p:set>
                                      <p:cBhvr>
                                        <p:cTn id="278" dur="1" fill="hold">
                                          <p:stCondLst>
                                            <p:cond delay="0"/>
                                          </p:stCondLst>
                                        </p:cTn>
                                        <p:tgtEl>
                                          <p:spTgt spid="620586"/>
                                        </p:tgtEl>
                                        <p:attrNameLst>
                                          <p:attrName>style.visibility</p:attrName>
                                        </p:attrNameLst>
                                      </p:cBhvr>
                                      <p:to>
                                        <p:strVal val="visible"/>
                                      </p:to>
                                    </p:set>
                                    <p:anim calcmode="lin" valueType="num">
                                      <p:cBhvr additive="base">
                                        <p:cTn id="279" dur="500" fill="hold"/>
                                        <p:tgtEl>
                                          <p:spTgt spid="620586"/>
                                        </p:tgtEl>
                                        <p:attrNameLst>
                                          <p:attrName>ppt_x</p:attrName>
                                        </p:attrNameLst>
                                      </p:cBhvr>
                                      <p:tavLst>
                                        <p:tav tm="0">
                                          <p:val>
                                            <p:strVal val="0-#ppt_w/2"/>
                                          </p:val>
                                        </p:tav>
                                        <p:tav tm="100000">
                                          <p:val>
                                            <p:strVal val="#ppt_x"/>
                                          </p:val>
                                        </p:tav>
                                      </p:tavLst>
                                    </p:anim>
                                    <p:anim calcmode="lin" valueType="num">
                                      <p:cBhvr additive="base">
                                        <p:cTn id="280" dur="500" fill="hold"/>
                                        <p:tgtEl>
                                          <p:spTgt spid="620586"/>
                                        </p:tgtEl>
                                        <p:attrNameLst>
                                          <p:attrName>ppt_y</p:attrName>
                                        </p:attrNameLst>
                                      </p:cBhvr>
                                      <p:tavLst>
                                        <p:tav tm="0">
                                          <p:val>
                                            <p:strVal val="#ppt_y"/>
                                          </p:val>
                                        </p:tav>
                                        <p:tav tm="100000">
                                          <p:val>
                                            <p:strVal val="#ppt_y"/>
                                          </p:val>
                                        </p:tav>
                                      </p:tavLst>
                                    </p:anim>
                                  </p:childTnLst>
                                </p:cTn>
                              </p:par>
                            </p:childTnLst>
                          </p:cTn>
                        </p:par>
                        <p:par>
                          <p:cTn id="281" fill="hold" nodeType="afterGroup">
                            <p:stCondLst>
                              <p:cond delay="30500"/>
                            </p:stCondLst>
                            <p:childTnLst>
                              <p:par>
                                <p:cTn id="282" presetID="2" presetClass="entr" presetSubtype="8" fill="hold" grpId="0" nodeType="afterEffect">
                                  <p:stCondLst>
                                    <p:cond delay="0"/>
                                  </p:stCondLst>
                                  <p:childTnLst>
                                    <p:set>
                                      <p:cBhvr>
                                        <p:cTn id="283" dur="1" fill="hold">
                                          <p:stCondLst>
                                            <p:cond delay="0"/>
                                          </p:stCondLst>
                                        </p:cTn>
                                        <p:tgtEl>
                                          <p:spTgt spid="620597"/>
                                        </p:tgtEl>
                                        <p:attrNameLst>
                                          <p:attrName>style.visibility</p:attrName>
                                        </p:attrNameLst>
                                      </p:cBhvr>
                                      <p:to>
                                        <p:strVal val="visible"/>
                                      </p:to>
                                    </p:set>
                                    <p:anim calcmode="lin" valueType="num">
                                      <p:cBhvr additive="base">
                                        <p:cTn id="284" dur="500" fill="hold"/>
                                        <p:tgtEl>
                                          <p:spTgt spid="620597"/>
                                        </p:tgtEl>
                                        <p:attrNameLst>
                                          <p:attrName>ppt_x</p:attrName>
                                        </p:attrNameLst>
                                      </p:cBhvr>
                                      <p:tavLst>
                                        <p:tav tm="0">
                                          <p:val>
                                            <p:strVal val="0-#ppt_w/2"/>
                                          </p:val>
                                        </p:tav>
                                        <p:tav tm="100000">
                                          <p:val>
                                            <p:strVal val="#ppt_x"/>
                                          </p:val>
                                        </p:tav>
                                      </p:tavLst>
                                    </p:anim>
                                    <p:anim calcmode="lin" valueType="num">
                                      <p:cBhvr additive="base">
                                        <p:cTn id="285" dur="500" fill="hold"/>
                                        <p:tgtEl>
                                          <p:spTgt spid="620597"/>
                                        </p:tgtEl>
                                        <p:attrNameLst>
                                          <p:attrName>ppt_y</p:attrName>
                                        </p:attrNameLst>
                                      </p:cBhvr>
                                      <p:tavLst>
                                        <p:tav tm="0">
                                          <p:val>
                                            <p:strVal val="#ppt_y"/>
                                          </p:val>
                                        </p:tav>
                                        <p:tav tm="100000">
                                          <p:val>
                                            <p:strVal val="#ppt_y"/>
                                          </p:val>
                                        </p:tav>
                                      </p:tavLst>
                                    </p:anim>
                                  </p:childTnLst>
                                </p:cTn>
                              </p:par>
                            </p:childTnLst>
                          </p:cTn>
                        </p:par>
                        <p:par>
                          <p:cTn id="286" fill="hold" nodeType="afterGroup">
                            <p:stCondLst>
                              <p:cond delay="31000"/>
                            </p:stCondLst>
                            <p:childTnLst>
                              <p:par>
                                <p:cTn id="287" presetID="2" presetClass="entr" presetSubtype="8" fill="hold" grpId="0" nodeType="afterEffect">
                                  <p:stCondLst>
                                    <p:cond delay="0"/>
                                  </p:stCondLst>
                                  <p:childTnLst>
                                    <p:set>
                                      <p:cBhvr>
                                        <p:cTn id="288" dur="1" fill="hold">
                                          <p:stCondLst>
                                            <p:cond delay="0"/>
                                          </p:stCondLst>
                                        </p:cTn>
                                        <p:tgtEl>
                                          <p:spTgt spid="620598"/>
                                        </p:tgtEl>
                                        <p:attrNameLst>
                                          <p:attrName>style.visibility</p:attrName>
                                        </p:attrNameLst>
                                      </p:cBhvr>
                                      <p:to>
                                        <p:strVal val="visible"/>
                                      </p:to>
                                    </p:set>
                                    <p:anim calcmode="lin" valueType="num">
                                      <p:cBhvr additive="base">
                                        <p:cTn id="289" dur="500" fill="hold"/>
                                        <p:tgtEl>
                                          <p:spTgt spid="620598"/>
                                        </p:tgtEl>
                                        <p:attrNameLst>
                                          <p:attrName>ppt_x</p:attrName>
                                        </p:attrNameLst>
                                      </p:cBhvr>
                                      <p:tavLst>
                                        <p:tav tm="0">
                                          <p:val>
                                            <p:strVal val="0-#ppt_w/2"/>
                                          </p:val>
                                        </p:tav>
                                        <p:tav tm="100000">
                                          <p:val>
                                            <p:strVal val="#ppt_x"/>
                                          </p:val>
                                        </p:tav>
                                      </p:tavLst>
                                    </p:anim>
                                    <p:anim calcmode="lin" valueType="num">
                                      <p:cBhvr additive="base">
                                        <p:cTn id="290" dur="500" fill="hold"/>
                                        <p:tgtEl>
                                          <p:spTgt spid="620598"/>
                                        </p:tgtEl>
                                        <p:attrNameLst>
                                          <p:attrName>ppt_y</p:attrName>
                                        </p:attrNameLst>
                                      </p:cBhvr>
                                      <p:tavLst>
                                        <p:tav tm="0">
                                          <p:val>
                                            <p:strVal val="#ppt_y"/>
                                          </p:val>
                                        </p:tav>
                                        <p:tav tm="100000">
                                          <p:val>
                                            <p:strVal val="#ppt_y"/>
                                          </p:val>
                                        </p:tav>
                                      </p:tavLst>
                                    </p:anim>
                                  </p:childTnLst>
                                </p:cTn>
                              </p:par>
                            </p:childTnLst>
                          </p:cTn>
                        </p:par>
                        <p:par>
                          <p:cTn id="291" fill="hold" nodeType="afterGroup">
                            <p:stCondLst>
                              <p:cond delay="31500"/>
                            </p:stCondLst>
                            <p:childTnLst>
                              <p:par>
                                <p:cTn id="292" presetID="2" presetClass="entr" presetSubtype="8" fill="hold" grpId="0" nodeType="afterEffect">
                                  <p:stCondLst>
                                    <p:cond delay="0"/>
                                  </p:stCondLst>
                                  <p:childTnLst>
                                    <p:set>
                                      <p:cBhvr>
                                        <p:cTn id="293" dur="1" fill="hold">
                                          <p:stCondLst>
                                            <p:cond delay="0"/>
                                          </p:stCondLst>
                                        </p:cTn>
                                        <p:tgtEl>
                                          <p:spTgt spid="620599"/>
                                        </p:tgtEl>
                                        <p:attrNameLst>
                                          <p:attrName>style.visibility</p:attrName>
                                        </p:attrNameLst>
                                      </p:cBhvr>
                                      <p:to>
                                        <p:strVal val="visible"/>
                                      </p:to>
                                    </p:set>
                                    <p:anim calcmode="lin" valueType="num">
                                      <p:cBhvr additive="base">
                                        <p:cTn id="294" dur="500" fill="hold"/>
                                        <p:tgtEl>
                                          <p:spTgt spid="620599"/>
                                        </p:tgtEl>
                                        <p:attrNameLst>
                                          <p:attrName>ppt_x</p:attrName>
                                        </p:attrNameLst>
                                      </p:cBhvr>
                                      <p:tavLst>
                                        <p:tav tm="0">
                                          <p:val>
                                            <p:strVal val="0-#ppt_w/2"/>
                                          </p:val>
                                        </p:tav>
                                        <p:tav tm="100000">
                                          <p:val>
                                            <p:strVal val="#ppt_x"/>
                                          </p:val>
                                        </p:tav>
                                      </p:tavLst>
                                    </p:anim>
                                    <p:anim calcmode="lin" valueType="num">
                                      <p:cBhvr additive="base">
                                        <p:cTn id="295" dur="500" fill="hold"/>
                                        <p:tgtEl>
                                          <p:spTgt spid="620599"/>
                                        </p:tgtEl>
                                        <p:attrNameLst>
                                          <p:attrName>ppt_y</p:attrName>
                                        </p:attrNameLst>
                                      </p:cBhvr>
                                      <p:tavLst>
                                        <p:tav tm="0">
                                          <p:val>
                                            <p:strVal val="#ppt_y"/>
                                          </p:val>
                                        </p:tav>
                                        <p:tav tm="100000">
                                          <p:val>
                                            <p:strVal val="#ppt_y"/>
                                          </p:val>
                                        </p:tav>
                                      </p:tavLst>
                                    </p:anim>
                                  </p:childTnLst>
                                </p:cTn>
                              </p:par>
                            </p:childTnLst>
                          </p:cTn>
                        </p:par>
                        <p:par>
                          <p:cTn id="296" fill="hold" nodeType="afterGroup">
                            <p:stCondLst>
                              <p:cond delay="32000"/>
                            </p:stCondLst>
                            <p:childTnLst>
                              <p:par>
                                <p:cTn id="297" presetID="2" presetClass="entr" presetSubtype="8" fill="hold" grpId="0" nodeType="afterEffect">
                                  <p:stCondLst>
                                    <p:cond delay="0"/>
                                  </p:stCondLst>
                                  <p:childTnLst>
                                    <p:set>
                                      <p:cBhvr>
                                        <p:cTn id="298" dur="1" fill="hold">
                                          <p:stCondLst>
                                            <p:cond delay="0"/>
                                          </p:stCondLst>
                                        </p:cTn>
                                        <p:tgtEl>
                                          <p:spTgt spid="620600"/>
                                        </p:tgtEl>
                                        <p:attrNameLst>
                                          <p:attrName>style.visibility</p:attrName>
                                        </p:attrNameLst>
                                      </p:cBhvr>
                                      <p:to>
                                        <p:strVal val="visible"/>
                                      </p:to>
                                    </p:set>
                                    <p:anim calcmode="lin" valueType="num">
                                      <p:cBhvr additive="base">
                                        <p:cTn id="299" dur="500" fill="hold"/>
                                        <p:tgtEl>
                                          <p:spTgt spid="620600"/>
                                        </p:tgtEl>
                                        <p:attrNameLst>
                                          <p:attrName>ppt_x</p:attrName>
                                        </p:attrNameLst>
                                      </p:cBhvr>
                                      <p:tavLst>
                                        <p:tav tm="0">
                                          <p:val>
                                            <p:strVal val="0-#ppt_w/2"/>
                                          </p:val>
                                        </p:tav>
                                        <p:tav tm="100000">
                                          <p:val>
                                            <p:strVal val="#ppt_x"/>
                                          </p:val>
                                        </p:tav>
                                      </p:tavLst>
                                    </p:anim>
                                    <p:anim calcmode="lin" valueType="num">
                                      <p:cBhvr additive="base">
                                        <p:cTn id="300" dur="500" fill="hold"/>
                                        <p:tgtEl>
                                          <p:spTgt spid="620600"/>
                                        </p:tgtEl>
                                        <p:attrNameLst>
                                          <p:attrName>ppt_y</p:attrName>
                                        </p:attrNameLst>
                                      </p:cBhvr>
                                      <p:tavLst>
                                        <p:tav tm="0">
                                          <p:val>
                                            <p:strVal val="#ppt_y"/>
                                          </p:val>
                                        </p:tav>
                                        <p:tav tm="100000">
                                          <p:val>
                                            <p:strVal val="#ppt_y"/>
                                          </p:val>
                                        </p:tav>
                                      </p:tavLst>
                                    </p:anim>
                                  </p:childTnLst>
                                </p:cTn>
                              </p:par>
                            </p:childTnLst>
                          </p:cTn>
                        </p:par>
                        <p:par>
                          <p:cTn id="301" fill="hold" nodeType="afterGroup">
                            <p:stCondLst>
                              <p:cond delay="32500"/>
                            </p:stCondLst>
                            <p:childTnLst>
                              <p:par>
                                <p:cTn id="302" presetID="2" presetClass="entr" presetSubtype="8" fill="hold" grpId="0" nodeType="afterEffect">
                                  <p:stCondLst>
                                    <p:cond delay="0"/>
                                  </p:stCondLst>
                                  <p:childTnLst>
                                    <p:set>
                                      <p:cBhvr>
                                        <p:cTn id="303" dur="1" fill="hold">
                                          <p:stCondLst>
                                            <p:cond delay="0"/>
                                          </p:stCondLst>
                                        </p:cTn>
                                        <p:tgtEl>
                                          <p:spTgt spid="620601"/>
                                        </p:tgtEl>
                                        <p:attrNameLst>
                                          <p:attrName>style.visibility</p:attrName>
                                        </p:attrNameLst>
                                      </p:cBhvr>
                                      <p:to>
                                        <p:strVal val="visible"/>
                                      </p:to>
                                    </p:set>
                                    <p:anim calcmode="lin" valueType="num">
                                      <p:cBhvr additive="base">
                                        <p:cTn id="304" dur="500" fill="hold"/>
                                        <p:tgtEl>
                                          <p:spTgt spid="620601"/>
                                        </p:tgtEl>
                                        <p:attrNameLst>
                                          <p:attrName>ppt_x</p:attrName>
                                        </p:attrNameLst>
                                      </p:cBhvr>
                                      <p:tavLst>
                                        <p:tav tm="0">
                                          <p:val>
                                            <p:strVal val="0-#ppt_w/2"/>
                                          </p:val>
                                        </p:tav>
                                        <p:tav tm="100000">
                                          <p:val>
                                            <p:strVal val="#ppt_x"/>
                                          </p:val>
                                        </p:tav>
                                      </p:tavLst>
                                    </p:anim>
                                    <p:anim calcmode="lin" valueType="num">
                                      <p:cBhvr additive="base">
                                        <p:cTn id="305" dur="500" fill="hold"/>
                                        <p:tgtEl>
                                          <p:spTgt spid="620601"/>
                                        </p:tgtEl>
                                        <p:attrNameLst>
                                          <p:attrName>ppt_y</p:attrName>
                                        </p:attrNameLst>
                                      </p:cBhvr>
                                      <p:tavLst>
                                        <p:tav tm="0">
                                          <p:val>
                                            <p:strVal val="#ppt_y"/>
                                          </p:val>
                                        </p:tav>
                                        <p:tav tm="100000">
                                          <p:val>
                                            <p:strVal val="#ppt_y"/>
                                          </p:val>
                                        </p:tav>
                                      </p:tavLst>
                                    </p:anim>
                                  </p:childTnLst>
                                </p:cTn>
                              </p:par>
                            </p:childTnLst>
                          </p:cTn>
                        </p:par>
                        <p:par>
                          <p:cTn id="306" fill="hold" nodeType="afterGroup">
                            <p:stCondLst>
                              <p:cond delay="33000"/>
                            </p:stCondLst>
                            <p:childTnLst>
                              <p:par>
                                <p:cTn id="307" presetID="2" presetClass="entr" presetSubtype="8" fill="hold" grpId="0" nodeType="afterEffect">
                                  <p:stCondLst>
                                    <p:cond delay="0"/>
                                  </p:stCondLst>
                                  <p:childTnLst>
                                    <p:set>
                                      <p:cBhvr>
                                        <p:cTn id="308" dur="1" fill="hold">
                                          <p:stCondLst>
                                            <p:cond delay="0"/>
                                          </p:stCondLst>
                                        </p:cTn>
                                        <p:tgtEl>
                                          <p:spTgt spid="620602"/>
                                        </p:tgtEl>
                                        <p:attrNameLst>
                                          <p:attrName>style.visibility</p:attrName>
                                        </p:attrNameLst>
                                      </p:cBhvr>
                                      <p:to>
                                        <p:strVal val="visible"/>
                                      </p:to>
                                    </p:set>
                                    <p:anim calcmode="lin" valueType="num">
                                      <p:cBhvr additive="base">
                                        <p:cTn id="309" dur="500" fill="hold"/>
                                        <p:tgtEl>
                                          <p:spTgt spid="620602"/>
                                        </p:tgtEl>
                                        <p:attrNameLst>
                                          <p:attrName>ppt_x</p:attrName>
                                        </p:attrNameLst>
                                      </p:cBhvr>
                                      <p:tavLst>
                                        <p:tav tm="0">
                                          <p:val>
                                            <p:strVal val="0-#ppt_w/2"/>
                                          </p:val>
                                        </p:tav>
                                        <p:tav tm="100000">
                                          <p:val>
                                            <p:strVal val="#ppt_x"/>
                                          </p:val>
                                        </p:tav>
                                      </p:tavLst>
                                    </p:anim>
                                    <p:anim calcmode="lin" valueType="num">
                                      <p:cBhvr additive="base">
                                        <p:cTn id="310" dur="500" fill="hold"/>
                                        <p:tgtEl>
                                          <p:spTgt spid="620602"/>
                                        </p:tgtEl>
                                        <p:attrNameLst>
                                          <p:attrName>ppt_y</p:attrName>
                                        </p:attrNameLst>
                                      </p:cBhvr>
                                      <p:tavLst>
                                        <p:tav tm="0">
                                          <p:val>
                                            <p:strVal val="#ppt_y"/>
                                          </p:val>
                                        </p:tav>
                                        <p:tav tm="100000">
                                          <p:val>
                                            <p:strVal val="#ppt_y"/>
                                          </p:val>
                                        </p:tav>
                                      </p:tavLst>
                                    </p:anim>
                                  </p:childTnLst>
                                </p:cTn>
                              </p:par>
                            </p:childTnLst>
                          </p:cTn>
                        </p:par>
                        <p:par>
                          <p:cTn id="311" fill="hold" nodeType="afterGroup">
                            <p:stCondLst>
                              <p:cond delay="33500"/>
                            </p:stCondLst>
                            <p:childTnLst>
                              <p:par>
                                <p:cTn id="312" presetID="2" presetClass="entr" presetSubtype="8" fill="hold" grpId="0" nodeType="afterEffect">
                                  <p:stCondLst>
                                    <p:cond delay="0"/>
                                  </p:stCondLst>
                                  <p:childTnLst>
                                    <p:set>
                                      <p:cBhvr>
                                        <p:cTn id="313" dur="1" fill="hold">
                                          <p:stCondLst>
                                            <p:cond delay="0"/>
                                          </p:stCondLst>
                                        </p:cTn>
                                        <p:tgtEl>
                                          <p:spTgt spid="620603"/>
                                        </p:tgtEl>
                                        <p:attrNameLst>
                                          <p:attrName>style.visibility</p:attrName>
                                        </p:attrNameLst>
                                      </p:cBhvr>
                                      <p:to>
                                        <p:strVal val="visible"/>
                                      </p:to>
                                    </p:set>
                                    <p:anim calcmode="lin" valueType="num">
                                      <p:cBhvr additive="base">
                                        <p:cTn id="314" dur="500" fill="hold"/>
                                        <p:tgtEl>
                                          <p:spTgt spid="620603"/>
                                        </p:tgtEl>
                                        <p:attrNameLst>
                                          <p:attrName>ppt_x</p:attrName>
                                        </p:attrNameLst>
                                      </p:cBhvr>
                                      <p:tavLst>
                                        <p:tav tm="0">
                                          <p:val>
                                            <p:strVal val="0-#ppt_w/2"/>
                                          </p:val>
                                        </p:tav>
                                        <p:tav tm="100000">
                                          <p:val>
                                            <p:strVal val="#ppt_x"/>
                                          </p:val>
                                        </p:tav>
                                      </p:tavLst>
                                    </p:anim>
                                    <p:anim calcmode="lin" valueType="num">
                                      <p:cBhvr additive="base">
                                        <p:cTn id="315" dur="500" fill="hold"/>
                                        <p:tgtEl>
                                          <p:spTgt spid="620603"/>
                                        </p:tgtEl>
                                        <p:attrNameLst>
                                          <p:attrName>ppt_y</p:attrName>
                                        </p:attrNameLst>
                                      </p:cBhvr>
                                      <p:tavLst>
                                        <p:tav tm="0">
                                          <p:val>
                                            <p:strVal val="#ppt_y"/>
                                          </p:val>
                                        </p:tav>
                                        <p:tav tm="100000">
                                          <p:val>
                                            <p:strVal val="#ppt_y"/>
                                          </p:val>
                                        </p:tav>
                                      </p:tavLst>
                                    </p:anim>
                                  </p:childTnLst>
                                </p:cTn>
                              </p:par>
                            </p:childTnLst>
                          </p:cTn>
                        </p:par>
                        <p:par>
                          <p:cTn id="316" fill="hold" nodeType="afterGroup">
                            <p:stCondLst>
                              <p:cond delay="34000"/>
                            </p:stCondLst>
                            <p:childTnLst>
                              <p:par>
                                <p:cTn id="317" presetID="2" presetClass="entr" presetSubtype="8" fill="hold" grpId="0" nodeType="afterEffect">
                                  <p:stCondLst>
                                    <p:cond delay="0"/>
                                  </p:stCondLst>
                                  <p:childTnLst>
                                    <p:set>
                                      <p:cBhvr>
                                        <p:cTn id="318" dur="1" fill="hold">
                                          <p:stCondLst>
                                            <p:cond delay="0"/>
                                          </p:stCondLst>
                                        </p:cTn>
                                        <p:tgtEl>
                                          <p:spTgt spid="620604"/>
                                        </p:tgtEl>
                                        <p:attrNameLst>
                                          <p:attrName>style.visibility</p:attrName>
                                        </p:attrNameLst>
                                      </p:cBhvr>
                                      <p:to>
                                        <p:strVal val="visible"/>
                                      </p:to>
                                    </p:set>
                                    <p:anim calcmode="lin" valueType="num">
                                      <p:cBhvr additive="base">
                                        <p:cTn id="319" dur="500" fill="hold"/>
                                        <p:tgtEl>
                                          <p:spTgt spid="620604"/>
                                        </p:tgtEl>
                                        <p:attrNameLst>
                                          <p:attrName>ppt_x</p:attrName>
                                        </p:attrNameLst>
                                      </p:cBhvr>
                                      <p:tavLst>
                                        <p:tav tm="0">
                                          <p:val>
                                            <p:strVal val="0-#ppt_w/2"/>
                                          </p:val>
                                        </p:tav>
                                        <p:tav tm="100000">
                                          <p:val>
                                            <p:strVal val="#ppt_x"/>
                                          </p:val>
                                        </p:tav>
                                      </p:tavLst>
                                    </p:anim>
                                    <p:anim calcmode="lin" valueType="num">
                                      <p:cBhvr additive="base">
                                        <p:cTn id="320" dur="500" fill="hold"/>
                                        <p:tgtEl>
                                          <p:spTgt spid="620604"/>
                                        </p:tgtEl>
                                        <p:attrNameLst>
                                          <p:attrName>ppt_y</p:attrName>
                                        </p:attrNameLst>
                                      </p:cBhvr>
                                      <p:tavLst>
                                        <p:tav tm="0">
                                          <p:val>
                                            <p:strVal val="#ppt_y"/>
                                          </p:val>
                                        </p:tav>
                                        <p:tav tm="100000">
                                          <p:val>
                                            <p:strVal val="#ppt_y"/>
                                          </p:val>
                                        </p:tav>
                                      </p:tavLst>
                                    </p:anim>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620606"/>
                                        </p:tgtEl>
                                        <p:attrNameLst>
                                          <p:attrName>style.visibility</p:attrName>
                                        </p:attrNameLst>
                                      </p:cBhvr>
                                      <p:to>
                                        <p:strVal val="visible"/>
                                      </p:to>
                                    </p:set>
                                    <p:anim calcmode="lin" valueType="num">
                                      <p:cBhvr additive="base">
                                        <p:cTn id="325" dur="500" fill="hold"/>
                                        <p:tgtEl>
                                          <p:spTgt spid="620606"/>
                                        </p:tgtEl>
                                        <p:attrNameLst>
                                          <p:attrName>ppt_x</p:attrName>
                                        </p:attrNameLst>
                                      </p:cBhvr>
                                      <p:tavLst>
                                        <p:tav tm="0">
                                          <p:val>
                                            <p:strVal val="0-#ppt_w/2"/>
                                          </p:val>
                                        </p:tav>
                                        <p:tav tm="100000">
                                          <p:val>
                                            <p:strVal val="#ppt_x"/>
                                          </p:val>
                                        </p:tav>
                                      </p:tavLst>
                                    </p:anim>
                                    <p:anim calcmode="lin" valueType="num">
                                      <p:cBhvr additive="base">
                                        <p:cTn id="326" dur="500" fill="hold"/>
                                        <p:tgtEl>
                                          <p:spTgt spid="620606"/>
                                        </p:tgtEl>
                                        <p:attrNameLst>
                                          <p:attrName>ppt_y</p:attrName>
                                        </p:attrNameLst>
                                      </p:cBhvr>
                                      <p:tavLst>
                                        <p:tav tm="0">
                                          <p:val>
                                            <p:strVal val="#ppt_y"/>
                                          </p:val>
                                        </p:tav>
                                        <p:tav tm="100000">
                                          <p:val>
                                            <p:strVal val="#ppt_y"/>
                                          </p:val>
                                        </p:tav>
                                      </p:tavLst>
                                    </p:anim>
                                  </p:childTnLst>
                                </p:cTn>
                              </p:par>
                            </p:childTnLst>
                          </p:cTn>
                        </p:par>
                        <p:par>
                          <p:cTn id="327" fill="hold" nodeType="afterGroup">
                            <p:stCondLst>
                              <p:cond delay="500"/>
                            </p:stCondLst>
                            <p:childTnLst>
                              <p:par>
                                <p:cTn id="328" presetID="2" presetClass="entr" presetSubtype="8" fill="hold" grpId="0" nodeType="afterEffect">
                                  <p:stCondLst>
                                    <p:cond delay="0"/>
                                  </p:stCondLst>
                                  <p:childTnLst>
                                    <p:set>
                                      <p:cBhvr>
                                        <p:cTn id="329" dur="1" fill="hold">
                                          <p:stCondLst>
                                            <p:cond delay="0"/>
                                          </p:stCondLst>
                                        </p:cTn>
                                        <p:tgtEl>
                                          <p:spTgt spid="620607"/>
                                        </p:tgtEl>
                                        <p:attrNameLst>
                                          <p:attrName>style.visibility</p:attrName>
                                        </p:attrNameLst>
                                      </p:cBhvr>
                                      <p:to>
                                        <p:strVal val="visible"/>
                                      </p:to>
                                    </p:set>
                                    <p:anim calcmode="lin" valueType="num">
                                      <p:cBhvr additive="base">
                                        <p:cTn id="330" dur="3000" fill="hold"/>
                                        <p:tgtEl>
                                          <p:spTgt spid="620607"/>
                                        </p:tgtEl>
                                        <p:attrNameLst>
                                          <p:attrName>ppt_x</p:attrName>
                                        </p:attrNameLst>
                                      </p:cBhvr>
                                      <p:tavLst>
                                        <p:tav tm="0">
                                          <p:val>
                                            <p:strVal val="0-#ppt_w/2"/>
                                          </p:val>
                                        </p:tav>
                                        <p:tav tm="100000">
                                          <p:val>
                                            <p:strVal val="#ppt_x"/>
                                          </p:val>
                                        </p:tav>
                                      </p:tavLst>
                                    </p:anim>
                                    <p:anim calcmode="lin" valueType="num">
                                      <p:cBhvr additive="base">
                                        <p:cTn id="331" dur="3000" fill="hold"/>
                                        <p:tgtEl>
                                          <p:spTgt spid="620607"/>
                                        </p:tgtEl>
                                        <p:attrNameLst>
                                          <p:attrName>ppt_y</p:attrName>
                                        </p:attrNameLst>
                                      </p:cBhvr>
                                      <p:tavLst>
                                        <p:tav tm="0">
                                          <p:val>
                                            <p:strVal val="#ppt_y"/>
                                          </p:val>
                                        </p:tav>
                                        <p:tav tm="100000">
                                          <p:val>
                                            <p:strVal val="#ppt_y"/>
                                          </p:val>
                                        </p:tav>
                                      </p:tavLst>
                                    </p:anim>
                                  </p:childTnLst>
                                </p:cTn>
                              </p:par>
                            </p:childTnLst>
                          </p:cTn>
                        </p:par>
                        <p:par>
                          <p:cTn id="332" fill="hold" nodeType="afterGroup">
                            <p:stCondLst>
                              <p:cond delay="3500"/>
                            </p:stCondLst>
                            <p:childTnLst>
                              <p:par>
                                <p:cTn id="333" presetID="2" presetClass="entr" presetSubtype="8" fill="hold" grpId="0" nodeType="afterEffect">
                                  <p:stCondLst>
                                    <p:cond delay="0"/>
                                  </p:stCondLst>
                                  <p:childTnLst>
                                    <p:set>
                                      <p:cBhvr>
                                        <p:cTn id="334" dur="1" fill="hold">
                                          <p:stCondLst>
                                            <p:cond delay="0"/>
                                          </p:stCondLst>
                                        </p:cTn>
                                        <p:tgtEl>
                                          <p:spTgt spid="620608"/>
                                        </p:tgtEl>
                                        <p:attrNameLst>
                                          <p:attrName>style.visibility</p:attrName>
                                        </p:attrNameLst>
                                      </p:cBhvr>
                                      <p:to>
                                        <p:strVal val="visible"/>
                                      </p:to>
                                    </p:set>
                                    <p:anim calcmode="lin" valueType="num">
                                      <p:cBhvr additive="base">
                                        <p:cTn id="335" dur="3000" fill="hold"/>
                                        <p:tgtEl>
                                          <p:spTgt spid="620608"/>
                                        </p:tgtEl>
                                        <p:attrNameLst>
                                          <p:attrName>ppt_x</p:attrName>
                                        </p:attrNameLst>
                                      </p:cBhvr>
                                      <p:tavLst>
                                        <p:tav tm="0">
                                          <p:val>
                                            <p:strVal val="0-#ppt_w/2"/>
                                          </p:val>
                                        </p:tav>
                                        <p:tav tm="100000">
                                          <p:val>
                                            <p:strVal val="#ppt_x"/>
                                          </p:val>
                                        </p:tav>
                                      </p:tavLst>
                                    </p:anim>
                                    <p:anim calcmode="lin" valueType="num">
                                      <p:cBhvr additive="base">
                                        <p:cTn id="336" dur="3000" fill="hold"/>
                                        <p:tgtEl>
                                          <p:spTgt spid="620608"/>
                                        </p:tgtEl>
                                        <p:attrNameLst>
                                          <p:attrName>ppt_y</p:attrName>
                                        </p:attrNameLst>
                                      </p:cBhvr>
                                      <p:tavLst>
                                        <p:tav tm="0">
                                          <p:val>
                                            <p:strVal val="#ppt_y"/>
                                          </p:val>
                                        </p:tav>
                                        <p:tav tm="100000">
                                          <p:val>
                                            <p:strVal val="#ppt_y"/>
                                          </p:val>
                                        </p:tav>
                                      </p:tavLst>
                                    </p:anim>
                                  </p:childTnLst>
                                </p:cTn>
                              </p:par>
                            </p:childTnLst>
                          </p:cTn>
                        </p:par>
                        <p:par>
                          <p:cTn id="337" fill="hold" nodeType="afterGroup">
                            <p:stCondLst>
                              <p:cond delay="6500"/>
                            </p:stCondLst>
                            <p:childTnLst>
                              <p:par>
                                <p:cTn id="338" presetID="2" presetClass="entr" presetSubtype="8" fill="hold" grpId="0" nodeType="afterEffect">
                                  <p:stCondLst>
                                    <p:cond delay="0"/>
                                  </p:stCondLst>
                                  <p:childTnLst>
                                    <p:set>
                                      <p:cBhvr>
                                        <p:cTn id="339" dur="1" fill="hold">
                                          <p:stCondLst>
                                            <p:cond delay="0"/>
                                          </p:stCondLst>
                                        </p:cTn>
                                        <p:tgtEl>
                                          <p:spTgt spid="620609"/>
                                        </p:tgtEl>
                                        <p:attrNameLst>
                                          <p:attrName>style.visibility</p:attrName>
                                        </p:attrNameLst>
                                      </p:cBhvr>
                                      <p:to>
                                        <p:strVal val="visible"/>
                                      </p:to>
                                    </p:set>
                                    <p:anim calcmode="lin" valueType="num">
                                      <p:cBhvr additive="base">
                                        <p:cTn id="340" dur="3000" fill="hold"/>
                                        <p:tgtEl>
                                          <p:spTgt spid="620609"/>
                                        </p:tgtEl>
                                        <p:attrNameLst>
                                          <p:attrName>ppt_x</p:attrName>
                                        </p:attrNameLst>
                                      </p:cBhvr>
                                      <p:tavLst>
                                        <p:tav tm="0">
                                          <p:val>
                                            <p:strVal val="0-#ppt_w/2"/>
                                          </p:val>
                                        </p:tav>
                                        <p:tav tm="100000">
                                          <p:val>
                                            <p:strVal val="#ppt_x"/>
                                          </p:val>
                                        </p:tav>
                                      </p:tavLst>
                                    </p:anim>
                                    <p:anim calcmode="lin" valueType="num">
                                      <p:cBhvr additive="base">
                                        <p:cTn id="341" dur="3000" fill="hold"/>
                                        <p:tgtEl>
                                          <p:spTgt spid="620609"/>
                                        </p:tgtEl>
                                        <p:attrNameLst>
                                          <p:attrName>ppt_y</p:attrName>
                                        </p:attrNameLst>
                                      </p:cBhvr>
                                      <p:tavLst>
                                        <p:tav tm="0">
                                          <p:val>
                                            <p:strVal val="#ppt_y"/>
                                          </p:val>
                                        </p:tav>
                                        <p:tav tm="100000">
                                          <p:val>
                                            <p:strVal val="#ppt_y"/>
                                          </p:val>
                                        </p:tav>
                                      </p:tavLst>
                                    </p:anim>
                                  </p:childTnLst>
                                </p:cTn>
                              </p:par>
                            </p:childTnLst>
                          </p:cTn>
                        </p:par>
                        <p:par>
                          <p:cTn id="342" fill="hold" nodeType="afterGroup">
                            <p:stCondLst>
                              <p:cond delay="9500"/>
                            </p:stCondLst>
                            <p:childTnLst>
                              <p:par>
                                <p:cTn id="343" presetID="2" presetClass="entr" presetSubtype="8" fill="hold" grpId="0" nodeType="afterEffect">
                                  <p:stCondLst>
                                    <p:cond delay="0"/>
                                  </p:stCondLst>
                                  <p:childTnLst>
                                    <p:set>
                                      <p:cBhvr>
                                        <p:cTn id="344" dur="1" fill="hold">
                                          <p:stCondLst>
                                            <p:cond delay="0"/>
                                          </p:stCondLst>
                                        </p:cTn>
                                        <p:tgtEl>
                                          <p:spTgt spid="620610"/>
                                        </p:tgtEl>
                                        <p:attrNameLst>
                                          <p:attrName>style.visibility</p:attrName>
                                        </p:attrNameLst>
                                      </p:cBhvr>
                                      <p:to>
                                        <p:strVal val="visible"/>
                                      </p:to>
                                    </p:set>
                                    <p:anim calcmode="lin" valueType="num">
                                      <p:cBhvr additive="base">
                                        <p:cTn id="345" dur="3000" fill="hold"/>
                                        <p:tgtEl>
                                          <p:spTgt spid="620610"/>
                                        </p:tgtEl>
                                        <p:attrNameLst>
                                          <p:attrName>ppt_x</p:attrName>
                                        </p:attrNameLst>
                                      </p:cBhvr>
                                      <p:tavLst>
                                        <p:tav tm="0">
                                          <p:val>
                                            <p:strVal val="0-#ppt_w/2"/>
                                          </p:val>
                                        </p:tav>
                                        <p:tav tm="100000">
                                          <p:val>
                                            <p:strVal val="#ppt_x"/>
                                          </p:val>
                                        </p:tav>
                                      </p:tavLst>
                                    </p:anim>
                                    <p:anim calcmode="lin" valueType="num">
                                      <p:cBhvr additive="base">
                                        <p:cTn id="346" dur="3000" fill="hold"/>
                                        <p:tgtEl>
                                          <p:spTgt spid="620610"/>
                                        </p:tgtEl>
                                        <p:attrNameLst>
                                          <p:attrName>ppt_y</p:attrName>
                                        </p:attrNameLst>
                                      </p:cBhvr>
                                      <p:tavLst>
                                        <p:tav tm="0">
                                          <p:val>
                                            <p:strVal val="#ppt_y"/>
                                          </p:val>
                                        </p:tav>
                                        <p:tav tm="100000">
                                          <p:val>
                                            <p:strVal val="#ppt_y"/>
                                          </p:val>
                                        </p:tav>
                                      </p:tavLst>
                                    </p:anim>
                                  </p:childTnLst>
                                </p:cTn>
                              </p:par>
                            </p:childTnLst>
                          </p:cTn>
                        </p:par>
                        <p:par>
                          <p:cTn id="347" fill="hold" nodeType="afterGroup">
                            <p:stCondLst>
                              <p:cond delay="12500"/>
                            </p:stCondLst>
                            <p:childTnLst>
                              <p:par>
                                <p:cTn id="348" presetID="2" presetClass="entr" presetSubtype="8" fill="hold" grpId="0" nodeType="afterEffect">
                                  <p:stCondLst>
                                    <p:cond delay="0"/>
                                  </p:stCondLst>
                                  <p:childTnLst>
                                    <p:set>
                                      <p:cBhvr>
                                        <p:cTn id="349" dur="1" fill="hold">
                                          <p:stCondLst>
                                            <p:cond delay="0"/>
                                          </p:stCondLst>
                                        </p:cTn>
                                        <p:tgtEl>
                                          <p:spTgt spid="620611"/>
                                        </p:tgtEl>
                                        <p:attrNameLst>
                                          <p:attrName>style.visibility</p:attrName>
                                        </p:attrNameLst>
                                      </p:cBhvr>
                                      <p:to>
                                        <p:strVal val="visible"/>
                                      </p:to>
                                    </p:set>
                                    <p:anim calcmode="lin" valueType="num">
                                      <p:cBhvr additive="base">
                                        <p:cTn id="350" dur="3000" fill="hold"/>
                                        <p:tgtEl>
                                          <p:spTgt spid="620611"/>
                                        </p:tgtEl>
                                        <p:attrNameLst>
                                          <p:attrName>ppt_x</p:attrName>
                                        </p:attrNameLst>
                                      </p:cBhvr>
                                      <p:tavLst>
                                        <p:tav tm="0">
                                          <p:val>
                                            <p:strVal val="0-#ppt_w/2"/>
                                          </p:val>
                                        </p:tav>
                                        <p:tav tm="100000">
                                          <p:val>
                                            <p:strVal val="#ppt_x"/>
                                          </p:val>
                                        </p:tav>
                                      </p:tavLst>
                                    </p:anim>
                                    <p:anim calcmode="lin" valueType="num">
                                      <p:cBhvr additive="base">
                                        <p:cTn id="351" dur="3000" fill="hold"/>
                                        <p:tgtEl>
                                          <p:spTgt spid="620611"/>
                                        </p:tgtEl>
                                        <p:attrNameLst>
                                          <p:attrName>ppt_y</p:attrName>
                                        </p:attrNameLst>
                                      </p:cBhvr>
                                      <p:tavLst>
                                        <p:tav tm="0">
                                          <p:val>
                                            <p:strVal val="#ppt_y"/>
                                          </p:val>
                                        </p:tav>
                                        <p:tav tm="100000">
                                          <p:val>
                                            <p:strVal val="#ppt_y"/>
                                          </p:val>
                                        </p:tav>
                                      </p:tavLst>
                                    </p:anim>
                                  </p:childTnLst>
                                </p:cTn>
                              </p:par>
                            </p:childTnLst>
                          </p:cTn>
                        </p:par>
                        <p:par>
                          <p:cTn id="352" fill="hold" nodeType="afterGroup">
                            <p:stCondLst>
                              <p:cond delay="15500"/>
                            </p:stCondLst>
                            <p:childTnLst>
                              <p:par>
                                <p:cTn id="353" presetID="2" presetClass="entr" presetSubtype="8" fill="hold" grpId="0" nodeType="afterEffect">
                                  <p:stCondLst>
                                    <p:cond delay="0"/>
                                  </p:stCondLst>
                                  <p:childTnLst>
                                    <p:set>
                                      <p:cBhvr>
                                        <p:cTn id="354" dur="1" fill="hold">
                                          <p:stCondLst>
                                            <p:cond delay="0"/>
                                          </p:stCondLst>
                                        </p:cTn>
                                        <p:tgtEl>
                                          <p:spTgt spid="620612"/>
                                        </p:tgtEl>
                                        <p:attrNameLst>
                                          <p:attrName>style.visibility</p:attrName>
                                        </p:attrNameLst>
                                      </p:cBhvr>
                                      <p:to>
                                        <p:strVal val="visible"/>
                                      </p:to>
                                    </p:set>
                                    <p:anim calcmode="lin" valueType="num">
                                      <p:cBhvr additive="base">
                                        <p:cTn id="355" dur="3000" fill="hold"/>
                                        <p:tgtEl>
                                          <p:spTgt spid="620612"/>
                                        </p:tgtEl>
                                        <p:attrNameLst>
                                          <p:attrName>ppt_x</p:attrName>
                                        </p:attrNameLst>
                                      </p:cBhvr>
                                      <p:tavLst>
                                        <p:tav tm="0">
                                          <p:val>
                                            <p:strVal val="0-#ppt_w/2"/>
                                          </p:val>
                                        </p:tav>
                                        <p:tav tm="100000">
                                          <p:val>
                                            <p:strVal val="#ppt_x"/>
                                          </p:val>
                                        </p:tav>
                                      </p:tavLst>
                                    </p:anim>
                                    <p:anim calcmode="lin" valueType="num">
                                      <p:cBhvr additive="base">
                                        <p:cTn id="356" dur="3000" fill="hold"/>
                                        <p:tgtEl>
                                          <p:spTgt spid="620612"/>
                                        </p:tgtEl>
                                        <p:attrNameLst>
                                          <p:attrName>ppt_y</p:attrName>
                                        </p:attrNameLst>
                                      </p:cBhvr>
                                      <p:tavLst>
                                        <p:tav tm="0">
                                          <p:val>
                                            <p:strVal val="#ppt_y"/>
                                          </p:val>
                                        </p:tav>
                                        <p:tav tm="100000">
                                          <p:val>
                                            <p:strVal val="#ppt_y"/>
                                          </p:val>
                                        </p:tav>
                                      </p:tavLst>
                                    </p:anim>
                                  </p:childTnLst>
                                </p:cTn>
                              </p:par>
                            </p:childTnLst>
                          </p:cTn>
                        </p:par>
                        <p:par>
                          <p:cTn id="357" fill="hold" nodeType="afterGroup">
                            <p:stCondLst>
                              <p:cond delay="18500"/>
                            </p:stCondLst>
                            <p:childTnLst>
                              <p:par>
                                <p:cTn id="358" presetID="2" presetClass="entr" presetSubtype="8" fill="hold" grpId="0" nodeType="afterEffect">
                                  <p:stCondLst>
                                    <p:cond delay="0"/>
                                  </p:stCondLst>
                                  <p:childTnLst>
                                    <p:set>
                                      <p:cBhvr>
                                        <p:cTn id="359" dur="1" fill="hold">
                                          <p:stCondLst>
                                            <p:cond delay="0"/>
                                          </p:stCondLst>
                                        </p:cTn>
                                        <p:tgtEl>
                                          <p:spTgt spid="620613"/>
                                        </p:tgtEl>
                                        <p:attrNameLst>
                                          <p:attrName>style.visibility</p:attrName>
                                        </p:attrNameLst>
                                      </p:cBhvr>
                                      <p:to>
                                        <p:strVal val="visible"/>
                                      </p:to>
                                    </p:set>
                                    <p:anim calcmode="lin" valueType="num">
                                      <p:cBhvr additive="base">
                                        <p:cTn id="360" dur="3000" fill="hold"/>
                                        <p:tgtEl>
                                          <p:spTgt spid="620613"/>
                                        </p:tgtEl>
                                        <p:attrNameLst>
                                          <p:attrName>ppt_x</p:attrName>
                                        </p:attrNameLst>
                                      </p:cBhvr>
                                      <p:tavLst>
                                        <p:tav tm="0">
                                          <p:val>
                                            <p:strVal val="0-#ppt_w/2"/>
                                          </p:val>
                                        </p:tav>
                                        <p:tav tm="100000">
                                          <p:val>
                                            <p:strVal val="#ppt_x"/>
                                          </p:val>
                                        </p:tav>
                                      </p:tavLst>
                                    </p:anim>
                                    <p:anim calcmode="lin" valueType="num">
                                      <p:cBhvr additive="base">
                                        <p:cTn id="361" dur="3000" fill="hold"/>
                                        <p:tgtEl>
                                          <p:spTgt spid="620613"/>
                                        </p:tgtEl>
                                        <p:attrNameLst>
                                          <p:attrName>ppt_y</p:attrName>
                                        </p:attrNameLst>
                                      </p:cBhvr>
                                      <p:tavLst>
                                        <p:tav tm="0">
                                          <p:val>
                                            <p:strVal val="#ppt_y"/>
                                          </p:val>
                                        </p:tav>
                                        <p:tav tm="100000">
                                          <p:val>
                                            <p:strVal val="#ppt_y"/>
                                          </p:val>
                                        </p:tav>
                                      </p:tavLst>
                                    </p:anim>
                                  </p:childTnLst>
                                </p:cTn>
                              </p:par>
                            </p:childTnLst>
                          </p:cTn>
                        </p:par>
                        <p:par>
                          <p:cTn id="362" fill="hold" nodeType="afterGroup">
                            <p:stCondLst>
                              <p:cond delay="21500"/>
                            </p:stCondLst>
                            <p:childTnLst>
                              <p:par>
                                <p:cTn id="363" presetID="2" presetClass="entr" presetSubtype="8" fill="hold" grpId="0" nodeType="afterEffect">
                                  <p:stCondLst>
                                    <p:cond delay="0"/>
                                  </p:stCondLst>
                                  <p:childTnLst>
                                    <p:set>
                                      <p:cBhvr>
                                        <p:cTn id="364" dur="1" fill="hold">
                                          <p:stCondLst>
                                            <p:cond delay="0"/>
                                          </p:stCondLst>
                                        </p:cTn>
                                        <p:tgtEl>
                                          <p:spTgt spid="620614"/>
                                        </p:tgtEl>
                                        <p:attrNameLst>
                                          <p:attrName>style.visibility</p:attrName>
                                        </p:attrNameLst>
                                      </p:cBhvr>
                                      <p:to>
                                        <p:strVal val="visible"/>
                                      </p:to>
                                    </p:set>
                                    <p:anim calcmode="lin" valueType="num">
                                      <p:cBhvr additive="base">
                                        <p:cTn id="365" dur="3000" fill="hold"/>
                                        <p:tgtEl>
                                          <p:spTgt spid="620614"/>
                                        </p:tgtEl>
                                        <p:attrNameLst>
                                          <p:attrName>ppt_x</p:attrName>
                                        </p:attrNameLst>
                                      </p:cBhvr>
                                      <p:tavLst>
                                        <p:tav tm="0">
                                          <p:val>
                                            <p:strVal val="0-#ppt_w/2"/>
                                          </p:val>
                                        </p:tav>
                                        <p:tav tm="100000">
                                          <p:val>
                                            <p:strVal val="#ppt_x"/>
                                          </p:val>
                                        </p:tav>
                                      </p:tavLst>
                                    </p:anim>
                                    <p:anim calcmode="lin" valueType="num">
                                      <p:cBhvr additive="base">
                                        <p:cTn id="366" dur="3000" fill="hold"/>
                                        <p:tgtEl>
                                          <p:spTgt spid="620614"/>
                                        </p:tgtEl>
                                        <p:attrNameLst>
                                          <p:attrName>ppt_y</p:attrName>
                                        </p:attrNameLst>
                                      </p:cBhvr>
                                      <p:tavLst>
                                        <p:tav tm="0">
                                          <p:val>
                                            <p:strVal val="#ppt_y"/>
                                          </p:val>
                                        </p:tav>
                                        <p:tav tm="100000">
                                          <p:val>
                                            <p:strVal val="#ppt_y"/>
                                          </p:val>
                                        </p:tav>
                                      </p:tavLst>
                                    </p:anim>
                                  </p:childTnLst>
                                </p:cTn>
                              </p:par>
                            </p:childTnLst>
                          </p:cTn>
                        </p:par>
                        <p:par>
                          <p:cTn id="367" fill="hold" nodeType="afterGroup">
                            <p:stCondLst>
                              <p:cond delay="24500"/>
                            </p:stCondLst>
                            <p:childTnLst>
                              <p:par>
                                <p:cTn id="368" presetID="2" presetClass="entr" presetSubtype="8" fill="hold" grpId="0" nodeType="afterEffect">
                                  <p:stCondLst>
                                    <p:cond delay="0"/>
                                  </p:stCondLst>
                                  <p:childTnLst>
                                    <p:set>
                                      <p:cBhvr>
                                        <p:cTn id="369" dur="1" fill="hold">
                                          <p:stCondLst>
                                            <p:cond delay="0"/>
                                          </p:stCondLst>
                                        </p:cTn>
                                        <p:tgtEl>
                                          <p:spTgt spid="620615"/>
                                        </p:tgtEl>
                                        <p:attrNameLst>
                                          <p:attrName>style.visibility</p:attrName>
                                        </p:attrNameLst>
                                      </p:cBhvr>
                                      <p:to>
                                        <p:strVal val="visible"/>
                                      </p:to>
                                    </p:set>
                                    <p:anim calcmode="lin" valueType="num">
                                      <p:cBhvr additive="base">
                                        <p:cTn id="370" dur="3000" fill="hold"/>
                                        <p:tgtEl>
                                          <p:spTgt spid="620615"/>
                                        </p:tgtEl>
                                        <p:attrNameLst>
                                          <p:attrName>ppt_x</p:attrName>
                                        </p:attrNameLst>
                                      </p:cBhvr>
                                      <p:tavLst>
                                        <p:tav tm="0">
                                          <p:val>
                                            <p:strVal val="0-#ppt_w/2"/>
                                          </p:val>
                                        </p:tav>
                                        <p:tav tm="100000">
                                          <p:val>
                                            <p:strVal val="#ppt_x"/>
                                          </p:val>
                                        </p:tav>
                                      </p:tavLst>
                                    </p:anim>
                                    <p:anim calcmode="lin" valueType="num">
                                      <p:cBhvr additive="base">
                                        <p:cTn id="371" dur="3000" fill="hold"/>
                                        <p:tgtEl>
                                          <p:spTgt spid="620615"/>
                                        </p:tgtEl>
                                        <p:attrNameLst>
                                          <p:attrName>ppt_y</p:attrName>
                                        </p:attrNameLst>
                                      </p:cBhvr>
                                      <p:tavLst>
                                        <p:tav tm="0">
                                          <p:val>
                                            <p:strVal val="#ppt_y"/>
                                          </p:val>
                                        </p:tav>
                                        <p:tav tm="100000">
                                          <p:val>
                                            <p:strVal val="#ppt_y"/>
                                          </p:val>
                                        </p:tav>
                                      </p:tavLst>
                                    </p:anim>
                                  </p:childTnLst>
                                </p:cTn>
                              </p:par>
                            </p:childTnLst>
                          </p:cTn>
                        </p:par>
                        <p:par>
                          <p:cTn id="372" fill="hold" nodeType="afterGroup">
                            <p:stCondLst>
                              <p:cond delay="27500"/>
                            </p:stCondLst>
                            <p:childTnLst>
                              <p:par>
                                <p:cTn id="373" presetID="2" presetClass="entr" presetSubtype="8" fill="hold" grpId="0" nodeType="afterEffect">
                                  <p:stCondLst>
                                    <p:cond delay="0"/>
                                  </p:stCondLst>
                                  <p:childTnLst>
                                    <p:set>
                                      <p:cBhvr>
                                        <p:cTn id="374" dur="1" fill="hold">
                                          <p:stCondLst>
                                            <p:cond delay="0"/>
                                          </p:stCondLst>
                                        </p:cTn>
                                        <p:tgtEl>
                                          <p:spTgt spid="620605"/>
                                        </p:tgtEl>
                                        <p:attrNameLst>
                                          <p:attrName>style.visibility</p:attrName>
                                        </p:attrNameLst>
                                      </p:cBhvr>
                                      <p:to>
                                        <p:strVal val="visible"/>
                                      </p:to>
                                    </p:set>
                                    <p:anim calcmode="lin" valueType="num">
                                      <p:cBhvr additive="base">
                                        <p:cTn id="375" dur="500" fill="hold"/>
                                        <p:tgtEl>
                                          <p:spTgt spid="620605"/>
                                        </p:tgtEl>
                                        <p:attrNameLst>
                                          <p:attrName>ppt_x</p:attrName>
                                        </p:attrNameLst>
                                      </p:cBhvr>
                                      <p:tavLst>
                                        <p:tav tm="0">
                                          <p:val>
                                            <p:strVal val="0-#ppt_w/2"/>
                                          </p:val>
                                        </p:tav>
                                        <p:tav tm="100000">
                                          <p:val>
                                            <p:strVal val="#ppt_x"/>
                                          </p:val>
                                        </p:tav>
                                      </p:tavLst>
                                    </p:anim>
                                    <p:anim calcmode="lin" valueType="num">
                                      <p:cBhvr additive="base">
                                        <p:cTn id="376" dur="500" fill="hold"/>
                                        <p:tgtEl>
                                          <p:spTgt spid="620605"/>
                                        </p:tgtEl>
                                        <p:attrNameLst>
                                          <p:attrName>ppt_y</p:attrName>
                                        </p:attrNameLst>
                                      </p:cBhvr>
                                      <p:tavLst>
                                        <p:tav tm="0">
                                          <p:val>
                                            <p:strVal val="#ppt_y"/>
                                          </p:val>
                                        </p:tav>
                                        <p:tav tm="100000">
                                          <p:val>
                                            <p:strVal val="#ppt_y"/>
                                          </p:val>
                                        </p:tav>
                                      </p:tavLst>
                                    </p:anim>
                                  </p:childTnLst>
                                </p:cTn>
                              </p:par>
                            </p:childTnLst>
                          </p:cTn>
                        </p:par>
                        <p:par>
                          <p:cTn id="377" fill="hold" nodeType="afterGroup">
                            <p:stCondLst>
                              <p:cond delay="28000"/>
                            </p:stCondLst>
                            <p:childTnLst>
                              <p:par>
                                <p:cTn id="378" presetID="2" presetClass="entr" presetSubtype="8" fill="hold" grpId="0" nodeType="afterEffect">
                                  <p:stCondLst>
                                    <p:cond delay="0"/>
                                  </p:stCondLst>
                                  <p:childTnLst>
                                    <p:set>
                                      <p:cBhvr>
                                        <p:cTn id="379" dur="1" fill="hold">
                                          <p:stCondLst>
                                            <p:cond delay="0"/>
                                          </p:stCondLst>
                                        </p:cTn>
                                        <p:tgtEl>
                                          <p:spTgt spid="620616"/>
                                        </p:tgtEl>
                                        <p:attrNameLst>
                                          <p:attrName>style.visibility</p:attrName>
                                        </p:attrNameLst>
                                      </p:cBhvr>
                                      <p:to>
                                        <p:strVal val="visible"/>
                                      </p:to>
                                    </p:set>
                                    <p:anim calcmode="lin" valueType="num">
                                      <p:cBhvr additive="base">
                                        <p:cTn id="380" dur="500" fill="hold"/>
                                        <p:tgtEl>
                                          <p:spTgt spid="620616"/>
                                        </p:tgtEl>
                                        <p:attrNameLst>
                                          <p:attrName>ppt_x</p:attrName>
                                        </p:attrNameLst>
                                      </p:cBhvr>
                                      <p:tavLst>
                                        <p:tav tm="0">
                                          <p:val>
                                            <p:strVal val="0-#ppt_w/2"/>
                                          </p:val>
                                        </p:tav>
                                        <p:tav tm="100000">
                                          <p:val>
                                            <p:strVal val="#ppt_x"/>
                                          </p:val>
                                        </p:tav>
                                      </p:tavLst>
                                    </p:anim>
                                    <p:anim calcmode="lin" valueType="num">
                                      <p:cBhvr additive="base">
                                        <p:cTn id="381" dur="500" fill="hold"/>
                                        <p:tgtEl>
                                          <p:spTgt spid="620616"/>
                                        </p:tgtEl>
                                        <p:attrNameLst>
                                          <p:attrName>ppt_y</p:attrName>
                                        </p:attrNameLst>
                                      </p:cBhvr>
                                      <p:tavLst>
                                        <p:tav tm="0">
                                          <p:val>
                                            <p:strVal val="#ppt_y"/>
                                          </p:val>
                                        </p:tav>
                                        <p:tav tm="100000">
                                          <p:val>
                                            <p:strVal val="#ppt_y"/>
                                          </p:val>
                                        </p:tav>
                                      </p:tavLst>
                                    </p:anim>
                                  </p:childTnLst>
                                </p:cTn>
                              </p:par>
                            </p:childTnLst>
                          </p:cTn>
                        </p:par>
                        <p:par>
                          <p:cTn id="382" fill="hold" nodeType="afterGroup">
                            <p:stCondLst>
                              <p:cond delay="28500"/>
                            </p:stCondLst>
                            <p:childTnLst>
                              <p:par>
                                <p:cTn id="383" presetID="2" presetClass="entr" presetSubtype="8" fill="hold" grpId="0" nodeType="afterEffect">
                                  <p:stCondLst>
                                    <p:cond delay="0"/>
                                  </p:stCondLst>
                                  <p:childTnLst>
                                    <p:set>
                                      <p:cBhvr>
                                        <p:cTn id="384" dur="1" fill="hold">
                                          <p:stCondLst>
                                            <p:cond delay="0"/>
                                          </p:stCondLst>
                                        </p:cTn>
                                        <p:tgtEl>
                                          <p:spTgt spid="620617"/>
                                        </p:tgtEl>
                                        <p:attrNameLst>
                                          <p:attrName>style.visibility</p:attrName>
                                        </p:attrNameLst>
                                      </p:cBhvr>
                                      <p:to>
                                        <p:strVal val="visible"/>
                                      </p:to>
                                    </p:set>
                                    <p:anim calcmode="lin" valueType="num">
                                      <p:cBhvr additive="base">
                                        <p:cTn id="385" dur="500" fill="hold"/>
                                        <p:tgtEl>
                                          <p:spTgt spid="620617"/>
                                        </p:tgtEl>
                                        <p:attrNameLst>
                                          <p:attrName>ppt_x</p:attrName>
                                        </p:attrNameLst>
                                      </p:cBhvr>
                                      <p:tavLst>
                                        <p:tav tm="0">
                                          <p:val>
                                            <p:strVal val="0-#ppt_w/2"/>
                                          </p:val>
                                        </p:tav>
                                        <p:tav tm="100000">
                                          <p:val>
                                            <p:strVal val="#ppt_x"/>
                                          </p:val>
                                        </p:tav>
                                      </p:tavLst>
                                    </p:anim>
                                    <p:anim calcmode="lin" valueType="num">
                                      <p:cBhvr additive="base">
                                        <p:cTn id="386" dur="500" fill="hold"/>
                                        <p:tgtEl>
                                          <p:spTgt spid="620617"/>
                                        </p:tgtEl>
                                        <p:attrNameLst>
                                          <p:attrName>ppt_y</p:attrName>
                                        </p:attrNameLst>
                                      </p:cBhvr>
                                      <p:tavLst>
                                        <p:tav tm="0">
                                          <p:val>
                                            <p:strVal val="#ppt_y"/>
                                          </p:val>
                                        </p:tav>
                                        <p:tav tm="100000">
                                          <p:val>
                                            <p:strVal val="#ppt_y"/>
                                          </p:val>
                                        </p:tav>
                                      </p:tavLst>
                                    </p:anim>
                                  </p:childTnLst>
                                </p:cTn>
                              </p:par>
                            </p:childTnLst>
                          </p:cTn>
                        </p:par>
                        <p:par>
                          <p:cTn id="387" fill="hold" nodeType="afterGroup">
                            <p:stCondLst>
                              <p:cond delay="29000"/>
                            </p:stCondLst>
                            <p:childTnLst>
                              <p:par>
                                <p:cTn id="388" presetID="2" presetClass="entr" presetSubtype="8" fill="hold" grpId="0" nodeType="afterEffect">
                                  <p:stCondLst>
                                    <p:cond delay="0"/>
                                  </p:stCondLst>
                                  <p:childTnLst>
                                    <p:set>
                                      <p:cBhvr>
                                        <p:cTn id="389" dur="1" fill="hold">
                                          <p:stCondLst>
                                            <p:cond delay="0"/>
                                          </p:stCondLst>
                                        </p:cTn>
                                        <p:tgtEl>
                                          <p:spTgt spid="620618"/>
                                        </p:tgtEl>
                                        <p:attrNameLst>
                                          <p:attrName>style.visibility</p:attrName>
                                        </p:attrNameLst>
                                      </p:cBhvr>
                                      <p:to>
                                        <p:strVal val="visible"/>
                                      </p:to>
                                    </p:set>
                                    <p:anim calcmode="lin" valueType="num">
                                      <p:cBhvr additive="base">
                                        <p:cTn id="390" dur="500" fill="hold"/>
                                        <p:tgtEl>
                                          <p:spTgt spid="620618"/>
                                        </p:tgtEl>
                                        <p:attrNameLst>
                                          <p:attrName>ppt_x</p:attrName>
                                        </p:attrNameLst>
                                      </p:cBhvr>
                                      <p:tavLst>
                                        <p:tav tm="0">
                                          <p:val>
                                            <p:strVal val="0-#ppt_w/2"/>
                                          </p:val>
                                        </p:tav>
                                        <p:tav tm="100000">
                                          <p:val>
                                            <p:strVal val="#ppt_x"/>
                                          </p:val>
                                        </p:tav>
                                      </p:tavLst>
                                    </p:anim>
                                    <p:anim calcmode="lin" valueType="num">
                                      <p:cBhvr additive="base">
                                        <p:cTn id="391" dur="500" fill="hold"/>
                                        <p:tgtEl>
                                          <p:spTgt spid="620618"/>
                                        </p:tgtEl>
                                        <p:attrNameLst>
                                          <p:attrName>ppt_y</p:attrName>
                                        </p:attrNameLst>
                                      </p:cBhvr>
                                      <p:tavLst>
                                        <p:tav tm="0">
                                          <p:val>
                                            <p:strVal val="#ppt_y"/>
                                          </p:val>
                                        </p:tav>
                                        <p:tav tm="100000">
                                          <p:val>
                                            <p:strVal val="#ppt_y"/>
                                          </p:val>
                                        </p:tav>
                                      </p:tavLst>
                                    </p:anim>
                                  </p:childTnLst>
                                </p:cTn>
                              </p:par>
                            </p:childTnLst>
                          </p:cTn>
                        </p:par>
                        <p:par>
                          <p:cTn id="392" fill="hold" nodeType="afterGroup">
                            <p:stCondLst>
                              <p:cond delay="29500"/>
                            </p:stCondLst>
                            <p:childTnLst>
                              <p:par>
                                <p:cTn id="393" presetID="2" presetClass="entr" presetSubtype="8" fill="hold" grpId="0" nodeType="afterEffect">
                                  <p:stCondLst>
                                    <p:cond delay="0"/>
                                  </p:stCondLst>
                                  <p:childTnLst>
                                    <p:set>
                                      <p:cBhvr>
                                        <p:cTn id="394" dur="1" fill="hold">
                                          <p:stCondLst>
                                            <p:cond delay="0"/>
                                          </p:stCondLst>
                                        </p:cTn>
                                        <p:tgtEl>
                                          <p:spTgt spid="620619"/>
                                        </p:tgtEl>
                                        <p:attrNameLst>
                                          <p:attrName>style.visibility</p:attrName>
                                        </p:attrNameLst>
                                      </p:cBhvr>
                                      <p:to>
                                        <p:strVal val="visible"/>
                                      </p:to>
                                    </p:set>
                                    <p:anim calcmode="lin" valueType="num">
                                      <p:cBhvr additive="base">
                                        <p:cTn id="395" dur="500" fill="hold"/>
                                        <p:tgtEl>
                                          <p:spTgt spid="620619"/>
                                        </p:tgtEl>
                                        <p:attrNameLst>
                                          <p:attrName>ppt_x</p:attrName>
                                        </p:attrNameLst>
                                      </p:cBhvr>
                                      <p:tavLst>
                                        <p:tav tm="0">
                                          <p:val>
                                            <p:strVal val="0-#ppt_w/2"/>
                                          </p:val>
                                        </p:tav>
                                        <p:tav tm="100000">
                                          <p:val>
                                            <p:strVal val="#ppt_x"/>
                                          </p:val>
                                        </p:tav>
                                      </p:tavLst>
                                    </p:anim>
                                    <p:anim calcmode="lin" valueType="num">
                                      <p:cBhvr additive="base">
                                        <p:cTn id="396" dur="500" fill="hold"/>
                                        <p:tgtEl>
                                          <p:spTgt spid="620619"/>
                                        </p:tgtEl>
                                        <p:attrNameLst>
                                          <p:attrName>ppt_y</p:attrName>
                                        </p:attrNameLst>
                                      </p:cBhvr>
                                      <p:tavLst>
                                        <p:tav tm="0">
                                          <p:val>
                                            <p:strVal val="#ppt_y"/>
                                          </p:val>
                                        </p:tav>
                                        <p:tav tm="100000">
                                          <p:val>
                                            <p:strVal val="#ppt_y"/>
                                          </p:val>
                                        </p:tav>
                                      </p:tavLst>
                                    </p:anim>
                                  </p:childTnLst>
                                </p:cTn>
                              </p:par>
                            </p:childTnLst>
                          </p:cTn>
                        </p:par>
                        <p:par>
                          <p:cTn id="397" fill="hold" nodeType="afterGroup">
                            <p:stCondLst>
                              <p:cond delay="30000"/>
                            </p:stCondLst>
                            <p:childTnLst>
                              <p:par>
                                <p:cTn id="398" presetID="2" presetClass="entr" presetSubtype="8" fill="hold" grpId="0" nodeType="afterEffect">
                                  <p:stCondLst>
                                    <p:cond delay="0"/>
                                  </p:stCondLst>
                                  <p:childTnLst>
                                    <p:set>
                                      <p:cBhvr>
                                        <p:cTn id="399" dur="1" fill="hold">
                                          <p:stCondLst>
                                            <p:cond delay="0"/>
                                          </p:stCondLst>
                                        </p:cTn>
                                        <p:tgtEl>
                                          <p:spTgt spid="620620"/>
                                        </p:tgtEl>
                                        <p:attrNameLst>
                                          <p:attrName>style.visibility</p:attrName>
                                        </p:attrNameLst>
                                      </p:cBhvr>
                                      <p:to>
                                        <p:strVal val="visible"/>
                                      </p:to>
                                    </p:set>
                                    <p:anim calcmode="lin" valueType="num">
                                      <p:cBhvr additive="base">
                                        <p:cTn id="400" dur="500" fill="hold"/>
                                        <p:tgtEl>
                                          <p:spTgt spid="620620"/>
                                        </p:tgtEl>
                                        <p:attrNameLst>
                                          <p:attrName>ppt_x</p:attrName>
                                        </p:attrNameLst>
                                      </p:cBhvr>
                                      <p:tavLst>
                                        <p:tav tm="0">
                                          <p:val>
                                            <p:strVal val="0-#ppt_w/2"/>
                                          </p:val>
                                        </p:tav>
                                        <p:tav tm="100000">
                                          <p:val>
                                            <p:strVal val="#ppt_x"/>
                                          </p:val>
                                        </p:tav>
                                      </p:tavLst>
                                    </p:anim>
                                    <p:anim calcmode="lin" valueType="num">
                                      <p:cBhvr additive="base">
                                        <p:cTn id="401" dur="500" fill="hold"/>
                                        <p:tgtEl>
                                          <p:spTgt spid="620620"/>
                                        </p:tgtEl>
                                        <p:attrNameLst>
                                          <p:attrName>ppt_y</p:attrName>
                                        </p:attrNameLst>
                                      </p:cBhvr>
                                      <p:tavLst>
                                        <p:tav tm="0">
                                          <p:val>
                                            <p:strVal val="#ppt_y"/>
                                          </p:val>
                                        </p:tav>
                                        <p:tav tm="100000">
                                          <p:val>
                                            <p:strVal val="#ppt_y"/>
                                          </p:val>
                                        </p:tav>
                                      </p:tavLst>
                                    </p:anim>
                                  </p:childTnLst>
                                </p:cTn>
                              </p:par>
                            </p:childTnLst>
                          </p:cTn>
                        </p:par>
                        <p:par>
                          <p:cTn id="402" fill="hold" nodeType="afterGroup">
                            <p:stCondLst>
                              <p:cond delay="30500"/>
                            </p:stCondLst>
                            <p:childTnLst>
                              <p:par>
                                <p:cTn id="403" presetID="2" presetClass="entr" presetSubtype="8" fill="hold" grpId="0" nodeType="afterEffect">
                                  <p:stCondLst>
                                    <p:cond delay="0"/>
                                  </p:stCondLst>
                                  <p:childTnLst>
                                    <p:set>
                                      <p:cBhvr>
                                        <p:cTn id="404" dur="1" fill="hold">
                                          <p:stCondLst>
                                            <p:cond delay="0"/>
                                          </p:stCondLst>
                                        </p:cTn>
                                        <p:tgtEl>
                                          <p:spTgt spid="620621"/>
                                        </p:tgtEl>
                                        <p:attrNameLst>
                                          <p:attrName>style.visibility</p:attrName>
                                        </p:attrNameLst>
                                      </p:cBhvr>
                                      <p:to>
                                        <p:strVal val="visible"/>
                                      </p:to>
                                    </p:set>
                                    <p:anim calcmode="lin" valueType="num">
                                      <p:cBhvr additive="base">
                                        <p:cTn id="405" dur="500" fill="hold"/>
                                        <p:tgtEl>
                                          <p:spTgt spid="620621"/>
                                        </p:tgtEl>
                                        <p:attrNameLst>
                                          <p:attrName>ppt_x</p:attrName>
                                        </p:attrNameLst>
                                      </p:cBhvr>
                                      <p:tavLst>
                                        <p:tav tm="0">
                                          <p:val>
                                            <p:strVal val="0-#ppt_w/2"/>
                                          </p:val>
                                        </p:tav>
                                        <p:tav tm="100000">
                                          <p:val>
                                            <p:strVal val="#ppt_x"/>
                                          </p:val>
                                        </p:tav>
                                      </p:tavLst>
                                    </p:anim>
                                    <p:anim calcmode="lin" valueType="num">
                                      <p:cBhvr additive="base">
                                        <p:cTn id="406" dur="500" fill="hold"/>
                                        <p:tgtEl>
                                          <p:spTgt spid="620621"/>
                                        </p:tgtEl>
                                        <p:attrNameLst>
                                          <p:attrName>ppt_y</p:attrName>
                                        </p:attrNameLst>
                                      </p:cBhvr>
                                      <p:tavLst>
                                        <p:tav tm="0">
                                          <p:val>
                                            <p:strVal val="#ppt_y"/>
                                          </p:val>
                                        </p:tav>
                                        <p:tav tm="100000">
                                          <p:val>
                                            <p:strVal val="#ppt_y"/>
                                          </p:val>
                                        </p:tav>
                                      </p:tavLst>
                                    </p:anim>
                                  </p:childTnLst>
                                </p:cTn>
                              </p:par>
                            </p:childTnLst>
                          </p:cTn>
                        </p:par>
                        <p:par>
                          <p:cTn id="407" fill="hold" nodeType="afterGroup">
                            <p:stCondLst>
                              <p:cond delay="31000"/>
                            </p:stCondLst>
                            <p:childTnLst>
                              <p:par>
                                <p:cTn id="408" presetID="2" presetClass="entr" presetSubtype="8" fill="hold" grpId="0" nodeType="afterEffect">
                                  <p:stCondLst>
                                    <p:cond delay="0"/>
                                  </p:stCondLst>
                                  <p:childTnLst>
                                    <p:set>
                                      <p:cBhvr>
                                        <p:cTn id="409" dur="1" fill="hold">
                                          <p:stCondLst>
                                            <p:cond delay="0"/>
                                          </p:stCondLst>
                                        </p:cTn>
                                        <p:tgtEl>
                                          <p:spTgt spid="620622"/>
                                        </p:tgtEl>
                                        <p:attrNameLst>
                                          <p:attrName>style.visibility</p:attrName>
                                        </p:attrNameLst>
                                      </p:cBhvr>
                                      <p:to>
                                        <p:strVal val="visible"/>
                                      </p:to>
                                    </p:set>
                                    <p:anim calcmode="lin" valueType="num">
                                      <p:cBhvr additive="base">
                                        <p:cTn id="410" dur="500" fill="hold"/>
                                        <p:tgtEl>
                                          <p:spTgt spid="620622"/>
                                        </p:tgtEl>
                                        <p:attrNameLst>
                                          <p:attrName>ppt_x</p:attrName>
                                        </p:attrNameLst>
                                      </p:cBhvr>
                                      <p:tavLst>
                                        <p:tav tm="0">
                                          <p:val>
                                            <p:strVal val="0-#ppt_w/2"/>
                                          </p:val>
                                        </p:tav>
                                        <p:tav tm="100000">
                                          <p:val>
                                            <p:strVal val="#ppt_x"/>
                                          </p:val>
                                        </p:tav>
                                      </p:tavLst>
                                    </p:anim>
                                    <p:anim calcmode="lin" valueType="num">
                                      <p:cBhvr additive="base">
                                        <p:cTn id="411" dur="500" fill="hold"/>
                                        <p:tgtEl>
                                          <p:spTgt spid="620622"/>
                                        </p:tgtEl>
                                        <p:attrNameLst>
                                          <p:attrName>ppt_y</p:attrName>
                                        </p:attrNameLst>
                                      </p:cBhvr>
                                      <p:tavLst>
                                        <p:tav tm="0">
                                          <p:val>
                                            <p:strVal val="#ppt_y"/>
                                          </p:val>
                                        </p:tav>
                                        <p:tav tm="100000">
                                          <p:val>
                                            <p:strVal val="#ppt_y"/>
                                          </p:val>
                                        </p:tav>
                                      </p:tavLst>
                                    </p:anim>
                                  </p:childTnLst>
                                </p:cTn>
                              </p:par>
                            </p:childTnLst>
                          </p:cTn>
                        </p:par>
                        <p:par>
                          <p:cTn id="412" fill="hold" nodeType="afterGroup">
                            <p:stCondLst>
                              <p:cond delay="31500"/>
                            </p:stCondLst>
                            <p:childTnLst>
                              <p:par>
                                <p:cTn id="413" presetID="2" presetClass="entr" presetSubtype="8" fill="hold" grpId="0" nodeType="afterEffect">
                                  <p:stCondLst>
                                    <p:cond delay="0"/>
                                  </p:stCondLst>
                                  <p:childTnLst>
                                    <p:set>
                                      <p:cBhvr>
                                        <p:cTn id="414" dur="1" fill="hold">
                                          <p:stCondLst>
                                            <p:cond delay="0"/>
                                          </p:stCondLst>
                                        </p:cTn>
                                        <p:tgtEl>
                                          <p:spTgt spid="620623"/>
                                        </p:tgtEl>
                                        <p:attrNameLst>
                                          <p:attrName>style.visibility</p:attrName>
                                        </p:attrNameLst>
                                      </p:cBhvr>
                                      <p:to>
                                        <p:strVal val="visible"/>
                                      </p:to>
                                    </p:set>
                                    <p:anim calcmode="lin" valueType="num">
                                      <p:cBhvr additive="base">
                                        <p:cTn id="415" dur="500" fill="hold"/>
                                        <p:tgtEl>
                                          <p:spTgt spid="620623"/>
                                        </p:tgtEl>
                                        <p:attrNameLst>
                                          <p:attrName>ppt_x</p:attrName>
                                        </p:attrNameLst>
                                      </p:cBhvr>
                                      <p:tavLst>
                                        <p:tav tm="0">
                                          <p:val>
                                            <p:strVal val="0-#ppt_w/2"/>
                                          </p:val>
                                        </p:tav>
                                        <p:tav tm="100000">
                                          <p:val>
                                            <p:strVal val="#ppt_x"/>
                                          </p:val>
                                        </p:tav>
                                      </p:tavLst>
                                    </p:anim>
                                    <p:anim calcmode="lin" valueType="num">
                                      <p:cBhvr additive="base">
                                        <p:cTn id="416" dur="500" fill="hold"/>
                                        <p:tgtEl>
                                          <p:spTgt spid="620623"/>
                                        </p:tgtEl>
                                        <p:attrNameLst>
                                          <p:attrName>ppt_y</p:attrName>
                                        </p:attrNameLst>
                                      </p:cBhvr>
                                      <p:tavLst>
                                        <p:tav tm="0">
                                          <p:val>
                                            <p:strVal val="#ppt_y"/>
                                          </p:val>
                                        </p:tav>
                                        <p:tav tm="100000">
                                          <p:val>
                                            <p:strVal val="#ppt_y"/>
                                          </p:val>
                                        </p:tav>
                                      </p:tavLst>
                                    </p:anim>
                                  </p:childTnLst>
                                </p:cTn>
                              </p:par>
                            </p:childTnLst>
                          </p:cTn>
                        </p:par>
                      </p:childTnLst>
                    </p:cTn>
                  </p:par>
                  <p:par>
                    <p:cTn id="417" fill="hold" nodeType="clickPar">
                      <p:stCondLst>
                        <p:cond delay="indefinite"/>
                      </p:stCondLst>
                      <p:childTnLst>
                        <p:par>
                          <p:cTn id="418" fill="hold" nodeType="withGroup">
                            <p:stCondLst>
                              <p:cond delay="0"/>
                            </p:stCondLst>
                            <p:childTnLst>
                              <p:par>
                                <p:cTn id="419" presetID="27" presetClass="entr" presetSubtype="0" fill="hold" nodeType="clickEffect">
                                  <p:stCondLst>
                                    <p:cond delay="0"/>
                                  </p:stCondLst>
                                  <p:iterate type="lt">
                                    <p:tmPct val="50000"/>
                                  </p:iterate>
                                  <p:childTnLst>
                                    <p:set>
                                      <p:cBhvr>
                                        <p:cTn id="420" dur="1" fill="hold">
                                          <p:stCondLst>
                                            <p:cond delay="0"/>
                                          </p:stCondLst>
                                        </p:cTn>
                                        <p:tgtEl>
                                          <p:spTgt spid="620547">
                                            <p:txEl>
                                              <p:pRg st="0" end="0"/>
                                            </p:txEl>
                                          </p:spTgt>
                                        </p:tgtEl>
                                        <p:attrNameLst>
                                          <p:attrName>style.visibility</p:attrName>
                                        </p:attrNameLst>
                                      </p:cBhvr>
                                      <p:to>
                                        <p:strVal val="visible"/>
                                      </p:to>
                                    </p:set>
                                    <p:anim calcmode="discrete" valueType="clr">
                                      <p:cBhvr override="childStyle">
                                        <p:cTn id="421" dur="80"/>
                                        <p:tgtEl>
                                          <p:spTgt spid="6205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2" dur="80"/>
                                        <p:tgtEl>
                                          <p:spTgt spid="620547">
                                            <p:txEl>
                                              <p:pRg st="0" end="0"/>
                                            </p:txEl>
                                          </p:spTgt>
                                        </p:tgtEl>
                                        <p:attrNameLst>
                                          <p:attrName>fillcolor</p:attrName>
                                        </p:attrNameLst>
                                      </p:cBhvr>
                                      <p:tavLst>
                                        <p:tav tm="0">
                                          <p:val>
                                            <p:clrVal>
                                              <a:schemeClr val="accent2"/>
                                            </p:clrVal>
                                          </p:val>
                                        </p:tav>
                                        <p:tav tm="50000">
                                          <p:val>
                                            <p:clrVal>
                                              <a:schemeClr val="hlink"/>
                                            </p:clrVal>
                                          </p:val>
                                        </p:tav>
                                      </p:tavLst>
                                    </p:anim>
                                    <p:set>
                                      <p:cBhvr>
                                        <p:cTn id="423" dur="80"/>
                                        <p:tgtEl>
                                          <p:spTgt spid="62054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animBg="1"/>
      <p:bldP spid="620549" grpId="0" animBg="1"/>
      <p:bldP spid="620549" grpId="1" animBg="1"/>
      <p:bldP spid="620550" grpId="0" animBg="1"/>
      <p:bldP spid="620550" grpId="1" animBg="1"/>
      <p:bldP spid="620551" grpId="0" animBg="1"/>
      <p:bldP spid="620551" grpId="1" animBg="1"/>
      <p:bldP spid="620552" grpId="0" animBg="1"/>
      <p:bldP spid="620552" grpId="1" animBg="1"/>
      <p:bldP spid="620553" grpId="0" animBg="1"/>
      <p:bldP spid="620553" grpId="1" animBg="1"/>
      <p:bldP spid="620554" grpId="0" animBg="1"/>
      <p:bldP spid="620554" grpId="1" animBg="1"/>
      <p:bldP spid="620555" grpId="0" animBg="1"/>
      <p:bldP spid="620555" grpId="1" animBg="1"/>
      <p:bldP spid="620556" grpId="0" animBg="1"/>
      <p:bldP spid="620556" grpId="1" animBg="1"/>
      <p:bldP spid="620557" grpId="0" animBg="1"/>
      <p:bldP spid="620557" grpId="1" animBg="1"/>
      <p:bldP spid="620558" grpId="0" animBg="1"/>
      <p:bldP spid="620558" grpId="1" animBg="1"/>
      <p:bldP spid="620559" grpId="0" animBg="1"/>
      <p:bldP spid="620560" grpId="0" animBg="1"/>
      <p:bldP spid="620561" grpId="0" animBg="1"/>
      <p:bldP spid="620562" grpId="0" animBg="1"/>
      <p:bldP spid="620563" grpId="0" animBg="1"/>
      <p:bldP spid="620564" grpId="0" animBg="1"/>
      <p:bldP spid="620565" grpId="0" animBg="1"/>
      <p:bldP spid="620566" grpId="0" animBg="1"/>
      <p:bldP spid="620567" grpId="0" animBg="1"/>
      <p:bldP spid="620568" grpId="0" animBg="1"/>
      <p:bldP spid="620569" grpId="0" animBg="1"/>
      <p:bldP spid="620570" grpId="0" animBg="1"/>
      <p:bldP spid="620572" grpId="0" animBg="1"/>
      <p:bldP spid="620573" grpId="0" animBg="1"/>
      <p:bldP spid="620574" grpId="0" animBg="1"/>
      <p:bldP spid="620575" grpId="0" animBg="1"/>
      <p:bldP spid="620576" grpId="0" animBg="1"/>
      <p:bldP spid="620577" grpId="0" animBg="1"/>
      <p:bldP spid="620578" grpId="0" animBg="1"/>
      <p:bldP spid="620579" grpId="0" animBg="1"/>
      <p:bldP spid="620580" grpId="0" animBg="1"/>
      <p:bldP spid="620581" grpId="0" animBg="1"/>
      <p:bldP spid="620582" grpId="0" animBg="1"/>
      <p:bldP spid="620583" grpId="0" animBg="1"/>
      <p:bldP spid="620584" grpId="0" animBg="1"/>
      <p:bldP spid="620585" grpId="0" animBg="1"/>
      <p:bldP spid="620586" grpId="0" animBg="1"/>
      <p:bldP spid="620587" grpId="0" animBg="1"/>
      <p:bldP spid="620588" grpId="0" animBg="1"/>
      <p:bldP spid="620589" grpId="0" animBg="1"/>
      <p:bldP spid="620590" grpId="0" animBg="1"/>
      <p:bldP spid="620591" grpId="0" animBg="1"/>
      <p:bldP spid="620592" grpId="0" animBg="1"/>
      <p:bldP spid="620593" grpId="0" animBg="1"/>
      <p:bldP spid="620594" grpId="0" animBg="1"/>
      <p:bldP spid="620595" grpId="0" animBg="1"/>
      <p:bldP spid="620596" grpId="0" animBg="1"/>
      <p:bldP spid="620597" grpId="0" animBg="1"/>
      <p:bldP spid="620598" grpId="0" animBg="1"/>
      <p:bldP spid="620599" grpId="0" animBg="1"/>
      <p:bldP spid="620600" grpId="0" animBg="1"/>
      <p:bldP spid="620601" grpId="0" animBg="1"/>
      <p:bldP spid="620602" grpId="0" animBg="1"/>
      <p:bldP spid="620603" grpId="0" animBg="1"/>
      <p:bldP spid="620604" grpId="0" animBg="1"/>
      <p:bldP spid="620605" grpId="0" animBg="1"/>
      <p:bldP spid="620606" grpId="0" animBg="1"/>
      <p:bldP spid="620607" grpId="0" animBg="1"/>
      <p:bldP spid="620608" grpId="0" animBg="1"/>
      <p:bldP spid="620609" grpId="0" animBg="1"/>
      <p:bldP spid="620610" grpId="0" animBg="1"/>
      <p:bldP spid="620611" grpId="0" animBg="1"/>
      <p:bldP spid="620612" grpId="0" animBg="1"/>
      <p:bldP spid="620613" grpId="0" animBg="1"/>
      <p:bldP spid="620614" grpId="0" animBg="1"/>
      <p:bldP spid="620615" grpId="0" animBg="1"/>
      <p:bldP spid="620616" grpId="0" animBg="1"/>
      <p:bldP spid="620617" grpId="0" animBg="1"/>
      <p:bldP spid="620618" grpId="0" animBg="1"/>
      <p:bldP spid="620619" grpId="0" animBg="1"/>
      <p:bldP spid="620620" grpId="0" animBg="1"/>
      <p:bldP spid="620621" grpId="0" animBg="1"/>
      <p:bldP spid="620622" grpId="0" animBg="1"/>
      <p:bldP spid="6206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miter lim="800000"/>
            <a:headEnd/>
            <a:tailEnd/>
          </a:ln>
        </p:spPr>
        <p:txBody>
          <a:bodyPr/>
          <a:lstStyle/>
          <a:p>
            <a:fld id="{23F5C5E6-C382-40E0-9D5A-63091F74A501}" type="datetime7">
              <a:rPr lang="zh-CN" altLang="en-US" smtClean="0"/>
              <a:pPr/>
              <a:t>19.9.25</a:t>
            </a:fld>
            <a:endParaRPr lang="en-US" altLang="zh-CN"/>
          </a:p>
        </p:txBody>
      </p:sp>
      <p:sp>
        <p:nvSpPr>
          <p:cNvPr id="11267" name="灯片编号占位符 5"/>
          <p:cNvSpPr>
            <a:spLocks noGrp="1"/>
          </p:cNvSpPr>
          <p:nvPr>
            <p:ph type="sldNum" sz="quarter" idx="12"/>
          </p:nvPr>
        </p:nvSpPr>
        <p:spPr>
          <a:noFill/>
          <a:ln>
            <a:miter lim="800000"/>
            <a:headEnd/>
            <a:tailEnd/>
          </a:ln>
        </p:spPr>
        <p:txBody>
          <a:bodyPr/>
          <a:lstStyle/>
          <a:p>
            <a:fld id="{DDCD7EDD-F0FC-4E9F-A009-407A9AF9C6D9}" type="slidenum">
              <a:rPr lang="zh-CN" altLang="en-US" smtClean="0"/>
              <a:pPr/>
              <a:t>7</a:t>
            </a:fld>
            <a:endParaRPr lang="en-US" altLang="zh-CN"/>
          </a:p>
        </p:txBody>
      </p:sp>
      <p:sp>
        <p:nvSpPr>
          <p:cNvPr id="11268" name="Rectangle 2"/>
          <p:cNvSpPr>
            <a:spLocks noGrp="1" noChangeArrowheads="1"/>
          </p:cNvSpPr>
          <p:nvPr>
            <p:ph type="body" idx="1"/>
          </p:nvPr>
        </p:nvSpPr>
        <p:spPr>
          <a:xfrm>
            <a:off x="250825" y="1412875"/>
            <a:ext cx="8631238" cy="5227638"/>
          </a:xfrm>
        </p:spPr>
        <p:txBody>
          <a:bodyPr/>
          <a:lstStyle/>
          <a:p>
            <a:pPr eaLnBrk="1" hangingPunct="1"/>
            <a:r>
              <a:rPr lang="zh-CN" altLang="en-US" sz="2800">
                <a:solidFill>
                  <a:schemeClr val="hlink"/>
                </a:solidFill>
                <a:latin typeface="Comic Sans MS" pitchFamily="66" charset="0"/>
                <a:ea typeface="宋体" pitchFamily="2" charset="-122"/>
              </a:rPr>
              <a:t>线性表</a:t>
            </a:r>
            <a:r>
              <a:rPr lang="en-US" altLang="zh-CN" sz="2800">
                <a:latin typeface="Comic Sans MS" pitchFamily="66" charset="0"/>
                <a:ea typeface="宋体" pitchFamily="2" charset="-122"/>
              </a:rPr>
              <a:t>(Linear Lists)</a:t>
            </a:r>
            <a:r>
              <a:rPr lang="zh-CN" altLang="en-US" sz="2800">
                <a:latin typeface="Comic Sans MS" pitchFamily="66" charset="0"/>
                <a:ea typeface="宋体" pitchFamily="2" charset="-122"/>
              </a:rPr>
              <a:t>是这样的</a:t>
            </a:r>
            <a:r>
              <a:rPr lang="zh-CN" altLang="en-US" sz="2800">
                <a:solidFill>
                  <a:schemeClr val="tx2"/>
                </a:solidFill>
                <a:latin typeface="Comic Sans MS" pitchFamily="66" charset="0"/>
                <a:ea typeface="宋体" pitchFamily="2" charset="-122"/>
              </a:rPr>
              <a:t>数据对象</a:t>
            </a:r>
            <a:r>
              <a:rPr lang="zh-CN" altLang="en-US" sz="2800">
                <a:latin typeface="Comic Sans MS" pitchFamily="66" charset="0"/>
                <a:ea typeface="宋体" pitchFamily="2" charset="-122"/>
              </a:rPr>
              <a:t>，其实例形式为：</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1</a:t>
            </a:r>
            <a:r>
              <a:rPr lang="en-US" altLang="zh-CN" sz="2800">
                <a:latin typeface="Comic Sans MS" pitchFamily="66" charset="0"/>
                <a:ea typeface="宋体" pitchFamily="2" charset="-122"/>
              </a:rPr>
              <a:t>, e</a:t>
            </a:r>
            <a:r>
              <a:rPr lang="en-US" altLang="zh-CN" sz="2800" baseline="-25000">
                <a:latin typeface="Comic Sans MS" pitchFamily="66" charset="0"/>
                <a:ea typeface="宋体" pitchFamily="2" charset="-122"/>
              </a:rPr>
              <a:t>2</a:t>
            </a:r>
            <a:r>
              <a:rPr lang="en-US" altLang="zh-CN" sz="2800">
                <a:latin typeface="Comic Sans MS" pitchFamily="66" charset="0"/>
                <a:ea typeface="宋体" pitchFamily="2" charset="-122"/>
              </a:rPr>
              <a:t>, …,</a:t>
            </a:r>
            <a:r>
              <a:rPr lang="zh-CN" altLang="en-US" sz="2800">
                <a:latin typeface="Comic Sans MS" pitchFamily="66" charset="0"/>
                <a:ea typeface="宋体" pitchFamily="2" charset="-122"/>
              </a:rPr>
              <a:t> </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n</a:t>
            </a:r>
            <a:r>
              <a:rPr lang="en-US" altLang="zh-CN" sz="2800">
                <a:latin typeface="Comic Sans MS" pitchFamily="66" charset="0"/>
                <a:ea typeface="宋体" pitchFamily="2" charset="-122"/>
              </a:rPr>
              <a:t>)</a:t>
            </a:r>
            <a:r>
              <a:rPr lang="zh-CN" altLang="en-US" sz="2800">
                <a:latin typeface="Comic Sans MS" pitchFamily="66" charset="0"/>
                <a:ea typeface="宋体" pitchFamily="2" charset="-122"/>
              </a:rPr>
              <a:t>，其中</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是有穷自然数。</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i </a:t>
            </a:r>
            <a:r>
              <a:rPr lang="zh-CN" altLang="en-US" sz="2800">
                <a:latin typeface="Comic Sans MS" pitchFamily="66" charset="0"/>
                <a:ea typeface="宋体" pitchFamily="2" charset="-122"/>
              </a:rPr>
              <a:t>是表中的元素，</a:t>
            </a:r>
            <a:r>
              <a:rPr lang="en-US" altLang="zh-CN" sz="2800">
                <a:latin typeface="Comic Sans MS" pitchFamily="66" charset="0"/>
                <a:ea typeface="宋体" pitchFamily="2" charset="-122"/>
              </a:rPr>
              <a:t>n</a:t>
            </a:r>
            <a:r>
              <a:rPr lang="zh-CN" altLang="en-US" sz="2800">
                <a:latin typeface="Comic Sans MS" pitchFamily="66" charset="0"/>
                <a:ea typeface="宋体" pitchFamily="2" charset="-122"/>
              </a:rPr>
              <a:t>是表的长度。元素可以被视为原子，因为它本身的结构与线性表的结构无关。</a:t>
            </a:r>
          </a:p>
          <a:p>
            <a:pPr eaLnBrk="1" hangingPunct="1"/>
            <a:r>
              <a:rPr lang="zh-CN" altLang="en-US" sz="2800">
                <a:latin typeface="Comic Sans MS" pitchFamily="66" charset="0"/>
                <a:ea typeface="宋体" pitchFamily="2" charset="-122"/>
              </a:rPr>
              <a:t>当</a:t>
            </a:r>
            <a:r>
              <a:rPr lang="en-US" altLang="zh-CN" sz="2800">
                <a:latin typeface="Comic Sans MS" pitchFamily="66" charset="0"/>
                <a:ea typeface="宋体" pitchFamily="2" charset="-122"/>
              </a:rPr>
              <a:t>n=0</a:t>
            </a:r>
            <a:r>
              <a:rPr lang="zh-CN" altLang="en-US" sz="2800">
                <a:latin typeface="Comic Sans MS" pitchFamily="66" charset="0"/>
                <a:ea typeface="宋体" pitchFamily="2" charset="-122"/>
              </a:rPr>
              <a:t>时，表为空，</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1 </a:t>
            </a:r>
            <a:r>
              <a:rPr lang="zh-CN" altLang="en-US" sz="2800">
                <a:latin typeface="Comic Sans MS" pitchFamily="66" charset="0"/>
                <a:ea typeface="宋体" pitchFamily="2" charset="-122"/>
              </a:rPr>
              <a:t>是第一个元素，</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n </a:t>
            </a:r>
            <a:r>
              <a:rPr lang="zh-CN" altLang="en-US" sz="2800">
                <a:latin typeface="Comic Sans MS" pitchFamily="66" charset="0"/>
                <a:ea typeface="宋体" pitchFamily="2" charset="-122"/>
              </a:rPr>
              <a:t>是最后一个元素，可以认为</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1</a:t>
            </a:r>
            <a:r>
              <a:rPr lang="zh-CN" altLang="en-US" sz="2800">
                <a:latin typeface="Comic Sans MS" pitchFamily="66" charset="0"/>
                <a:ea typeface="宋体" pitchFamily="2" charset="-122"/>
              </a:rPr>
              <a:t>优先于</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2</a:t>
            </a:r>
            <a:r>
              <a:rPr lang="zh-CN" altLang="en-US" sz="2800">
                <a:latin typeface="Comic Sans MS" pitchFamily="66" charset="0"/>
                <a:ea typeface="宋体" pitchFamily="2" charset="-122"/>
              </a:rPr>
              <a:t>，</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2 </a:t>
            </a:r>
            <a:r>
              <a:rPr lang="zh-CN" altLang="en-US" sz="2800">
                <a:latin typeface="Comic Sans MS" pitchFamily="66" charset="0"/>
                <a:ea typeface="宋体" pitchFamily="2" charset="-122"/>
              </a:rPr>
              <a:t>优先于</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3</a:t>
            </a:r>
            <a:r>
              <a:rPr lang="zh-CN" altLang="en-US" sz="2800">
                <a:latin typeface="Comic Sans MS" pitchFamily="66" charset="0"/>
                <a:ea typeface="宋体" pitchFamily="2" charset="-122"/>
              </a:rPr>
              <a:t>，如此等等。</a:t>
            </a:r>
          </a:p>
          <a:p>
            <a:pPr eaLnBrk="1" hangingPunct="1"/>
            <a:r>
              <a:rPr lang="zh-CN" altLang="en-US" sz="2800">
                <a:solidFill>
                  <a:schemeClr val="tx2"/>
                </a:solidFill>
                <a:latin typeface="Comic Sans MS" pitchFamily="66" charset="0"/>
                <a:ea typeface="宋体" pitchFamily="2" charset="-122"/>
              </a:rPr>
              <a:t>除了这种优先关系之外，在线性表中不再有其他的结构</a:t>
            </a:r>
            <a:r>
              <a:rPr lang="zh-CN" altLang="en-US" sz="2800">
                <a:latin typeface="Comic Sans MS" pitchFamily="66" charset="0"/>
                <a:ea typeface="宋体" pitchFamily="2" charset="-122"/>
              </a:rPr>
              <a:t>。</a:t>
            </a:r>
          </a:p>
          <a:p>
            <a:pPr eaLnBrk="1" hangingPunct="1"/>
            <a:r>
              <a:rPr lang="zh-CN" altLang="en-US" sz="2800">
                <a:latin typeface="Comic Sans MS" pitchFamily="66" charset="0"/>
                <a:ea typeface="宋体" pitchFamily="2" charset="-122"/>
              </a:rPr>
              <a:t>我们用</a:t>
            </a:r>
            <a:r>
              <a:rPr lang="en-US" altLang="zh-CN" sz="2800">
                <a:latin typeface="Comic Sans MS" pitchFamily="66" charset="0"/>
                <a:ea typeface="宋体" pitchFamily="2" charset="-122"/>
              </a:rPr>
              <a:t>s</a:t>
            </a:r>
            <a:r>
              <a:rPr lang="zh-CN" altLang="en-US" sz="2800">
                <a:latin typeface="Comic Sans MS" pitchFamily="66" charset="0"/>
                <a:ea typeface="宋体" pitchFamily="2" charset="-122"/>
              </a:rPr>
              <a:t>表示每个元素</a:t>
            </a:r>
            <a:r>
              <a:rPr lang="en-US" altLang="zh-CN" sz="2800">
                <a:latin typeface="Comic Sans MS" pitchFamily="66" charset="0"/>
                <a:ea typeface="宋体" pitchFamily="2" charset="-122"/>
              </a:rPr>
              <a:t>e</a:t>
            </a:r>
            <a:r>
              <a:rPr lang="en-US" altLang="zh-CN" sz="2800" baseline="-25000">
                <a:latin typeface="Comic Sans MS" pitchFamily="66" charset="0"/>
                <a:ea typeface="宋体" pitchFamily="2" charset="-122"/>
              </a:rPr>
              <a:t>i</a:t>
            </a:r>
            <a:r>
              <a:rPr lang="zh-CN" altLang="en-US" sz="2800">
                <a:latin typeface="Comic Sans MS" pitchFamily="66" charset="0"/>
                <a:ea typeface="宋体" pitchFamily="2" charset="-122"/>
              </a:rPr>
              <a:t>所需要的字节数，因此，</a:t>
            </a:r>
            <a:r>
              <a:rPr lang="en-US" altLang="zh-CN" sz="2800">
                <a:latin typeface="Comic Sans MS" pitchFamily="66" charset="0"/>
                <a:ea typeface="宋体" pitchFamily="2" charset="-122"/>
              </a:rPr>
              <a:t>s</a:t>
            </a:r>
            <a:r>
              <a:rPr lang="zh-CN" altLang="en-US" sz="2800">
                <a:latin typeface="Comic Sans MS" pitchFamily="66" charset="0"/>
                <a:ea typeface="宋体" pitchFamily="2" charset="-122"/>
              </a:rPr>
              <a:t>是一个元素的大小。</a:t>
            </a:r>
            <a:endParaRPr lang="zh-CN" altLang="en-US" sz="2800" baseline="-25000">
              <a:latin typeface="Comic Sans MS" pitchFamily="66" charset="0"/>
              <a:ea typeface="宋体" pitchFamily="2" charset="-122"/>
            </a:endParaRPr>
          </a:p>
        </p:txBody>
      </p:sp>
      <p:sp>
        <p:nvSpPr>
          <p:cNvPr id="11269" name="Rectangle 3"/>
          <p:cNvSpPr>
            <a:spLocks noGrp="1" noChangeArrowheads="1"/>
          </p:cNvSpPr>
          <p:nvPr>
            <p:ph type="title"/>
          </p:nvPr>
        </p:nvSpPr>
        <p:spPr/>
        <p:txBody>
          <a:bodyPr/>
          <a:lstStyle/>
          <a:p>
            <a:pPr eaLnBrk="1" hangingPunct="1"/>
            <a:r>
              <a:rPr lang="en-US" altLang="zh-CN">
                <a:ea typeface="宋体" pitchFamily="2" charset="-122"/>
              </a:rPr>
              <a:t>3.2 Linear Lists</a:t>
            </a:r>
            <a:endParaRPr lang="zh-CN" altLang="en-US">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miter lim="800000"/>
            <a:headEnd/>
            <a:tailEnd/>
          </a:ln>
        </p:spPr>
        <p:txBody>
          <a:bodyPr/>
          <a:lstStyle/>
          <a:p>
            <a:fld id="{4A086004-D59B-4376-AE9C-06BE78436AF9}" type="datetime7">
              <a:rPr lang="zh-CN" altLang="en-US" smtClean="0"/>
              <a:pPr/>
              <a:t>19.9.25</a:t>
            </a:fld>
            <a:endParaRPr lang="en-US" altLang="zh-CN"/>
          </a:p>
        </p:txBody>
      </p:sp>
      <p:sp>
        <p:nvSpPr>
          <p:cNvPr id="94211" name="灯片编号占位符 5"/>
          <p:cNvSpPr>
            <a:spLocks noGrp="1"/>
          </p:cNvSpPr>
          <p:nvPr>
            <p:ph type="sldNum" sz="quarter" idx="12"/>
          </p:nvPr>
        </p:nvSpPr>
        <p:spPr>
          <a:noFill/>
          <a:ln>
            <a:miter lim="800000"/>
            <a:headEnd/>
            <a:tailEnd/>
          </a:ln>
        </p:spPr>
        <p:txBody>
          <a:bodyPr/>
          <a:lstStyle/>
          <a:p>
            <a:fld id="{B8C20631-0E3F-4171-A5D5-65C373CB917C}" type="slidenum">
              <a:rPr lang="zh-CN" altLang="en-US" smtClean="0"/>
              <a:pPr/>
              <a:t>70</a:t>
            </a:fld>
            <a:endParaRPr lang="en-US" altLang="zh-CN"/>
          </a:p>
        </p:txBody>
      </p:sp>
      <p:sp>
        <p:nvSpPr>
          <p:cNvPr id="94212" name="Rectangle 2"/>
          <p:cNvSpPr>
            <a:spLocks noGrp="1" noChangeArrowheads="1"/>
          </p:cNvSpPr>
          <p:nvPr>
            <p:ph type="title"/>
          </p:nvPr>
        </p:nvSpPr>
        <p:spPr/>
        <p:txBody>
          <a:bodyPr/>
          <a:lstStyle/>
          <a:p>
            <a:pPr eaLnBrk="1" hangingPunct="1"/>
            <a:r>
              <a:rPr lang="en-US" altLang="zh-CN">
                <a:ea typeface="宋体" pitchFamily="2" charset="-122"/>
              </a:rPr>
              <a:t>3.8.2 Radix Sort</a:t>
            </a:r>
            <a:endParaRPr lang="zh-CN" altLang="en-US">
              <a:ea typeface="宋体" pitchFamily="2" charset="-122"/>
            </a:endParaRPr>
          </a:p>
        </p:txBody>
      </p:sp>
      <p:sp>
        <p:nvSpPr>
          <p:cNvPr id="621571" name="Rectangle 3"/>
          <p:cNvSpPr>
            <a:spLocks noGrp="1" noChangeArrowheads="1"/>
          </p:cNvSpPr>
          <p:nvPr>
            <p:ph type="body" idx="1"/>
          </p:nvPr>
        </p:nvSpPr>
        <p:spPr/>
        <p:txBody>
          <a:bodyPr/>
          <a:lstStyle/>
          <a:p>
            <a:pPr eaLnBrk="1" hangingPunct="1">
              <a:lnSpc>
                <a:spcPct val="90000"/>
              </a:lnSpc>
            </a:pPr>
            <a:r>
              <a:rPr lang="zh-CN" altLang="en-US" sz="2400">
                <a:latin typeface="Comic Sans MS" pitchFamily="66" charset="0"/>
                <a:ea typeface="宋体" pitchFamily="2" charset="-122"/>
              </a:rPr>
              <a:t>例</a:t>
            </a:r>
            <a:r>
              <a:rPr lang="en-US" altLang="zh-CN" sz="2400">
                <a:latin typeface="Comic Sans MS" pitchFamily="66" charset="0"/>
                <a:ea typeface="宋体" pitchFamily="2" charset="-122"/>
              </a:rPr>
              <a:t>3-2</a:t>
            </a:r>
            <a:r>
              <a:rPr lang="zh-CN" altLang="en-US" sz="2400">
                <a:latin typeface="Comic Sans MS" pitchFamily="66" charset="0"/>
                <a:ea typeface="宋体" pitchFamily="2" charset="-122"/>
              </a:rPr>
              <a:t>：假定对</a:t>
            </a:r>
            <a:r>
              <a:rPr lang="en-US" altLang="zh-CN" sz="2400">
                <a:latin typeface="Comic Sans MS" pitchFamily="66" charset="0"/>
                <a:ea typeface="宋体" pitchFamily="2" charset="-122"/>
              </a:rPr>
              <a:t>1000</a:t>
            </a:r>
            <a:r>
              <a:rPr lang="zh-CN" altLang="en-US" sz="2400">
                <a:latin typeface="Comic Sans MS" pitchFamily="66" charset="0"/>
                <a:ea typeface="宋体" pitchFamily="2" charset="-122"/>
              </a:rPr>
              <a:t>个范围在</a:t>
            </a:r>
            <a:r>
              <a:rPr lang="en-US" altLang="zh-CN" sz="2400">
                <a:latin typeface="Comic Sans MS" pitchFamily="66" charset="0"/>
                <a:ea typeface="宋体" pitchFamily="2" charset="-122"/>
              </a:rPr>
              <a:t>0~10</a:t>
            </a:r>
            <a:r>
              <a:rPr lang="en-US" altLang="zh-CN" sz="2400" baseline="30000">
                <a:latin typeface="Comic Sans MS" pitchFamily="66" charset="0"/>
                <a:ea typeface="宋体" pitchFamily="2" charset="-122"/>
              </a:rPr>
              <a:t>6</a:t>
            </a:r>
            <a:r>
              <a:rPr lang="en-US" altLang="zh-CN" sz="2400">
                <a:latin typeface="Comic Sans MS" pitchFamily="66" charset="0"/>
                <a:ea typeface="宋体" pitchFamily="2" charset="-122"/>
              </a:rPr>
              <a:t>-1</a:t>
            </a:r>
            <a:r>
              <a:rPr lang="zh-CN" altLang="en-US" sz="2400">
                <a:latin typeface="Comic Sans MS" pitchFamily="66" charset="0"/>
                <a:ea typeface="宋体" pitchFamily="2" charset="-122"/>
              </a:rPr>
              <a:t>之间的整数进行排序，使用基数</a:t>
            </a:r>
            <a:r>
              <a:rPr lang="en-US" altLang="zh-CN" sz="2400">
                <a:latin typeface="Comic Sans MS" pitchFamily="66" charset="0"/>
                <a:ea typeface="宋体" pitchFamily="2" charset="-122"/>
              </a:rPr>
              <a:t>r=10</a:t>
            </a:r>
            <a:r>
              <a:rPr lang="en-US" altLang="zh-CN" sz="2400" baseline="30000">
                <a:latin typeface="Comic Sans MS" pitchFamily="66" charset="0"/>
                <a:ea typeface="宋体" pitchFamily="2" charset="-122"/>
              </a:rPr>
              <a:t>6</a:t>
            </a:r>
            <a:r>
              <a:rPr lang="zh-CN" altLang="en-US" sz="2400">
                <a:latin typeface="Comic Sans MS" pitchFamily="66" charset="0"/>
                <a:ea typeface="宋体" pitchFamily="2" charset="-122"/>
              </a:rPr>
              <a:t>的排序方法需要</a:t>
            </a:r>
            <a:r>
              <a:rPr lang="en-US" altLang="zh-CN" sz="2400">
                <a:latin typeface="Comic Sans MS" pitchFamily="66" charset="0"/>
                <a:ea typeface="宋体" pitchFamily="2" charset="-122"/>
              </a:rPr>
              <a:t>10</a:t>
            </a:r>
            <a:r>
              <a:rPr lang="en-US" altLang="zh-CN" sz="2400" baseline="30000">
                <a:latin typeface="Comic Sans MS" pitchFamily="66" charset="0"/>
                <a:ea typeface="宋体" pitchFamily="2" charset="-122"/>
              </a:rPr>
              <a:t>6</a:t>
            </a:r>
            <a:r>
              <a:rPr lang="zh-CN" altLang="en-US" sz="2400">
                <a:latin typeface="Comic Sans MS" pitchFamily="66" charset="0"/>
                <a:ea typeface="宋体" pitchFamily="2" charset="-122"/>
              </a:rPr>
              <a:t>执行步对箱子初始化，</a:t>
            </a:r>
            <a:r>
              <a:rPr lang="en-US" altLang="zh-CN" sz="2400">
                <a:latin typeface="Comic Sans MS" pitchFamily="66" charset="0"/>
                <a:ea typeface="宋体" pitchFamily="2" charset="-122"/>
              </a:rPr>
              <a:t>1000</a:t>
            </a:r>
            <a:r>
              <a:rPr lang="zh-CN" altLang="en-US" sz="2400">
                <a:latin typeface="Comic Sans MS" pitchFamily="66" charset="0"/>
                <a:ea typeface="宋体" pitchFamily="2" charset="-122"/>
              </a:rPr>
              <a:t>个执行步分配箱子节点，另外</a:t>
            </a:r>
            <a:r>
              <a:rPr lang="en-US" altLang="zh-CN" sz="2400">
                <a:latin typeface="Comic Sans MS" pitchFamily="66" charset="0"/>
                <a:ea typeface="宋体" pitchFamily="2" charset="-122"/>
              </a:rPr>
              <a:t>10</a:t>
            </a:r>
            <a:r>
              <a:rPr lang="en-US" altLang="zh-CN" sz="2400" baseline="30000">
                <a:latin typeface="Comic Sans MS" pitchFamily="66" charset="0"/>
                <a:ea typeface="宋体" pitchFamily="2" charset="-122"/>
              </a:rPr>
              <a:t>6</a:t>
            </a:r>
            <a:r>
              <a:rPr lang="zh-CN" altLang="en-US" sz="2400">
                <a:latin typeface="Comic Sans MS" pitchFamily="66" charset="0"/>
                <a:ea typeface="宋体" pitchFamily="2" charset="-122"/>
              </a:rPr>
              <a:t>执行步收集箱子节点，因此总的执行步数为</a:t>
            </a:r>
            <a:r>
              <a:rPr lang="en-US" altLang="zh-CN" sz="2400">
                <a:latin typeface="Comic Sans MS" pitchFamily="66" charset="0"/>
                <a:ea typeface="宋体" pitchFamily="2" charset="-122"/>
              </a:rPr>
              <a:t>2001000</a:t>
            </a:r>
            <a:r>
              <a:rPr lang="zh-CN" altLang="en-US" sz="2400">
                <a:latin typeface="Comic Sans MS" pitchFamily="66" charset="0"/>
                <a:ea typeface="宋体" pitchFamily="2" charset="-122"/>
              </a:rPr>
              <a:t>。</a:t>
            </a:r>
          </a:p>
          <a:p>
            <a:pPr eaLnBrk="1" hangingPunct="1">
              <a:lnSpc>
                <a:spcPct val="90000"/>
              </a:lnSpc>
            </a:pPr>
            <a:r>
              <a:rPr lang="zh-CN" altLang="en-US" sz="2400">
                <a:latin typeface="Comic Sans MS" pitchFamily="66" charset="0"/>
                <a:ea typeface="宋体" pitchFamily="2" charset="-122"/>
              </a:rPr>
              <a:t>如果使用</a:t>
            </a:r>
            <a:r>
              <a:rPr lang="en-US" altLang="zh-CN" sz="2400">
                <a:latin typeface="Comic Sans MS" pitchFamily="66" charset="0"/>
                <a:ea typeface="宋体" pitchFamily="2" charset="-122"/>
              </a:rPr>
              <a:t>r=10</a:t>
            </a:r>
            <a:r>
              <a:rPr lang="zh-CN" altLang="en-US" sz="2400">
                <a:latin typeface="Comic Sans MS" pitchFamily="66" charset="0"/>
                <a:ea typeface="宋体" pitchFamily="2" charset="-122"/>
              </a:rPr>
              <a:t>，则要进行六次箱子排序，每次针对一位数字，总的执行步数为</a:t>
            </a:r>
            <a:r>
              <a:rPr lang="en-US" altLang="zh-CN" sz="2400">
                <a:latin typeface="Comic Sans MS" pitchFamily="66" charset="0"/>
                <a:ea typeface="宋体" pitchFamily="2" charset="-122"/>
              </a:rPr>
              <a:t>6(10+1000+10)=6120</a:t>
            </a:r>
            <a:r>
              <a:rPr lang="zh-CN" altLang="en-US" sz="2400">
                <a:latin typeface="Comic Sans MS" pitchFamily="66" charset="0"/>
                <a:ea typeface="宋体" pitchFamily="2" charset="-122"/>
              </a:rPr>
              <a:t>。</a:t>
            </a:r>
          </a:p>
          <a:p>
            <a:pPr eaLnBrk="1" hangingPunct="1">
              <a:lnSpc>
                <a:spcPct val="90000"/>
              </a:lnSpc>
            </a:pPr>
            <a:r>
              <a:rPr lang="zh-CN" altLang="en-US" sz="2400">
                <a:latin typeface="Comic Sans MS" pitchFamily="66" charset="0"/>
                <a:ea typeface="宋体" pitchFamily="2" charset="-122"/>
              </a:rPr>
              <a:t>如果采用</a:t>
            </a:r>
            <a:r>
              <a:rPr lang="en-US" altLang="zh-CN" sz="2400">
                <a:latin typeface="Comic Sans MS" pitchFamily="66" charset="0"/>
                <a:ea typeface="宋体" pitchFamily="2" charset="-122"/>
              </a:rPr>
              <a:t>r=1000</a:t>
            </a:r>
            <a:r>
              <a:rPr lang="zh-CN" altLang="en-US" sz="2400">
                <a:latin typeface="Comic Sans MS" pitchFamily="66" charset="0"/>
                <a:ea typeface="宋体" pitchFamily="2" charset="-122"/>
              </a:rPr>
              <a:t>的排序，其过程如下：</a:t>
            </a:r>
          </a:p>
          <a:p>
            <a:pPr eaLnBrk="1" hangingPunct="1">
              <a:lnSpc>
                <a:spcPct val="90000"/>
              </a:lnSpc>
            </a:pPr>
            <a:r>
              <a:rPr lang="en-US" altLang="zh-CN" sz="2400">
                <a:latin typeface="Comic Sans MS" pitchFamily="66" charset="0"/>
                <a:ea typeface="宋体" pitchFamily="2" charset="-122"/>
              </a:rPr>
              <a:t>1)</a:t>
            </a:r>
            <a:r>
              <a:rPr lang="zh-CN" altLang="en-US" sz="2400">
                <a:latin typeface="Comic Sans MS" pitchFamily="66" charset="0"/>
                <a:ea typeface="宋体" pitchFamily="2" charset="-122"/>
              </a:rPr>
              <a:t>采用每个数的最低三位数字进行排序，令</a:t>
            </a:r>
            <a:r>
              <a:rPr lang="en-US" altLang="zh-CN" sz="2400">
                <a:latin typeface="Comic Sans MS" pitchFamily="66" charset="0"/>
                <a:ea typeface="宋体" pitchFamily="2" charset="-122"/>
              </a:rPr>
              <a:t>range=1000</a:t>
            </a:r>
            <a:r>
              <a:rPr lang="zh-CN" altLang="en-US" sz="2400">
                <a:latin typeface="Comic Sans MS" pitchFamily="66" charset="0"/>
                <a:ea typeface="宋体" pitchFamily="2" charset="-122"/>
              </a:rPr>
              <a:t>。</a:t>
            </a:r>
          </a:p>
          <a:p>
            <a:pPr eaLnBrk="1" hangingPunct="1">
              <a:lnSpc>
                <a:spcPct val="90000"/>
              </a:lnSpc>
            </a:pPr>
            <a:r>
              <a:rPr lang="en-US" altLang="zh-CN" sz="2400">
                <a:latin typeface="Comic Sans MS" pitchFamily="66" charset="0"/>
                <a:ea typeface="宋体" pitchFamily="2" charset="-122"/>
              </a:rPr>
              <a:t>2)</a:t>
            </a:r>
            <a:r>
              <a:rPr lang="zh-CN" altLang="en-US" sz="2400">
                <a:latin typeface="Comic Sans MS" pitchFamily="66" charset="0"/>
                <a:ea typeface="宋体" pitchFamily="2" charset="-122"/>
              </a:rPr>
              <a:t>对</a:t>
            </a:r>
            <a:r>
              <a:rPr lang="en-US" altLang="zh-CN" sz="2400">
                <a:latin typeface="Comic Sans MS" pitchFamily="66" charset="0"/>
                <a:ea typeface="宋体" pitchFamily="2" charset="-122"/>
              </a:rPr>
              <a:t>1)</a:t>
            </a:r>
            <a:r>
              <a:rPr lang="zh-CN" altLang="en-US" sz="2400">
                <a:latin typeface="Comic Sans MS" pitchFamily="66" charset="0"/>
                <a:ea typeface="宋体" pitchFamily="2" charset="-122"/>
              </a:rPr>
              <a:t>中得到的结果再利用每个数的倒数第四到六位数字进行排序。上述每次排序都需要</a:t>
            </a:r>
            <a:r>
              <a:rPr lang="en-US" altLang="zh-CN" sz="2400">
                <a:latin typeface="Comic Sans MS" pitchFamily="66" charset="0"/>
                <a:ea typeface="宋体" pitchFamily="2" charset="-122"/>
              </a:rPr>
              <a:t>3000</a:t>
            </a:r>
            <a:r>
              <a:rPr lang="zh-CN" altLang="en-US" sz="2400">
                <a:latin typeface="Comic Sans MS" pitchFamily="66" charset="0"/>
                <a:ea typeface="宋体" pitchFamily="2" charset="-122"/>
              </a:rPr>
              <a:t>个执行步，所以排序完成时共需要</a:t>
            </a:r>
            <a:r>
              <a:rPr lang="en-US" altLang="zh-CN" sz="2400">
                <a:latin typeface="Comic Sans MS" pitchFamily="66" charset="0"/>
                <a:ea typeface="宋体" pitchFamily="2" charset="-122"/>
              </a:rPr>
              <a:t>6000</a:t>
            </a:r>
            <a:r>
              <a:rPr lang="zh-CN" altLang="en-US" sz="2400">
                <a:latin typeface="Comic Sans MS" pitchFamily="66" charset="0"/>
                <a:ea typeface="宋体" pitchFamily="2" charset="-122"/>
              </a:rPr>
              <a:t>个执行步。</a:t>
            </a:r>
          </a:p>
          <a:p>
            <a:pPr eaLnBrk="1" hangingPunct="1">
              <a:lnSpc>
                <a:spcPct val="90000"/>
              </a:lnSpc>
            </a:pPr>
            <a:r>
              <a:rPr lang="zh-CN" altLang="en-US" sz="2400">
                <a:latin typeface="Comic Sans MS" pitchFamily="66" charset="0"/>
                <a:ea typeface="宋体" pitchFamily="2" charset="-122"/>
              </a:rPr>
              <a:t>若使用</a:t>
            </a:r>
            <a:r>
              <a:rPr lang="en-US" altLang="zh-CN" sz="2400">
                <a:latin typeface="Comic Sans MS" pitchFamily="66" charset="0"/>
                <a:ea typeface="宋体" pitchFamily="2" charset="-122"/>
              </a:rPr>
              <a:t>r=100</a:t>
            </a:r>
            <a:r>
              <a:rPr lang="zh-CN" altLang="en-US" sz="2400">
                <a:latin typeface="Comic Sans MS" pitchFamily="66" charset="0"/>
                <a:ea typeface="宋体" pitchFamily="2" charset="-122"/>
              </a:rPr>
              <a:t>，则需使用三次箱子排序过程依次对每两位数字进行排序，每次箱子排序需要</a:t>
            </a:r>
            <a:r>
              <a:rPr lang="en-US" altLang="zh-CN" sz="2400">
                <a:latin typeface="Comic Sans MS" pitchFamily="66" charset="0"/>
                <a:ea typeface="宋体" pitchFamily="2" charset="-122"/>
              </a:rPr>
              <a:t>1200</a:t>
            </a:r>
            <a:r>
              <a:rPr lang="zh-CN" altLang="en-US" sz="2400">
                <a:latin typeface="Comic Sans MS" pitchFamily="66" charset="0"/>
                <a:ea typeface="宋体" pitchFamily="2" charset="-122"/>
              </a:rPr>
              <a:t>个执行步，总的执行步数为</a:t>
            </a:r>
            <a:r>
              <a:rPr lang="en-US" altLang="zh-CN" sz="2400">
                <a:latin typeface="Comic Sans MS" pitchFamily="66" charset="0"/>
                <a:ea typeface="宋体" pitchFamily="2" charset="-122"/>
              </a:rPr>
              <a:t>3600</a:t>
            </a:r>
            <a:r>
              <a:rPr lang="zh-CN" altLang="en-US" sz="2400">
                <a:latin typeface="Comic Sans MS" pitchFamily="66"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1571">
                                            <p:txEl>
                                              <p:pRg st="1" end="1"/>
                                            </p:txEl>
                                          </p:spTgt>
                                        </p:tgtEl>
                                        <p:attrNameLst>
                                          <p:attrName>style.visibility</p:attrName>
                                        </p:attrNameLst>
                                      </p:cBhvr>
                                      <p:to>
                                        <p:strVal val="visible"/>
                                      </p:to>
                                    </p:set>
                                    <p:anim calcmode="lin" valueType="num">
                                      <p:cBhvr additive="base">
                                        <p:cTn id="7" dur="500" fill="hold"/>
                                        <p:tgtEl>
                                          <p:spTgt spid="621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1571">
                                            <p:txEl>
                                              <p:pRg st="2" end="2"/>
                                            </p:txEl>
                                          </p:spTgt>
                                        </p:tgtEl>
                                        <p:attrNameLst>
                                          <p:attrName>style.visibility</p:attrName>
                                        </p:attrNameLst>
                                      </p:cBhvr>
                                      <p:to>
                                        <p:strVal val="visible"/>
                                      </p:to>
                                    </p:set>
                                    <p:anim calcmode="lin" valueType="num">
                                      <p:cBhvr additive="base">
                                        <p:cTn id="13" dur="500" fill="hold"/>
                                        <p:tgtEl>
                                          <p:spTgt spid="6215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15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1571">
                                            <p:txEl>
                                              <p:pRg st="3" end="3"/>
                                            </p:txEl>
                                          </p:spTgt>
                                        </p:tgtEl>
                                        <p:attrNameLst>
                                          <p:attrName>style.visibility</p:attrName>
                                        </p:attrNameLst>
                                      </p:cBhvr>
                                      <p:to>
                                        <p:strVal val="visible"/>
                                      </p:to>
                                    </p:set>
                                    <p:anim calcmode="lin" valueType="num">
                                      <p:cBhvr additive="base">
                                        <p:cTn id="17" dur="500" fill="hold"/>
                                        <p:tgtEl>
                                          <p:spTgt spid="6215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15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1571">
                                            <p:txEl>
                                              <p:pRg st="4" end="4"/>
                                            </p:txEl>
                                          </p:spTgt>
                                        </p:tgtEl>
                                        <p:attrNameLst>
                                          <p:attrName>style.visibility</p:attrName>
                                        </p:attrNameLst>
                                      </p:cBhvr>
                                      <p:to>
                                        <p:strVal val="visible"/>
                                      </p:to>
                                    </p:set>
                                    <p:anim calcmode="lin" valueType="num">
                                      <p:cBhvr additive="base">
                                        <p:cTn id="21" dur="500" fill="hold"/>
                                        <p:tgtEl>
                                          <p:spTgt spid="6215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1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21571">
                                            <p:txEl>
                                              <p:pRg st="5" end="5"/>
                                            </p:txEl>
                                          </p:spTgt>
                                        </p:tgtEl>
                                        <p:attrNameLst>
                                          <p:attrName>style.visibility</p:attrName>
                                        </p:attrNameLst>
                                      </p:cBhvr>
                                      <p:to>
                                        <p:strVal val="visible"/>
                                      </p:to>
                                    </p:set>
                                    <p:anim calcmode="lin" valueType="num">
                                      <p:cBhvr additive="base">
                                        <p:cTn id="27" dur="500" fill="hold"/>
                                        <p:tgtEl>
                                          <p:spTgt spid="6215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1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miter lim="800000"/>
            <a:headEnd/>
            <a:tailEnd/>
          </a:ln>
        </p:spPr>
        <p:txBody>
          <a:bodyPr/>
          <a:lstStyle/>
          <a:p>
            <a:fld id="{1B88B84D-5C6A-46D4-8E06-8B59399BCD30}" type="datetime7">
              <a:rPr lang="zh-CN" altLang="en-US" smtClean="0"/>
              <a:pPr/>
              <a:t>19.9.25</a:t>
            </a:fld>
            <a:endParaRPr lang="en-US" altLang="zh-CN"/>
          </a:p>
        </p:txBody>
      </p:sp>
      <p:sp>
        <p:nvSpPr>
          <p:cNvPr id="95235" name="灯片编号占位符 5"/>
          <p:cNvSpPr>
            <a:spLocks noGrp="1"/>
          </p:cNvSpPr>
          <p:nvPr>
            <p:ph type="sldNum" sz="quarter" idx="12"/>
          </p:nvPr>
        </p:nvSpPr>
        <p:spPr>
          <a:noFill/>
          <a:ln>
            <a:miter lim="800000"/>
            <a:headEnd/>
            <a:tailEnd/>
          </a:ln>
        </p:spPr>
        <p:txBody>
          <a:bodyPr/>
          <a:lstStyle/>
          <a:p>
            <a:fld id="{F74E4D2F-B176-4931-BAE5-F574A4564C7B}" type="slidenum">
              <a:rPr lang="zh-CN" altLang="en-US" smtClean="0"/>
              <a:pPr/>
              <a:t>71</a:t>
            </a:fld>
            <a:endParaRPr lang="en-US" altLang="zh-CN"/>
          </a:p>
        </p:txBody>
      </p:sp>
      <p:sp>
        <p:nvSpPr>
          <p:cNvPr id="95236" name="Rectangle 2"/>
          <p:cNvSpPr>
            <a:spLocks noGrp="1" noChangeArrowheads="1"/>
          </p:cNvSpPr>
          <p:nvPr>
            <p:ph type="title"/>
          </p:nvPr>
        </p:nvSpPr>
        <p:spPr/>
        <p:txBody>
          <a:bodyPr/>
          <a:lstStyle/>
          <a:p>
            <a:pPr eaLnBrk="1" hangingPunct="1"/>
            <a:r>
              <a:rPr lang="en-US" altLang="zh-CN">
                <a:ea typeface="宋体" pitchFamily="2" charset="-122"/>
              </a:rPr>
              <a:t>3.8.2 Radix Sort</a:t>
            </a:r>
            <a:endParaRPr lang="zh-CN" altLang="en-US">
              <a:ea typeface="宋体" pitchFamily="2" charset="-122"/>
            </a:endParaRPr>
          </a:p>
        </p:txBody>
      </p:sp>
      <p:sp>
        <p:nvSpPr>
          <p:cNvPr id="95237" name="Rectangle 3"/>
          <p:cNvSpPr>
            <a:spLocks noGrp="1" noChangeArrowheads="1"/>
          </p:cNvSpPr>
          <p:nvPr>
            <p:ph type="body" idx="1"/>
          </p:nvPr>
        </p:nvSpPr>
        <p:spPr/>
        <p:txBody>
          <a:bodyPr/>
          <a:lstStyle/>
          <a:p>
            <a:pPr eaLnBrk="1" hangingPunct="1">
              <a:lnSpc>
                <a:spcPct val="110000"/>
              </a:lnSpc>
            </a:pPr>
            <a:r>
              <a:rPr lang="zh-CN" altLang="en-US" sz="2400">
                <a:latin typeface="Comic Sans MS" pitchFamily="66" charset="0"/>
                <a:ea typeface="宋体" pitchFamily="2" charset="-122"/>
              </a:rPr>
              <a:t>通过前面两个基数排序的例子，我们知道需要按给定的基数对数进行分解。在这里可以采用除法和取模运算来完成这种分解。</a:t>
            </a:r>
          </a:p>
          <a:p>
            <a:pPr eaLnBrk="1" hangingPunct="1">
              <a:lnSpc>
                <a:spcPct val="110000"/>
              </a:lnSpc>
            </a:pPr>
            <a:r>
              <a:rPr lang="zh-CN" altLang="en-US" sz="2400">
                <a:latin typeface="Comic Sans MS" pitchFamily="66" charset="0"/>
                <a:ea typeface="宋体" pitchFamily="2" charset="-122"/>
              </a:rPr>
              <a:t>采用基数</a:t>
            </a:r>
            <a:r>
              <a:rPr lang="en-US" altLang="zh-CN" sz="2400">
                <a:latin typeface="Comic Sans MS" pitchFamily="66" charset="0"/>
                <a:ea typeface="宋体" pitchFamily="2" charset="-122"/>
              </a:rPr>
              <a:t>10</a:t>
            </a:r>
            <a:r>
              <a:rPr lang="zh-CN" altLang="en-US" sz="2400">
                <a:latin typeface="Comic Sans MS" pitchFamily="66" charset="0"/>
                <a:ea typeface="宋体" pitchFamily="2" charset="-122"/>
              </a:rPr>
              <a:t>来进行分解，那么可以按照如下表达式来得到每位数字：</a:t>
            </a:r>
            <a:r>
              <a:rPr lang="en-US" altLang="zh-CN" sz="2400">
                <a:latin typeface="Comic Sans MS" pitchFamily="66" charset="0"/>
                <a:ea typeface="宋体" pitchFamily="2" charset="-122"/>
              </a:rPr>
              <a:t>x%10; (x%100)/10; (x%1000)/100; ... (</a:t>
            </a:r>
            <a:r>
              <a:rPr lang="zh-CN" altLang="en-US" sz="2400">
                <a:latin typeface="Comic Sans MS" pitchFamily="66" charset="0"/>
                <a:ea typeface="宋体" pitchFamily="2" charset="-122"/>
              </a:rPr>
              <a:t>从最低位到最高位</a:t>
            </a:r>
            <a:r>
              <a:rPr lang="en-US" altLang="zh-CN" sz="2400">
                <a:latin typeface="Comic Sans MS" pitchFamily="66" charset="0"/>
                <a:ea typeface="宋体" pitchFamily="2" charset="-122"/>
              </a:rPr>
              <a:t>)</a:t>
            </a:r>
          </a:p>
          <a:p>
            <a:pPr eaLnBrk="1" hangingPunct="1">
              <a:lnSpc>
                <a:spcPct val="110000"/>
              </a:lnSpc>
            </a:pPr>
            <a:r>
              <a:rPr lang="zh-CN" altLang="en-US" sz="2400">
                <a:latin typeface="Comic Sans MS" pitchFamily="66" charset="0"/>
                <a:ea typeface="宋体" pitchFamily="2" charset="-122"/>
              </a:rPr>
              <a:t>对于一般的基数</a:t>
            </a:r>
            <a:r>
              <a:rPr lang="en-US" altLang="zh-CN" sz="2400">
                <a:latin typeface="Comic Sans MS" pitchFamily="66" charset="0"/>
                <a:ea typeface="宋体" pitchFamily="2" charset="-122"/>
              </a:rPr>
              <a:t>r</a:t>
            </a:r>
            <a:r>
              <a:rPr lang="zh-CN" altLang="en-US" sz="2400">
                <a:latin typeface="Comic Sans MS" pitchFamily="66" charset="0"/>
                <a:ea typeface="宋体" pitchFamily="2" charset="-122"/>
              </a:rPr>
              <a:t>，相应的分解式为：</a:t>
            </a:r>
            <a:r>
              <a:rPr lang="en-US" altLang="zh-CN" sz="2400">
                <a:latin typeface="Comic Sans MS" pitchFamily="66" charset="0"/>
                <a:ea typeface="宋体" pitchFamily="2" charset="-122"/>
              </a:rPr>
              <a:t>x%r; (x%r</a:t>
            </a:r>
            <a:r>
              <a:rPr lang="en-US" altLang="zh-CN" sz="2400" baseline="30000">
                <a:latin typeface="Comic Sans MS" pitchFamily="66" charset="0"/>
                <a:ea typeface="宋体" pitchFamily="2" charset="-122"/>
              </a:rPr>
              <a:t>2</a:t>
            </a:r>
            <a:r>
              <a:rPr lang="en-US" altLang="zh-CN" sz="2400">
                <a:latin typeface="Comic Sans MS" pitchFamily="66" charset="0"/>
                <a:ea typeface="宋体" pitchFamily="2" charset="-122"/>
              </a:rPr>
              <a:t>)/r; (x%r</a:t>
            </a:r>
            <a:r>
              <a:rPr lang="en-US" altLang="zh-CN" sz="2400" baseline="30000">
                <a:latin typeface="Comic Sans MS" pitchFamily="66" charset="0"/>
                <a:ea typeface="宋体" pitchFamily="2" charset="-122"/>
              </a:rPr>
              <a:t>3</a:t>
            </a:r>
            <a:r>
              <a:rPr lang="en-US" altLang="zh-CN" sz="2400">
                <a:latin typeface="Comic Sans MS" pitchFamily="66" charset="0"/>
                <a:ea typeface="宋体" pitchFamily="2" charset="-122"/>
              </a:rPr>
              <a:t>)/r</a:t>
            </a:r>
            <a:r>
              <a:rPr lang="en-US" altLang="zh-CN" sz="2400" baseline="30000">
                <a:latin typeface="Comic Sans MS" pitchFamily="66" charset="0"/>
                <a:ea typeface="宋体" pitchFamily="2" charset="-122"/>
              </a:rPr>
              <a:t>2</a:t>
            </a:r>
            <a:r>
              <a:rPr lang="en-US" altLang="zh-CN" sz="2400">
                <a:latin typeface="Comic Sans MS" pitchFamily="66" charset="0"/>
                <a:ea typeface="宋体" pitchFamily="2" charset="-122"/>
              </a:rPr>
              <a:t>;...</a:t>
            </a:r>
          </a:p>
          <a:p>
            <a:pPr eaLnBrk="1" hangingPunct="1">
              <a:lnSpc>
                <a:spcPct val="110000"/>
              </a:lnSpc>
            </a:pPr>
            <a:r>
              <a:rPr lang="zh-CN" altLang="en-US" sz="2400">
                <a:latin typeface="Comic Sans MS" pitchFamily="66" charset="0"/>
                <a:ea typeface="宋体" pitchFamily="2" charset="-122"/>
              </a:rPr>
              <a:t>当使用基数</a:t>
            </a:r>
            <a:r>
              <a:rPr lang="en-US" altLang="zh-CN" sz="2400">
                <a:latin typeface="Comic Sans MS" pitchFamily="66" charset="0"/>
                <a:ea typeface="宋体" pitchFamily="2" charset="-122"/>
              </a:rPr>
              <a:t>r=n</a:t>
            </a:r>
            <a:r>
              <a:rPr lang="zh-CN" altLang="en-US" sz="2400">
                <a:latin typeface="Comic Sans MS" pitchFamily="66" charset="0"/>
                <a:ea typeface="宋体" pitchFamily="2" charset="-122"/>
              </a:rPr>
              <a:t>，对</a:t>
            </a:r>
            <a:r>
              <a:rPr lang="en-US" altLang="zh-CN" sz="2400">
                <a:latin typeface="Comic Sans MS" pitchFamily="66" charset="0"/>
                <a:ea typeface="宋体" pitchFamily="2" charset="-122"/>
              </a:rPr>
              <a:t>n</a:t>
            </a:r>
            <a:r>
              <a:rPr lang="zh-CN" altLang="en-US" sz="2400">
                <a:latin typeface="Comic Sans MS" pitchFamily="66" charset="0"/>
                <a:ea typeface="宋体" pitchFamily="2" charset="-122"/>
              </a:rPr>
              <a:t>个介于</a:t>
            </a:r>
            <a:r>
              <a:rPr lang="en-US" altLang="zh-CN" sz="2400">
                <a:latin typeface="Comic Sans MS" pitchFamily="66" charset="0"/>
                <a:ea typeface="宋体" pitchFamily="2" charset="-122"/>
              </a:rPr>
              <a:t>0~n</a:t>
            </a:r>
            <a:r>
              <a:rPr lang="en-US" altLang="zh-CN" sz="2400" baseline="30000">
                <a:latin typeface="Comic Sans MS" pitchFamily="66" charset="0"/>
                <a:ea typeface="宋体" pitchFamily="2" charset="-122"/>
              </a:rPr>
              <a:t>c</a:t>
            </a:r>
            <a:r>
              <a:rPr lang="en-US" altLang="zh-CN" sz="2400">
                <a:latin typeface="Comic Sans MS" pitchFamily="66" charset="0"/>
                <a:ea typeface="宋体" pitchFamily="2" charset="-122"/>
              </a:rPr>
              <a:t>-1</a:t>
            </a:r>
            <a:r>
              <a:rPr lang="zh-CN" altLang="en-US" sz="2400">
                <a:latin typeface="Comic Sans MS" pitchFamily="66" charset="0"/>
                <a:ea typeface="宋体" pitchFamily="2" charset="-122"/>
              </a:rPr>
              <a:t>范围内的整数进行分解时，每个数将可以分解出</a:t>
            </a:r>
            <a:r>
              <a:rPr lang="en-US" altLang="zh-CN" sz="2400">
                <a:latin typeface="Comic Sans MS" pitchFamily="66" charset="0"/>
                <a:ea typeface="宋体" pitchFamily="2" charset="-122"/>
              </a:rPr>
              <a:t>c</a:t>
            </a:r>
            <a:r>
              <a:rPr lang="zh-CN" altLang="en-US" sz="2400">
                <a:latin typeface="Comic Sans MS" pitchFamily="66" charset="0"/>
                <a:ea typeface="宋体" pitchFamily="2" charset="-122"/>
              </a:rPr>
              <a:t>个数字。因此，可以采用</a:t>
            </a:r>
            <a:r>
              <a:rPr lang="en-US" altLang="zh-CN" sz="2400">
                <a:latin typeface="Comic Sans MS" pitchFamily="66" charset="0"/>
                <a:ea typeface="宋体" pitchFamily="2" charset="-122"/>
              </a:rPr>
              <a:t>c</a:t>
            </a:r>
            <a:r>
              <a:rPr lang="zh-CN" altLang="en-US" sz="2400">
                <a:latin typeface="Comic Sans MS" pitchFamily="66" charset="0"/>
                <a:ea typeface="宋体" pitchFamily="2" charset="-122"/>
              </a:rPr>
              <a:t>次箱子排序，每次排序时取</a:t>
            </a:r>
            <a:r>
              <a:rPr lang="en-US" altLang="zh-CN" sz="2400">
                <a:latin typeface="Comic Sans MS" pitchFamily="66" charset="0"/>
                <a:ea typeface="宋体" pitchFamily="2" charset="-122"/>
              </a:rPr>
              <a:t>range=n</a:t>
            </a:r>
            <a:r>
              <a:rPr lang="zh-CN" altLang="en-US" sz="2400">
                <a:latin typeface="Comic Sans MS" pitchFamily="66" charset="0"/>
                <a:ea typeface="宋体" pitchFamily="2" charset="-122"/>
              </a:rPr>
              <a:t>。整个排序所需要的时间为</a:t>
            </a:r>
            <a:r>
              <a:rPr lang="el-GR" altLang="zh-CN" sz="2400">
                <a:latin typeface="Comic Sans MS" pitchFamily="66" charset="0"/>
              </a:rPr>
              <a:t>Θ</a:t>
            </a:r>
            <a:r>
              <a:rPr lang="en-US" altLang="zh-CN" sz="2400">
                <a:latin typeface="Comic Sans MS" pitchFamily="66" charset="0"/>
                <a:ea typeface="宋体" pitchFamily="2" charset="-122"/>
              </a:rPr>
              <a:t>(cn)=</a:t>
            </a:r>
            <a:r>
              <a:rPr lang="el-GR" altLang="zh-CN" sz="2400">
                <a:latin typeface="Comic Sans MS" pitchFamily="66" charset="0"/>
              </a:rPr>
              <a:t>Θ</a:t>
            </a:r>
            <a:r>
              <a:rPr lang="en-US" altLang="zh-CN" sz="2400">
                <a:latin typeface="Comic Sans MS" pitchFamily="66" charset="0"/>
                <a:ea typeface="宋体" pitchFamily="2" charset="-122"/>
              </a:rPr>
              <a:t> (n)</a:t>
            </a:r>
            <a:r>
              <a:rPr lang="zh-CN" altLang="en-US" sz="2400">
                <a:latin typeface="Comic Sans MS" pitchFamily="66" charset="0"/>
                <a:ea typeface="宋体" pitchFamily="2" charset="-122"/>
              </a:rPr>
              <a:t>（因为</a:t>
            </a:r>
            <a:r>
              <a:rPr lang="en-US" altLang="zh-CN" sz="2400">
                <a:latin typeface="Comic Sans MS" pitchFamily="66" charset="0"/>
                <a:ea typeface="宋体" pitchFamily="2" charset="-122"/>
              </a:rPr>
              <a:t>c</a:t>
            </a:r>
            <a:r>
              <a:rPr lang="zh-CN" altLang="en-US" sz="2400">
                <a:latin typeface="Comic Sans MS" pitchFamily="66" charset="0"/>
                <a:ea typeface="宋体" pitchFamily="2" charset="-122"/>
              </a:rPr>
              <a:t>是一个常量）。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miter lim="800000"/>
            <a:headEnd/>
            <a:tailEnd/>
          </a:ln>
        </p:spPr>
        <p:txBody>
          <a:bodyPr/>
          <a:lstStyle/>
          <a:p>
            <a:fld id="{0C16ECE3-23F1-4202-B3E8-D94F59EA6845}" type="datetime7">
              <a:rPr lang="zh-CN" altLang="en-US" smtClean="0"/>
              <a:pPr/>
              <a:t>19.9.25</a:t>
            </a:fld>
            <a:endParaRPr lang="en-US" altLang="zh-CN"/>
          </a:p>
        </p:txBody>
      </p:sp>
      <p:sp>
        <p:nvSpPr>
          <p:cNvPr id="12291" name="灯片编号占位符 5"/>
          <p:cNvSpPr>
            <a:spLocks noGrp="1"/>
          </p:cNvSpPr>
          <p:nvPr>
            <p:ph type="sldNum" sz="quarter" idx="12"/>
          </p:nvPr>
        </p:nvSpPr>
        <p:spPr>
          <a:noFill/>
          <a:ln>
            <a:miter lim="800000"/>
            <a:headEnd/>
            <a:tailEnd/>
          </a:ln>
        </p:spPr>
        <p:txBody>
          <a:bodyPr/>
          <a:lstStyle/>
          <a:p>
            <a:fld id="{49050529-664D-4248-90D1-0259528F0E1B}" type="slidenum">
              <a:rPr lang="zh-CN" altLang="en-US" smtClean="0"/>
              <a:pPr/>
              <a:t>8</a:t>
            </a:fld>
            <a:endParaRPr lang="en-US" altLang="zh-CN"/>
          </a:p>
        </p:txBody>
      </p:sp>
      <p:sp>
        <p:nvSpPr>
          <p:cNvPr id="457730" name="Rectangle 2"/>
          <p:cNvSpPr>
            <a:spLocks noGrp="1" noChangeArrowheads="1"/>
          </p:cNvSpPr>
          <p:nvPr>
            <p:ph type="body" idx="1"/>
          </p:nvPr>
        </p:nvSpPr>
        <p:spPr>
          <a:xfrm>
            <a:off x="250825" y="1412875"/>
            <a:ext cx="8631238" cy="5227638"/>
          </a:xfrm>
        </p:spPr>
        <p:txBody>
          <a:bodyPr/>
          <a:lstStyle/>
          <a:p>
            <a:pPr eaLnBrk="1" hangingPunct="1">
              <a:lnSpc>
                <a:spcPct val="90000"/>
              </a:lnSpc>
            </a:pPr>
            <a:r>
              <a:rPr lang="zh-CN" altLang="en-US" sz="2800">
                <a:latin typeface="Comic Sans MS" pitchFamily="66" charset="0"/>
                <a:ea typeface="宋体" pitchFamily="2" charset="-122"/>
              </a:rPr>
              <a:t>线性表的例子：</a:t>
            </a:r>
          </a:p>
          <a:p>
            <a:pPr lvl="1" eaLnBrk="1" hangingPunct="1">
              <a:lnSpc>
                <a:spcPct val="90000"/>
              </a:lnSpc>
            </a:pPr>
            <a:r>
              <a:rPr lang="en-US" altLang="zh-CN" sz="2300">
                <a:latin typeface="Comic Sans MS" pitchFamily="66" charset="0"/>
                <a:ea typeface="宋体" pitchFamily="2" charset="-122"/>
              </a:rPr>
              <a:t>1</a:t>
            </a:r>
            <a:r>
              <a:rPr lang="zh-CN" altLang="en-US" sz="2300">
                <a:latin typeface="Comic Sans MS" pitchFamily="66" charset="0"/>
                <a:ea typeface="宋体" pitchFamily="2" charset="-122"/>
              </a:rPr>
              <a:t>）按字母顺序排列的学生姓名表。</a:t>
            </a:r>
          </a:p>
          <a:p>
            <a:pPr lvl="1" eaLnBrk="1" hangingPunct="1">
              <a:lnSpc>
                <a:spcPct val="90000"/>
              </a:lnSpc>
            </a:pPr>
            <a:r>
              <a:rPr lang="en-US" altLang="zh-CN" sz="2300">
                <a:latin typeface="Comic Sans MS" pitchFamily="66" charset="0"/>
                <a:ea typeface="宋体" pitchFamily="2" charset="-122"/>
              </a:rPr>
              <a:t>2</a:t>
            </a:r>
            <a:r>
              <a:rPr lang="zh-CN" altLang="en-US" sz="2300">
                <a:latin typeface="Comic Sans MS" pitchFamily="66" charset="0"/>
                <a:ea typeface="宋体" pitchFamily="2" charset="-122"/>
              </a:rPr>
              <a:t>）按递增顺序排列的考试分数表。</a:t>
            </a:r>
          </a:p>
          <a:p>
            <a:pPr lvl="1" eaLnBrk="1" hangingPunct="1">
              <a:lnSpc>
                <a:spcPct val="90000"/>
              </a:lnSpc>
            </a:pPr>
            <a:r>
              <a:rPr lang="en-US" altLang="zh-CN" sz="2300">
                <a:latin typeface="Comic Sans MS" pitchFamily="66" charset="0"/>
                <a:ea typeface="宋体" pitchFamily="2" charset="-122"/>
              </a:rPr>
              <a:t>3</a:t>
            </a:r>
            <a:r>
              <a:rPr lang="zh-CN" altLang="en-US" sz="2300">
                <a:latin typeface="Comic Sans MS" pitchFamily="66" charset="0"/>
                <a:ea typeface="宋体" pitchFamily="2" charset="-122"/>
              </a:rPr>
              <a:t>）按字母顺序排列的商品列表。</a:t>
            </a:r>
          </a:p>
          <a:p>
            <a:pPr eaLnBrk="1" hangingPunct="1">
              <a:lnSpc>
                <a:spcPct val="90000"/>
              </a:lnSpc>
            </a:pPr>
            <a:r>
              <a:rPr lang="zh-CN" altLang="en-US" sz="2800">
                <a:latin typeface="Comic Sans MS" pitchFamily="66" charset="0"/>
                <a:ea typeface="宋体" pitchFamily="2" charset="-122"/>
              </a:rPr>
              <a:t>根据例子可知对于线性表有必要执行下列操作：</a:t>
            </a:r>
          </a:p>
          <a:p>
            <a:pPr lvl="1" eaLnBrk="1" hangingPunct="1">
              <a:lnSpc>
                <a:spcPct val="90000"/>
              </a:lnSpc>
            </a:pPr>
            <a:r>
              <a:rPr lang="zh-CN" altLang="en-US" sz="2300">
                <a:latin typeface="Comic Sans MS" pitchFamily="66" charset="0"/>
                <a:ea typeface="宋体" pitchFamily="2" charset="-122"/>
              </a:rPr>
              <a:t>创建一个线性表。</a:t>
            </a:r>
          </a:p>
          <a:p>
            <a:pPr lvl="1" eaLnBrk="1" hangingPunct="1">
              <a:lnSpc>
                <a:spcPct val="90000"/>
              </a:lnSpc>
            </a:pPr>
            <a:r>
              <a:rPr lang="zh-CN" altLang="en-US" sz="2300">
                <a:latin typeface="Comic Sans MS" pitchFamily="66" charset="0"/>
                <a:ea typeface="宋体" pitchFamily="2" charset="-122"/>
              </a:rPr>
              <a:t>确定线性表是否为空。</a:t>
            </a:r>
          </a:p>
          <a:p>
            <a:pPr lvl="1" eaLnBrk="1" hangingPunct="1">
              <a:lnSpc>
                <a:spcPct val="90000"/>
              </a:lnSpc>
            </a:pPr>
            <a:r>
              <a:rPr lang="zh-CN" altLang="en-US" sz="2300">
                <a:latin typeface="Comic Sans MS" pitchFamily="66" charset="0"/>
                <a:ea typeface="宋体" pitchFamily="2" charset="-122"/>
              </a:rPr>
              <a:t>确定线性表的长度。</a:t>
            </a:r>
          </a:p>
          <a:p>
            <a:pPr lvl="1" eaLnBrk="1" hangingPunct="1">
              <a:lnSpc>
                <a:spcPct val="90000"/>
              </a:lnSpc>
            </a:pPr>
            <a:r>
              <a:rPr lang="zh-CN" altLang="en-US" sz="2300">
                <a:latin typeface="Comic Sans MS" pitchFamily="66" charset="0"/>
                <a:ea typeface="宋体" pitchFamily="2" charset="-122"/>
              </a:rPr>
              <a:t>查找第</a:t>
            </a:r>
            <a:r>
              <a:rPr lang="en-US" altLang="zh-CN" sz="2300">
                <a:latin typeface="Comic Sans MS" pitchFamily="66" charset="0"/>
                <a:ea typeface="宋体" pitchFamily="2" charset="-122"/>
              </a:rPr>
              <a:t>k</a:t>
            </a:r>
            <a:r>
              <a:rPr lang="zh-CN" altLang="en-US" sz="2300">
                <a:latin typeface="Comic Sans MS" pitchFamily="66" charset="0"/>
                <a:ea typeface="宋体" pitchFamily="2" charset="-122"/>
              </a:rPr>
              <a:t>个元素。</a:t>
            </a:r>
          </a:p>
          <a:p>
            <a:pPr lvl="1" eaLnBrk="1" hangingPunct="1">
              <a:lnSpc>
                <a:spcPct val="90000"/>
              </a:lnSpc>
            </a:pPr>
            <a:r>
              <a:rPr lang="zh-CN" altLang="en-US" sz="2300">
                <a:latin typeface="Comic Sans MS" pitchFamily="66" charset="0"/>
                <a:ea typeface="宋体" pitchFamily="2" charset="-122"/>
              </a:rPr>
              <a:t>查找指定的元素。</a:t>
            </a:r>
          </a:p>
          <a:p>
            <a:pPr lvl="1" eaLnBrk="1" hangingPunct="1">
              <a:lnSpc>
                <a:spcPct val="90000"/>
              </a:lnSpc>
            </a:pPr>
            <a:r>
              <a:rPr lang="zh-CN" altLang="en-US" sz="2300">
                <a:latin typeface="Comic Sans MS" pitchFamily="66" charset="0"/>
                <a:ea typeface="宋体" pitchFamily="2" charset="-122"/>
              </a:rPr>
              <a:t>删除第</a:t>
            </a:r>
            <a:r>
              <a:rPr lang="en-US" altLang="zh-CN" sz="2300">
                <a:latin typeface="Comic Sans MS" pitchFamily="66" charset="0"/>
                <a:ea typeface="宋体" pitchFamily="2" charset="-122"/>
              </a:rPr>
              <a:t>k</a:t>
            </a:r>
            <a:r>
              <a:rPr lang="zh-CN" altLang="en-US" sz="2300">
                <a:latin typeface="Comic Sans MS" pitchFamily="66" charset="0"/>
                <a:ea typeface="宋体" pitchFamily="2" charset="-122"/>
              </a:rPr>
              <a:t>个元素。</a:t>
            </a:r>
          </a:p>
          <a:p>
            <a:pPr lvl="1" eaLnBrk="1" hangingPunct="1">
              <a:lnSpc>
                <a:spcPct val="90000"/>
              </a:lnSpc>
            </a:pPr>
            <a:r>
              <a:rPr lang="zh-CN" altLang="en-US" sz="2300">
                <a:latin typeface="Comic Sans MS" pitchFamily="66" charset="0"/>
                <a:ea typeface="宋体" pitchFamily="2" charset="-122"/>
              </a:rPr>
              <a:t>在第</a:t>
            </a:r>
            <a:r>
              <a:rPr lang="en-US" altLang="zh-CN" sz="2300">
                <a:latin typeface="Comic Sans MS" pitchFamily="66" charset="0"/>
                <a:ea typeface="宋体" pitchFamily="2" charset="-122"/>
              </a:rPr>
              <a:t>k</a:t>
            </a:r>
            <a:r>
              <a:rPr lang="zh-CN" altLang="en-US" sz="2300">
                <a:latin typeface="Comic Sans MS" pitchFamily="66" charset="0"/>
                <a:ea typeface="宋体" pitchFamily="2" charset="-122"/>
              </a:rPr>
              <a:t>个元素之后插入一个新元素。</a:t>
            </a:r>
          </a:p>
        </p:txBody>
      </p:sp>
      <p:sp>
        <p:nvSpPr>
          <p:cNvPr id="12293" name="Rectangle 3"/>
          <p:cNvSpPr>
            <a:spLocks noGrp="1" noChangeArrowheads="1"/>
          </p:cNvSpPr>
          <p:nvPr>
            <p:ph type="title"/>
          </p:nvPr>
        </p:nvSpPr>
        <p:spPr/>
        <p:txBody>
          <a:bodyPr/>
          <a:lstStyle/>
          <a:p>
            <a:pPr eaLnBrk="1" hangingPunct="1"/>
            <a:r>
              <a:rPr lang="en-US" altLang="zh-CN">
                <a:ea typeface="宋体" pitchFamily="2" charset="-122"/>
              </a:rPr>
              <a:t>3.2 Linear Lists</a:t>
            </a: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7730">
                                            <p:txEl>
                                              <p:pRg st="4" end="4"/>
                                            </p:txEl>
                                          </p:spTgt>
                                        </p:tgtEl>
                                        <p:attrNameLst>
                                          <p:attrName>style.visibility</p:attrName>
                                        </p:attrNameLst>
                                      </p:cBhvr>
                                      <p:to>
                                        <p:strVal val="visible"/>
                                      </p:to>
                                    </p:set>
                                    <p:anim calcmode="lin" valueType="num">
                                      <p:cBhvr additive="base">
                                        <p:cTn id="7" dur="500" fill="hold"/>
                                        <p:tgtEl>
                                          <p:spTgt spid="45773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77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7730">
                                            <p:txEl>
                                              <p:pRg st="5" end="5"/>
                                            </p:txEl>
                                          </p:spTgt>
                                        </p:tgtEl>
                                        <p:attrNameLst>
                                          <p:attrName>style.visibility</p:attrName>
                                        </p:attrNameLst>
                                      </p:cBhvr>
                                      <p:to>
                                        <p:strVal val="visible"/>
                                      </p:to>
                                    </p:set>
                                    <p:anim calcmode="lin" valueType="num">
                                      <p:cBhvr additive="base">
                                        <p:cTn id="13" dur="500" fill="hold"/>
                                        <p:tgtEl>
                                          <p:spTgt spid="457730">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77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7730">
                                            <p:txEl>
                                              <p:pRg st="6" end="6"/>
                                            </p:txEl>
                                          </p:spTgt>
                                        </p:tgtEl>
                                        <p:attrNameLst>
                                          <p:attrName>style.visibility</p:attrName>
                                        </p:attrNameLst>
                                      </p:cBhvr>
                                      <p:to>
                                        <p:strVal val="visible"/>
                                      </p:to>
                                    </p:set>
                                    <p:anim calcmode="lin" valueType="num">
                                      <p:cBhvr additive="base">
                                        <p:cTn id="19" dur="500" fill="hold"/>
                                        <p:tgtEl>
                                          <p:spTgt spid="45773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77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7730">
                                            <p:txEl>
                                              <p:pRg st="7" end="7"/>
                                            </p:txEl>
                                          </p:spTgt>
                                        </p:tgtEl>
                                        <p:attrNameLst>
                                          <p:attrName>style.visibility</p:attrName>
                                        </p:attrNameLst>
                                      </p:cBhvr>
                                      <p:to>
                                        <p:strVal val="visible"/>
                                      </p:to>
                                    </p:set>
                                    <p:anim calcmode="lin" valueType="num">
                                      <p:cBhvr additive="base">
                                        <p:cTn id="25" dur="500" fill="hold"/>
                                        <p:tgtEl>
                                          <p:spTgt spid="45773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77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7730">
                                            <p:txEl>
                                              <p:pRg st="8" end="8"/>
                                            </p:txEl>
                                          </p:spTgt>
                                        </p:tgtEl>
                                        <p:attrNameLst>
                                          <p:attrName>style.visibility</p:attrName>
                                        </p:attrNameLst>
                                      </p:cBhvr>
                                      <p:to>
                                        <p:strVal val="visible"/>
                                      </p:to>
                                    </p:set>
                                    <p:anim calcmode="lin" valueType="num">
                                      <p:cBhvr additive="base">
                                        <p:cTn id="31" dur="500" fill="hold"/>
                                        <p:tgtEl>
                                          <p:spTgt spid="45773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773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57730">
                                            <p:txEl>
                                              <p:pRg st="9" end="9"/>
                                            </p:txEl>
                                          </p:spTgt>
                                        </p:tgtEl>
                                        <p:attrNameLst>
                                          <p:attrName>style.visibility</p:attrName>
                                        </p:attrNameLst>
                                      </p:cBhvr>
                                      <p:to>
                                        <p:strVal val="visible"/>
                                      </p:to>
                                    </p:set>
                                    <p:anim calcmode="lin" valueType="num">
                                      <p:cBhvr additive="base">
                                        <p:cTn id="37" dur="500" fill="hold"/>
                                        <p:tgtEl>
                                          <p:spTgt spid="45773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773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7730">
                                            <p:txEl>
                                              <p:pRg st="10" end="10"/>
                                            </p:txEl>
                                          </p:spTgt>
                                        </p:tgtEl>
                                        <p:attrNameLst>
                                          <p:attrName>style.visibility</p:attrName>
                                        </p:attrNameLst>
                                      </p:cBhvr>
                                      <p:to>
                                        <p:strVal val="visible"/>
                                      </p:to>
                                    </p:set>
                                    <p:anim calcmode="lin" valueType="num">
                                      <p:cBhvr additive="base">
                                        <p:cTn id="43" dur="500" fill="hold"/>
                                        <p:tgtEl>
                                          <p:spTgt spid="45773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77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57730">
                                            <p:txEl>
                                              <p:pRg st="11" end="11"/>
                                            </p:txEl>
                                          </p:spTgt>
                                        </p:tgtEl>
                                        <p:attrNameLst>
                                          <p:attrName>style.visibility</p:attrName>
                                        </p:attrNameLst>
                                      </p:cBhvr>
                                      <p:to>
                                        <p:strVal val="visible"/>
                                      </p:to>
                                    </p:set>
                                    <p:anim calcmode="lin" valueType="num">
                                      <p:cBhvr additive="base">
                                        <p:cTn id="49" dur="500" fill="hold"/>
                                        <p:tgtEl>
                                          <p:spTgt spid="457730">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773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miter lim="800000"/>
            <a:headEnd/>
            <a:tailEnd/>
          </a:ln>
        </p:spPr>
        <p:txBody>
          <a:bodyPr/>
          <a:lstStyle/>
          <a:p>
            <a:fld id="{7E726C91-DE69-406C-B464-93EC3648EB2A}" type="datetime7">
              <a:rPr lang="zh-CN" altLang="en-US" smtClean="0"/>
              <a:pPr/>
              <a:t>19.9.25</a:t>
            </a:fld>
            <a:endParaRPr lang="en-US" altLang="zh-CN"/>
          </a:p>
        </p:txBody>
      </p:sp>
      <p:sp>
        <p:nvSpPr>
          <p:cNvPr id="13315" name="灯片编号占位符 5"/>
          <p:cNvSpPr>
            <a:spLocks noGrp="1"/>
          </p:cNvSpPr>
          <p:nvPr>
            <p:ph type="sldNum" sz="quarter" idx="12"/>
          </p:nvPr>
        </p:nvSpPr>
        <p:spPr>
          <a:noFill/>
          <a:ln>
            <a:miter lim="800000"/>
            <a:headEnd/>
            <a:tailEnd/>
          </a:ln>
        </p:spPr>
        <p:txBody>
          <a:bodyPr/>
          <a:lstStyle/>
          <a:p>
            <a:fld id="{029AB434-68DD-46A1-BDAA-B3D165E4D010}" type="slidenum">
              <a:rPr lang="zh-CN" altLang="en-US" smtClean="0"/>
              <a:pPr/>
              <a:t>9</a:t>
            </a:fld>
            <a:endParaRPr lang="en-US" altLang="zh-CN"/>
          </a:p>
        </p:txBody>
      </p:sp>
      <p:sp>
        <p:nvSpPr>
          <p:cNvPr id="13316" name="Rectangle 2"/>
          <p:cNvSpPr>
            <a:spLocks noGrp="1" noChangeArrowheads="1"/>
          </p:cNvSpPr>
          <p:nvPr>
            <p:ph type="body" idx="1"/>
          </p:nvPr>
        </p:nvSpPr>
        <p:spPr>
          <a:xfrm>
            <a:off x="255588" y="1341438"/>
            <a:ext cx="8631237" cy="5516562"/>
          </a:xfrm>
        </p:spPr>
        <p:txBody>
          <a:bodyPr/>
          <a:lstStyle/>
          <a:p>
            <a:pPr eaLnBrk="1" hangingPunct="1">
              <a:lnSpc>
                <a:spcPct val="90000"/>
              </a:lnSpc>
            </a:pPr>
            <a:r>
              <a:rPr lang="zh-CN" altLang="en-US" sz="2400">
                <a:latin typeface="Comic Sans MS" pitchFamily="66" charset="0"/>
                <a:ea typeface="宋体" pitchFamily="2" charset="-122"/>
              </a:rPr>
              <a:t>线性表的抽象数据类型</a:t>
            </a:r>
            <a:r>
              <a:rPr lang="en-US" altLang="zh-CN" sz="2400">
                <a:latin typeface="Comic Sans MS" pitchFamily="66" charset="0"/>
                <a:ea typeface="宋体" pitchFamily="2" charset="-122"/>
              </a:rPr>
              <a:t>(ADT)</a:t>
            </a:r>
            <a:r>
              <a:rPr lang="zh-CN" altLang="en-US" sz="2400">
                <a:latin typeface="Comic Sans MS" pitchFamily="66" charset="0"/>
                <a:ea typeface="宋体" pitchFamily="2" charset="-122"/>
              </a:rPr>
              <a:t>描述</a:t>
            </a:r>
            <a:r>
              <a:rPr lang="en-US" altLang="zh-CN" sz="2400">
                <a:latin typeface="Comic Sans MS" pitchFamily="66" charset="0"/>
                <a:ea typeface="宋体" pitchFamily="2" charset="-122"/>
              </a:rPr>
              <a:t>:</a:t>
            </a:r>
          </a:p>
          <a:p>
            <a:pPr eaLnBrk="1" hangingPunct="1">
              <a:lnSpc>
                <a:spcPct val="90000"/>
              </a:lnSpc>
              <a:buFont typeface="Wingdings" pitchFamily="2" charset="2"/>
              <a:buNone/>
            </a:pPr>
            <a:r>
              <a:rPr lang="zh-CN" altLang="en-US" sz="2400">
                <a:latin typeface="Comic Sans MS" pitchFamily="66" charset="0"/>
                <a:ea typeface="宋体" pitchFamily="2" charset="-122"/>
              </a:rPr>
              <a:t>抽象数据类型 </a:t>
            </a:r>
            <a:r>
              <a:rPr lang="en-US" altLang="zh-CN" sz="2400">
                <a:latin typeface="Comic Sans MS" pitchFamily="66" charset="0"/>
                <a:ea typeface="宋体" pitchFamily="2" charset="-122"/>
              </a:rPr>
              <a:t>LinearList {</a:t>
            </a:r>
          </a:p>
          <a:p>
            <a:pPr eaLnBrk="1" hangingPunct="1">
              <a:lnSpc>
                <a:spcPct val="90000"/>
              </a:lnSpc>
              <a:buFont typeface="Wingdings" pitchFamily="2" charset="2"/>
              <a:buNone/>
            </a:pPr>
            <a:r>
              <a:rPr lang="zh-CN" altLang="en-US" sz="2400">
                <a:latin typeface="Comic Sans MS" pitchFamily="66" charset="0"/>
                <a:ea typeface="宋体" pitchFamily="2" charset="-122"/>
              </a:rPr>
              <a:t>实例</a:t>
            </a:r>
          </a:p>
          <a:p>
            <a:pPr lvl="1" eaLnBrk="1" hangingPunct="1">
              <a:lnSpc>
                <a:spcPct val="90000"/>
              </a:lnSpc>
              <a:buFont typeface="Wingdings" pitchFamily="2" charset="2"/>
              <a:buNone/>
            </a:pPr>
            <a:r>
              <a:rPr lang="en-US" altLang="zh-CN" sz="2000">
                <a:latin typeface="Comic Sans MS" pitchFamily="66" charset="0"/>
                <a:ea typeface="宋体" pitchFamily="2" charset="-122"/>
              </a:rPr>
              <a:t>0</a:t>
            </a:r>
            <a:r>
              <a:rPr lang="zh-CN" altLang="en-US" sz="2000">
                <a:latin typeface="Comic Sans MS" pitchFamily="66" charset="0"/>
                <a:ea typeface="宋体" pitchFamily="2" charset="-122"/>
              </a:rPr>
              <a:t>或多个元素的有序集合</a:t>
            </a:r>
          </a:p>
          <a:p>
            <a:pPr eaLnBrk="1" hangingPunct="1">
              <a:lnSpc>
                <a:spcPct val="90000"/>
              </a:lnSpc>
              <a:buFont typeface="Wingdings" pitchFamily="2" charset="2"/>
              <a:buNone/>
            </a:pPr>
            <a:r>
              <a:rPr lang="zh-CN" altLang="en-US" sz="2400">
                <a:latin typeface="Comic Sans MS" pitchFamily="66" charset="0"/>
                <a:ea typeface="宋体" pitchFamily="2" charset="-122"/>
              </a:rPr>
              <a:t>操作</a:t>
            </a:r>
          </a:p>
          <a:p>
            <a:pPr lvl="1" eaLnBrk="1" hangingPunct="1">
              <a:lnSpc>
                <a:spcPct val="90000"/>
              </a:lnSpc>
              <a:buFont typeface="Wingdings" pitchFamily="2" charset="2"/>
              <a:buNone/>
            </a:pPr>
            <a:r>
              <a:rPr lang="en-US" altLang="zh-CN" sz="2000">
                <a:latin typeface="Comic Sans MS" pitchFamily="66" charset="0"/>
                <a:ea typeface="宋体" pitchFamily="2" charset="-122"/>
              </a:rPr>
              <a:t>Create(): 	   </a:t>
            </a:r>
            <a:r>
              <a:rPr lang="zh-CN" altLang="en-US" sz="2000">
                <a:latin typeface="Comic Sans MS" pitchFamily="66" charset="0"/>
                <a:ea typeface="宋体" pitchFamily="2" charset="-122"/>
              </a:rPr>
              <a:t>创建一个空线性表</a:t>
            </a:r>
          </a:p>
          <a:p>
            <a:pPr lvl="1" eaLnBrk="1" hangingPunct="1">
              <a:lnSpc>
                <a:spcPct val="90000"/>
              </a:lnSpc>
              <a:buFont typeface="Wingdings" pitchFamily="2" charset="2"/>
              <a:buNone/>
            </a:pPr>
            <a:r>
              <a:rPr lang="en-US" altLang="zh-CN" sz="2000">
                <a:latin typeface="Comic Sans MS" pitchFamily="66" charset="0"/>
                <a:ea typeface="宋体" pitchFamily="2" charset="-122"/>
              </a:rPr>
              <a:t>Destroy(): 	   </a:t>
            </a:r>
            <a:r>
              <a:rPr lang="zh-CN" altLang="en-US" sz="2000">
                <a:latin typeface="Comic Sans MS" pitchFamily="66" charset="0"/>
                <a:ea typeface="宋体" pitchFamily="2" charset="-122"/>
              </a:rPr>
              <a:t>删除表</a:t>
            </a:r>
          </a:p>
          <a:p>
            <a:pPr lvl="1" eaLnBrk="1" hangingPunct="1">
              <a:lnSpc>
                <a:spcPct val="90000"/>
              </a:lnSpc>
              <a:buFont typeface="Wingdings" pitchFamily="2" charset="2"/>
              <a:buNone/>
            </a:pPr>
            <a:r>
              <a:rPr lang="en-US" altLang="zh-CN" sz="2000">
                <a:latin typeface="Comic Sans MS" pitchFamily="66" charset="0"/>
                <a:ea typeface="宋体" pitchFamily="2" charset="-122"/>
              </a:rPr>
              <a:t>IsEmpty():    </a:t>
            </a:r>
            <a:r>
              <a:rPr lang="zh-CN" altLang="en-US" sz="2000">
                <a:latin typeface="Comic Sans MS" pitchFamily="66" charset="0"/>
                <a:ea typeface="宋体" pitchFamily="2" charset="-122"/>
              </a:rPr>
              <a:t>如果表为空则返回</a:t>
            </a:r>
            <a:r>
              <a:rPr lang="en-US" altLang="zh-CN" sz="2000">
                <a:latin typeface="Comic Sans MS" pitchFamily="66" charset="0"/>
                <a:ea typeface="宋体" pitchFamily="2" charset="-122"/>
              </a:rPr>
              <a:t>true, </a:t>
            </a:r>
            <a:r>
              <a:rPr lang="zh-CN" altLang="en-US" sz="2000">
                <a:latin typeface="Comic Sans MS" pitchFamily="66" charset="0"/>
                <a:ea typeface="宋体" pitchFamily="2" charset="-122"/>
              </a:rPr>
              <a:t>否则返回</a:t>
            </a:r>
            <a:r>
              <a:rPr lang="en-US" altLang="zh-CN" sz="2000">
                <a:latin typeface="Comic Sans MS" pitchFamily="66" charset="0"/>
                <a:ea typeface="宋体" pitchFamily="2" charset="-122"/>
              </a:rPr>
              <a:t>false</a:t>
            </a:r>
          </a:p>
          <a:p>
            <a:pPr lvl="1" eaLnBrk="1" hangingPunct="1">
              <a:lnSpc>
                <a:spcPct val="90000"/>
              </a:lnSpc>
              <a:buFont typeface="Wingdings" pitchFamily="2" charset="2"/>
              <a:buNone/>
            </a:pPr>
            <a:r>
              <a:rPr lang="en-US" altLang="zh-CN" sz="2000">
                <a:latin typeface="Comic Sans MS" pitchFamily="66" charset="0"/>
                <a:ea typeface="宋体" pitchFamily="2" charset="-122"/>
              </a:rPr>
              <a:t>Length(): 	   </a:t>
            </a:r>
            <a:r>
              <a:rPr lang="zh-CN" altLang="en-US" sz="2000">
                <a:latin typeface="Comic Sans MS" pitchFamily="66" charset="0"/>
                <a:ea typeface="宋体" pitchFamily="2" charset="-122"/>
              </a:rPr>
              <a:t>返回表的大小（即表中元素的个数）</a:t>
            </a:r>
          </a:p>
          <a:p>
            <a:pPr lvl="1" eaLnBrk="1" hangingPunct="1">
              <a:lnSpc>
                <a:spcPct val="90000"/>
              </a:lnSpc>
              <a:buFont typeface="Wingdings" pitchFamily="2" charset="2"/>
              <a:buNone/>
            </a:pPr>
            <a:r>
              <a:rPr lang="en-US" altLang="zh-CN" sz="2000">
                <a:latin typeface="Comic Sans MS" pitchFamily="66" charset="0"/>
                <a:ea typeface="宋体" pitchFamily="2" charset="-122"/>
              </a:rPr>
              <a:t>Find(k,x): 	   </a:t>
            </a:r>
            <a:r>
              <a:rPr lang="zh-CN" altLang="en-US" sz="2000">
                <a:latin typeface="Comic Sans MS" pitchFamily="66" charset="0"/>
                <a:ea typeface="宋体" pitchFamily="2" charset="-122"/>
              </a:rPr>
              <a:t>查找表中第</a:t>
            </a:r>
            <a:r>
              <a:rPr lang="en-US" altLang="zh-CN" sz="2000">
                <a:latin typeface="Comic Sans MS" pitchFamily="66" charset="0"/>
                <a:ea typeface="宋体" pitchFamily="2" charset="-122"/>
              </a:rPr>
              <a:t>k</a:t>
            </a:r>
            <a:r>
              <a:rPr lang="zh-CN" altLang="en-US" sz="2000">
                <a:latin typeface="Comic Sans MS" pitchFamily="66" charset="0"/>
                <a:ea typeface="宋体" pitchFamily="2" charset="-122"/>
              </a:rPr>
              <a:t>个元素，保存在</a:t>
            </a:r>
            <a:r>
              <a:rPr lang="en-US" altLang="zh-CN" sz="2000">
                <a:latin typeface="Comic Sans MS" pitchFamily="66" charset="0"/>
                <a:ea typeface="宋体" pitchFamily="2" charset="-122"/>
              </a:rPr>
              <a:t>x</a:t>
            </a:r>
            <a:r>
              <a:rPr lang="zh-CN" altLang="en-US" sz="2000">
                <a:latin typeface="Comic Sans MS" pitchFamily="66" charset="0"/>
                <a:ea typeface="宋体" pitchFamily="2" charset="-122"/>
              </a:rPr>
              <a:t>中；如不存在，返回</a:t>
            </a:r>
            <a:r>
              <a:rPr lang="en-US" altLang="zh-CN" sz="2000">
                <a:latin typeface="Comic Sans MS" pitchFamily="66" charset="0"/>
                <a:ea typeface="宋体" pitchFamily="2" charset="-122"/>
              </a:rPr>
              <a:t>false</a:t>
            </a:r>
            <a:endParaRPr lang="zh-CN" altLang="en-US" sz="2000">
              <a:latin typeface="Comic Sans MS" pitchFamily="66" charset="0"/>
              <a:ea typeface="宋体" pitchFamily="2" charset="-122"/>
            </a:endParaRPr>
          </a:p>
          <a:p>
            <a:pPr lvl="1" eaLnBrk="1" hangingPunct="1">
              <a:lnSpc>
                <a:spcPct val="90000"/>
              </a:lnSpc>
              <a:buFont typeface="Wingdings" pitchFamily="2" charset="2"/>
              <a:buNone/>
            </a:pPr>
            <a:r>
              <a:rPr lang="en-US" altLang="zh-CN" sz="2000">
                <a:latin typeface="Comic Sans MS" pitchFamily="66" charset="0"/>
                <a:ea typeface="宋体" pitchFamily="2" charset="-122"/>
              </a:rPr>
              <a:t>Search(x):    </a:t>
            </a:r>
            <a:r>
              <a:rPr lang="zh-CN" altLang="en-US" sz="2000">
                <a:latin typeface="Comic Sans MS" pitchFamily="66" charset="0"/>
                <a:ea typeface="宋体" pitchFamily="2" charset="-122"/>
              </a:rPr>
              <a:t>返回元素</a:t>
            </a:r>
            <a:r>
              <a:rPr lang="en-US" altLang="zh-CN" sz="2000">
                <a:latin typeface="Comic Sans MS" pitchFamily="66" charset="0"/>
                <a:ea typeface="宋体" pitchFamily="2" charset="-122"/>
              </a:rPr>
              <a:t>x</a:t>
            </a:r>
            <a:r>
              <a:rPr lang="zh-CN" altLang="en-US" sz="2000">
                <a:latin typeface="Comic Sans MS" pitchFamily="66" charset="0"/>
                <a:ea typeface="宋体" pitchFamily="2" charset="-122"/>
              </a:rPr>
              <a:t>在表中的位置；如</a:t>
            </a:r>
            <a:r>
              <a:rPr lang="en-US" altLang="zh-CN" sz="2000">
                <a:latin typeface="Comic Sans MS" pitchFamily="66" charset="0"/>
                <a:ea typeface="宋体" pitchFamily="2" charset="-122"/>
              </a:rPr>
              <a:t>x</a:t>
            </a:r>
            <a:r>
              <a:rPr lang="zh-CN" altLang="en-US" sz="2000">
                <a:latin typeface="Comic Sans MS" pitchFamily="66" charset="0"/>
                <a:ea typeface="宋体" pitchFamily="2" charset="-122"/>
              </a:rPr>
              <a:t>不存在，返回</a:t>
            </a:r>
            <a:r>
              <a:rPr lang="en-US" altLang="zh-CN" sz="2000">
                <a:latin typeface="Comic Sans MS" pitchFamily="66" charset="0"/>
                <a:ea typeface="宋体" pitchFamily="2" charset="-122"/>
              </a:rPr>
              <a:t>0</a:t>
            </a:r>
            <a:endParaRPr lang="zh-CN" altLang="en-US" sz="2000">
              <a:latin typeface="Comic Sans MS" pitchFamily="66" charset="0"/>
              <a:ea typeface="宋体" pitchFamily="2" charset="-122"/>
            </a:endParaRPr>
          </a:p>
          <a:p>
            <a:pPr lvl="1" eaLnBrk="1" hangingPunct="1">
              <a:lnSpc>
                <a:spcPct val="90000"/>
              </a:lnSpc>
              <a:buFont typeface="Wingdings" pitchFamily="2" charset="2"/>
              <a:buNone/>
            </a:pPr>
            <a:r>
              <a:rPr lang="en-US" altLang="zh-CN" sz="2000">
                <a:latin typeface="Comic Sans MS" pitchFamily="66" charset="0"/>
                <a:ea typeface="宋体" pitchFamily="2" charset="-122"/>
              </a:rPr>
              <a:t>Delete(k,x):  </a:t>
            </a:r>
            <a:r>
              <a:rPr lang="zh-CN" altLang="en-US" sz="2000">
                <a:latin typeface="Comic Sans MS" pitchFamily="66" charset="0"/>
                <a:ea typeface="宋体" pitchFamily="2" charset="-122"/>
              </a:rPr>
              <a:t>删除表中第</a:t>
            </a:r>
            <a:r>
              <a:rPr lang="en-US" altLang="zh-CN" sz="2000">
                <a:latin typeface="Comic Sans MS" pitchFamily="66" charset="0"/>
                <a:ea typeface="宋体" pitchFamily="2" charset="-122"/>
              </a:rPr>
              <a:t>k</a:t>
            </a:r>
            <a:r>
              <a:rPr lang="zh-CN" altLang="en-US" sz="2000">
                <a:latin typeface="Comic Sans MS" pitchFamily="66" charset="0"/>
                <a:ea typeface="宋体" pitchFamily="2" charset="-122"/>
              </a:rPr>
              <a:t>个元素并把它保存在</a:t>
            </a:r>
            <a:r>
              <a:rPr lang="en-US" altLang="zh-CN" sz="2000">
                <a:latin typeface="Comic Sans MS" pitchFamily="66" charset="0"/>
                <a:ea typeface="宋体" pitchFamily="2" charset="-122"/>
              </a:rPr>
              <a:t>x</a:t>
            </a:r>
            <a:r>
              <a:rPr lang="zh-CN" altLang="en-US" sz="2000">
                <a:latin typeface="Comic Sans MS" pitchFamily="66" charset="0"/>
                <a:ea typeface="宋体" pitchFamily="2" charset="-122"/>
              </a:rPr>
              <a:t>中；返回改后的表</a:t>
            </a:r>
          </a:p>
          <a:p>
            <a:pPr lvl="1" eaLnBrk="1" hangingPunct="1">
              <a:lnSpc>
                <a:spcPct val="90000"/>
              </a:lnSpc>
              <a:buFont typeface="Wingdings" pitchFamily="2" charset="2"/>
              <a:buNone/>
            </a:pPr>
            <a:r>
              <a:rPr lang="en-US" altLang="zh-CN" sz="2000">
                <a:latin typeface="Comic Sans MS" pitchFamily="66" charset="0"/>
                <a:ea typeface="宋体" pitchFamily="2" charset="-122"/>
              </a:rPr>
              <a:t>Insert(k,x):  </a:t>
            </a:r>
            <a:r>
              <a:rPr lang="zh-CN" altLang="en-US" sz="2000">
                <a:latin typeface="Comic Sans MS" pitchFamily="66" charset="0"/>
                <a:ea typeface="宋体" pitchFamily="2" charset="-122"/>
              </a:rPr>
              <a:t>在第</a:t>
            </a:r>
            <a:r>
              <a:rPr lang="en-US" altLang="zh-CN" sz="2000">
                <a:latin typeface="Comic Sans MS" pitchFamily="66" charset="0"/>
                <a:ea typeface="宋体" pitchFamily="2" charset="-122"/>
              </a:rPr>
              <a:t>k</a:t>
            </a:r>
            <a:r>
              <a:rPr lang="zh-CN" altLang="en-US" sz="2000">
                <a:latin typeface="Comic Sans MS" pitchFamily="66" charset="0"/>
                <a:ea typeface="宋体" pitchFamily="2" charset="-122"/>
              </a:rPr>
              <a:t>个元素之后插入</a:t>
            </a:r>
            <a:r>
              <a:rPr lang="en-US" altLang="zh-CN" sz="2000">
                <a:latin typeface="Comic Sans MS" pitchFamily="66" charset="0"/>
                <a:ea typeface="宋体" pitchFamily="2" charset="-122"/>
              </a:rPr>
              <a:t>x; </a:t>
            </a:r>
            <a:r>
              <a:rPr lang="zh-CN" altLang="en-US" sz="2000">
                <a:latin typeface="Comic Sans MS" pitchFamily="66" charset="0"/>
                <a:ea typeface="宋体" pitchFamily="2" charset="-122"/>
              </a:rPr>
              <a:t>返回修改后的线性表</a:t>
            </a:r>
          </a:p>
          <a:p>
            <a:pPr lvl="1" eaLnBrk="1" hangingPunct="1">
              <a:lnSpc>
                <a:spcPct val="90000"/>
              </a:lnSpc>
              <a:buFont typeface="Wingdings" pitchFamily="2" charset="2"/>
              <a:buNone/>
            </a:pPr>
            <a:r>
              <a:rPr lang="en-US" altLang="zh-CN" sz="2000">
                <a:latin typeface="Comic Sans MS" pitchFamily="66" charset="0"/>
                <a:ea typeface="宋体" pitchFamily="2" charset="-122"/>
              </a:rPr>
              <a:t>Output(out):  </a:t>
            </a:r>
            <a:r>
              <a:rPr lang="zh-CN" altLang="en-US" sz="2000">
                <a:latin typeface="Comic Sans MS" pitchFamily="66" charset="0"/>
                <a:ea typeface="宋体" pitchFamily="2" charset="-122"/>
              </a:rPr>
              <a:t>把线性表放如输出流</a:t>
            </a:r>
            <a:r>
              <a:rPr lang="en-US" altLang="zh-CN" sz="2000">
                <a:latin typeface="Comic Sans MS" pitchFamily="66" charset="0"/>
                <a:ea typeface="宋体" pitchFamily="2" charset="-122"/>
              </a:rPr>
              <a:t>out</a:t>
            </a:r>
            <a:r>
              <a:rPr lang="zh-CN" altLang="en-US" sz="2000">
                <a:latin typeface="Comic Sans MS" pitchFamily="66" charset="0"/>
                <a:ea typeface="宋体" pitchFamily="2" charset="-122"/>
              </a:rPr>
              <a:t>之中。</a:t>
            </a:r>
          </a:p>
          <a:p>
            <a:pPr eaLnBrk="1" hangingPunct="1">
              <a:lnSpc>
                <a:spcPct val="90000"/>
              </a:lnSpc>
              <a:buFont typeface="Wingdings" pitchFamily="2" charset="2"/>
              <a:buNone/>
            </a:pPr>
            <a:r>
              <a:rPr lang="en-US" altLang="zh-CN" sz="2400">
                <a:latin typeface="Comic Sans MS" pitchFamily="66" charset="0"/>
                <a:ea typeface="宋体" pitchFamily="2" charset="-122"/>
              </a:rPr>
              <a:t>}</a:t>
            </a:r>
          </a:p>
        </p:txBody>
      </p:sp>
      <p:sp>
        <p:nvSpPr>
          <p:cNvPr id="13317" name="Rectangle 3"/>
          <p:cNvSpPr>
            <a:spLocks noGrp="1" noChangeArrowheads="1"/>
          </p:cNvSpPr>
          <p:nvPr>
            <p:ph type="title"/>
          </p:nvPr>
        </p:nvSpPr>
        <p:spPr/>
        <p:txBody>
          <a:bodyPr/>
          <a:lstStyle/>
          <a:p>
            <a:pPr eaLnBrk="1" hangingPunct="1"/>
            <a:r>
              <a:rPr lang="en-US" altLang="zh-CN">
                <a:ea typeface="宋体" pitchFamily="2" charset="-122"/>
              </a:rPr>
              <a:t>3.2 Linear Lists</a:t>
            </a:r>
            <a:endParaRPr lang="zh-CN" altLang="en-US">
              <a:ea typeface="宋体" pitchFamily="2" charset="-122"/>
            </a:endParaRPr>
          </a:p>
        </p:txBody>
      </p:sp>
      <p:sp>
        <p:nvSpPr>
          <p:cNvPr id="459780" name="AutoShape 4"/>
          <p:cNvSpPr>
            <a:spLocks noChangeArrowheads="1"/>
          </p:cNvSpPr>
          <p:nvPr/>
        </p:nvSpPr>
        <p:spPr bwMode="auto">
          <a:xfrm>
            <a:off x="2627313" y="6397625"/>
            <a:ext cx="6300787" cy="460375"/>
          </a:xfrm>
          <a:prstGeom prst="horizontalScroll">
            <a:avLst>
              <a:gd name="adj" fmla="val 12500"/>
            </a:avLst>
          </a:prstGeom>
          <a:solidFill>
            <a:schemeClr val="accent1"/>
          </a:solidFill>
          <a:ln w="9525">
            <a:solidFill>
              <a:schemeClr val="tx1"/>
            </a:solidFill>
            <a:miter lim="800000"/>
            <a:headEnd/>
            <a:tailEnd/>
          </a:ln>
          <a:effectLst/>
        </p:spPr>
        <p:txBody>
          <a:bodyPr wrap="none" anchor="ctr"/>
          <a:lstStyle/>
          <a:p>
            <a:pPr algn="ctr"/>
            <a:r>
              <a:rPr kumimoji="1" lang="zh-CN" altLang="en-US" sz="2000" b="1">
                <a:latin typeface="Comic Sans MS" pitchFamily="66" charset="0"/>
              </a:rPr>
              <a:t>我们可以使用</a:t>
            </a:r>
            <a:r>
              <a:rPr kumimoji="1" lang="en-US" altLang="zh-CN" sz="2000" b="1">
                <a:latin typeface="Comic Sans MS" pitchFamily="66" charset="0"/>
              </a:rPr>
              <a:t>C++</a:t>
            </a:r>
            <a:r>
              <a:rPr kumimoji="1" lang="zh-CN" altLang="en-US" sz="2000" b="1">
                <a:latin typeface="Comic Sans MS" pitchFamily="66" charset="0"/>
              </a:rPr>
              <a:t>的抽象类来说明抽象数据类型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59780"/>
                                        </p:tgtEl>
                                        <p:attrNameLst>
                                          <p:attrName>style.visibility</p:attrName>
                                        </p:attrNameLst>
                                      </p:cBhvr>
                                      <p:to>
                                        <p:strVal val="visible"/>
                                      </p:to>
                                    </p:set>
                                    <p:anim by="(-#ppt_w*2)" calcmode="lin" valueType="num">
                                      <p:cBhvr rctx="PPT">
                                        <p:cTn id="7" dur="500" autoRev="1" fill="hold">
                                          <p:stCondLst>
                                            <p:cond delay="0"/>
                                          </p:stCondLst>
                                        </p:cTn>
                                        <p:tgtEl>
                                          <p:spTgt spid="459780"/>
                                        </p:tgtEl>
                                        <p:attrNameLst>
                                          <p:attrName>ppt_w</p:attrName>
                                        </p:attrNameLst>
                                      </p:cBhvr>
                                    </p:anim>
                                    <p:anim by="(#ppt_w*0.50)" calcmode="lin" valueType="num">
                                      <p:cBhvr>
                                        <p:cTn id="8" dur="500" decel="50000" autoRev="1" fill="hold">
                                          <p:stCondLst>
                                            <p:cond delay="0"/>
                                          </p:stCondLst>
                                        </p:cTn>
                                        <p:tgtEl>
                                          <p:spTgt spid="459780"/>
                                        </p:tgtEl>
                                        <p:attrNameLst>
                                          <p:attrName>ppt_x</p:attrName>
                                        </p:attrNameLst>
                                      </p:cBhvr>
                                    </p:anim>
                                    <p:anim from="(-#ppt_h/2)" to="(#ppt_y)" calcmode="lin" valueType="num">
                                      <p:cBhvr>
                                        <p:cTn id="9" dur="1000" fill="hold">
                                          <p:stCondLst>
                                            <p:cond delay="0"/>
                                          </p:stCondLst>
                                        </p:cTn>
                                        <p:tgtEl>
                                          <p:spTgt spid="459780"/>
                                        </p:tgtEl>
                                        <p:attrNameLst>
                                          <p:attrName>ppt_y</p:attrName>
                                        </p:attrNameLst>
                                      </p:cBhvr>
                                    </p:anim>
                                    <p:animRot by="21600000">
                                      <p:cBhvr>
                                        <p:cTn id="10" dur="1000" fill="hold">
                                          <p:stCondLst>
                                            <p:cond delay="0"/>
                                          </p:stCondLst>
                                        </p:cTn>
                                        <p:tgtEl>
                                          <p:spTgt spid="4597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nimBg="1"/>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37612</TotalTime>
  <Words>8792</Words>
  <Application>Microsoft Macintosh PowerPoint</Application>
  <PresentationFormat>全屏显示(4:3)</PresentationFormat>
  <Paragraphs>1271</Paragraphs>
  <Slides>71</Slides>
  <Notes>57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宋体</vt:lpstr>
      <vt:lpstr>Arial</vt:lpstr>
      <vt:lpstr>Comic Sans MS</vt:lpstr>
      <vt:lpstr>Tahoma</vt:lpstr>
      <vt:lpstr>Times New Roman</vt:lpstr>
      <vt:lpstr>Webdings</vt:lpstr>
      <vt:lpstr>Wingdings</vt:lpstr>
      <vt:lpstr>Watermark</vt:lpstr>
      <vt:lpstr>第三章 数据描述</vt:lpstr>
      <vt:lpstr>第三章 数据描述</vt:lpstr>
      <vt:lpstr>3.1 Introduction</vt:lpstr>
      <vt:lpstr>3.1 Introduction</vt:lpstr>
      <vt:lpstr>3.1 Introduction</vt:lpstr>
      <vt:lpstr>3.1 Introduction</vt:lpstr>
      <vt:lpstr>3.2 Linear Lists</vt:lpstr>
      <vt:lpstr>3.2 Linear Lists</vt:lpstr>
      <vt:lpstr>3.2 Linear Lists</vt:lpstr>
      <vt:lpstr>3.3 Formula-Based</vt:lpstr>
      <vt:lpstr>3.3 Formula-Based</vt:lpstr>
      <vt:lpstr>3.3.1 之 LinearList calss </vt:lpstr>
      <vt:lpstr>3.3 Formula-Based</vt:lpstr>
      <vt:lpstr>3.3 Formula-Based</vt:lpstr>
      <vt:lpstr>3.3 Formula-Based</vt:lpstr>
      <vt:lpstr>3.3 Formula-Based</vt:lpstr>
      <vt:lpstr>3.3 Formula-Based</vt:lpstr>
      <vt:lpstr>3.3 Formula-Based</vt:lpstr>
      <vt:lpstr>3.3 Formula-Based</vt:lpstr>
      <vt:lpstr>3.3 Formula-Based</vt:lpstr>
      <vt:lpstr>3.3 Formula-Based</vt:lpstr>
      <vt:lpstr>3.3 Formula-Based</vt:lpstr>
      <vt:lpstr>3.4 Linked Representation</vt:lpstr>
      <vt:lpstr>1. 类ChainNode &amp; Chain</vt:lpstr>
      <vt:lpstr>1. 类ChainNode &amp; Chain</vt:lpstr>
      <vt:lpstr>2. Operations：~Chain</vt:lpstr>
      <vt:lpstr>2. Operations：Length</vt:lpstr>
      <vt:lpstr>2. Operations：Find</vt:lpstr>
      <vt:lpstr>2. Operations：Search</vt:lpstr>
      <vt:lpstr>2. Operations：Output</vt:lpstr>
      <vt:lpstr>2. Operations：Delete</vt:lpstr>
      <vt:lpstr>2. Operations：Delete</vt:lpstr>
      <vt:lpstr>2. Operations：Insert</vt:lpstr>
      <vt:lpstr>2. Operations：Insert</vt:lpstr>
      <vt:lpstr>3. 扩充类Chain</vt:lpstr>
      <vt:lpstr>3. 扩充类Chain Append </vt:lpstr>
      <vt:lpstr>4. 链表遍历器Chain</vt:lpstr>
      <vt:lpstr>4. 链表遍历器Chain</vt:lpstr>
      <vt:lpstr>4. 链表遍历器Chain</vt:lpstr>
      <vt:lpstr>4. 链表遍历器Chain</vt:lpstr>
      <vt:lpstr>5. 循环链表</vt:lpstr>
      <vt:lpstr>5. 循环链表 Search</vt:lpstr>
      <vt:lpstr>6. 与公式化描述方法的比较</vt:lpstr>
      <vt:lpstr>7. 双向链表</vt:lpstr>
      <vt:lpstr>7. 双向链表</vt:lpstr>
      <vt:lpstr>3.5 Indirect Addressing</vt:lpstr>
      <vt:lpstr>3.5.1 间接寻址的基本概念</vt:lpstr>
      <vt:lpstr>3.5.1 间接寻址的基本概念</vt:lpstr>
      <vt:lpstr>3.5.1 间接寻址的基本概念</vt:lpstr>
      <vt:lpstr>3.5.2 Operations</vt:lpstr>
      <vt:lpstr>3.5.2 Operations : Find</vt:lpstr>
      <vt:lpstr>3.5.2 Operations : Insert</vt:lpstr>
      <vt:lpstr>3.5.2 Operations : Insert</vt:lpstr>
      <vt:lpstr>3.7 A Comparison</vt:lpstr>
      <vt:lpstr>3.7 A Comparison</vt:lpstr>
      <vt:lpstr>3.8 Applications</vt:lpstr>
      <vt:lpstr>3.8.1 Bin Sort</vt:lpstr>
      <vt:lpstr>3.8.1 Bin Sort</vt:lpstr>
      <vt:lpstr>3.8.1 Bin Sort</vt:lpstr>
      <vt:lpstr>3.8.1 Bin Sort</vt:lpstr>
      <vt:lpstr>3.8.1 Bin Sort</vt:lpstr>
      <vt:lpstr>3.8.1 Bin Sort</vt:lpstr>
      <vt:lpstr>3.8.1 Bin Sort</vt:lpstr>
      <vt:lpstr>3.8.1 Bin Sort</vt:lpstr>
      <vt:lpstr>3.8.1 Bin Sort</vt:lpstr>
      <vt:lpstr>3.8.1 Bin Sort</vt:lpstr>
      <vt:lpstr>3.8.2 Radix Sort</vt:lpstr>
      <vt:lpstr>3.8.2 Radix Sort</vt:lpstr>
      <vt:lpstr>3.8.2 Radix Sort</vt:lpstr>
      <vt:lpstr>3.8.2 Radix Sort</vt:lpstr>
      <vt:lpstr>3.8.2 Radix Sort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Kevin</cp:lastModifiedBy>
  <cp:revision>194</cp:revision>
  <dcterms:created xsi:type="dcterms:W3CDTF">1601-01-01T00:00:00Z</dcterms:created>
  <dcterms:modified xsi:type="dcterms:W3CDTF">2019-09-25T03:13:26Z</dcterms:modified>
</cp:coreProperties>
</file>