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63" r:id="rId6"/>
    <p:sldId id="260" r:id="rId7"/>
    <p:sldId id="273" r:id="rId8"/>
    <p:sldId id="261" r:id="rId9"/>
    <p:sldId id="262" r:id="rId10"/>
    <p:sldId id="265" r:id="rId11"/>
    <p:sldId id="274" r:id="rId12"/>
    <p:sldId id="267" r:id="rId13"/>
    <p:sldId id="279" r:id="rId14"/>
    <p:sldId id="275" r:id="rId15"/>
    <p:sldId id="278" r:id="rId16"/>
    <p:sldId id="280" r:id="rId17"/>
    <p:sldId id="256" r:id="rId18"/>
    <p:sldId id="276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A67"/>
    <a:srgbClr val="917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2" autoAdjust="0"/>
  </p:normalViewPr>
  <p:slideViewPr>
    <p:cSldViewPr snapToGrid="0">
      <p:cViewPr>
        <p:scale>
          <a:sx n="125" d="100"/>
          <a:sy n="125" d="100"/>
        </p:scale>
        <p:origin x="-144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195AB-38EF-4B4D-9BF3-537EB4805F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36901EF-6F20-40DF-A53B-19FE77577BBB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Projektbeschrieb</a:t>
          </a:r>
          <a:endParaRPr lang="en-US" dirty="0"/>
        </a:p>
      </dgm:t>
    </dgm:pt>
    <dgm:pt modelId="{10D60F3C-6A43-4601-A51D-D92A16D83665}" type="parTrans" cxnId="{6ED86CF5-CC41-468A-9D41-72CFFE6FE661}">
      <dgm:prSet/>
      <dgm:spPr/>
      <dgm:t>
        <a:bodyPr/>
        <a:lstStyle/>
        <a:p>
          <a:endParaRPr lang="en-US"/>
        </a:p>
      </dgm:t>
    </dgm:pt>
    <dgm:pt modelId="{46B940FA-A761-4FA3-8AB9-DD7122EEEB81}" type="sibTrans" cxnId="{6ED86CF5-CC41-468A-9D41-72CFFE6FE661}">
      <dgm:prSet/>
      <dgm:spPr/>
      <dgm:t>
        <a:bodyPr/>
        <a:lstStyle/>
        <a:p>
          <a:endParaRPr lang="en-US"/>
        </a:p>
      </dgm:t>
    </dgm:pt>
    <dgm:pt modelId="{F747EBA1-0AFA-469E-9E13-EC1E7AC84F25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Ausgangslage</a:t>
          </a:r>
          <a:endParaRPr lang="en-US" dirty="0"/>
        </a:p>
      </dgm:t>
    </dgm:pt>
    <dgm:pt modelId="{082396CA-2148-4DD3-A266-47E50D542BE2}" type="parTrans" cxnId="{89747269-2513-42F4-8654-5454F5F22A94}">
      <dgm:prSet/>
      <dgm:spPr/>
      <dgm:t>
        <a:bodyPr/>
        <a:lstStyle/>
        <a:p>
          <a:endParaRPr lang="en-US"/>
        </a:p>
      </dgm:t>
    </dgm:pt>
    <dgm:pt modelId="{5782B656-C5AB-47A5-84FF-1C34A50FEA0B}" type="sibTrans" cxnId="{89747269-2513-42F4-8654-5454F5F22A94}">
      <dgm:prSet/>
      <dgm:spPr/>
      <dgm:t>
        <a:bodyPr/>
        <a:lstStyle/>
        <a:p>
          <a:endParaRPr lang="en-US"/>
        </a:p>
      </dgm:t>
    </dgm:pt>
    <dgm:pt modelId="{52563DBF-22A2-4812-AA02-E33616FA17CC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Aufgabenstellung</a:t>
          </a:r>
          <a:endParaRPr lang="en-US" dirty="0"/>
        </a:p>
      </dgm:t>
    </dgm:pt>
    <dgm:pt modelId="{1774D357-7E1A-42ED-971B-E9EB5FA1B5C7}" type="parTrans" cxnId="{3AFFE6D5-AEDA-46EA-AE92-E66B7286A976}">
      <dgm:prSet/>
      <dgm:spPr/>
      <dgm:t>
        <a:bodyPr/>
        <a:lstStyle/>
        <a:p>
          <a:endParaRPr lang="en-US"/>
        </a:p>
      </dgm:t>
    </dgm:pt>
    <dgm:pt modelId="{DFB78BBE-7AAE-494C-A3A9-863345D775D5}" type="sibTrans" cxnId="{3AFFE6D5-AEDA-46EA-AE92-E66B7286A976}">
      <dgm:prSet/>
      <dgm:spPr/>
      <dgm:t>
        <a:bodyPr/>
        <a:lstStyle/>
        <a:p>
          <a:endParaRPr lang="en-US"/>
        </a:p>
      </dgm:t>
    </dgm:pt>
    <dgm:pt modelId="{7ACB4AD8-F09F-43CF-830F-0E30B5D7A2C2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Projektvorgehen</a:t>
          </a:r>
          <a:endParaRPr lang="en-US" dirty="0"/>
        </a:p>
      </dgm:t>
    </dgm:pt>
    <dgm:pt modelId="{84906B72-8BD8-4CA6-9824-E73F95A4E863}" type="parTrans" cxnId="{EB33B3E9-CB4A-483F-88FF-9DF503B73DAB}">
      <dgm:prSet/>
      <dgm:spPr/>
      <dgm:t>
        <a:bodyPr/>
        <a:lstStyle/>
        <a:p>
          <a:endParaRPr lang="en-US"/>
        </a:p>
      </dgm:t>
    </dgm:pt>
    <dgm:pt modelId="{19B0F6F4-CE09-4D44-B0DF-A0B7E203B5C7}" type="sibTrans" cxnId="{EB33B3E9-CB4A-483F-88FF-9DF503B73DAB}">
      <dgm:prSet/>
      <dgm:spPr/>
      <dgm:t>
        <a:bodyPr/>
        <a:lstStyle/>
        <a:p>
          <a:endParaRPr lang="en-US"/>
        </a:p>
      </dgm:t>
    </dgm:pt>
    <dgm:pt modelId="{48C901B8-6C64-44A9-A342-3A8FC100ED61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Zeitplan </a:t>
          </a:r>
          <a:endParaRPr lang="en-US"/>
        </a:p>
      </dgm:t>
    </dgm:pt>
    <dgm:pt modelId="{1AE012B8-6068-4A6A-B111-46DD1391B12C}" type="parTrans" cxnId="{02BB1B3C-2B31-4FDC-BFF3-F971111BEC4A}">
      <dgm:prSet/>
      <dgm:spPr/>
      <dgm:t>
        <a:bodyPr/>
        <a:lstStyle/>
        <a:p>
          <a:endParaRPr lang="en-US"/>
        </a:p>
      </dgm:t>
    </dgm:pt>
    <dgm:pt modelId="{B4BC89D8-7024-49CF-823D-B1E069024D49}" type="sibTrans" cxnId="{02BB1B3C-2B31-4FDC-BFF3-F971111BEC4A}">
      <dgm:prSet/>
      <dgm:spPr/>
      <dgm:t>
        <a:bodyPr/>
        <a:lstStyle/>
        <a:p>
          <a:endParaRPr lang="en-US"/>
        </a:p>
      </dgm:t>
    </dgm:pt>
    <dgm:pt modelId="{815D5282-1A63-4963-A061-B14646866AF2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Projektmethode</a:t>
          </a:r>
          <a:endParaRPr lang="en-US"/>
        </a:p>
      </dgm:t>
    </dgm:pt>
    <dgm:pt modelId="{C6B4C013-4554-41DF-89EC-1AA97173F64E}" type="parTrans" cxnId="{78719F05-D250-41E1-93C4-5009610CE187}">
      <dgm:prSet/>
      <dgm:spPr/>
      <dgm:t>
        <a:bodyPr/>
        <a:lstStyle/>
        <a:p>
          <a:endParaRPr lang="en-US"/>
        </a:p>
      </dgm:t>
    </dgm:pt>
    <dgm:pt modelId="{FB99A910-50F1-47E4-AB9B-962F82B02823}" type="sibTrans" cxnId="{78719F05-D250-41E1-93C4-5009610CE187}">
      <dgm:prSet/>
      <dgm:spPr/>
      <dgm:t>
        <a:bodyPr/>
        <a:lstStyle/>
        <a:p>
          <a:endParaRPr lang="en-US"/>
        </a:p>
      </dgm:t>
    </dgm:pt>
    <dgm:pt modelId="{00A21646-A822-4DC6-9C4C-79B3B061441A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Meilensteine</a:t>
          </a:r>
          <a:endParaRPr lang="en-US"/>
        </a:p>
      </dgm:t>
    </dgm:pt>
    <dgm:pt modelId="{2FE50C88-8E78-45AA-B88C-30A98382B40A}" type="parTrans" cxnId="{648CBD14-3291-441D-B226-A7ABC35C4CCF}">
      <dgm:prSet/>
      <dgm:spPr/>
      <dgm:t>
        <a:bodyPr/>
        <a:lstStyle/>
        <a:p>
          <a:endParaRPr lang="en-US"/>
        </a:p>
      </dgm:t>
    </dgm:pt>
    <dgm:pt modelId="{0503C69B-7AF3-42F6-A818-D1FCD3B4FDA8}" type="sibTrans" cxnId="{648CBD14-3291-441D-B226-A7ABC35C4CCF}">
      <dgm:prSet/>
      <dgm:spPr/>
      <dgm:t>
        <a:bodyPr/>
        <a:lstStyle/>
        <a:p>
          <a:endParaRPr lang="en-US"/>
        </a:p>
      </dgm:t>
    </dgm:pt>
    <dgm:pt modelId="{4B38A889-60DD-450F-96D1-5DBA2B1F5E37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Konzipierung</a:t>
          </a:r>
          <a:endParaRPr lang="en-US" dirty="0"/>
        </a:p>
      </dgm:t>
    </dgm:pt>
    <dgm:pt modelId="{AB8C500A-7A12-4784-B368-F19CFB6D95A0}" type="parTrans" cxnId="{9E31182B-EF29-4CE7-A161-852B821DDE9A}">
      <dgm:prSet/>
      <dgm:spPr/>
      <dgm:t>
        <a:bodyPr/>
        <a:lstStyle/>
        <a:p>
          <a:endParaRPr lang="en-US"/>
        </a:p>
      </dgm:t>
    </dgm:pt>
    <dgm:pt modelId="{8A497C78-1E17-4246-941A-E638408B2289}" type="sibTrans" cxnId="{9E31182B-EF29-4CE7-A161-852B821DDE9A}">
      <dgm:prSet/>
      <dgm:spPr/>
      <dgm:t>
        <a:bodyPr/>
        <a:lstStyle/>
        <a:p>
          <a:endParaRPr lang="en-US"/>
        </a:p>
      </dgm:t>
    </dgm:pt>
    <dgm:pt modelId="{74C4A05D-49DC-4622-9DCE-AD3B7FF12D19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Mockup</a:t>
          </a:r>
          <a:endParaRPr lang="en-US" dirty="0"/>
        </a:p>
      </dgm:t>
    </dgm:pt>
    <dgm:pt modelId="{BC363984-7809-404A-9B47-9EE9316F6E38}" type="parTrans" cxnId="{B6157C2E-50A3-4205-AC0A-03F40D2C5672}">
      <dgm:prSet/>
      <dgm:spPr/>
      <dgm:t>
        <a:bodyPr/>
        <a:lstStyle/>
        <a:p>
          <a:endParaRPr lang="en-US"/>
        </a:p>
      </dgm:t>
    </dgm:pt>
    <dgm:pt modelId="{8EB34008-E2F2-4EDD-A142-B45361922764}" type="sibTrans" cxnId="{B6157C2E-50A3-4205-AC0A-03F40D2C5672}">
      <dgm:prSet/>
      <dgm:spPr/>
      <dgm:t>
        <a:bodyPr/>
        <a:lstStyle/>
        <a:p>
          <a:endParaRPr lang="en-US"/>
        </a:p>
      </dgm:t>
    </dgm:pt>
    <dgm:pt modelId="{72083DC6-F2E7-4112-8D05-5660DC21CCA1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Realisierung</a:t>
          </a:r>
          <a:endParaRPr lang="en-US" dirty="0"/>
        </a:p>
      </dgm:t>
    </dgm:pt>
    <dgm:pt modelId="{FA222AD5-D204-40DA-9230-14AD01E683D1}" type="parTrans" cxnId="{1551718D-C69F-45D4-9D87-82CBF2E255B3}">
      <dgm:prSet/>
      <dgm:spPr/>
      <dgm:t>
        <a:bodyPr/>
        <a:lstStyle/>
        <a:p>
          <a:endParaRPr lang="en-US"/>
        </a:p>
      </dgm:t>
    </dgm:pt>
    <dgm:pt modelId="{A8E08EA7-988E-44FB-82B8-59B8988EBA81}" type="sibTrans" cxnId="{1551718D-C69F-45D4-9D87-82CBF2E255B3}">
      <dgm:prSet/>
      <dgm:spPr/>
      <dgm:t>
        <a:bodyPr/>
        <a:lstStyle/>
        <a:p>
          <a:endParaRPr lang="en-US"/>
        </a:p>
      </dgm:t>
    </dgm:pt>
    <dgm:pt modelId="{905FF673-06EF-41C2-9425-2B983DF0071E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 err="1"/>
            <a:t>Fazit</a:t>
          </a:r>
          <a:endParaRPr lang="en-US" dirty="0"/>
        </a:p>
      </dgm:t>
    </dgm:pt>
    <dgm:pt modelId="{FD29CC4B-9D4F-466B-BCB4-548CA27C282A}" type="parTrans" cxnId="{9FBE0E9F-B53A-497C-8CA0-7FF7E2A540F8}">
      <dgm:prSet/>
      <dgm:spPr/>
      <dgm:t>
        <a:bodyPr/>
        <a:lstStyle/>
        <a:p>
          <a:endParaRPr lang="en-US"/>
        </a:p>
      </dgm:t>
    </dgm:pt>
    <dgm:pt modelId="{08E6EB1A-B952-4594-8E0D-38DD23556ED1}" type="sibTrans" cxnId="{9FBE0E9F-B53A-497C-8CA0-7FF7E2A540F8}">
      <dgm:prSet/>
      <dgm:spPr/>
      <dgm:t>
        <a:bodyPr/>
        <a:lstStyle/>
        <a:p>
          <a:endParaRPr lang="en-US"/>
        </a:p>
      </dgm:t>
    </dgm:pt>
    <dgm:pt modelId="{F356ED8E-EC78-43CA-99D4-EE00871030EE}" type="pres">
      <dgm:prSet presAssocID="{7C9195AB-38EF-4B4D-9BF3-537EB4805F1B}" presName="root" presStyleCnt="0">
        <dgm:presLayoutVars>
          <dgm:dir/>
          <dgm:resizeHandles val="exact"/>
        </dgm:presLayoutVars>
      </dgm:prSet>
      <dgm:spPr/>
    </dgm:pt>
    <dgm:pt modelId="{4565FD5B-BF09-4084-A462-02CC805893E9}" type="pres">
      <dgm:prSet presAssocID="{D36901EF-6F20-40DF-A53B-19FE77577BBB}" presName="compNode" presStyleCnt="0"/>
      <dgm:spPr/>
    </dgm:pt>
    <dgm:pt modelId="{1F7FD738-CEB7-444B-9EB7-16AD8909D611}" type="pres">
      <dgm:prSet presAssocID="{D36901EF-6F20-40DF-A53B-19FE77577BBB}" presName="bgRect" presStyleLbl="bgShp" presStyleIdx="0" presStyleCnt="5" custLinFactNeighborX="574" custLinFactNeighborY="-5783"/>
      <dgm:spPr/>
    </dgm:pt>
    <dgm:pt modelId="{E8936B7D-0197-4A09-9906-7E21711D4F24}" type="pres">
      <dgm:prSet presAssocID="{D36901EF-6F20-40DF-A53B-19FE77577B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EFFA6A-8D38-4498-ABA4-44B615473779}" type="pres">
      <dgm:prSet presAssocID="{D36901EF-6F20-40DF-A53B-19FE77577BBB}" presName="spaceRect" presStyleCnt="0"/>
      <dgm:spPr/>
    </dgm:pt>
    <dgm:pt modelId="{373C7742-95F2-469B-B8FF-D8DD29962F27}" type="pres">
      <dgm:prSet presAssocID="{D36901EF-6F20-40DF-A53B-19FE77577BBB}" presName="parTx" presStyleLbl="revTx" presStyleIdx="0" presStyleCnt="8">
        <dgm:presLayoutVars>
          <dgm:chMax val="0"/>
          <dgm:chPref val="0"/>
        </dgm:presLayoutVars>
      </dgm:prSet>
      <dgm:spPr/>
    </dgm:pt>
    <dgm:pt modelId="{5AC27FDA-349B-4477-8910-395B49AC3F1D}" type="pres">
      <dgm:prSet presAssocID="{D36901EF-6F20-40DF-A53B-19FE77577BBB}" presName="desTx" presStyleLbl="revTx" presStyleIdx="1" presStyleCnt="8">
        <dgm:presLayoutVars/>
      </dgm:prSet>
      <dgm:spPr/>
    </dgm:pt>
    <dgm:pt modelId="{6C937B06-7871-4EB4-820C-72EFBA8F2DD2}" type="pres">
      <dgm:prSet presAssocID="{46B940FA-A761-4FA3-8AB9-DD7122EEEB81}" presName="sibTrans" presStyleCnt="0"/>
      <dgm:spPr/>
    </dgm:pt>
    <dgm:pt modelId="{06F973EF-466B-45E9-8BA0-7607A3242528}" type="pres">
      <dgm:prSet presAssocID="{7ACB4AD8-F09F-43CF-830F-0E30B5D7A2C2}" presName="compNode" presStyleCnt="0"/>
      <dgm:spPr/>
    </dgm:pt>
    <dgm:pt modelId="{B39A9DCF-4DA5-4DCF-A410-DB0186317652}" type="pres">
      <dgm:prSet presAssocID="{7ACB4AD8-F09F-43CF-830F-0E30B5D7A2C2}" presName="bgRect" presStyleLbl="bgShp" presStyleIdx="1" presStyleCnt="5"/>
      <dgm:spPr/>
    </dgm:pt>
    <dgm:pt modelId="{49814142-C8E8-43CA-9BCB-27D0AE0D9A74}" type="pres">
      <dgm:prSet presAssocID="{7ACB4AD8-F09F-43CF-830F-0E30B5D7A2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097F714-1F73-4F45-A133-12B80FB85B22}" type="pres">
      <dgm:prSet presAssocID="{7ACB4AD8-F09F-43CF-830F-0E30B5D7A2C2}" presName="spaceRect" presStyleCnt="0"/>
      <dgm:spPr/>
    </dgm:pt>
    <dgm:pt modelId="{E53354A8-29D0-4A92-B790-EDC48F63DDE7}" type="pres">
      <dgm:prSet presAssocID="{7ACB4AD8-F09F-43CF-830F-0E30B5D7A2C2}" presName="parTx" presStyleLbl="revTx" presStyleIdx="2" presStyleCnt="8">
        <dgm:presLayoutVars>
          <dgm:chMax val="0"/>
          <dgm:chPref val="0"/>
        </dgm:presLayoutVars>
      </dgm:prSet>
      <dgm:spPr/>
    </dgm:pt>
    <dgm:pt modelId="{FED1C8A8-741D-4D4E-86DE-7993B8BDB030}" type="pres">
      <dgm:prSet presAssocID="{7ACB4AD8-F09F-43CF-830F-0E30B5D7A2C2}" presName="desTx" presStyleLbl="revTx" presStyleIdx="3" presStyleCnt="8">
        <dgm:presLayoutVars/>
      </dgm:prSet>
      <dgm:spPr/>
    </dgm:pt>
    <dgm:pt modelId="{4F1158AB-71A1-431D-A67F-74E80AAFD0AF}" type="pres">
      <dgm:prSet presAssocID="{19B0F6F4-CE09-4D44-B0DF-A0B7E203B5C7}" presName="sibTrans" presStyleCnt="0"/>
      <dgm:spPr/>
    </dgm:pt>
    <dgm:pt modelId="{73210FB2-0E5A-4A13-9744-EFEAF71861FF}" type="pres">
      <dgm:prSet presAssocID="{4B38A889-60DD-450F-96D1-5DBA2B1F5E37}" presName="compNode" presStyleCnt="0"/>
      <dgm:spPr/>
    </dgm:pt>
    <dgm:pt modelId="{403E4B8E-ED4A-41CC-A150-9EE642B6D4F5}" type="pres">
      <dgm:prSet presAssocID="{4B38A889-60DD-450F-96D1-5DBA2B1F5E37}" presName="bgRect" presStyleLbl="bgShp" presStyleIdx="2" presStyleCnt="5"/>
      <dgm:spPr/>
    </dgm:pt>
    <dgm:pt modelId="{378A4EC7-F66E-45ED-8253-5AC41956A338}" type="pres">
      <dgm:prSet presAssocID="{4B38A889-60DD-450F-96D1-5DBA2B1F5E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A2256CB-7939-4180-AE84-6075C12C2372}" type="pres">
      <dgm:prSet presAssocID="{4B38A889-60DD-450F-96D1-5DBA2B1F5E37}" presName="spaceRect" presStyleCnt="0"/>
      <dgm:spPr/>
    </dgm:pt>
    <dgm:pt modelId="{E19D0B0D-CEBD-4681-832E-B2194C090E60}" type="pres">
      <dgm:prSet presAssocID="{4B38A889-60DD-450F-96D1-5DBA2B1F5E37}" presName="parTx" presStyleLbl="revTx" presStyleIdx="4" presStyleCnt="8">
        <dgm:presLayoutVars>
          <dgm:chMax val="0"/>
          <dgm:chPref val="0"/>
        </dgm:presLayoutVars>
      </dgm:prSet>
      <dgm:spPr/>
    </dgm:pt>
    <dgm:pt modelId="{E76425BD-01C4-46B1-ABF0-042AE1EFBA90}" type="pres">
      <dgm:prSet presAssocID="{4B38A889-60DD-450F-96D1-5DBA2B1F5E37}" presName="desTx" presStyleLbl="revTx" presStyleIdx="5" presStyleCnt="8">
        <dgm:presLayoutVars/>
      </dgm:prSet>
      <dgm:spPr/>
    </dgm:pt>
    <dgm:pt modelId="{81DA1779-9B73-423F-8E58-2E1AE7704F94}" type="pres">
      <dgm:prSet presAssocID="{8A497C78-1E17-4246-941A-E638408B2289}" presName="sibTrans" presStyleCnt="0"/>
      <dgm:spPr/>
    </dgm:pt>
    <dgm:pt modelId="{C7113063-45BF-4088-97E6-A953C40CD196}" type="pres">
      <dgm:prSet presAssocID="{72083DC6-F2E7-4112-8D05-5660DC21CCA1}" presName="compNode" presStyleCnt="0"/>
      <dgm:spPr/>
    </dgm:pt>
    <dgm:pt modelId="{3AF2600E-1239-4766-B020-0E6ED6E09418}" type="pres">
      <dgm:prSet presAssocID="{72083DC6-F2E7-4112-8D05-5660DC21CCA1}" presName="bgRect" presStyleLbl="bgShp" presStyleIdx="3" presStyleCnt="5"/>
      <dgm:spPr/>
    </dgm:pt>
    <dgm:pt modelId="{D36FE6A5-B240-4033-B5B8-6ACBD5DD4E69}" type="pres">
      <dgm:prSet presAssocID="{72083DC6-F2E7-4112-8D05-5660DC21CC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1ED011-C491-44EA-AE4F-1A2E2B3FEE45}" type="pres">
      <dgm:prSet presAssocID="{72083DC6-F2E7-4112-8D05-5660DC21CCA1}" presName="spaceRect" presStyleCnt="0"/>
      <dgm:spPr/>
    </dgm:pt>
    <dgm:pt modelId="{0D08E579-FB55-4566-9DF8-A43B7D3645E5}" type="pres">
      <dgm:prSet presAssocID="{72083DC6-F2E7-4112-8D05-5660DC21CCA1}" presName="parTx" presStyleLbl="revTx" presStyleIdx="6" presStyleCnt="8">
        <dgm:presLayoutVars>
          <dgm:chMax val="0"/>
          <dgm:chPref val="0"/>
        </dgm:presLayoutVars>
      </dgm:prSet>
      <dgm:spPr/>
    </dgm:pt>
    <dgm:pt modelId="{DA6C7CDF-9186-4BBF-B7C6-2480F0EC0236}" type="pres">
      <dgm:prSet presAssocID="{A8E08EA7-988E-44FB-82B8-59B8988EBA81}" presName="sibTrans" presStyleCnt="0"/>
      <dgm:spPr/>
    </dgm:pt>
    <dgm:pt modelId="{5723AB5C-7B75-436E-AD1A-B5B3182FFA27}" type="pres">
      <dgm:prSet presAssocID="{905FF673-06EF-41C2-9425-2B983DF0071E}" presName="compNode" presStyleCnt="0"/>
      <dgm:spPr/>
    </dgm:pt>
    <dgm:pt modelId="{7244645F-70BF-45E6-B9EE-DDEF69ED9ECA}" type="pres">
      <dgm:prSet presAssocID="{905FF673-06EF-41C2-9425-2B983DF0071E}" presName="bgRect" presStyleLbl="bgShp" presStyleIdx="4" presStyleCnt="5"/>
      <dgm:spPr/>
    </dgm:pt>
    <dgm:pt modelId="{0FF61DBC-754B-4618-BB9C-CDCAB95505A6}" type="pres">
      <dgm:prSet presAssocID="{905FF673-06EF-41C2-9425-2B983DF007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On"/>
        </a:ext>
      </dgm:extLst>
    </dgm:pt>
    <dgm:pt modelId="{9E772551-4526-4496-B48E-567B9FAE3961}" type="pres">
      <dgm:prSet presAssocID="{905FF673-06EF-41C2-9425-2B983DF0071E}" presName="spaceRect" presStyleCnt="0"/>
      <dgm:spPr/>
    </dgm:pt>
    <dgm:pt modelId="{0BACAD1A-F237-4BE9-AAC2-29ACC1D1F567}" type="pres">
      <dgm:prSet presAssocID="{905FF673-06EF-41C2-9425-2B983DF0071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D364F002-722C-4AE6-9566-803BB269D663}" type="presOf" srcId="{74C4A05D-49DC-4622-9DCE-AD3B7FF12D19}" destId="{E76425BD-01C4-46B1-ABF0-042AE1EFBA90}" srcOrd="0" destOrd="0" presId="urn:microsoft.com/office/officeart/2018/2/layout/IconVerticalSolidList"/>
    <dgm:cxn modelId="{78719F05-D250-41E1-93C4-5009610CE187}" srcId="{7ACB4AD8-F09F-43CF-830F-0E30B5D7A2C2}" destId="{815D5282-1A63-4963-A061-B14646866AF2}" srcOrd="1" destOrd="0" parTransId="{C6B4C013-4554-41DF-89EC-1AA97173F64E}" sibTransId="{FB99A910-50F1-47E4-AB9B-962F82B02823}"/>
    <dgm:cxn modelId="{648CBD14-3291-441D-B226-A7ABC35C4CCF}" srcId="{7ACB4AD8-F09F-43CF-830F-0E30B5D7A2C2}" destId="{00A21646-A822-4DC6-9C4C-79B3B061441A}" srcOrd="2" destOrd="0" parTransId="{2FE50C88-8E78-45AA-B88C-30A98382B40A}" sibTransId="{0503C69B-7AF3-42F6-A818-D1FCD3B4FDA8}"/>
    <dgm:cxn modelId="{9E31182B-EF29-4CE7-A161-852B821DDE9A}" srcId="{7C9195AB-38EF-4B4D-9BF3-537EB4805F1B}" destId="{4B38A889-60DD-450F-96D1-5DBA2B1F5E37}" srcOrd="2" destOrd="0" parTransId="{AB8C500A-7A12-4784-B368-F19CFB6D95A0}" sibTransId="{8A497C78-1E17-4246-941A-E638408B2289}"/>
    <dgm:cxn modelId="{80D0EB2D-56A7-428A-83AB-BBC961EDC353}" type="presOf" srcId="{4B38A889-60DD-450F-96D1-5DBA2B1F5E37}" destId="{E19D0B0D-CEBD-4681-832E-B2194C090E60}" srcOrd="0" destOrd="0" presId="urn:microsoft.com/office/officeart/2018/2/layout/IconVerticalSolidList"/>
    <dgm:cxn modelId="{B6157C2E-50A3-4205-AC0A-03F40D2C5672}" srcId="{4B38A889-60DD-450F-96D1-5DBA2B1F5E37}" destId="{74C4A05D-49DC-4622-9DCE-AD3B7FF12D19}" srcOrd="0" destOrd="0" parTransId="{BC363984-7809-404A-9B47-9EE9316F6E38}" sibTransId="{8EB34008-E2F2-4EDD-A142-B45361922764}"/>
    <dgm:cxn modelId="{02BB1B3C-2B31-4FDC-BFF3-F971111BEC4A}" srcId="{7ACB4AD8-F09F-43CF-830F-0E30B5D7A2C2}" destId="{48C901B8-6C64-44A9-A342-3A8FC100ED61}" srcOrd="0" destOrd="0" parTransId="{1AE012B8-6068-4A6A-B111-46DD1391B12C}" sibTransId="{B4BC89D8-7024-49CF-823D-B1E069024D49}"/>
    <dgm:cxn modelId="{1C9D333D-86A3-4A1D-AC56-8A23D0E98D73}" type="presOf" srcId="{72083DC6-F2E7-4112-8D05-5660DC21CCA1}" destId="{0D08E579-FB55-4566-9DF8-A43B7D3645E5}" srcOrd="0" destOrd="0" presId="urn:microsoft.com/office/officeart/2018/2/layout/IconVerticalSolidList"/>
    <dgm:cxn modelId="{51B6E746-94AE-4F21-903E-2C54D2508AB1}" type="presOf" srcId="{F747EBA1-0AFA-469E-9E13-EC1E7AC84F25}" destId="{5AC27FDA-349B-4477-8910-395B49AC3F1D}" srcOrd="0" destOrd="0" presId="urn:microsoft.com/office/officeart/2018/2/layout/IconVerticalSolidList"/>
    <dgm:cxn modelId="{89747269-2513-42F4-8654-5454F5F22A94}" srcId="{D36901EF-6F20-40DF-A53B-19FE77577BBB}" destId="{F747EBA1-0AFA-469E-9E13-EC1E7AC84F25}" srcOrd="0" destOrd="0" parTransId="{082396CA-2148-4DD3-A266-47E50D542BE2}" sibTransId="{5782B656-C5AB-47A5-84FF-1C34A50FEA0B}"/>
    <dgm:cxn modelId="{1551718D-C69F-45D4-9D87-82CBF2E255B3}" srcId="{7C9195AB-38EF-4B4D-9BF3-537EB4805F1B}" destId="{72083DC6-F2E7-4112-8D05-5660DC21CCA1}" srcOrd="3" destOrd="0" parTransId="{FA222AD5-D204-40DA-9230-14AD01E683D1}" sibTransId="{A8E08EA7-988E-44FB-82B8-59B8988EBA81}"/>
    <dgm:cxn modelId="{48DFDE97-FD80-423A-9337-1650D3C85804}" type="presOf" srcId="{815D5282-1A63-4963-A061-B14646866AF2}" destId="{FED1C8A8-741D-4D4E-86DE-7993B8BDB030}" srcOrd="0" destOrd="1" presId="urn:microsoft.com/office/officeart/2018/2/layout/IconVerticalSolidList"/>
    <dgm:cxn modelId="{9FBE0E9F-B53A-497C-8CA0-7FF7E2A540F8}" srcId="{7C9195AB-38EF-4B4D-9BF3-537EB4805F1B}" destId="{905FF673-06EF-41C2-9425-2B983DF0071E}" srcOrd="4" destOrd="0" parTransId="{FD29CC4B-9D4F-466B-BCB4-548CA27C282A}" sibTransId="{08E6EB1A-B952-4594-8E0D-38DD23556ED1}"/>
    <dgm:cxn modelId="{A86551AA-1951-4A84-A29D-4B308E0EEBDE}" type="presOf" srcId="{00A21646-A822-4DC6-9C4C-79B3B061441A}" destId="{FED1C8A8-741D-4D4E-86DE-7993B8BDB030}" srcOrd="0" destOrd="2" presId="urn:microsoft.com/office/officeart/2018/2/layout/IconVerticalSolidList"/>
    <dgm:cxn modelId="{11F1E4B2-DD44-412B-974E-B70B2607953C}" type="presOf" srcId="{7ACB4AD8-F09F-43CF-830F-0E30B5D7A2C2}" destId="{E53354A8-29D0-4A92-B790-EDC48F63DDE7}" srcOrd="0" destOrd="0" presId="urn:microsoft.com/office/officeart/2018/2/layout/IconVerticalSolidList"/>
    <dgm:cxn modelId="{D8E1D0CA-FEA4-4E83-9AF9-EB7BCC1ED796}" type="presOf" srcId="{7C9195AB-38EF-4B4D-9BF3-537EB4805F1B}" destId="{F356ED8E-EC78-43CA-99D4-EE00871030EE}" srcOrd="0" destOrd="0" presId="urn:microsoft.com/office/officeart/2018/2/layout/IconVerticalSolidList"/>
    <dgm:cxn modelId="{9DB4CECB-FC67-48E8-947D-9E479537E502}" type="presOf" srcId="{52563DBF-22A2-4812-AA02-E33616FA17CC}" destId="{5AC27FDA-349B-4477-8910-395B49AC3F1D}" srcOrd="0" destOrd="1" presId="urn:microsoft.com/office/officeart/2018/2/layout/IconVerticalSolidList"/>
    <dgm:cxn modelId="{3AFFE6D5-AEDA-46EA-AE92-E66B7286A976}" srcId="{D36901EF-6F20-40DF-A53B-19FE77577BBB}" destId="{52563DBF-22A2-4812-AA02-E33616FA17CC}" srcOrd="1" destOrd="0" parTransId="{1774D357-7E1A-42ED-971B-E9EB5FA1B5C7}" sibTransId="{DFB78BBE-7AAE-494C-A3A9-863345D775D5}"/>
    <dgm:cxn modelId="{EB33B3E9-CB4A-483F-88FF-9DF503B73DAB}" srcId="{7C9195AB-38EF-4B4D-9BF3-537EB4805F1B}" destId="{7ACB4AD8-F09F-43CF-830F-0E30B5D7A2C2}" srcOrd="1" destOrd="0" parTransId="{84906B72-8BD8-4CA6-9824-E73F95A4E863}" sibTransId="{19B0F6F4-CE09-4D44-B0DF-A0B7E203B5C7}"/>
    <dgm:cxn modelId="{6ED86CF5-CC41-468A-9D41-72CFFE6FE661}" srcId="{7C9195AB-38EF-4B4D-9BF3-537EB4805F1B}" destId="{D36901EF-6F20-40DF-A53B-19FE77577BBB}" srcOrd="0" destOrd="0" parTransId="{10D60F3C-6A43-4601-A51D-D92A16D83665}" sibTransId="{46B940FA-A761-4FA3-8AB9-DD7122EEEB81}"/>
    <dgm:cxn modelId="{A6E2BDF5-8580-4CC0-9DD6-AB5B5125A89C}" type="presOf" srcId="{48C901B8-6C64-44A9-A342-3A8FC100ED61}" destId="{FED1C8A8-741D-4D4E-86DE-7993B8BDB030}" srcOrd="0" destOrd="0" presId="urn:microsoft.com/office/officeart/2018/2/layout/IconVerticalSolidList"/>
    <dgm:cxn modelId="{FA59EAFC-1142-4066-BC80-3ABF48DDD2FB}" type="presOf" srcId="{D36901EF-6F20-40DF-A53B-19FE77577BBB}" destId="{373C7742-95F2-469B-B8FF-D8DD29962F27}" srcOrd="0" destOrd="0" presId="urn:microsoft.com/office/officeart/2018/2/layout/IconVerticalSolidList"/>
    <dgm:cxn modelId="{3C834BFF-A155-4524-877B-B748E2A50461}" type="presOf" srcId="{905FF673-06EF-41C2-9425-2B983DF0071E}" destId="{0BACAD1A-F237-4BE9-AAC2-29ACC1D1F567}" srcOrd="0" destOrd="0" presId="urn:microsoft.com/office/officeart/2018/2/layout/IconVerticalSolidList"/>
    <dgm:cxn modelId="{02607047-7907-48DD-B799-358C6E402549}" type="presParOf" srcId="{F356ED8E-EC78-43CA-99D4-EE00871030EE}" destId="{4565FD5B-BF09-4084-A462-02CC805893E9}" srcOrd="0" destOrd="0" presId="urn:microsoft.com/office/officeart/2018/2/layout/IconVerticalSolidList"/>
    <dgm:cxn modelId="{89B6FE5E-A804-44DE-9670-5B24FB999B7F}" type="presParOf" srcId="{4565FD5B-BF09-4084-A462-02CC805893E9}" destId="{1F7FD738-CEB7-444B-9EB7-16AD8909D611}" srcOrd="0" destOrd="0" presId="urn:microsoft.com/office/officeart/2018/2/layout/IconVerticalSolidList"/>
    <dgm:cxn modelId="{DA40FB16-C76D-4EBD-A32F-01F595ECD2AB}" type="presParOf" srcId="{4565FD5B-BF09-4084-A462-02CC805893E9}" destId="{E8936B7D-0197-4A09-9906-7E21711D4F24}" srcOrd="1" destOrd="0" presId="urn:microsoft.com/office/officeart/2018/2/layout/IconVerticalSolidList"/>
    <dgm:cxn modelId="{1DBE1BD1-910A-4A94-9208-8D7C92822695}" type="presParOf" srcId="{4565FD5B-BF09-4084-A462-02CC805893E9}" destId="{09EFFA6A-8D38-4498-ABA4-44B615473779}" srcOrd="2" destOrd="0" presId="urn:microsoft.com/office/officeart/2018/2/layout/IconVerticalSolidList"/>
    <dgm:cxn modelId="{27EF6463-F96B-4138-9BEF-138550C36708}" type="presParOf" srcId="{4565FD5B-BF09-4084-A462-02CC805893E9}" destId="{373C7742-95F2-469B-B8FF-D8DD29962F27}" srcOrd="3" destOrd="0" presId="urn:microsoft.com/office/officeart/2018/2/layout/IconVerticalSolidList"/>
    <dgm:cxn modelId="{2D2F8591-6EBA-4E1E-B3E0-56585BB78111}" type="presParOf" srcId="{4565FD5B-BF09-4084-A462-02CC805893E9}" destId="{5AC27FDA-349B-4477-8910-395B49AC3F1D}" srcOrd="4" destOrd="0" presId="urn:microsoft.com/office/officeart/2018/2/layout/IconVerticalSolidList"/>
    <dgm:cxn modelId="{369A2AE8-70D1-443C-BF67-DDB1C714F041}" type="presParOf" srcId="{F356ED8E-EC78-43CA-99D4-EE00871030EE}" destId="{6C937B06-7871-4EB4-820C-72EFBA8F2DD2}" srcOrd="1" destOrd="0" presId="urn:microsoft.com/office/officeart/2018/2/layout/IconVerticalSolidList"/>
    <dgm:cxn modelId="{22B1083F-869C-4061-B3A6-3B0B51273DBB}" type="presParOf" srcId="{F356ED8E-EC78-43CA-99D4-EE00871030EE}" destId="{06F973EF-466B-45E9-8BA0-7607A3242528}" srcOrd="2" destOrd="0" presId="urn:microsoft.com/office/officeart/2018/2/layout/IconVerticalSolidList"/>
    <dgm:cxn modelId="{962011B9-8FF0-4616-91AD-C4BED287EB3B}" type="presParOf" srcId="{06F973EF-466B-45E9-8BA0-7607A3242528}" destId="{B39A9DCF-4DA5-4DCF-A410-DB0186317652}" srcOrd="0" destOrd="0" presId="urn:microsoft.com/office/officeart/2018/2/layout/IconVerticalSolidList"/>
    <dgm:cxn modelId="{48D57FED-8CB0-45BD-B0B5-A7F87971DC78}" type="presParOf" srcId="{06F973EF-466B-45E9-8BA0-7607A3242528}" destId="{49814142-C8E8-43CA-9BCB-27D0AE0D9A74}" srcOrd="1" destOrd="0" presId="urn:microsoft.com/office/officeart/2018/2/layout/IconVerticalSolidList"/>
    <dgm:cxn modelId="{2A4E2BDF-51D1-406F-86F8-BAE14E961782}" type="presParOf" srcId="{06F973EF-466B-45E9-8BA0-7607A3242528}" destId="{2097F714-1F73-4F45-A133-12B80FB85B22}" srcOrd="2" destOrd="0" presId="urn:microsoft.com/office/officeart/2018/2/layout/IconVerticalSolidList"/>
    <dgm:cxn modelId="{408A745D-1256-41FB-A62F-5C1B1B8ACB5E}" type="presParOf" srcId="{06F973EF-466B-45E9-8BA0-7607A3242528}" destId="{E53354A8-29D0-4A92-B790-EDC48F63DDE7}" srcOrd="3" destOrd="0" presId="urn:microsoft.com/office/officeart/2018/2/layout/IconVerticalSolidList"/>
    <dgm:cxn modelId="{A4AD0EBE-D487-43D7-BC02-4B9280D448F3}" type="presParOf" srcId="{06F973EF-466B-45E9-8BA0-7607A3242528}" destId="{FED1C8A8-741D-4D4E-86DE-7993B8BDB030}" srcOrd="4" destOrd="0" presId="urn:microsoft.com/office/officeart/2018/2/layout/IconVerticalSolidList"/>
    <dgm:cxn modelId="{0171C076-3C07-4BC6-A9E6-53A8C8EDEA27}" type="presParOf" srcId="{F356ED8E-EC78-43CA-99D4-EE00871030EE}" destId="{4F1158AB-71A1-431D-A67F-74E80AAFD0AF}" srcOrd="3" destOrd="0" presId="urn:microsoft.com/office/officeart/2018/2/layout/IconVerticalSolidList"/>
    <dgm:cxn modelId="{94AB3F5E-20DE-4F4C-B165-1A22996EDD17}" type="presParOf" srcId="{F356ED8E-EC78-43CA-99D4-EE00871030EE}" destId="{73210FB2-0E5A-4A13-9744-EFEAF71861FF}" srcOrd="4" destOrd="0" presId="urn:microsoft.com/office/officeart/2018/2/layout/IconVerticalSolidList"/>
    <dgm:cxn modelId="{B17FFACD-A006-4066-9390-538955C99AD5}" type="presParOf" srcId="{73210FB2-0E5A-4A13-9744-EFEAF71861FF}" destId="{403E4B8E-ED4A-41CC-A150-9EE642B6D4F5}" srcOrd="0" destOrd="0" presId="urn:microsoft.com/office/officeart/2018/2/layout/IconVerticalSolidList"/>
    <dgm:cxn modelId="{A57A1FD8-508C-4D6A-84A3-E714C978404E}" type="presParOf" srcId="{73210FB2-0E5A-4A13-9744-EFEAF71861FF}" destId="{378A4EC7-F66E-45ED-8253-5AC41956A338}" srcOrd="1" destOrd="0" presId="urn:microsoft.com/office/officeart/2018/2/layout/IconVerticalSolidList"/>
    <dgm:cxn modelId="{D2175828-8AEA-4B0B-A818-87A787673C26}" type="presParOf" srcId="{73210FB2-0E5A-4A13-9744-EFEAF71861FF}" destId="{6A2256CB-7939-4180-AE84-6075C12C2372}" srcOrd="2" destOrd="0" presId="urn:microsoft.com/office/officeart/2018/2/layout/IconVerticalSolidList"/>
    <dgm:cxn modelId="{3B768219-EBEB-4580-915D-47E5F0097C5A}" type="presParOf" srcId="{73210FB2-0E5A-4A13-9744-EFEAF71861FF}" destId="{E19D0B0D-CEBD-4681-832E-B2194C090E60}" srcOrd="3" destOrd="0" presId="urn:microsoft.com/office/officeart/2018/2/layout/IconVerticalSolidList"/>
    <dgm:cxn modelId="{D943305A-B859-46C1-8570-8740B16472D3}" type="presParOf" srcId="{73210FB2-0E5A-4A13-9744-EFEAF71861FF}" destId="{E76425BD-01C4-46B1-ABF0-042AE1EFBA90}" srcOrd="4" destOrd="0" presId="urn:microsoft.com/office/officeart/2018/2/layout/IconVerticalSolidList"/>
    <dgm:cxn modelId="{4A7DC7B8-E7EF-43B3-B9FF-4285A9BF41A8}" type="presParOf" srcId="{F356ED8E-EC78-43CA-99D4-EE00871030EE}" destId="{81DA1779-9B73-423F-8E58-2E1AE7704F94}" srcOrd="5" destOrd="0" presId="urn:microsoft.com/office/officeart/2018/2/layout/IconVerticalSolidList"/>
    <dgm:cxn modelId="{049DC76E-DB0C-4936-ADBD-26D0A5DEDB80}" type="presParOf" srcId="{F356ED8E-EC78-43CA-99D4-EE00871030EE}" destId="{C7113063-45BF-4088-97E6-A953C40CD196}" srcOrd="6" destOrd="0" presId="urn:microsoft.com/office/officeart/2018/2/layout/IconVerticalSolidList"/>
    <dgm:cxn modelId="{AC2392F6-5634-47A7-A551-6519FB98AA4C}" type="presParOf" srcId="{C7113063-45BF-4088-97E6-A953C40CD196}" destId="{3AF2600E-1239-4766-B020-0E6ED6E09418}" srcOrd="0" destOrd="0" presId="urn:microsoft.com/office/officeart/2018/2/layout/IconVerticalSolidList"/>
    <dgm:cxn modelId="{08A7299A-4FBF-4E09-87A5-B85BE4F95AAD}" type="presParOf" srcId="{C7113063-45BF-4088-97E6-A953C40CD196}" destId="{D36FE6A5-B240-4033-B5B8-6ACBD5DD4E69}" srcOrd="1" destOrd="0" presId="urn:microsoft.com/office/officeart/2018/2/layout/IconVerticalSolidList"/>
    <dgm:cxn modelId="{F3B187F7-A3F6-48DC-9B92-7DE9F9E8EF2E}" type="presParOf" srcId="{C7113063-45BF-4088-97E6-A953C40CD196}" destId="{A51ED011-C491-44EA-AE4F-1A2E2B3FEE45}" srcOrd="2" destOrd="0" presId="urn:microsoft.com/office/officeart/2018/2/layout/IconVerticalSolidList"/>
    <dgm:cxn modelId="{A9477855-F4D4-4E51-82CB-B75E8A7B94C8}" type="presParOf" srcId="{C7113063-45BF-4088-97E6-A953C40CD196}" destId="{0D08E579-FB55-4566-9DF8-A43B7D3645E5}" srcOrd="3" destOrd="0" presId="urn:microsoft.com/office/officeart/2018/2/layout/IconVerticalSolidList"/>
    <dgm:cxn modelId="{AFA5E195-E4F5-4FA0-BE98-F771F223CA60}" type="presParOf" srcId="{F356ED8E-EC78-43CA-99D4-EE00871030EE}" destId="{DA6C7CDF-9186-4BBF-B7C6-2480F0EC0236}" srcOrd="7" destOrd="0" presId="urn:microsoft.com/office/officeart/2018/2/layout/IconVerticalSolidList"/>
    <dgm:cxn modelId="{6384A7AE-D08F-4AD5-939A-7A2E03BFEDBE}" type="presParOf" srcId="{F356ED8E-EC78-43CA-99D4-EE00871030EE}" destId="{5723AB5C-7B75-436E-AD1A-B5B3182FFA27}" srcOrd="8" destOrd="0" presId="urn:microsoft.com/office/officeart/2018/2/layout/IconVerticalSolidList"/>
    <dgm:cxn modelId="{55A5CE96-E479-4989-B7F4-20CBE4F52ED6}" type="presParOf" srcId="{5723AB5C-7B75-436E-AD1A-B5B3182FFA27}" destId="{7244645F-70BF-45E6-B9EE-DDEF69ED9ECA}" srcOrd="0" destOrd="0" presId="urn:microsoft.com/office/officeart/2018/2/layout/IconVerticalSolidList"/>
    <dgm:cxn modelId="{EEF36498-F3D6-4CA3-8F92-EC9998413FA0}" type="presParOf" srcId="{5723AB5C-7B75-436E-AD1A-B5B3182FFA27}" destId="{0FF61DBC-754B-4618-BB9C-CDCAB95505A6}" srcOrd="1" destOrd="0" presId="urn:microsoft.com/office/officeart/2018/2/layout/IconVerticalSolidList"/>
    <dgm:cxn modelId="{6B0016A1-1164-4299-9F31-D3FAF16D8BE0}" type="presParOf" srcId="{5723AB5C-7B75-436E-AD1A-B5B3182FFA27}" destId="{9E772551-4526-4496-B48E-567B9FAE3961}" srcOrd="2" destOrd="0" presId="urn:microsoft.com/office/officeart/2018/2/layout/IconVerticalSolidList"/>
    <dgm:cxn modelId="{3EBC9437-0007-480C-81E8-6D56F391728F}" type="presParOf" srcId="{5723AB5C-7B75-436E-AD1A-B5B3182FFA27}" destId="{0BACAD1A-F237-4BE9-AAC2-29ACC1D1F5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D738-CEB7-444B-9EB7-16AD8909D611}">
      <dsp:nvSpPr>
        <dsp:cNvPr id="0" name=""/>
        <dsp:cNvSpPr/>
      </dsp:nvSpPr>
      <dsp:spPr>
        <a:xfrm>
          <a:off x="0" y="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36B7D-0197-4A09-9906-7E21711D4F24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C7742-95F2-469B-B8FF-D8DD29962F27}">
      <dsp:nvSpPr>
        <dsp:cNvPr id="0" name=""/>
        <dsp:cNvSpPr/>
      </dsp:nvSpPr>
      <dsp:spPr>
        <a:xfrm>
          <a:off x="1074268" y="4366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900" kern="1200" dirty="0" err="1"/>
            <a:t>Projektbeschrieb</a:t>
          </a:r>
          <a:endParaRPr lang="en-US" sz="1900" kern="1200" dirty="0"/>
        </a:p>
      </dsp:txBody>
      <dsp:txXfrm>
        <a:off x="1074268" y="4366"/>
        <a:ext cx="2810369" cy="930102"/>
      </dsp:txXfrm>
    </dsp:sp>
    <dsp:sp modelId="{5AC27FDA-349B-4477-8910-395B49AC3F1D}">
      <dsp:nvSpPr>
        <dsp:cNvPr id="0" name=""/>
        <dsp:cNvSpPr/>
      </dsp:nvSpPr>
      <dsp:spPr>
        <a:xfrm>
          <a:off x="3884637" y="4366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kern="1200" dirty="0" err="1"/>
            <a:t>Ausgangslage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kern="1200" dirty="0" err="1"/>
            <a:t>Aufgabenstellung</a:t>
          </a:r>
          <a:endParaRPr lang="en-US" sz="1200" kern="1200" dirty="0"/>
        </a:p>
      </dsp:txBody>
      <dsp:txXfrm>
        <a:off x="3884637" y="4366"/>
        <a:ext cx="2360627" cy="930102"/>
      </dsp:txXfrm>
    </dsp:sp>
    <dsp:sp modelId="{B39A9DCF-4DA5-4DCF-A410-DB0186317652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14142-C8E8-43CA-9BCB-27D0AE0D9A7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354A8-29D0-4A92-B790-EDC48F63DDE7}">
      <dsp:nvSpPr>
        <dsp:cNvPr id="0" name=""/>
        <dsp:cNvSpPr/>
      </dsp:nvSpPr>
      <dsp:spPr>
        <a:xfrm>
          <a:off x="1074268" y="1166994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900" kern="1200" dirty="0" err="1"/>
            <a:t>Projektvorgehen</a:t>
          </a:r>
          <a:endParaRPr lang="en-US" sz="1900" kern="1200" dirty="0"/>
        </a:p>
      </dsp:txBody>
      <dsp:txXfrm>
        <a:off x="1074268" y="1166994"/>
        <a:ext cx="2810369" cy="930102"/>
      </dsp:txXfrm>
    </dsp:sp>
    <dsp:sp modelId="{FED1C8A8-741D-4D4E-86DE-7993B8BDB030}">
      <dsp:nvSpPr>
        <dsp:cNvPr id="0" name=""/>
        <dsp:cNvSpPr/>
      </dsp:nvSpPr>
      <dsp:spPr>
        <a:xfrm>
          <a:off x="3884637" y="1166994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kern="1200"/>
            <a:t>Zeitplan 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kern="1200"/>
            <a:t>Projektmethode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kern="1200"/>
            <a:t>Meilensteine</a:t>
          </a:r>
          <a:endParaRPr lang="en-US" sz="1200" kern="1200"/>
        </a:p>
      </dsp:txBody>
      <dsp:txXfrm>
        <a:off x="3884637" y="1166994"/>
        <a:ext cx="2360627" cy="930102"/>
      </dsp:txXfrm>
    </dsp:sp>
    <dsp:sp modelId="{403E4B8E-ED4A-41CC-A150-9EE642B6D4F5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4EC7-F66E-45ED-8253-5AC41956A33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0B0D-CEBD-4681-832E-B2194C090E60}">
      <dsp:nvSpPr>
        <dsp:cNvPr id="0" name=""/>
        <dsp:cNvSpPr/>
      </dsp:nvSpPr>
      <dsp:spPr>
        <a:xfrm>
          <a:off x="1074268" y="2329622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900" kern="1200" dirty="0" err="1"/>
            <a:t>Konzipierung</a:t>
          </a:r>
          <a:endParaRPr lang="en-US" sz="1900" kern="1200" dirty="0"/>
        </a:p>
      </dsp:txBody>
      <dsp:txXfrm>
        <a:off x="1074268" y="2329622"/>
        <a:ext cx="2810369" cy="930102"/>
      </dsp:txXfrm>
    </dsp:sp>
    <dsp:sp modelId="{E76425BD-01C4-46B1-ABF0-042AE1EFBA90}">
      <dsp:nvSpPr>
        <dsp:cNvPr id="0" name=""/>
        <dsp:cNvSpPr/>
      </dsp:nvSpPr>
      <dsp:spPr>
        <a:xfrm>
          <a:off x="3884637" y="2329622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kern="1200" dirty="0" err="1"/>
            <a:t>Mockup</a:t>
          </a:r>
          <a:endParaRPr lang="en-US" sz="1200" kern="1200" dirty="0"/>
        </a:p>
      </dsp:txBody>
      <dsp:txXfrm>
        <a:off x="3884637" y="2329622"/>
        <a:ext cx="2360627" cy="930102"/>
      </dsp:txXfrm>
    </dsp:sp>
    <dsp:sp modelId="{3AF2600E-1239-4766-B020-0E6ED6E09418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FE6A5-B240-4033-B5B8-6ACBD5DD4E69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8E579-FB55-4566-9DF8-A43B7D3645E5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900" kern="1200" dirty="0" err="1"/>
            <a:t>Realisierung</a:t>
          </a:r>
          <a:endParaRPr lang="en-US" sz="1900" kern="1200" dirty="0"/>
        </a:p>
      </dsp:txBody>
      <dsp:txXfrm>
        <a:off x="1074268" y="3492250"/>
        <a:ext cx="5170996" cy="930102"/>
      </dsp:txXfrm>
    </dsp:sp>
    <dsp:sp modelId="{7244645F-70BF-45E6-B9EE-DDEF69ED9ECA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61DBC-754B-4618-BB9C-CDCAB95505A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CAD1A-F237-4BE9-AAC2-29ACC1D1F567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900" kern="1200" dirty="0" err="1"/>
            <a:t>Fazit</a:t>
          </a:r>
          <a:endParaRPr lang="en-US" sz="1900" kern="1200" dirty="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E5DF-17EA-9579-5ED0-788ACE8D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FA6F3-84D7-BBC3-5FD2-FD602706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E0CB-D046-58BE-E912-1F3CBAED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9FED-ABFA-3524-5BCF-B85C814C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8443-4050-017E-9451-B3F4CC9D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294324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17A8-CDAD-40E6-C9BA-A1800199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638D5-F5BA-7CDB-9464-29E9BE2BE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3729-FB18-0030-BF1B-CE10A6B1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D30A-BC0E-39ED-FBD2-F1A746B1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7837-B3E6-DBE4-1050-DBAC15A2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038738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257DC-988F-3C3F-3D82-EC519F1F0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80B1-50F1-A62F-3013-04927963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A2F7-F501-C667-90E5-0D433EB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1A95-4F9D-D153-E1C1-0DC8FFDC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756-A6E9-D4FB-C843-A437AA70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15405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924D-7D3F-E74C-46F9-FFE8A3CC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F99-56D6-EB57-FD42-390D5FC4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6ADA-6061-B3F0-1BF3-F197D28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0F5F-6AF6-C93F-4C09-5D2487CB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E418-41A9-E014-DB99-C121025A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04821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5C64-E3F9-E7DD-AFA4-D97A6603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A3CE-C00F-0D66-F1DC-09430CA4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55BC-5014-51E0-6638-AED44542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9FA9-1A64-21B5-12A4-6D2E127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E794-CBCE-1446-2C07-9F62D7C0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31032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C614-230D-DD1C-8E88-2EC4276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CA3E-771B-880B-A9CE-AD4538E2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39D62-BC25-3B9A-CEC2-37066388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2828-7D6B-F77A-88E0-A58A1394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B916-11BD-D1C6-D618-FFD795C8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BDC3-7577-FCF9-AD3A-AA6E9EAE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85996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256D-0CE0-B18A-3773-8266E662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37372-809D-E91E-69EE-6B88E4B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631C-558A-628A-B273-CA06EC07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76CD-4914-3363-AA43-0B9BC2A3E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45ED-B99A-48C0-4921-DE0DE0220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208F5-D040-F490-D46A-294EBC5D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4EA4F-1FB9-34EB-C32D-8B24551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6C69A-163A-3158-A2A2-0FB8737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983891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D20C-16E1-FE4C-5D13-307BE19E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9B677-E016-2A59-DCD7-3FE30F66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CE9F3-CD27-D765-7295-64DEE01F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9171-9641-1DCA-0C0F-B1A67E60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799872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E0A1C-975B-32BB-9548-CFC8067E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C25D5-E725-E648-06CB-FD0BBCF3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B1ED9-1916-E956-C358-5F155B1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7468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72FE-9504-8897-0FE4-C3C91100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2617-95B7-ADAE-51A9-FDF3CC2E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4A098-C8BA-9FD6-E71A-4A44837A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6AC79-BEDF-B5DF-0F7C-9ABF51E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EF29-2CB6-E71A-E1C1-DAA2F86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EC8A-3EA9-3DFD-BAA5-629ECC3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8846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48A5-9961-34E7-73E7-237729D2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22488-CE85-5707-2604-0ECCD3B38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D6E3-CC07-96B3-30E5-CB49C221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D932-EE09-F207-5E1F-E4D8BEB4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F48E-9250-1FF9-4755-7694709C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9F0B-947E-AC8C-A942-27C23D4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65627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6DD8C-0005-0EBD-7B4F-7EE8BA9C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D245-7B2B-DFE1-E51D-BDA61CA3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E008-87C3-8AD6-24D7-847DDC11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0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5439-24B5-4FE7-BE1A-93EB26EAF64B}" type="datetimeFigureOut">
              <a:rPr lang="de-CH" smtClean="0"/>
              <a:t>09.12.2022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0D5D-B0D1-20C6-5F25-D19C727A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77352" y="6356350"/>
            <a:ext cx="6276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0DD3-112F-6AD0-41B9-5BF28A49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0498" y="6356350"/>
            <a:ext cx="58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EE01-EEB5-4E49-8A77-9DDD034728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1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w.ch/de/fixe-seiteninhalte/event-header/schweiz-befindet-sich-in-guter-ausgangslage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C0B58-B778-C49A-1C66-BEB954C2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V1: "Mein Dashboard"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Seite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befüllen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3970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180" y="4517136"/>
            <a:ext cx="2112264" cy="189280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330A566-B117-D960-C128-853A1FEE4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595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H" dirty="0" err="1"/>
              <a:t>Meilensteine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6EA8-04C9-08A9-1B46-DBA4DED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CH" dirty="0" err="1"/>
              <a:t>Projekt</a:t>
            </a:r>
            <a:r>
              <a:rPr lang="en-CH" dirty="0"/>
              <a:t> start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 err="1"/>
              <a:t>Testkonzept</a:t>
            </a:r>
            <a:r>
              <a:rPr lang="en-CH" dirty="0"/>
              <a:t>/e </a:t>
            </a:r>
            <a:r>
              <a:rPr lang="en-CH" dirty="0" err="1"/>
              <a:t>erstellt</a:t>
            </a:r>
            <a:endParaRPr lang="en-CH" dirty="0"/>
          </a:p>
          <a:p>
            <a:pPr marL="342900" indent="-342900">
              <a:buFont typeface="+mj-lt"/>
              <a:buAutoNum type="arabicPeriod"/>
            </a:pPr>
            <a:r>
              <a:rPr lang="en-CH" dirty="0" err="1"/>
              <a:t>Dokumentations</a:t>
            </a:r>
            <a:r>
              <a:rPr lang="en-CH" dirty="0"/>
              <a:t> </a:t>
            </a:r>
            <a:r>
              <a:rPr lang="en-CH" dirty="0" err="1"/>
              <a:t>Abgabe</a:t>
            </a:r>
            <a:endParaRPr lang="en-CH" dirty="0"/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Probe IPA </a:t>
            </a:r>
            <a:r>
              <a:rPr lang="en-CH" dirty="0" err="1"/>
              <a:t>Dokumentation</a:t>
            </a:r>
            <a:endParaRPr lang="de-CH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CA581-AFDF-5C01-F772-08123098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97" y="987424"/>
            <a:ext cx="3718533" cy="4881563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7FC564-9410-CA26-5087-0B21002C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097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1824-4D85-F759-93A6-B0792CA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H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Konzipierung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0B83F-43A1-D189-08A5-7B2ED7F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3941508"/>
            <a:ext cx="10601325" cy="7369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Erörterung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Konzepts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Veranschaulichun</a:t>
            </a:r>
            <a:r>
              <a:rPr lang="en-CH" sz="1800" dirty="0" err="1">
                <a:solidFill>
                  <a:schemeClr val="tx1"/>
                </a:solidFill>
              </a:rPr>
              <a:t>g</a:t>
            </a:r>
            <a:r>
              <a:rPr lang="en-CH" sz="1800" dirty="0">
                <a:solidFill>
                  <a:schemeClr val="tx1"/>
                </a:solidFill>
              </a:rPr>
              <a:t> der Idee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5D041E-29CF-DF6C-D42E-572D8077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402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F8DF14-D190-2418-92BE-759ACA3B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667" y="304800"/>
            <a:ext cx="8053093" cy="57567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Mockup</a:t>
            </a:r>
            <a:endParaRPr lang="de-CH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623450D-0847-A8C4-D6E3-FFF91AF74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8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Testkonzept</a:t>
            </a:r>
            <a:endParaRPr lang="de-CH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21E0-1621-C52E-CAD9-93ABB332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Unit tests</a:t>
            </a:r>
          </a:p>
          <a:p>
            <a:r>
              <a:rPr lang="en-CH" dirty="0"/>
              <a:t>4 Testcases</a:t>
            </a: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AD149-AE95-312F-4B18-7EBD47C7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11" y="1690688"/>
            <a:ext cx="5725324" cy="2305372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523856-8D1D-4A83-B7FF-34EEBE034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195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1824-4D85-F759-93A6-B0792CA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H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Realisierung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0B83F-43A1-D189-08A5-7B2ED7F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3941508"/>
            <a:ext cx="10601325" cy="7369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Rückblick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die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Durchführung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9BACDC-6568-375C-8ED0-12EB64759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320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H" dirty="0" err="1"/>
              <a:t>Testergebnisse</a:t>
            </a:r>
            <a:r>
              <a:rPr lang="en-CH" dirty="0"/>
              <a:t> on Testcases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6EA8-04C9-08A9-1B46-DBA4DED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H" dirty="0"/>
              <a:t>Alle Tests </a:t>
            </a:r>
            <a:r>
              <a:rPr lang="en-CH" dirty="0" err="1"/>
              <a:t>erfolgreich</a:t>
            </a:r>
            <a:endParaRPr lang="en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H" dirty="0"/>
              <a:t>1 Test </a:t>
            </a:r>
            <a:r>
              <a:rPr lang="en-CH" dirty="0" err="1"/>
              <a:t>im</a:t>
            </a:r>
            <a:r>
              <a:rPr lang="en-CH" dirty="0"/>
              <a:t> Dashboard </a:t>
            </a:r>
            <a:r>
              <a:rPr lang="en-CH" dirty="0">
                <a:sym typeface="Wingdings" panose="05000000000000000000" pitchFamily="2" charset="2"/>
              </a:rPr>
              <a:t> 100% coverage</a:t>
            </a:r>
            <a:endParaRPr lang="de-CH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DC57B1-58C8-CCB3-6769-4FC517D5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571" y="1365885"/>
            <a:ext cx="5760720" cy="1383030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6AF12D9-635A-E579-D8BD-DACD5863B0F8}"/>
              </a:ext>
            </a:extLst>
          </p:cNvPr>
          <p:cNvSpPr/>
          <p:nvPr/>
        </p:nvSpPr>
        <p:spPr>
          <a:xfrm>
            <a:off x="811214" y="638375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EE0040C-8499-4C45-5C2B-9683962638EA}"/>
              </a:ext>
            </a:extLst>
          </p:cNvPr>
          <p:cNvSpPr/>
          <p:nvPr/>
        </p:nvSpPr>
        <p:spPr>
          <a:xfrm>
            <a:off x="2553642" y="638375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094F0FC-15F8-14E9-D796-8BC146040642}"/>
              </a:ext>
            </a:extLst>
          </p:cNvPr>
          <p:cNvSpPr/>
          <p:nvPr/>
        </p:nvSpPr>
        <p:spPr>
          <a:xfrm>
            <a:off x="4297391" y="6383749"/>
            <a:ext cx="1800000" cy="34289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7F08383-AFEF-42FD-2567-F199B7B53BA5}"/>
              </a:ext>
            </a:extLst>
          </p:cNvPr>
          <p:cNvSpPr/>
          <p:nvPr/>
        </p:nvSpPr>
        <p:spPr>
          <a:xfrm>
            <a:off x="6038639" y="6383749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7FFCE-0B92-71E5-90DF-AE712CC1D312}"/>
              </a:ext>
            </a:extLst>
          </p:cNvPr>
          <p:cNvSpPr/>
          <p:nvPr/>
        </p:nvSpPr>
        <p:spPr>
          <a:xfrm>
            <a:off x="7782388" y="638374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1A8E00A-49F1-8735-EC1C-DFA9F0575741}"/>
              </a:ext>
            </a:extLst>
          </p:cNvPr>
          <p:cNvSpPr/>
          <p:nvPr/>
        </p:nvSpPr>
        <p:spPr>
          <a:xfrm>
            <a:off x="9523636" y="638374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CD9B4CD-23BF-1A20-7EC9-9A857751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71" y="3429000"/>
            <a:ext cx="3019425" cy="24003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01D10F2-6414-762B-D3CA-A35F3B686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545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H" dirty="0" err="1"/>
              <a:t>Offene</a:t>
            </a:r>
            <a:r>
              <a:rPr lang="en-CH" dirty="0"/>
              <a:t> Assessments</a:t>
            </a:r>
            <a:endParaRPr lang="de-CH" dirty="0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6AF12D9-635A-E579-D8BD-DACD5863B0F8}"/>
              </a:ext>
            </a:extLst>
          </p:cNvPr>
          <p:cNvSpPr/>
          <p:nvPr/>
        </p:nvSpPr>
        <p:spPr>
          <a:xfrm>
            <a:off x="811214" y="638375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EE0040C-8499-4C45-5C2B-9683962638EA}"/>
              </a:ext>
            </a:extLst>
          </p:cNvPr>
          <p:cNvSpPr/>
          <p:nvPr/>
        </p:nvSpPr>
        <p:spPr>
          <a:xfrm>
            <a:off x="2553642" y="638375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094F0FC-15F8-14E9-D796-8BC146040642}"/>
              </a:ext>
            </a:extLst>
          </p:cNvPr>
          <p:cNvSpPr/>
          <p:nvPr/>
        </p:nvSpPr>
        <p:spPr>
          <a:xfrm>
            <a:off x="4297391" y="6383749"/>
            <a:ext cx="1800000" cy="34289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7F08383-AFEF-42FD-2567-F199B7B53BA5}"/>
              </a:ext>
            </a:extLst>
          </p:cNvPr>
          <p:cNvSpPr/>
          <p:nvPr/>
        </p:nvSpPr>
        <p:spPr>
          <a:xfrm>
            <a:off x="6038639" y="6383749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7FFCE-0B92-71E5-90DF-AE712CC1D312}"/>
              </a:ext>
            </a:extLst>
          </p:cNvPr>
          <p:cNvSpPr/>
          <p:nvPr/>
        </p:nvSpPr>
        <p:spPr>
          <a:xfrm>
            <a:off x="7782388" y="638374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1A8E00A-49F1-8735-EC1C-DFA9F0575741}"/>
              </a:ext>
            </a:extLst>
          </p:cNvPr>
          <p:cNvSpPr/>
          <p:nvPr/>
        </p:nvSpPr>
        <p:spPr>
          <a:xfrm>
            <a:off x="9523636" y="638374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AD5122-1C61-2F14-277A-1FB95F11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16" y="977314"/>
            <a:ext cx="5760720" cy="1096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E44CA-84A5-99C9-5024-4098CFC6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32" y="2324104"/>
            <a:ext cx="9647520" cy="36016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BDA33D7-B422-B078-A961-69F908ACD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982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7A204-7B20-9BFD-E7D5-8CF88D3996FC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 Dashboard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5AE431F-719D-3517-4A75-CB51B0C2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9263" y="2426818"/>
            <a:ext cx="5420525" cy="399763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34" descr="Graphical user interface, application, line chart&#10;&#10;Description automatically generated">
            <a:extLst>
              <a:ext uri="{FF2B5EF4-FFF2-40B4-BE49-F238E27FC236}">
                <a16:creationId xmlns:a16="http://schemas.microsoft.com/office/drawing/2014/main" id="{8F9AB16E-3D7F-E0A3-FA4F-0873344AB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027558"/>
            <a:ext cx="5455917" cy="2796157"/>
          </a:xfrm>
          <a:prstGeom prst="rect">
            <a:avLst/>
          </a:prstGeom>
        </p:spPr>
      </p:pic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BE43802F-7DB9-4DC2-4924-659C92591485}"/>
              </a:ext>
            </a:extLst>
          </p:cNvPr>
          <p:cNvSpPr/>
          <p:nvPr/>
        </p:nvSpPr>
        <p:spPr>
          <a:xfrm>
            <a:off x="811214" y="638375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74019C64-7BB0-4E28-3F99-022747827F70}"/>
              </a:ext>
            </a:extLst>
          </p:cNvPr>
          <p:cNvSpPr/>
          <p:nvPr/>
        </p:nvSpPr>
        <p:spPr>
          <a:xfrm>
            <a:off x="2553642" y="638375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D77FDF8-3B59-6A75-514C-D1C94A8CFC20}"/>
              </a:ext>
            </a:extLst>
          </p:cNvPr>
          <p:cNvSpPr/>
          <p:nvPr/>
        </p:nvSpPr>
        <p:spPr>
          <a:xfrm>
            <a:off x="4297391" y="6383749"/>
            <a:ext cx="1800000" cy="34289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66B39A67-F91A-9A4C-8AE6-74082C9130C8}"/>
              </a:ext>
            </a:extLst>
          </p:cNvPr>
          <p:cNvSpPr/>
          <p:nvPr/>
        </p:nvSpPr>
        <p:spPr>
          <a:xfrm>
            <a:off x="6038639" y="6383749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C37A4E3-4DD2-C4AC-ED67-37FBA933AF24}"/>
              </a:ext>
            </a:extLst>
          </p:cNvPr>
          <p:cNvSpPr/>
          <p:nvPr/>
        </p:nvSpPr>
        <p:spPr>
          <a:xfrm>
            <a:off x="7782388" y="638374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4CD2A591-090E-EA36-4C3B-4801F79CD647}"/>
              </a:ext>
            </a:extLst>
          </p:cNvPr>
          <p:cNvSpPr/>
          <p:nvPr/>
        </p:nvSpPr>
        <p:spPr>
          <a:xfrm>
            <a:off x="9523636" y="6383749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8FC497-174F-20B4-6AD9-A6684D236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224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1824-4D85-F759-93A6-B0792CA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H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0B83F-43A1-D189-08A5-7B2ED7F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3941508"/>
            <a:ext cx="10601325" cy="7369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Abschlussfazit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zum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13FA135-BEB1-99FE-CD03-CEE9F27B0DEB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8CB468D-F525-ECCB-30BD-B0938E6E2198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8078852-4010-B928-FC9C-0675A1AF0EB7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74D05FE-3617-0A34-F329-1348601DD0CE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D19993B-6F0A-1AE5-A292-9C97F310D603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A245D94-05B9-811B-3402-699A466EBD5D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EB58E1-F4E1-0E4B-CD99-7A69224B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2749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1824-4D85-F759-93A6-B0792CA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H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9CBCE6E-50BC-0F3F-7AD0-A746E0DED7A7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A0D6870-2615-EF48-5D61-5599EF2EAABD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B3A4D285-6781-2CD9-C4A9-3CA7A1D9EBA8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C33ED4D-406F-98B3-6E4C-42B5AC48AF0E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11D9B3D-6F0E-6B54-1A7F-F86A37B4BCAF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B9A3634-34E6-1D3A-B6E9-D3E0A3754F2C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6BA707-FDE6-40E7-0372-54D475C7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93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7" y="450222"/>
            <a:ext cx="11248533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C0B58-B778-C49A-1C66-BEB954C2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10622327" cy="2144162"/>
          </a:xfrm>
        </p:spPr>
        <p:txBody>
          <a:bodyPr>
            <a:normAutofit/>
          </a:bodyPr>
          <a:lstStyle/>
          <a:p>
            <a:r>
              <a:rPr lang="en-CH" sz="5400">
                <a:solidFill>
                  <a:srgbClr val="FFFFFF"/>
                </a:solidFill>
              </a:rPr>
              <a:t>Wieso ein Dashboard?</a:t>
            </a:r>
            <a:endParaRPr lang="de-CH" sz="54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9735491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F2E5-A3F8-F9CA-FDD5-D3915C1D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648548"/>
            <a:ext cx="9111025" cy="2481864"/>
          </a:xfrm>
        </p:spPr>
        <p:txBody>
          <a:bodyPr anchor="ctr">
            <a:normAutofit/>
          </a:bodyPr>
          <a:lstStyle/>
          <a:p>
            <a:r>
              <a:rPr lang="de-CH" sz="2400" dirty="0"/>
              <a:t>V</a:t>
            </a:r>
            <a:r>
              <a:rPr lang="en-CH" sz="2400" dirty="0" err="1"/>
              <a:t>isuelle</a:t>
            </a:r>
            <a:r>
              <a:rPr lang="en-CH" sz="2400" dirty="0"/>
              <a:t> </a:t>
            </a:r>
            <a:r>
              <a:rPr lang="en-CH" sz="2400" dirty="0" err="1"/>
              <a:t>Präsentation</a:t>
            </a:r>
            <a:r>
              <a:rPr lang="en-CH" sz="2400" dirty="0"/>
              <a:t> von der Performance</a:t>
            </a:r>
          </a:p>
          <a:p>
            <a:r>
              <a:rPr lang="de-CH" sz="2400" dirty="0"/>
              <a:t>M</a:t>
            </a:r>
            <a:r>
              <a:rPr lang="en-CH" sz="2400" dirty="0" err="1"/>
              <a:t>öglichkeit</a:t>
            </a:r>
            <a:r>
              <a:rPr lang="en-CH" sz="2400" dirty="0"/>
              <a:t> auf Trends </a:t>
            </a:r>
            <a:r>
              <a:rPr lang="en-CH" sz="2400" dirty="0" err="1"/>
              <a:t>zu</a:t>
            </a:r>
            <a:r>
              <a:rPr lang="en-CH" sz="2400" dirty="0"/>
              <a:t> </a:t>
            </a:r>
            <a:r>
              <a:rPr lang="en-CH" sz="2400" dirty="0" err="1"/>
              <a:t>reagieren</a:t>
            </a:r>
            <a:endParaRPr lang="en-CH" sz="2400" dirty="0"/>
          </a:p>
          <a:p>
            <a:r>
              <a:rPr lang="de-CH" sz="2400" dirty="0"/>
              <a:t>E</a:t>
            </a:r>
            <a:r>
              <a:rPr lang="en-CH" sz="2400" dirty="0" err="1"/>
              <a:t>ffizienz</a:t>
            </a:r>
            <a:r>
              <a:rPr lang="en-CH" sz="2400" dirty="0"/>
              <a:t> und </a:t>
            </a:r>
            <a:r>
              <a:rPr lang="en-CH" sz="2400" dirty="0" err="1"/>
              <a:t>Ineffizienz</a:t>
            </a:r>
            <a:r>
              <a:rPr lang="en-CH" sz="2400" dirty="0"/>
              <a:t> </a:t>
            </a:r>
            <a:r>
              <a:rPr lang="en-CH" sz="2400" dirty="0" err="1"/>
              <a:t>identifizieren</a:t>
            </a:r>
            <a:endParaRPr lang="en-CH" sz="2400" dirty="0"/>
          </a:p>
          <a:p>
            <a:r>
              <a:rPr lang="de-CH" sz="2400" dirty="0"/>
              <a:t>V</a:t>
            </a:r>
            <a:r>
              <a:rPr lang="en-CH" sz="2400" dirty="0" err="1"/>
              <a:t>ergleich</a:t>
            </a:r>
            <a:r>
              <a:rPr lang="en-CH" sz="2400" dirty="0"/>
              <a:t> </a:t>
            </a:r>
            <a:r>
              <a:rPr lang="en-CH" sz="2400" dirty="0" err="1"/>
              <a:t>Firmendurchschnitt</a:t>
            </a:r>
            <a:r>
              <a:rPr lang="en-CH" sz="2400" dirty="0"/>
              <a:t> </a:t>
            </a:r>
            <a:r>
              <a:rPr lang="en-CH" sz="2400"/>
              <a:t>vs Me</a:t>
            </a:r>
            <a:endParaRPr lang="de-CH" sz="2400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2AF5643-E108-FB2B-19B9-6B00A27F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09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3024-6FAA-A427-6B80-3C27DCF1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INHALT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0174ECE-E011-2422-7162-D65B96505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421595"/>
              </p:ext>
            </p:extLst>
          </p:nvPr>
        </p:nvGraphicFramePr>
        <p:xfrm>
          <a:off x="5186079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AE87D6E-9FD6-31FE-D5C8-7BDD469C3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129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1824-4D85-F759-93A6-B0792CA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Projektbeschrieb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0B83F-43A1-D189-08A5-7B2ED7F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3941508"/>
            <a:ext cx="10601325" cy="7369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Erläuterung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Ausgangslage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Aufgabenstellung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E59F0A-3D6C-D099-59F4-687C0A66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189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Ausgangslage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6EA8-04C9-08A9-1B46-DBA4DED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 err="1"/>
              <a:t>Betehende</a:t>
            </a:r>
            <a:r>
              <a:rPr lang="en-CH" dirty="0"/>
              <a:t> </a:t>
            </a:r>
            <a:r>
              <a:rPr lang="en-CH" dirty="0" err="1"/>
              <a:t>Appliaktion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“Dev” Tenant: Mitarbeiter </a:t>
            </a:r>
            <a:r>
              <a:rPr lang="en-CH" dirty="0" err="1"/>
              <a:t>Aktien</a:t>
            </a:r>
            <a:r>
              <a:rPr lang="en-CH" dirty="0"/>
              <a:t> Index (MAX)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 err="1"/>
              <a:t>Bestehendes</a:t>
            </a:r>
            <a:r>
              <a:rPr lang="en-CH" dirty="0"/>
              <a:t> </a:t>
            </a:r>
            <a:r>
              <a:rPr lang="en-CH" dirty="0" err="1"/>
              <a:t>Mockup</a:t>
            </a:r>
            <a:r>
              <a:rPr lang="en-CH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H" dirty="0" err="1"/>
              <a:t>Bestehender</a:t>
            </a:r>
            <a:r>
              <a:rPr lang="en-CH" dirty="0"/>
              <a:t> Jira Task</a:t>
            </a:r>
          </a:p>
          <a:p>
            <a:endParaRPr lang="en-CH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1026" name="Picture 2" descr="Event Header: SATW">
            <a:extLst>
              <a:ext uri="{FF2B5EF4-FFF2-40B4-BE49-F238E27FC236}">
                <a16:creationId xmlns:a16="http://schemas.microsoft.com/office/drawing/2014/main" id="{C6965B25-3725-BEE0-4870-3831EBE84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118724"/>
            <a:ext cx="6172200" cy="26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D72DA-EB3F-665B-8719-4D056EF3F06F}"/>
              </a:ext>
            </a:extLst>
          </p:cNvPr>
          <p:cNvSpPr txBox="1"/>
          <p:nvPr/>
        </p:nvSpPr>
        <p:spPr>
          <a:xfrm>
            <a:off x="7947660" y="4796117"/>
            <a:ext cx="34045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" dirty="0">
                <a:hlinkClick r:id="rId3"/>
              </a:rPr>
              <a:t>https://www.satw.ch/de/fixe-seiteninhalte/event-header/schweiz-befindet-sich-in-guter-ausgangslage</a:t>
            </a:r>
            <a:endParaRPr lang="de-CH" sz="6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CEE20BF-34C3-F601-CBB8-F1130D792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461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H" dirty="0" err="1"/>
              <a:t>Aufgabenstellung</a:t>
            </a:r>
            <a:endParaRPr lang="de-CH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6A5D979A-1DAC-2825-BE8D-29BBCC44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428" y="1608631"/>
            <a:ext cx="5180783" cy="3703490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06F74-AD8A-2796-C31F-06BA33D22B41}"/>
              </a:ext>
            </a:extLst>
          </p:cNvPr>
          <p:cNvSpPr/>
          <p:nvPr/>
        </p:nvSpPr>
        <p:spPr>
          <a:xfrm>
            <a:off x="5406712" y="3460376"/>
            <a:ext cx="508187" cy="277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E61D3-127F-C7ED-9DAB-A221E908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1" y="2639715"/>
            <a:ext cx="4711323" cy="219713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FC268DC-AB54-9AEE-88A5-6758DC207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676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1824-4D85-F759-93A6-B0792CA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H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</a:t>
            </a:r>
            <a:r>
              <a:rPr lang="en-CH" dirty="0" err="1"/>
              <a:t>vorgehen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0B83F-43A1-D189-08A5-7B2ED7F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3941508"/>
            <a:ext cx="10601325" cy="7369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Einsicht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die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Projektmethode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die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Planung</a:t>
            </a:r>
            <a:r>
              <a:rPr lang="en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CH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A65591-6A51-F220-7F13-5E8F9417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96" y="275245"/>
            <a:ext cx="2525778" cy="4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918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C1DB9CE-F3A9-8BF9-59C0-6AB96C26D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94" y="382008"/>
            <a:ext cx="8019411" cy="5594140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D337A6-0461-FBFE-E0B0-9592E2FF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8573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C08-7AA0-9B9B-E1D8-2E8653D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H" dirty="0" err="1"/>
              <a:t>Projektmethode</a:t>
            </a:r>
            <a:endParaRPr lang="de-CH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7EE05-DBA1-AED0-DC2B-55663DBAF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6771" y="1595434"/>
            <a:ext cx="5145033" cy="36576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6EA8-04C9-08A9-1B46-DBA4DED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Wasserfallmethode</a:t>
            </a:r>
            <a:endParaRPr lang="en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dirty="0"/>
              <a:t>6 </a:t>
            </a:r>
            <a:r>
              <a:rPr lang="en-CH" dirty="0" err="1"/>
              <a:t>Phasen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6. </a:t>
            </a:r>
            <a:r>
              <a:rPr lang="en-CH" dirty="0" err="1"/>
              <a:t>Wartung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Projekt</a:t>
            </a:r>
            <a:endParaRPr lang="de-CH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44B3469-CDB8-2095-988D-3151016DFE5D}"/>
              </a:ext>
            </a:extLst>
          </p:cNvPr>
          <p:cNvSpPr/>
          <p:nvPr/>
        </p:nvSpPr>
        <p:spPr>
          <a:xfrm>
            <a:off x="839789" y="621030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Projektbeschrieb</a:t>
            </a:r>
            <a:endParaRPr lang="de-CH" sz="14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C3B9CC-E495-9048-D27C-A2A881837842}"/>
              </a:ext>
            </a:extLst>
          </p:cNvPr>
          <p:cNvSpPr/>
          <p:nvPr/>
        </p:nvSpPr>
        <p:spPr>
          <a:xfrm>
            <a:off x="2582217" y="6210307"/>
            <a:ext cx="1800000" cy="342893"/>
          </a:xfrm>
          <a:prstGeom prst="chevron">
            <a:avLst/>
          </a:prstGeom>
          <a:solidFill>
            <a:srgbClr val="F47A67"/>
          </a:solidFill>
          <a:ln>
            <a:solidFill>
              <a:srgbClr val="F47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Projektvorgehen</a:t>
            </a:r>
            <a:endParaRPr lang="de-CH" sz="1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B8B8DE3-F645-DD12-5633-6C62ED113739}"/>
              </a:ext>
            </a:extLst>
          </p:cNvPr>
          <p:cNvSpPr/>
          <p:nvPr/>
        </p:nvSpPr>
        <p:spPr>
          <a:xfrm>
            <a:off x="4325966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Konzipierung</a:t>
            </a:r>
            <a:endParaRPr lang="de-CH" sz="1400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80A44C-98DF-BE33-4405-F5332404E572}"/>
              </a:ext>
            </a:extLst>
          </p:cNvPr>
          <p:cNvSpPr/>
          <p:nvPr/>
        </p:nvSpPr>
        <p:spPr>
          <a:xfrm>
            <a:off x="6067214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Realisierung</a:t>
            </a:r>
            <a:endParaRPr lang="de-CH" sz="1400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AA342E0-D0BC-8A86-6BDA-13EB8E61EF6C}"/>
              </a:ext>
            </a:extLst>
          </p:cNvPr>
          <p:cNvSpPr/>
          <p:nvPr/>
        </p:nvSpPr>
        <p:spPr>
          <a:xfrm>
            <a:off x="7810963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err="1"/>
              <a:t>Fazit</a:t>
            </a:r>
            <a:endParaRPr lang="de-CH" sz="14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8C26D47-CC48-12C2-277C-7B34798AA6A0}"/>
              </a:ext>
            </a:extLst>
          </p:cNvPr>
          <p:cNvSpPr/>
          <p:nvPr/>
        </p:nvSpPr>
        <p:spPr>
          <a:xfrm>
            <a:off x="9552211" y="6210297"/>
            <a:ext cx="1800000" cy="3428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Demo</a:t>
            </a:r>
            <a:endParaRPr lang="de-CH" sz="14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60655C9-5D32-E1D5-CB4B-AE81BF147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72" y="45755"/>
            <a:ext cx="2472370" cy="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480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V1: "Mein Dashboard" Seite mit Infos befüllen</vt:lpstr>
      <vt:lpstr>Wieso ein Dashboard?</vt:lpstr>
      <vt:lpstr>INHALT</vt:lpstr>
      <vt:lpstr>Projektbeschrieb</vt:lpstr>
      <vt:lpstr>Ausgangslage</vt:lpstr>
      <vt:lpstr>Aufgabenstellung</vt:lpstr>
      <vt:lpstr>Projektvorgehen</vt:lpstr>
      <vt:lpstr>PowerPoint Presentation</vt:lpstr>
      <vt:lpstr>Projektmethode</vt:lpstr>
      <vt:lpstr>Meilensteine</vt:lpstr>
      <vt:lpstr>Konzipierung</vt:lpstr>
      <vt:lpstr>Mockup</vt:lpstr>
      <vt:lpstr>Testkonzept</vt:lpstr>
      <vt:lpstr>Realisierung</vt:lpstr>
      <vt:lpstr>Testergebnisse on Testcases</vt:lpstr>
      <vt:lpstr>Offene Assessments</vt:lpstr>
      <vt:lpstr>PowerPoint Presentation</vt:lpstr>
      <vt:lpstr>Fazit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V1: "Mein Dashboard" Seite mit Infos befüllen</dc:title>
  <dc:creator>Nathan Fahrni</dc:creator>
  <cp:lastModifiedBy>Nathan Fahrni</cp:lastModifiedBy>
  <cp:revision>49</cp:revision>
  <dcterms:created xsi:type="dcterms:W3CDTF">2022-12-09T07:28:00Z</dcterms:created>
  <dcterms:modified xsi:type="dcterms:W3CDTF">2022-12-09T12:17:21Z</dcterms:modified>
</cp:coreProperties>
</file>