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861F2-3A57-49DF-9E6F-EEC52BD08BFD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3EDBD-9A2B-43A2-96BC-E5B51EF239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944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3EDBD-9A2B-43A2-96BC-E5B51EF239B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41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3EDBD-9A2B-43A2-96BC-E5B51EF239B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623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227AB-7973-4A76-90F4-CA092D9F7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50F31F-0832-4C5F-85EB-0A929F1C3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C088BF-12F7-490D-9274-58E1FCB78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E4C76-351C-41E5-B01E-3F0604F037EC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52B8B6-3DC5-4C58-95A0-CF9E0CB72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14B2D5-7A1F-45D8-ADAD-F2DFC16E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7D47-9B26-4443-AF56-EF327CE6AD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012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4D365-02BD-4532-A324-03C8D46CF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F0BCEC-282D-4465-9F69-BF0A9BE6B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40AF90-301E-4DC5-AA08-BB8B05ED5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E4C76-351C-41E5-B01E-3F0604F037EC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BC30E7-2CDE-4466-851D-306D1ED5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04D36C-E64E-4B25-B928-78D20680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7D47-9B26-4443-AF56-EF327CE6AD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85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EF0501-36EB-4EE8-A8FA-DF3A28F45B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1E6F55-3505-42A6-9132-C3BC10E5C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07279C-5141-4AD7-8E6A-4CF27C155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E4C76-351C-41E5-B01E-3F0604F037EC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A53034-013D-45BF-8960-8C6040D08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B966AD-1409-4C7B-AFEC-1C42701A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7D47-9B26-4443-AF56-EF327CE6AD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40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118F8-E272-4082-B8F2-5BFE3AB04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DE3AA0-3CE8-4EDC-AC34-B0BBF7122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16CCCD-F0AD-4CDF-B468-713020562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E4C76-351C-41E5-B01E-3F0604F037EC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2FFCC4-0464-4492-81A6-1F06A85F6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7C8197-EAA0-447A-91C1-750B88369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7D47-9B26-4443-AF56-EF327CE6AD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9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C59F7-376B-40BC-BBDE-8A8FDBDE2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350479-2AFD-4BA0-A30F-B56B2B49D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F725E8-F98E-4B3E-9BCB-5880A6514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E4C76-351C-41E5-B01E-3F0604F037EC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7252C9-DE26-46FD-8D0F-73B2123F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6AF5C5-97EF-4CE8-BE3F-36443D098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7D47-9B26-4443-AF56-EF327CE6AD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57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CAEAB-2667-427F-97A6-3D1DD832D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3105C9-11F2-4356-87CA-5EE79F648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A78DEF-BF91-4E1F-B7BC-3844022D1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3C7B8D-7AF9-43A3-BCC1-CF53C5118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E4C76-351C-41E5-B01E-3F0604F037EC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CE5E12-D17F-4F39-813C-7FEF16927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E8659E-CEC6-43FE-85EC-4E15F654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7D47-9B26-4443-AF56-EF327CE6AD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85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4698C-204B-465C-B584-D862FFED7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64875C-FA16-479A-8651-8C1F23003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CFC431-E1C9-42C7-9005-D07746AAB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F56B4D-E66A-4CE7-9461-5C6C784DF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185B68-1A3B-4659-89C6-C00FF4D5E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6DBE02-D94D-40CE-946A-B97835AEB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E4C76-351C-41E5-B01E-3F0604F037EC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A10766-2E07-4EDF-96DE-D99E6468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BA007D-BC95-4060-8784-2D9A776D6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7D47-9B26-4443-AF56-EF327CE6AD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743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5BA71-C348-4DE8-B05D-A3903C814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422CC1-08B0-4ACD-94C1-3F2F6AC03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E4C76-351C-41E5-B01E-3F0604F037EC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8397EF-E1FB-4F30-948F-1316E672A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69FA5B-4A7F-4D8A-B5F4-0AD4DE3E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7D47-9B26-4443-AF56-EF327CE6AD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73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EF2BE9-67B6-459A-9CEF-DEBBA9410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E4C76-351C-41E5-B01E-3F0604F037EC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59F355-34DA-43EA-B022-CB119BA87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A019CD-F950-42DB-AE25-D74951F93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7D47-9B26-4443-AF56-EF327CE6AD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66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26487-A709-4A97-B154-3D4304021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6EC942-5636-472B-8974-CC2D2DD7C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67A60A-1AC3-4866-92F8-5A74730E5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76906B-790F-4E7A-AE40-6D54CF41D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E4C76-351C-41E5-B01E-3F0604F037EC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8CF33A-F3E2-40CA-ABF4-89973D48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00CB7F-0D67-4FCB-852F-5277BD643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7D47-9B26-4443-AF56-EF327CE6AD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47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5E33E-F35A-4D6F-9C8E-53BB3E39C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79BBB0-5EA5-4799-82E4-0C3406E6E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9FDDA0-C19C-430A-B391-CFE1FB27B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E26347-EC89-4996-A414-E8E3AC77C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E4C76-351C-41E5-B01E-3F0604F037EC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E44135-ADBC-4221-A3BC-474F6B65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2EDA6C-D4F4-4F8A-877F-2330D20DF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7D47-9B26-4443-AF56-EF327CE6AD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974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B8EA9F-D8A3-4E55-BFCC-FDFF325FF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FE97EA-1BD9-431F-8081-A5749A682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3C24CD-B334-43FF-9AE9-98B8C7BFAF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E4C76-351C-41E5-B01E-3F0604F037EC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F0DFE3-1A1B-410E-8F6C-D99BC2A15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99456F-678F-42B3-A2A5-A553B394D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97D47-9B26-4443-AF56-EF327CE6AD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57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8C04B-A0D6-47AA-842E-5641A4823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879" y="1999764"/>
            <a:ext cx="7655767" cy="1429236"/>
          </a:xfrm>
        </p:spPr>
        <p:txBody>
          <a:bodyPr/>
          <a:lstStyle/>
          <a:p>
            <a:r>
              <a:rPr lang="zh-CN" altLang="en-US" b="1" dirty="0"/>
              <a:t>“达观杯”文本智能处理挑战赛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FE4397-6554-45CE-BD28-60E5FA45F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3320" y="3673158"/>
            <a:ext cx="5227320" cy="1122362"/>
          </a:xfrm>
        </p:spPr>
        <p:txBody>
          <a:bodyPr/>
          <a:lstStyle/>
          <a:p>
            <a:pPr algn="l"/>
            <a:r>
              <a:rPr lang="zh-CN" altLang="en-US" dirty="0"/>
              <a:t>团队名称：随缘比赛</a:t>
            </a:r>
            <a:endParaRPr lang="en-US" altLang="zh-CN" dirty="0"/>
          </a:p>
          <a:p>
            <a:pPr algn="l"/>
            <a:r>
              <a:rPr lang="zh-CN" altLang="en-US" dirty="0"/>
              <a:t>团队成员：何从庆 朱翔宇 李凯东 乐雨泉 许文超 </a:t>
            </a:r>
            <a:endParaRPr lang="en-US" altLang="zh-CN" dirty="0"/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848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61D24E9C-BE9E-41FA-8879-4A89E91CEA28}"/>
              </a:ext>
            </a:extLst>
          </p:cNvPr>
          <p:cNvSpPr/>
          <p:nvPr/>
        </p:nvSpPr>
        <p:spPr>
          <a:xfrm>
            <a:off x="1836075" y="1353571"/>
            <a:ext cx="2020824" cy="673396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团队介绍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7AD741E-B7C9-4A66-9895-D315D611D50C}"/>
              </a:ext>
            </a:extLst>
          </p:cNvPr>
          <p:cNvSpPr/>
          <p:nvPr/>
        </p:nvSpPr>
        <p:spPr>
          <a:xfrm>
            <a:off x="1836075" y="2367361"/>
            <a:ext cx="2020824" cy="673396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8438A21-DB29-44C2-A18E-10F5BC4294C6}"/>
              </a:ext>
            </a:extLst>
          </p:cNvPr>
          <p:cNvSpPr/>
          <p:nvPr/>
        </p:nvSpPr>
        <p:spPr>
          <a:xfrm>
            <a:off x="1836075" y="3370226"/>
            <a:ext cx="2020824" cy="673396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算法模型</a:t>
            </a:r>
          </a:p>
        </p:txBody>
      </p:sp>
    </p:spTree>
    <p:extLst>
      <p:ext uri="{BB962C8B-B14F-4D97-AF65-F5344CB8AC3E}">
        <p14:creationId xmlns:p14="http://schemas.microsoft.com/office/powerpoint/2010/main" val="3986931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FE793B-B940-4800-84A3-33D1852795DA}"/>
              </a:ext>
            </a:extLst>
          </p:cNvPr>
          <p:cNvSpPr txBox="1"/>
          <p:nvPr/>
        </p:nvSpPr>
        <p:spPr>
          <a:xfrm>
            <a:off x="1499551" y="1022210"/>
            <a:ext cx="66460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2017</a:t>
            </a:r>
            <a:r>
              <a:rPr lang="zh-CN" altLang="en-US" dirty="0"/>
              <a:t>年 </a:t>
            </a:r>
            <a:r>
              <a:rPr lang="en-US" altLang="zh-CN" dirty="0"/>
              <a:t>JDD</a:t>
            </a:r>
            <a:r>
              <a:rPr lang="zh-CN" altLang="en-US" dirty="0"/>
              <a:t>信贷预测 冠军</a:t>
            </a:r>
            <a:endParaRPr lang="en-US" altLang="zh-CN" dirty="0"/>
          </a:p>
          <a:p>
            <a:r>
              <a:rPr lang="en-US" altLang="zh-CN" dirty="0"/>
              <a:t>2017</a:t>
            </a:r>
            <a:r>
              <a:rPr lang="zh-CN" altLang="en-US" dirty="0"/>
              <a:t>年 </a:t>
            </a:r>
            <a:r>
              <a:rPr lang="en-US" altLang="zh-CN" dirty="0"/>
              <a:t>UAI</a:t>
            </a:r>
            <a:r>
              <a:rPr lang="zh-CN" altLang="en-US" dirty="0"/>
              <a:t>数据大赛 冠军</a:t>
            </a:r>
            <a:endParaRPr lang="en-US" altLang="zh-CN" dirty="0"/>
          </a:p>
          <a:p>
            <a:r>
              <a:rPr lang="en-US" altLang="zh-CN" dirty="0"/>
              <a:t>IJCAI-17 </a:t>
            </a:r>
            <a:r>
              <a:rPr lang="zh-CN" altLang="en-US" dirty="0"/>
              <a:t>口碑商家客流量预测第二名</a:t>
            </a:r>
          </a:p>
          <a:p>
            <a:r>
              <a:rPr lang="zh-CN" altLang="en-US" dirty="0"/>
              <a:t>阿里云安全算法挑战赛线上赛第一名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广东大赛</a:t>
            </a:r>
            <a:r>
              <a:rPr lang="en-US" altLang="zh-CN" dirty="0"/>
              <a:t>】</a:t>
            </a:r>
            <a:r>
              <a:rPr lang="zh-CN" altLang="en-US" dirty="0"/>
              <a:t>机场客流量的时空分布预测第二名</a:t>
            </a:r>
          </a:p>
          <a:p>
            <a:r>
              <a:rPr lang="zh-CN" altLang="en-US" dirty="0"/>
              <a:t>阿里聚安全算法挑战赛第二名</a:t>
            </a:r>
          </a:p>
          <a:p>
            <a:r>
              <a:rPr lang="en-US" altLang="zh-CN" dirty="0"/>
              <a:t>2017</a:t>
            </a:r>
            <a:r>
              <a:rPr lang="zh-CN" altLang="en-US" dirty="0"/>
              <a:t>携程用户预订售卖房型概率预测第一名</a:t>
            </a:r>
          </a:p>
          <a:p>
            <a:r>
              <a:rPr lang="en-US" altLang="zh-CN" dirty="0"/>
              <a:t>2017“</a:t>
            </a:r>
            <a:r>
              <a:rPr lang="zh-CN" altLang="en-US" dirty="0"/>
              <a:t>达观杯”个性化推荐算法挑战赛线上赛第一名</a:t>
            </a:r>
          </a:p>
          <a:p>
            <a:r>
              <a:rPr lang="zh-CN" altLang="en-US" dirty="0"/>
              <a:t>金融壹账通前海征信金融反欺诈创新大赛第一名</a:t>
            </a:r>
          </a:p>
          <a:p>
            <a:r>
              <a:rPr lang="en-US" altLang="zh-CN" dirty="0"/>
              <a:t>CCF-2017 </a:t>
            </a:r>
            <a:r>
              <a:rPr lang="zh-CN" altLang="en-US" dirty="0"/>
              <a:t>小超市供销存管理优化一等奖</a:t>
            </a:r>
          </a:p>
          <a:p>
            <a:r>
              <a:rPr lang="en-US" altLang="zh-CN" dirty="0"/>
              <a:t>CCF-2017 </a:t>
            </a:r>
            <a:r>
              <a:rPr lang="zh-CN" altLang="en-US" dirty="0"/>
              <a:t>卫星影像的</a:t>
            </a:r>
            <a:r>
              <a:rPr lang="en-US" altLang="zh-CN" dirty="0"/>
              <a:t>AI</a:t>
            </a:r>
            <a:r>
              <a:rPr lang="zh-CN" altLang="en-US" dirty="0"/>
              <a:t>分类与识别二等奖</a:t>
            </a:r>
          </a:p>
          <a:p>
            <a:r>
              <a:rPr lang="zh-CN" altLang="en-US" dirty="0"/>
              <a:t>国家天文数据挖掘大赛第一名</a:t>
            </a:r>
            <a:endParaRPr lang="en-US" altLang="zh-CN" dirty="0"/>
          </a:p>
          <a:p>
            <a:r>
              <a:rPr lang="zh-CN" altLang="en-US" dirty="0"/>
              <a:t>美年大健康大数据比赛第二名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E2AA436-BF25-428D-9FED-B578246F0A09}"/>
              </a:ext>
            </a:extLst>
          </p:cNvPr>
          <p:cNvSpPr/>
          <p:nvPr/>
        </p:nvSpPr>
        <p:spPr>
          <a:xfrm>
            <a:off x="436254" y="1750828"/>
            <a:ext cx="885726" cy="1913862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比赛奖项</a:t>
            </a:r>
          </a:p>
        </p:txBody>
      </p:sp>
    </p:spTree>
    <p:extLst>
      <p:ext uri="{BB962C8B-B14F-4D97-AF65-F5344CB8AC3E}">
        <p14:creationId xmlns:p14="http://schemas.microsoft.com/office/powerpoint/2010/main" val="1364308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D0B8AF7B-D905-48D4-B42F-B4BCAC384D69}"/>
              </a:ext>
            </a:extLst>
          </p:cNvPr>
          <p:cNvSpPr/>
          <p:nvPr/>
        </p:nvSpPr>
        <p:spPr>
          <a:xfrm>
            <a:off x="3561588" y="2606349"/>
            <a:ext cx="2020824" cy="673396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dashDot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简单分析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56468F6-F88A-403B-B342-730F948D7375}"/>
              </a:ext>
            </a:extLst>
          </p:cNvPr>
          <p:cNvSpPr/>
          <p:nvPr/>
        </p:nvSpPr>
        <p:spPr>
          <a:xfrm>
            <a:off x="6092889" y="2387876"/>
            <a:ext cx="2090057" cy="111034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50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万词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68E6018-49FB-4B53-ADAC-DFDE3BEBBA3B}"/>
              </a:ext>
            </a:extLst>
          </p:cNvPr>
          <p:cNvSpPr/>
          <p:nvPr/>
        </p:nvSpPr>
        <p:spPr>
          <a:xfrm>
            <a:off x="3682477" y="4080587"/>
            <a:ext cx="2090057" cy="111034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1,6000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字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BD3FD5A-C76B-4AC7-AAEE-B357E3CB3502}"/>
              </a:ext>
            </a:extLst>
          </p:cNvPr>
          <p:cNvSpPr/>
          <p:nvPr/>
        </p:nvSpPr>
        <p:spPr>
          <a:xfrm>
            <a:off x="961054" y="2362995"/>
            <a:ext cx="2090057" cy="111034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2000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词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20E4282-0497-42F6-AB66-6C98E54DCF04}"/>
              </a:ext>
            </a:extLst>
          </p:cNvPr>
          <p:cNvSpPr/>
          <p:nvPr/>
        </p:nvSpPr>
        <p:spPr>
          <a:xfrm>
            <a:off x="3682478" y="887962"/>
            <a:ext cx="2090057" cy="111034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2500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字</a:t>
            </a:r>
          </a:p>
        </p:txBody>
      </p:sp>
    </p:spTree>
    <p:extLst>
      <p:ext uri="{BB962C8B-B14F-4D97-AF65-F5344CB8AC3E}">
        <p14:creationId xmlns:p14="http://schemas.microsoft.com/office/powerpoint/2010/main" val="2110859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16CD56-E5E7-42E2-BDAD-DF270A2B5292}"/>
              </a:ext>
            </a:extLst>
          </p:cNvPr>
          <p:cNvSpPr/>
          <p:nvPr/>
        </p:nvSpPr>
        <p:spPr>
          <a:xfrm>
            <a:off x="1149771" y="1775309"/>
            <a:ext cx="2020824" cy="673396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dashDot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词向量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9037823-CF9F-44E1-A920-A4FD811D50A7}"/>
              </a:ext>
            </a:extLst>
          </p:cNvPr>
          <p:cNvSpPr/>
          <p:nvPr/>
        </p:nvSpPr>
        <p:spPr>
          <a:xfrm>
            <a:off x="2056649" y="3186049"/>
            <a:ext cx="1732000" cy="741885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Word2vec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193496A-2723-4BA1-8038-40F5235522D9}"/>
              </a:ext>
            </a:extLst>
          </p:cNvPr>
          <p:cNvSpPr/>
          <p:nvPr/>
        </p:nvSpPr>
        <p:spPr>
          <a:xfrm>
            <a:off x="4700613" y="3169521"/>
            <a:ext cx="1732000" cy="741885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Glove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加号 6">
            <a:extLst>
              <a:ext uri="{FF2B5EF4-FFF2-40B4-BE49-F238E27FC236}">
                <a16:creationId xmlns:a16="http://schemas.microsoft.com/office/drawing/2014/main" id="{AF6226C0-6DE9-43C4-B6BE-2B280BD0A582}"/>
              </a:ext>
            </a:extLst>
          </p:cNvPr>
          <p:cNvSpPr/>
          <p:nvPr/>
        </p:nvSpPr>
        <p:spPr>
          <a:xfrm>
            <a:off x="3935708" y="3203593"/>
            <a:ext cx="617844" cy="617844"/>
          </a:xfrm>
          <a:prstGeom prst="mathPlus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408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EBC775D-51EA-4674-909D-C9F95EA1BB2C}"/>
              </a:ext>
            </a:extLst>
          </p:cNvPr>
          <p:cNvSpPr/>
          <p:nvPr/>
        </p:nvSpPr>
        <p:spPr>
          <a:xfrm>
            <a:off x="1132918" y="3195379"/>
            <a:ext cx="1732000" cy="741885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ysClr val="windowText" lastClr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Capsule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3ECC325-9E54-4DE7-A5ED-F06C1873AE73}"/>
              </a:ext>
            </a:extLst>
          </p:cNvPr>
          <p:cNvSpPr/>
          <p:nvPr/>
        </p:nvSpPr>
        <p:spPr>
          <a:xfrm>
            <a:off x="3776882" y="3178851"/>
            <a:ext cx="1732000" cy="741885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 err="1">
                <a:solidFill>
                  <a:sysClr val="windowText" lastClr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TextRNN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813F6E5-CAEC-4225-AF52-3A96D36E065D}"/>
              </a:ext>
            </a:extLst>
          </p:cNvPr>
          <p:cNvSpPr/>
          <p:nvPr/>
        </p:nvSpPr>
        <p:spPr>
          <a:xfrm>
            <a:off x="6420845" y="3202466"/>
            <a:ext cx="1976706" cy="741885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 err="1">
                <a:solidFill>
                  <a:sysClr val="windowText" lastClr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TextRCNN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9" name="加号 18">
            <a:extLst>
              <a:ext uri="{FF2B5EF4-FFF2-40B4-BE49-F238E27FC236}">
                <a16:creationId xmlns:a16="http://schemas.microsoft.com/office/drawing/2014/main" id="{7EF870DA-DF7A-4896-A5F2-31730E23BF2E}"/>
              </a:ext>
            </a:extLst>
          </p:cNvPr>
          <p:cNvSpPr/>
          <p:nvPr/>
        </p:nvSpPr>
        <p:spPr>
          <a:xfrm>
            <a:off x="3011977" y="3212923"/>
            <a:ext cx="617844" cy="617844"/>
          </a:xfrm>
          <a:prstGeom prst="mathPlus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加号 19">
            <a:extLst>
              <a:ext uri="{FF2B5EF4-FFF2-40B4-BE49-F238E27FC236}">
                <a16:creationId xmlns:a16="http://schemas.microsoft.com/office/drawing/2014/main" id="{A4E3D055-9F7A-4F6A-8D1F-B0CB9078FB4A}"/>
              </a:ext>
            </a:extLst>
          </p:cNvPr>
          <p:cNvSpPr/>
          <p:nvPr/>
        </p:nvSpPr>
        <p:spPr>
          <a:xfrm>
            <a:off x="5655943" y="3230466"/>
            <a:ext cx="617844" cy="617844"/>
          </a:xfrm>
          <a:prstGeom prst="mathPlus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AA96FC7-163F-4C15-9F86-3889CFB5B274}"/>
              </a:ext>
            </a:extLst>
          </p:cNvPr>
          <p:cNvSpPr/>
          <p:nvPr/>
        </p:nvSpPr>
        <p:spPr>
          <a:xfrm>
            <a:off x="1149771" y="1775309"/>
            <a:ext cx="2020824" cy="673396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dashDot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算法框架</a:t>
            </a:r>
          </a:p>
        </p:txBody>
      </p:sp>
    </p:spTree>
    <p:extLst>
      <p:ext uri="{BB962C8B-B14F-4D97-AF65-F5344CB8AC3E}">
        <p14:creationId xmlns:p14="http://schemas.microsoft.com/office/powerpoint/2010/main" val="3021851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:a16="http://schemas.microsoft.com/office/drawing/2014/main" id="{0505C16A-0428-4544-95C6-12FA8EC32B8F}"/>
              </a:ext>
            </a:extLst>
          </p:cNvPr>
          <p:cNvSpPr/>
          <p:nvPr/>
        </p:nvSpPr>
        <p:spPr>
          <a:xfrm>
            <a:off x="889470" y="4515135"/>
            <a:ext cx="3661164" cy="60694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宋体" panose="02010600030101010101" pitchFamily="2" charset="-122"/>
                <a:cs typeface="+mn-cs"/>
              </a:rPr>
              <a:t>Word Embedding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mbria" panose="020405030504060302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CB318B7-7FBD-4075-BDD4-371A5C19E1DE}"/>
              </a:ext>
            </a:extLst>
          </p:cNvPr>
          <p:cNvSpPr/>
          <p:nvPr/>
        </p:nvSpPr>
        <p:spPr>
          <a:xfrm>
            <a:off x="889470" y="3915279"/>
            <a:ext cx="1169588" cy="606944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Pretrained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Capsule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0AED434-FC71-4A18-AD77-A3B99EF5B74B}"/>
              </a:ext>
            </a:extLst>
          </p:cNvPr>
          <p:cNvSpPr/>
          <p:nvPr/>
        </p:nvSpPr>
        <p:spPr>
          <a:xfrm>
            <a:off x="2135258" y="3908191"/>
            <a:ext cx="1169588" cy="606944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Pretrained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RNN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9FB85FE-0493-431A-9C32-0DEE720F9697}"/>
              </a:ext>
            </a:extLst>
          </p:cNvPr>
          <p:cNvSpPr/>
          <p:nvPr/>
        </p:nvSpPr>
        <p:spPr>
          <a:xfrm>
            <a:off x="3381046" y="3911733"/>
            <a:ext cx="1169588" cy="606944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Pretrained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RCNN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4CF0A11-EF72-4E76-B445-C9F1EF0B5846}"/>
              </a:ext>
            </a:extLst>
          </p:cNvPr>
          <p:cNvSpPr/>
          <p:nvPr/>
        </p:nvSpPr>
        <p:spPr>
          <a:xfrm>
            <a:off x="889470" y="3421768"/>
            <a:ext cx="7398528" cy="486423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XGB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B656E751-D3F7-4E0F-9905-008CF6B9A9F2}"/>
              </a:ext>
            </a:extLst>
          </p:cNvPr>
          <p:cNvSpPr/>
          <p:nvPr/>
        </p:nvSpPr>
        <p:spPr>
          <a:xfrm>
            <a:off x="4626834" y="4521774"/>
            <a:ext cx="3661164" cy="60694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宋体" panose="02010600030101010101" pitchFamily="2" charset="-122"/>
                <a:cs typeface="+mn-cs"/>
              </a:rPr>
              <a:t>Char Embedding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mbria" panose="020405030504060302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6D5B500-6E6F-44C1-BE1E-A170CC1298C5}"/>
              </a:ext>
            </a:extLst>
          </p:cNvPr>
          <p:cNvSpPr/>
          <p:nvPr/>
        </p:nvSpPr>
        <p:spPr>
          <a:xfrm>
            <a:off x="4626834" y="3921918"/>
            <a:ext cx="1169588" cy="606944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Pretrained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Capsule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6F1887E-6843-4E84-9F01-6560327B2AD6}"/>
              </a:ext>
            </a:extLst>
          </p:cNvPr>
          <p:cNvSpPr/>
          <p:nvPr/>
        </p:nvSpPr>
        <p:spPr>
          <a:xfrm>
            <a:off x="5872622" y="3914830"/>
            <a:ext cx="1169588" cy="606944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Pretrained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RNN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2479A94-CE8A-4620-AAFE-4A5659EAEF60}"/>
              </a:ext>
            </a:extLst>
          </p:cNvPr>
          <p:cNvSpPr/>
          <p:nvPr/>
        </p:nvSpPr>
        <p:spPr>
          <a:xfrm>
            <a:off x="7118410" y="3918372"/>
            <a:ext cx="1169588" cy="606944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Pretrained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RCNN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519977DE-77C8-4750-A037-EAB30ED945CB}"/>
              </a:ext>
            </a:extLst>
          </p:cNvPr>
          <p:cNvSpPr/>
          <p:nvPr/>
        </p:nvSpPr>
        <p:spPr>
          <a:xfrm>
            <a:off x="2883094" y="2619743"/>
            <a:ext cx="3487479" cy="538716"/>
          </a:xfrm>
          <a:prstGeom prst="round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本次融合的得分为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0.8035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EEC062AF-5A64-4B2E-BCDE-D2DE691560C1}"/>
              </a:ext>
            </a:extLst>
          </p:cNvPr>
          <p:cNvSpPr/>
          <p:nvPr/>
        </p:nvSpPr>
        <p:spPr>
          <a:xfrm>
            <a:off x="996954" y="1729282"/>
            <a:ext cx="2020824" cy="673396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dashDot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Stacking</a:t>
            </a:r>
          </a:p>
        </p:txBody>
      </p:sp>
    </p:spTree>
    <p:extLst>
      <p:ext uri="{BB962C8B-B14F-4D97-AF65-F5344CB8AC3E}">
        <p14:creationId xmlns:p14="http://schemas.microsoft.com/office/powerpoint/2010/main" val="3641363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00">
            <a:extLst>
              <a:ext uri="{FF2B5EF4-FFF2-40B4-BE49-F238E27FC236}">
                <a16:creationId xmlns:a16="http://schemas.microsoft.com/office/drawing/2014/main" id="{AFAF9CBF-D720-4FD5-B65F-AAA9FE7B95AB}"/>
              </a:ext>
            </a:extLst>
          </p:cNvPr>
          <p:cNvSpPr txBox="1">
            <a:spLocks noGrp="1"/>
          </p:cNvSpPr>
          <p:nvPr/>
        </p:nvSpPr>
        <p:spPr>
          <a:xfrm>
            <a:off x="1713026" y="1596247"/>
            <a:ext cx="4286100" cy="11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100000"/>
              <a:buFont typeface="Work Sans"/>
              <a:buNone/>
              <a:tabLst/>
              <a:defRPr/>
            </a:pPr>
            <a:r>
              <a:rPr kumimoji="0" lang="en" sz="8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ork Sans"/>
                <a:sym typeface="Work Sans"/>
              </a:rPr>
              <a:t>Thanks!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AB81C7-6D39-459D-B154-3F29E830DFF2}"/>
              </a:ext>
            </a:extLst>
          </p:cNvPr>
          <p:cNvSpPr txBox="1"/>
          <p:nvPr/>
        </p:nvSpPr>
        <p:spPr>
          <a:xfrm>
            <a:off x="4238847" y="2700670"/>
            <a:ext cx="3515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zh-CN" altLang="en-US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请各位专家批评指正！</a:t>
            </a:r>
          </a:p>
        </p:txBody>
      </p:sp>
    </p:spTree>
    <p:extLst>
      <p:ext uri="{BB962C8B-B14F-4D97-AF65-F5344CB8AC3E}">
        <p14:creationId xmlns:p14="http://schemas.microsoft.com/office/powerpoint/2010/main" val="937698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208</Words>
  <Application>Microsoft Office PowerPoint</Application>
  <PresentationFormat>全屏显示(4:3)</PresentationFormat>
  <Paragraphs>53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Work Sans</vt:lpstr>
      <vt:lpstr>等线</vt:lpstr>
      <vt:lpstr>等线 Light</vt:lpstr>
      <vt:lpstr>黑体</vt:lpstr>
      <vt:lpstr>华文行楷</vt:lpstr>
      <vt:lpstr>宋体</vt:lpstr>
      <vt:lpstr>微软雅黑</vt:lpstr>
      <vt:lpstr>Arial</vt:lpstr>
      <vt:lpstr>Calibri</vt:lpstr>
      <vt:lpstr>Cambria</vt:lpstr>
      <vt:lpstr>Office 主题​​</vt:lpstr>
      <vt:lpstr>“达观杯”文本智能处理挑战赛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“达观杯”文本智能处理挑战赛</dc:title>
  <dc:creator>何 从庆</dc:creator>
  <cp:lastModifiedBy>何 从庆</cp:lastModifiedBy>
  <cp:revision>5</cp:revision>
  <dcterms:created xsi:type="dcterms:W3CDTF">2018-09-12T15:48:08Z</dcterms:created>
  <dcterms:modified xsi:type="dcterms:W3CDTF">2018-09-13T13:10:10Z</dcterms:modified>
</cp:coreProperties>
</file>